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x-wav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951" r:id="rId1"/>
    <p:sldMasterId id="2147483978" r:id="rId2"/>
    <p:sldMasterId id="2147484033" r:id="rId3"/>
    <p:sldMasterId id="2147484046" r:id="rId4"/>
    <p:sldMasterId id="2147484053" r:id="rId5"/>
  </p:sldMasterIdLst>
  <p:notesMasterIdLst>
    <p:notesMasterId r:id="rId43"/>
  </p:notesMasterIdLst>
  <p:handoutMasterIdLst>
    <p:handoutMasterId r:id="rId44"/>
  </p:handoutMasterIdLst>
  <p:sldIdLst>
    <p:sldId id="3276" r:id="rId6"/>
    <p:sldId id="294" r:id="rId7"/>
    <p:sldId id="275" r:id="rId8"/>
    <p:sldId id="260" r:id="rId9"/>
    <p:sldId id="274" r:id="rId10"/>
    <p:sldId id="3264" r:id="rId11"/>
    <p:sldId id="3262" r:id="rId12"/>
    <p:sldId id="3263" r:id="rId13"/>
    <p:sldId id="3265" r:id="rId14"/>
    <p:sldId id="3266" r:id="rId15"/>
    <p:sldId id="3267" r:id="rId16"/>
    <p:sldId id="3268" r:id="rId17"/>
    <p:sldId id="3277" r:id="rId18"/>
    <p:sldId id="3241" r:id="rId19"/>
    <p:sldId id="273" r:id="rId20"/>
    <p:sldId id="335" r:id="rId21"/>
    <p:sldId id="256" r:id="rId22"/>
    <p:sldId id="267" r:id="rId23"/>
    <p:sldId id="3257" r:id="rId24"/>
    <p:sldId id="261" r:id="rId25"/>
    <p:sldId id="282" r:id="rId26"/>
    <p:sldId id="3259" r:id="rId27"/>
    <p:sldId id="3260" r:id="rId28"/>
    <p:sldId id="262" r:id="rId29"/>
    <p:sldId id="280" r:id="rId30"/>
    <p:sldId id="3271" r:id="rId31"/>
    <p:sldId id="278" r:id="rId32"/>
    <p:sldId id="3270" r:id="rId33"/>
    <p:sldId id="279" r:id="rId34"/>
    <p:sldId id="3272" r:id="rId35"/>
    <p:sldId id="3269" r:id="rId36"/>
    <p:sldId id="3255" r:id="rId37"/>
    <p:sldId id="3246" r:id="rId38"/>
    <p:sldId id="271" r:id="rId39"/>
    <p:sldId id="3247" r:id="rId40"/>
    <p:sldId id="634" r:id="rId41"/>
    <p:sldId id="276" r:id="rId42"/>
  </p:sldIdLst>
  <p:sldSz cx="9144000" cy="5143500" type="screen16x9"/>
  <p:notesSz cx="6797675" cy="9926638"/>
  <p:embeddedFontLst>
    <p:embeddedFont>
      <p:font typeface="Bahiana" panose="020B0604020202020204" charset="0"/>
      <p:regular r:id="rId45"/>
    </p:embeddedFont>
    <p:embeddedFont>
      <p:font typeface="Bahianita" panose="020B0604020202020204" charset="0"/>
      <p:regular r:id="rId46"/>
    </p:embeddedFont>
    <p:embeddedFont>
      <p:font typeface="Bebas Neue" panose="020B0606020202050201" pitchFamily="34" charset="0"/>
      <p:regular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Gill Sans Ultra Bold" panose="020B0A02020104020203" pitchFamily="34" charset="0"/>
      <p:regular r:id="rId56"/>
    </p:embeddedFont>
    <p:embeddedFont>
      <p:font typeface="McLaren" panose="020B0604020202020204" charset="0"/>
      <p:regular r:id="rId57"/>
    </p:embeddedFont>
    <p:embeddedFont>
      <p:font typeface="Quicksand" panose="020B0604020202020204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9680AB5F-066A-4F93-8A3A-1CF207BD833F}">
          <p14:sldIdLst>
            <p14:sldId id="3276"/>
            <p14:sldId id="294"/>
            <p14:sldId id="275"/>
            <p14:sldId id="260"/>
            <p14:sldId id="274"/>
            <p14:sldId id="3264"/>
            <p14:sldId id="3262"/>
            <p14:sldId id="3263"/>
            <p14:sldId id="3265"/>
            <p14:sldId id="3266"/>
            <p14:sldId id="3267"/>
            <p14:sldId id="3268"/>
            <p14:sldId id="3277"/>
            <p14:sldId id="3241"/>
            <p14:sldId id="273"/>
            <p14:sldId id="335"/>
            <p14:sldId id="256"/>
            <p14:sldId id="267"/>
            <p14:sldId id="3257"/>
            <p14:sldId id="261"/>
            <p14:sldId id="282"/>
            <p14:sldId id="3259"/>
            <p14:sldId id="3260"/>
            <p14:sldId id="262"/>
            <p14:sldId id="280"/>
            <p14:sldId id="3271"/>
            <p14:sldId id="278"/>
            <p14:sldId id="3270"/>
            <p14:sldId id="279"/>
            <p14:sldId id="3272"/>
            <p14:sldId id="3269"/>
            <p14:sldId id="3255"/>
            <p14:sldId id="3246"/>
            <p14:sldId id="271"/>
            <p14:sldId id="3247"/>
            <p14:sldId id="634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pos="2880" userDrawn="1">
          <p15:clr>
            <a:srgbClr val="9AA0A6"/>
          </p15:clr>
        </p15:guide>
        <p15:guide id="2" orient="horz" pos="610" userDrawn="1">
          <p15:clr>
            <a:srgbClr val="9AA0A6"/>
          </p15:clr>
        </p15:guide>
        <p15:guide id="3" orient="horz" pos="1452" userDrawn="1">
          <p15:clr>
            <a:srgbClr val="9AA0A6"/>
          </p15:clr>
        </p15:guide>
        <p15:guide id="4" orient="horz" pos="2364" userDrawn="1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F"/>
    <a:srgbClr val="FF00FF"/>
    <a:srgbClr val="0033CC"/>
    <a:srgbClr val="CC3399"/>
    <a:srgbClr val="FF9900"/>
    <a:srgbClr val="ADE6E2"/>
    <a:srgbClr val="66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70FFF8-A01E-40DB-9A07-05B935DA5203}">
  <a:tblStyle styleId="{3F70FFF8-A01E-40DB-9A07-05B935DA52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1416" autoAdjust="0"/>
  </p:normalViewPr>
  <p:slideViewPr>
    <p:cSldViewPr snapToGrid="0">
      <p:cViewPr varScale="1">
        <p:scale>
          <a:sx n="68" d="100"/>
          <a:sy n="68" d="100"/>
        </p:scale>
        <p:origin x="1356" y="-400"/>
      </p:cViewPr>
      <p:guideLst>
        <p:guide pos="2880"/>
        <p:guide orient="horz" pos="610"/>
        <p:guide orient="horz" pos="1452"/>
        <p:guide orient="horz" pos="2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558D23-D7EE-4238-B491-8CAA8B6F4FFB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72EB3F-B496-49EE-8FBF-53958D4C1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3283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027189"/>
      </p:ext>
    </p:extLst>
  </p:cSld>
  <p:clrMap bg1="lt1" tx1="dk1" bg2="dk2" tx2="lt2" accent1="accent1" accent2="accent2" accent3="accent3" accent4="accent4" accent5="accent5" accent6="accent6" hlink="hlink" folHlink="folHlink"/>
  <p:hf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the present to see the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269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the present to see the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919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the present to see the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990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the present to see the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“home” to get back to the game slide</a:t>
            </a:r>
          </a:p>
        </p:txBody>
      </p:sp>
    </p:spTree>
    <p:extLst>
      <p:ext uri="{BB962C8B-B14F-4D97-AF65-F5344CB8AC3E}">
        <p14:creationId xmlns:p14="http://schemas.microsoft.com/office/powerpoint/2010/main" val="2276306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34891-1B3F-48A7-87BD-FF11E2A74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43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B39E1-678F-EE9D-1787-57A2FDC0A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>
            <a:extLst>
              <a:ext uri="{FF2B5EF4-FFF2-40B4-BE49-F238E27FC236}">
                <a16:creationId xmlns:a16="http://schemas.microsoft.com/office/drawing/2014/main" id="{1424742E-3A81-E7A4-A0BB-67DE31AE6B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>
            <a:extLst>
              <a:ext uri="{FF2B5EF4-FFF2-40B4-BE49-F238E27FC236}">
                <a16:creationId xmlns:a16="http://schemas.microsoft.com/office/drawing/2014/main" id="{B3E49496-2802-3D1F-4DDF-41CB4A639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58750" lvl="0" indent="0">
              <a:buNone/>
            </a:pP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D47E97-F6B0-1B9D-455A-74FCAE5F43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17739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34891-1B3F-48A7-87BD-FF11E2A74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022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B39E1-678F-EE9D-1787-57A2FDC0A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>
            <a:extLst>
              <a:ext uri="{FF2B5EF4-FFF2-40B4-BE49-F238E27FC236}">
                <a16:creationId xmlns:a16="http://schemas.microsoft.com/office/drawing/2014/main" id="{1424742E-3A81-E7A4-A0BB-67DE31AE6B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>
            <a:extLst>
              <a:ext uri="{FF2B5EF4-FFF2-40B4-BE49-F238E27FC236}">
                <a16:creationId xmlns:a16="http://schemas.microsoft.com/office/drawing/2014/main" id="{B3E49496-2802-3D1F-4DDF-41CB4A639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D47E97-F6B0-1B9D-455A-74FCAE5F43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 algn="r"/>
            <a:fld id="{9A0DB2DC-4C9A-4742-B13C-FB6460FD3503}" type="slidenum">
              <a:rPr lang="en-US" altLang="zh-CN" sz="1200" dirty="0"/>
              <a:t>35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173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>
          <a:extLst>
            <a:ext uri="{FF2B5EF4-FFF2-40B4-BE49-F238E27FC236}">
              <a16:creationId xmlns:a16="http://schemas.microsoft.com/office/drawing/2014/main" id="{85F33353-3C3B-1EA6-0E5D-2299D80E4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>
            <a:extLst>
              <a:ext uri="{FF2B5EF4-FFF2-40B4-BE49-F238E27FC236}">
                <a16:creationId xmlns:a16="http://schemas.microsoft.com/office/drawing/2014/main" id="{011DF260-C8BD-9B66-FCC4-D5C83EDA3B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>
            <a:extLst>
              <a:ext uri="{FF2B5EF4-FFF2-40B4-BE49-F238E27FC236}">
                <a16:creationId xmlns:a16="http://schemas.microsoft.com/office/drawing/2014/main" id="{876BB566-AA8D-B630-F9D7-266B33A4BC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770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A0DB2DC-4C9A-4742-B13C-FB6460FD3503}" type="slidenum"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63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34891-1B3F-48A7-87BD-FF11E2A74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41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34891-1B3F-48A7-87BD-FF11E2A74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960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B39E1-678F-EE9D-1787-57A2FDC0A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>
            <a:extLst>
              <a:ext uri="{FF2B5EF4-FFF2-40B4-BE49-F238E27FC236}">
                <a16:creationId xmlns:a16="http://schemas.microsoft.com/office/drawing/2014/main" id="{1424742E-3A81-E7A4-A0BB-67DE31AE6B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>
            <a:extLst>
              <a:ext uri="{FF2B5EF4-FFF2-40B4-BE49-F238E27FC236}">
                <a16:creationId xmlns:a16="http://schemas.microsoft.com/office/drawing/2014/main" id="{B3E49496-2802-3D1F-4DDF-41CB4A639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D47E97-F6B0-1B9D-455A-74FCAE5F43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4392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34891-1B3F-48A7-87BD-FF11E2A74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00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63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1 túi mù “blind box” </a:t>
            </a:r>
          </a:p>
          <a:p>
            <a:r>
              <a:rPr lang="en-US"/>
              <a:t>Trả lời câu hỏi</a:t>
            </a:r>
          </a:p>
          <a:p>
            <a:r>
              <a:rPr lang="en-US"/>
              <a:t>Click vào hình món quà để nhận quà/điểm</a:t>
            </a:r>
          </a:p>
          <a:p>
            <a:r>
              <a:rPr lang="en-US"/>
              <a:t>Sau khi nhận quà, click vào nút “home” để quay trở lại slide này</a:t>
            </a:r>
          </a:p>
          <a:p>
            <a:r>
              <a:rPr lang="en-US"/>
              <a:t>Click “next” để chuyển sang phần 4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8D777-CAA5-4BDD-8460-FB6CE08860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5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present to see the points</a:t>
            </a:r>
          </a:p>
        </p:txBody>
      </p:sp>
    </p:spTree>
    <p:extLst>
      <p:ext uri="{BB962C8B-B14F-4D97-AF65-F5344CB8AC3E}">
        <p14:creationId xmlns:p14="http://schemas.microsoft.com/office/powerpoint/2010/main" val="2044730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3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3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1721600" y="1901250"/>
            <a:ext cx="57177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3574550" y="872100"/>
            <a:ext cx="2011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2286000" y="3287275"/>
            <a:ext cx="4572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5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1" name="Google Shape;2521;p1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2" name="Google Shape;2522;p1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674400" y="120915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674400" y="29029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9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9" name="Google Shape;2699;p17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0" name="Google Shape;2700;p17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4572000" y="3240300"/>
            <a:ext cx="385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719950" y="1340500"/>
            <a:ext cx="77040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4822797" y="326978"/>
            <a:ext cx="788304" cy="604179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59" name="Google Shape;2859;p17"/>
          <p:cNvSpPr/>
          <p:nvPr/>
        </p:nvSpPr>
        <p:spPr>
          <a:xfrm>
            <a:off x="7826623" y="463472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0" name="Google Shape;2860;p17"/>
          <p:cNvSpPr/>
          <p:nvPr/>
        </p:nvSpPr>
        <p:spPr>
          <a:xfrm>
            <a:off x="1229065" y="289341"/>
            <a:ext cx="1076814" cy="69050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1" name="Google Shape;2861;p17"/>
          <p:cNvSpPr/>
          <p:nvPr/>
        </p:nvSpPr>
        <p:spPr>
          <a:xfrm>
            <a:off x="6218738" y="326989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2" name="Google Shape;2862;p17"/>
          <p:cNvSpPr/>
          <p:nvPr/>
        </p:nvSpPr>
        <p:spPr>
          <a:xfrm>
            <a:off x="300888" y="463485"/>
            <a:ext cx="371530" cy="227917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3" name="Google Shape;2863;p17"/>
          <p:cNvSpPr/>
          <p:nvPr/>
        </p:nvSpPr>
        <p:spPr>
          <a:xfrm>
            <a:off x="3204190" y="374970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4" name="Google Shape;2864;p17"/>
          <p:cNvSpPr/>
          <p:nvPr/>
        </p:nvSpPr>
        <p:spPr>
          <a:xfrm>
            <a:off x="8088686" y="2770709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5" name="Google Shape;2865;p17"/>
          <p:cNvSpPr/>
          <p:nvPr/>
        </p:nvSpPr>
        <p:spPr>
          <a:xfrm>
            <a:off x="268404" y="1858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418877" y="3317657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7" name="Google Shape;2867;p17"/>
          <p:cNvSpPr/>
          <p:nvPr/>
        </p:nvSpPr>
        <p:spPr>
          <a:xfrm>
            <a:off x="451442" y="1065358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8" name="Google Shape;2868;p17"/>
          <p:cNvSpPr/>
          <p:nvPr/>
        </p:nvSpPr>
        <p:spPr>
          <a:xfrm>
            <a:off x="8761717" y="14702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9" name="Google Shape;2869;p17"/>
          <p:cNvSpPr/>
          <p:nvPr/>
        </p:nvSpPr>
        <p:spPr>
          <a:xfrm>
            <a:off x="1133629" y="2893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0" name="Google Shape;2870;p17"/>
          <p:cNvSpPr/>
          <p:nvPr/>
        </p:nvSpPr>
        <p:spPr>
          <a:xfrm>
            <a:off x="230467" y="1540846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1" name="Google Shape;2871;p17"/>
          <p:cNvSpPr/>
          <p:nvPr/>
        </p:nvSpPr>
        <p:spPr>
          <a:xfrm>
            <a:off x="7487604" y="65325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2" name="Google Shape;2872;p17"/>
          <p:cNvSpPr/>
          <p:nvPr/>
        </p:nvSpPr>
        <p:spPr>
          <a:xfrm>
            <a:off x="8497242" y="979858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3" name="Google Shape;2873;p17"/>
          <p:cNvSpPr/>
          <p:nvPr/>
        </p:nvSpPr>
        <p:spPr>
          <a:xfrm>
            <a:off x="5969004" y="2893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4" name="Google Shape;2874;p17"/>
          <p:cNvSpPr/>
          <p:nvPr/>
        </p:nvSpPr>
        <p:spPr>
          <a:xfrm>
            <a:off x="8782654" y="2732620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5" name="Google Shape;2875;p17"/>
          <p:cNvSpPr/>
          <p:nvPr/>
        </p:nvSpPr>
        <p:spPr>
          <a:xfrm>
            <a:off x="4270354" y="542170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6" name="Google Shape;2876;p17"/>
          <p:cNvSpPr/>
          <p:nvPr/>
        </p:nvSpPr>
        <p:spPr>
          <a:xfrm>
            <a:off x="8517954" y="1858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7" name="Google Shape;2877;p17"/>
          <p:cNvSpPr/>
          <p:nvPr/>
        </p:nvSpPr>
        <p:spPr>
          <a:xfrm>
            <a:off x="2785692" y="219346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709597" y="4114651"/>
            <a:ext cx="473210" cy="519907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182794" y="4144082"/>
            <a:ext cx="417748" cy="662860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8088685" y="4343551"/>
            <a:ext cx="473210" cy="519907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8423948" y="3971753"/>
            <a:ext cx="417706" cy="662793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697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02" name="Google Shape;3102;p19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03" name="Google Shape;3103;p19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720000" y="4058785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9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63" name="Google Shape;3263;p20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64" name="Google Shape;3264;p20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720000" y="2580500"/>
            <a:ext cx="23775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720000" y="1468100"/>
            <a:ext cx="2377500" cy="118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4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4" name="Google Shape;3424;p21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5" name="Google Shape;3425;p21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3430975" y="2533650"/>
            <a:ext cx="45357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3430975" y="1969650"/>
            <a:ext cx="45357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6420425" y="703889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4" name="Google Shape;3584;p21"/>
          <p:cNvSpPr/>
          <p:nvPr/>
        </p:nvSpPr>
        <p:spPr>
          <a:xfrm>
            <a:off x="5216390" y="368857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8135777" y="47938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6" name="Google Shape;3586;p21"/>
          <p:cNvSpPr/>
          <p:nvPr/>
        </p:nvSpPr>
        <p:spPr>
          <a:xfrm>
            <a:off x="7301729" y="452458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7" name="Google Shape;3587;p21"/>
          <p:cNvSpPr/>
          <p:nvPr/>
        </p:nvSpPr>
        <p:spPr>
          <a:xfrm>
            <a:off x="7906342" y="109870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8" name="Google Shape;3588;p21"/>
          <p:cNvSpPr/>
          <p:nvPr/>
        </p:nvSpPr>
        <p:spPr>
          <a:xfrm>
            <a:off x="6350004" y="7558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9" name="Google Shape;3589;p21"/>
          <p:cNvSpPr/>
          <p:nvPr/>
        </p:nvSpPr>
        <p:spPr>
          <a:xfrm>
            <a:off x="4234067" y="5966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0" name="Google Shape;3590;p21"/>
          <p:cNvSpPr/>
          <p:nvPr/>
        </p:nvSpPr>
        <p:spPr>
          <a:xfrm>
            <a:off x="8675104" y="371746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3999628" y="82638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2" name="Google Shape;3592;p21"/>
          <p:cNvSpPr/>
          <p:nvPr/>
        </p:nvSpPr>
        <p:spPr>
          <a:xfrm>
            <a:off x="5425667" y="11692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7739281" y="4000263"/>
            <a:ext cx="473210" cy="519907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7321547" y="4029693"/>
            <a:ext cx="417748" cy="662860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546373" y="1496134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2" name="Google Shape;3622;p21"/>
          <p:cNvSpPr/>
          <p:nvPr/>
        </p:nvSpPr>
        <p:spPr>
          <a:xfrm>
            <a:off x="511154" y="14635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194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5" name="Google Shape;3625;p22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6" name="Google Shape;3626;p22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720000" y="27241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720000" y="310514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3403800" y="27241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3403800" y="310514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6087600" y="27241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6087600" y="310514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8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1" name="Google Shape;3791;p23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2" name="Google Shape;3792;p23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948600" y="3552813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948600" y="3857613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5859000" y="3552813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3403800" y="3857613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3403800" y="3552813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5859000" y="3857613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8444560" y="4114676"/>
            <a:ext cx="473210" cy="519907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19869" y="3971718"/>
            <a:ext cx="417748" cy="662860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73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5" name="Google Shape;3985;p24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6" name="Google Shape;3986;p24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720009" y="27241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720009" y="3105150"/>
            <a:ext cx="1645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4758811" y="27241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4758806" y="3105150"/>
            <a:ext cx="1645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2739410" y="27241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2739408" y="3105150"/>
            <a:ext cx="1645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6778212" y="27241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6778205" y="3105150"/>
            <a:ext cx="1645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07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3" name="Google Shape;4153;p25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4" name="Google Shape;4154;p25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720009" y="2724150"/>
            <a:ext cx="144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720009" y="3105150"/>
            <a:ext cx="14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5413506" y="2724150"/>
            <a:ext cx="144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5413501" y="3105150"/>
            <a:ext cx="14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2284508" y="2724150"/>
            <a:ext cx="144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2284506" y="3105150"/>
            <a:ext cx="14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6978005" y="2724150"/>
            <a:ext cx="144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6977998" y="3105150"/>
            <a:ext cx="14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3849007" y="2724150"/>
            <a:ext cx="144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3849004" y="3105150"/>
            <a:ext cx="14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12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3" name="Google Shape;4323;p2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4" name="Google Shape;4324;p2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720000" y="190575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720000" y="22105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3657600" y="190575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3657600" y="22105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720000" y="366150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720000" y="396630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3657600" y="366150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3657600" y="396630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6595195" y="190575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6595195" y="22105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6595195" y="366150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6595195" y="396630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6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4" name="Google Shape;594;p5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5" name="Google Shape;595;p5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1602350" y="3105150"/>
            <a:ext cx="25464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4995158" y="3105150"/>
            <a:ext cx="25464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1602350" y="2724150"/>
            <a:ext cx="254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4995158" y="2724150"/>
            <a:ext cx="254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06" name="Google Shape;4706;p28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07" name="Google Shape;4707;p28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954750" y="1631893"/>
            <a:ext cx="1828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726150" y="3698460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3660675" y="1631881"/>
            <a:ext cx="1828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3432075" y="3698431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6366600" y="1631881"/>
            <a:ext cx="1828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6138000" y="3698431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720000" y="3333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3403800" y="3333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6087600" y="3333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698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75" name="Google Shape;4875;p29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76" name="Google Shape;4876;p29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2429950" y="540000"/>
            <a:ext cx="4284000" cy="14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1629925" y="2147400"/>
            <a:ext cx="5884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2496350" y="3719700"/>
            <a:ext cx="4151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321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63965903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9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64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5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79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25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77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0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8" name="Google Shape;758;p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9" name="Google Shape;759;p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2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03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64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56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64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80" cy="5142646"/>
          </a:xfrm>
          <a:custGeom>
            <a:avLst/>
            <a:gdLst/>
            <a:ahLst/>
            <a:cxnLst/>
            <a:rect l="l" t="t" r="r" b="b"/>
            <a:pathLst>
              <a:path w="88355" h="49691" extrusionOk="0">
                <a:moveTo>
                  <a:pt x="5666" y="6075"/>
                </a:moveTo>
                <a:lnTo>
                  <a:pt x="12008" y="6102"/>
                </a:lnTo>
                <a:lnTo>
                  <a:pt x="11955" y="12472"/>
                </a:lnTo>
                <a:lnTo>
                  <a:pt x="5612" y="12445"/>
                </a:lnTo>
                <a:lnTo>
                  <a:pt x="5666" y="6075"/>
                </a:lnTo>
                <a:close/>
                <a:moveTo>
                  <a:pt x="12062" y="6102"/>
                </a:moveTo>
                <a:lnTo>
                  <a:pt x="18432" y="6129"/>
                </a:lnTo>
                <a:lnTo>
                  <a:pt x="18378" y="12507"/>
                </a:lnTo>
                <a:lnTo>
                  <a:pt x="12008" y="12472"/>
                </a:lnTo>
                <a:lnTo>
                  <a:pt x="12062" y="6102"/>
                </a:lnTo>
                <a:close/>
                <a:moveTo>
                  <a:pt x="18485" y="6129"/>
                </a:moveTo>
                <a:lnTo>
                  <a:pt x="24819" y="6156"/>
                </a:lnTo>
                <a:lnTo>
                  <a:pt x="24774" y="12534"/>
                </a:lnTo>
                <a:lnTo>
                  <a:pt x="18432" y="12507"/>
                </a:lnTo>
                <a:lnTo>
                  <a:pt x="18485" y="6129"/>
                </a:lnTo>
                <a:close/>
                <a:moveTo>
                  <a:pt x="24873" y="6156"/>
                </a:moveTo>
                <a:lnTo>
                  <a:pt x="31215" y="6183"/>
                </a:lnTo>
                <a:lnTo>
                  <a:pt x="31162" y="12561"/>
                </a:lnTo>
                <a:lnTo>
                  <a:pt x="24828" y="12534"/>
                </a:lnTo>
                <a:lnTo>
                  <a:pt x="24873" y="6156"/>
                </a:lnTo>
                <a:close/>
                <a:moveTo>
                  <a:pt x="31269" y="6183"/>
                </a:moveTo>
                <a:lnTo>
                  <a:pt x="37639" y="6218"/>
                </a:lnTo>
                <a:lnTo>
                  <a:pt x="37585" y="12588"/>
                </a:lnTo>
                <a:lnTo>
                  <a:pt x="31215" y="12561"/>
                </a:lnTo>
                <a:lnTo>
                  <a:pt x="31269" y="6183"/>
                </a:lnTo>
                <a:close/>
                <a:moveTo>
                  <a:pt x="37692" y="6218"/>
                </a:moveTo>
                <a:lnTo>
                  <a:pt x="44026" y="6245"/>
                </a:lnTo>
                <a:lnTo>
                  <a:pt x="43973" y="12623"/>
                </a:lnTo>
                <a:lnTo>
                  <a:pt x="37639" y="12588"/>
                </a:lnTo>
                <a:lnTo>
                  <a:pt x="37692" y="6218"/>
                </a:lnTo>
                <a:close/>
                <a:moveTo>
                  <a:pt x="44080" y="6245"/>
                </a:moveTo>
                <a:lnTo>
                  <a:pt x="50422" y="6272"/>
                </a:lnTo>
                <a:lnTo>
                  <a:pt x="50369" y="12650"/>
                </a:lnTo>
                <a:lnTo>
                  <a:pt x="44026" y="12623"/>
                </a:lnTo>
                <a:lnTo>
                  <a:pt x="44080" y="6245"/>
                </a:lnTo>
                <a:close/>
                <a:moveTo>
                  <a:pt x="50476" y="6272"/>
                </a:moveTo>
                <a:lnTo>
                  <a:pt x="56846" y="6298"/>
                </a:lnTo>
                <a:lnTo>
                  <a:pt x="56792" y="12677"/>
                </a:lnTo>
                <a:lnTo>
                  <a:pt x="50422" y="12650"/>
                </a:lnTo>
                <a:lnTo>
                  <a:pt x="50476" y="6272"/>
                </a:lnTo>
                <a:close/>
                <a:moveTo>
                  <a:pt x="56899" y="6298"/>
                </a:moveTo>
                <a:lnTo>
                  <a:pt x="63233" y="6325"/>
                </a:lnTo>
                <a:lnTo>
                  <a:pt x="63180" y="12704"/>
                </a:lnTo>
                <a:lnTo>
                  <a:pt x="56846" y="12677"/>
                </a:lnTo>
                <a:lnTo>
                  <a:pt x="56899" y="6298"/>
                </a:lnTo>
                <a:close/>
                <a:moveTo>
                  <a:pt x="63287" y="6325"/>
                </a:moveTo>
                <a:lnTo>
                  <a:pt x="69621" y="6361"/>
                </a:lnTo>
                <a:lnTo>
                  <a:pt x="69576" y="12731"/>
                </a:lnTo>
                <a:lnTo>
                  <a:pt x="63233" y="12704"/>
                </a:lnTo>
                <a:lnTo>
                  <a:pt x="63287" y="6325"/>
                </a:lnTo>
                <a:close/>
                <a:moveTo>
                  <a:pt x="69674" y="6361"/>
                </a:moveTo>
                <a:lnTo>
                  <a:pt x="76035" y="6388"/>
                </a:lnTo>
                <a:lnTo>
                  <a:pt x="75981" y="12766"/>
                </a:lnTo>
                <a:lnTo>
                  <a:pt x="69629" y="12731"/>
                </a:lnTo>
                <a:lnTo>
                  <a:pt x="69674" y="6361"/>
                </a:lnTo>
                <a:close/>
                <a:moveTo>
                  <a:pt x="76088" y="6388"/>
                </a:moveTo>
                <a:lnTo>
                  <a:pt x="82440" y="6414"/>
                </a:lnTo>
                <a:lnTo>
                  <a:pt x="82396" y="12793"/>
                </a:lnTo>
                <a:lnTo>
                  <a:pt x="76035" y="12766"/>
                </a:lnTo>
                <a:lnTo>
                  <a:pt x="76088" y="6388"/>
                </a:lnTo>
                <a:close/>
                <a:moveTo>
                  <a:pt x="5612" y="12499"/>
                </a:moveTo>
                <a:lnTo>
                  <a:pt x="11955" y="12525"/>
                </a:lnTo>
                <a:lnTo>
                  <a:pt x="11910" y="18904"/>
                </a:lnTo>
                <a:lnTo>
                  <a:pt x="5567" y="18877"/>
                </a:lnTo>
                <a:lnTo>
                  <a:pt x="5612" y="12499"/>
                </a:lnTo>
                <a:close/>
                <a:moveTo>
                  <a:pt x="12008" y="12534"/>
                </a:moveTo>
                <a:lnTo>
                  <a:pt x="18378" y="12561"/>
                </a:lnTo>
                <a:lnTo>
                  <a:pt x="18333" y="18931"/>
                </a:lnTo>
                <a:lnTo>
                  <a:pt x="11964" y="18904"/>
                </a:lnTo>
                <a:lnTo>
                  <a:pt x="12008" y="12534"/>
                </a:lnTo>
                <a:close/>
                <a:moveTo>
                  <a:pt x="18432" y="12561"/>
                </a:moveTo>
                <a:lnTo>
                  <a:pt x="24774" y="12588"/>
                </a:lnTo>
                <a:lnTo>
                  <a:pt x="24721" y="18957"/>
                </a:lnTo>
                <a:lnTo>
                  <a:pt x="18387" y="18931"/>
                </a:lnTo>
                <a:lnTo>
                  <a:pt x="18432" y="12561"/>
                </a:lnTo>
                <a:close/>
                <a:moveTo>
                  <a:pt x="24828" y="12588"/>
                </a:moveTo>
                <a:lnTo>
                  <a:pt x="31162" y="12615"/>
                </a:lnTo>
                <a:lnTo>
                  <a:pt x="31117" y="18984"/>
                </a:lnTo>
                <a:lnTo>
                  <a:pt x="24774" y="18957"/>
                </a:lnTo>
                <a:lnTo>
                  <a:pt x="24828" y="12588"/>
                </a:lnTo>
                <a:close/>
                <a:moveTo>
                  <a:pt x="31215" y="12615"/>
                </a:moveTo>
                <a:lnTo>
                  <a:pt x="37585" y="12641"/>
                </a:lnTo>
                <a:lnTo>
                  <a:pt x="37540" y="19011"/>
                </a:lnTo>
                <a:lnTo>
                  <a:pt x="31171" y="18984"/>
                </a:lnTo>
                <a:lnTo>
                  <a:pt x="31215" y="12615"/>
                </a:lnTo>
                <a:close/>
                <a:moveTo>
                  <a:pt x="37639" y="12641"/>
                </a:moveTo>
                <a:lnTo>
                  <a:pt x="43973" y="12677"/>
                </a:lnTo>
                <a:lnTo>
                  <a:pt x="43928" y="19047"/>
                </a:lnTo>
                <a:lnTo>
                  <a:pt x="37594" y="19011"/>
                </a:lnTo>
                <a:lnTo>
                  <a:pt x="37639" y="12641"/>
                </a:lnTo>
                <a:close/>
                <a:moveTo>
                  <a:pt x="44026" y="12677"/>
                </a:moveTo>
                <a:lnTo>
                  <a:pt x="50369" y="12704"/>
                </a:lnTo>
                <a:lnTo>
                  <a:pt x="50324" y="19073"/>
                </a:lnTo>
                <a:lnTo>
                  <a:pt x="43981" y="19047"/>
                </a:lnTo>
                <a:lnTo>
                  <a:pt x="44026" y="12677"/>
                </a:lnTo>
                <a:close/>
                <a:moveTo>
                  <a:pt x="50422" y="12704"/>
                </a:moveTo>
                <a:lnTo>
                  <a:pt x="56792" y="12731"/>
                </a:lnTo>
                <a:lnTo>
                  <a:pt x="56748" y="19100"/>
                </a:lnTo>
                <a:lnTo>
                  <a:pt x="50378" y="19073"/>
                </a:lnTo>
                <a:lnTo>
                  <a:pt x="50422" y="12704"/>
                </a:lnTo>
                <a:close/>
                <a:moveTo>
                  <a:pt x="56846" y="12731"/>
                </a:moveTo>
                <a:lnTo>
                  <a:pt x="63180" y="12757"/>
                </a:lnTo>
                <a:lnTo>
                  <a:pt x="63135" y="19127"/>
                </a:lnTo>
                <a:lnTo>
                  <a:pt x="56801" y="19100"/>
                </a:lnTo>
                <a:lnTo>
                  <a:pt x="56846" y="12731"/>
                </a:lnTo>
                <a:close/>
                <a:moveTo>
                  <a:pt x="63233" y="12757"/>
                </a:moveTo>
                <a:lnTo>
                  <a:pt x="69576" y="12784"/>
                </a:lnTo>
                <a:lnTo>
                  <a:pt x="69522" y="19154"/>
                </a:lnTo>
                <a:lnTo>
                  <a:pt x="63189" y="19127"/>
                </a:lnTo>
                <a:lnTo>
                  <a:pt x="63233" y="12757"/>
                </a:lnTo>
                <a:close/>
                <a:moveTo>
                  <a:pt x="69629" y="12784"/>
                </a:moveTo>
                <a:lnTo>
                  <a:pt x="75981" y="12820"/>
                </a:lnTo>
                <a:lnTo>
                  <a:pt x="75937" y="19180"/>
                </a:lnTo>
                <a:lnTo>
                  <a:pt x="69576" y="19154"/>
                </a:lnTo>
                <a:lnTo>
                  <a:pt x="69629" y="12784"/>
                </a:lnTo>
                <a:close/>
                <a:moveTo>
                  <a:pt x="76035" y="12820"/>
                </a:moveTo>
                <a:lnTo>
                  <a:pt x="82396" y="12846"/>
                </a:lnTo>
                <a:lnTo>
                  <a:pt x="82342" y="19216"/>
                </a:lnTo>
                <a:lnTo>
                  <a:pt x="75990" y="19180"/>
                </a:lnTo>
                <a:lnTo>
                  <a:pt x="76035" y="12820"/>
                </a:lnTo>
                <a:close/>
                <a:moveTo>
                  <a:pt x="5567" y="18931"/>
                </a:moveTo>
                <a:lnTo>
                  <a:pt x="11910" y="18957"/>
                </a:lnTo>
                <a:lnTo>
                  <a:pt x="11857" y="25318"/>
                </a:lnTo>
                <a:lnTo>
                  <a:pt x="5514" y="25291"/>
                </a:lnTo>
                <a:lnTo>
                  <a:pt x="5567" y="18931"/>
                </a:lnTo>
                <a:close/>
                <a:moveTo>
                  <a:pt x="11964" y="18957"/>
                </a:moveTo>
                <a:lnTo>
                  <a:pt x="18333" y="18984"/>
                </a:lnTo>
                <a:lnTo>
                  <a:pt x="18280" y="25354"/>
                </a:lnTo>
                <a:lnTo>
                  <a:pt x="11910" y="25318"/>
                </a:lnTo>
                <a:lnTo>
                  <a:pt x="11964" y="18957"/>
                </a:lnTo>
                <a:close/>
                <a:moveTo>
                  <a:pt x="18387" y="18984"/>
                </a:moveTo>
                <a:lnTo>
                  <a:pt x="24721" y="19011"/>
                </a:lnTo>
                <a:lnTo>
                  <a:pt x="24676" y="25380"/>
                </a:lnTo>
                <a:lnTo>
                  <a:pt x="18333" y="25354"/>
                </a:lnTo>
                <a:lnTo>
                  <a:pt x="18387" y="18984"/>
                </a:lnTo>
                <a:close/>
                <a:moveTo>
                  <a:pt x="24774" y="19011"/>
                </a:moveTo>
                <a:lnTo>
                  <a:pt x="31117" y="19038"/>
                </a:lnTo>
                <a:lnTo>
                  <a:pt x="31064" y="25407"/>
                </a:lnTo>
                <a:lnTo>
                  <a:pt x="24730" y="25380"/>
                </a:lnTo>
                <a:lnTo>
                  <a:pt x="24774" y="19011"/>
                </a:lnTo>
                <a:close/>
                <a:moveTo>
                  <a:pt x="31171" y="19038"/>
                </a:moveTo>
                <a:lnTo>
                  <a:pt x="37540" y="19064"/>
                </a:lnTo>
                <a:lnTo>
                  <a:pt x="37487" y="25434"/>
                </a:lnTo>
                <a:lnTo>
                  <a:pt x="31117" y="25407"/>
                </a:lnTo>
                <a:lnTo>
                  <a:pt x="31171" y="19038"/>
                </a:lnTo>
                <a:close/>
                <a:moveTo>
                  <a:pt x="37594" y="19064"/>
                </a:moveTo>
                <a:lnTo>
                  <a:pt x="43928" y="19100"/>
                </a:lnTo>
                <a:lnTo>
                  <a:pt x="43874" y="25461"/>
                </a:lnTo>
                <a:lnTo>
                  <a:pt x="37540" y="25434"/>
                </a:lnTo>
                <a:lnTo>
                  <a:pt x="37594" y="19064"/>
                </a:lnTo>
                <a:close/>
                <a:moveTo>
                  <a:pt x="43981" y="19100"/>
                </a:moveTo>
                <a:lnTo>
                  <a:pt x="50324" y="19127"/>
                </a:lnTo>
                <a:lnTo>
                  <a:pt x="50271" y="25488"/>
                </a:lnTo>
                <a:lnTo>
                  <a:pt x="43928" y="25461"/>
                </a:lnTo>
                <a:lnTo>
                  <a:pt x="43981" y="19100"/>
                </a:lnTo>
                <a:close/>
                <a:moveTo>
                  <a:pt x="50378" y="19127"/>
                </a:moveTo>
                <a:lnTo>
                  <a:pt x="56748" y="19154"/>
                </a:lnTo>
                <a:lnTo>
                  <a:pt x="56694" y="25523"/>
                </a:lnTo>
                <a:lnTo>
                  <a:pt x="50324" y="25488"/>
                </a:lnTo>
                <a:lnTo>
                  <a:pt x="50378" y="19127"/>
                </a:lnTo>
                <a:close/>
                <a:moveTo>
                  <a:pt x="56801" y="19154"/>
                </a:moveTo>
                <a:lnTo>
                  <a:pt x="63135" y="19180"/>
                </a:lnTo>
                <a:lnTo>
                  <a:pt x="63081" y="25550"/>
                </a:lnTo>
                <a:lnTo>
                  <a:pt x="56748" y="25523"/>
                </a:lnTo>
                <a:lnTo>
                  <a:pt x="56801" y="19154"/>
                </a:lnTo>
                <a:close/>
                <a:moveTo>
                  <a:pt x="63189" y="19180"/>
                </a:moveTo>
                <a:lnTo>
                  <a:pt x="69522" y="19207"/>
                </a:lnTo>
                <a:lnTo>
                  <a:pt x="69478" y="25577"/>
                </a:lnTo>
                <a:lnTo>
                  <a:pt x="63135" y="25550"/>
                </a:lnTo>
                <a:lnTo>
                  <a:pt x="63189" y="19180"/>
                </a:lnTo>
                <a:close/>
                <a:moveTo>
                  <a:pt x="69576" y="19207"/>
                </a:moveTo>
                <a:lnTo>
                  <a:pt x="75937" y="19234"/>
                </a:lnTo>
                <a:lnTo>
                  <a:pt x="75883" y="25604"/>
                </a:lnTo>
                <a:lnTo>
                  <a:pt x="69531" y="25577"/>
                </a:lnTo>
                <a:lnTo>
                  <a:pt x="69576" y="19207"/>
                </a:lnTo>
                <a:close/>
                <a:moveTo>
                  <a:pt x="75990" y="19234"/>
                </a:moveTo>
                <a:lnTo>
                  <a:pt x="82342" y="19270"/>
                </a:lnTo>
                <a:lnTo>
                  <a:pt x="82297" y="25630"/>
                </a:lnTo>
                <a:lnTo>
                  <a:pt x="75937" y="25604"/>
                </a:lnTo>
                <a:lnTo>
                  <a:pt x="75990" y="19234"/>
                </a:lnTo>
                <a:close/>
                <a:moveTo>
                  <a:pt x="5514" y="25345"/>
                </a:moveTo>
                <a:lnTo>
                  <a:pt x="11857" y="25372"/>
                </a:lnTo>
                <a:lnTo>
                  <a:pt x="11812" y="31750"/>
                </a:lnTo>
                <a:lnTo>
                  <a:pt x="5469" y="31723"/>
                </a:lnTo>
                <a:lnTo>
                  <a:pt x="5514" y="25345"/>
                </a:lnTo>
                <a:close/>
                <a:moveTo>
                  <a:pt x="11910" y="25380"/>
                </a:moveTo>
                <a:lnTo>
                  <a:pt x="18280" y="25407"/>
                </a:lnTo>
                <a:lnTo>
                  <a:pt x="18235" y="31777"/>
                </a:lnTo>
                <a:lnTo>
                  <a:pt x="11866" y="31750"/>
                </a:lnTo>
                <a:lnTo>
                  <a:pt x="11910" y="25380"/>
                </a:lnTo>
                <a:close/>
                <a:moveTo>
                  <a:pt x="18333" y="25407"/>
                </a:moveTo>
                <a:lnTo>
                  <a:pt x="24676" y="25434"/>
                </a:lnTo>
                <a:lnTo>
                  <a:pt x="24623" y="31813"/>
                </a:lnTo>
                <a:lnTo>
                  <a:pt x="18289" y="31777"/>
                </a:lnTo>
                <a:lnTo>
                  <a:pt x="18333" y="25407"/>
                </a:lnTo>
                <a:close/>
                <a:moveTo>
                  <a:pt x="24730" y="25434"/>
                </a:moveTo>
                <a:lnTo>
                  <a:pt x="31064" y="25461"/>
                </a:lnTo>
                <a:lnTo>
                  <a:pt x="31019" y="31839"/>
                </a:lnTo>
                <a:lnTo>
                  <a:pt x="24676" y="31813"/>
                </a:lnTo>
                <a:lnTo>
                  <a:pt x="24730" y="25434"/>
                </a:lnTo>
                <a:close/>
                <a:moveTo>
                  <a:pt x="31117" y="25461"/>
                </a:moveTo>
                <a:lnTo>
                  <a:pt x="37487" y="25488"/>
                </a:lnTo>
                <a:lnTo>
                  <a:pt x="37442" y="31866"/>
                </a:lnTo>
                <a:lnTo>
                  <a:pt x="31073" y="31839"/>
                </a:lnTo>
                <a:lnTo>
                  <a:pt x="31117" y="25461"/>
                </a:lnTo>
                <a:close/>
                <a:moveTo>
                  <a:pt x="37540" y="25488"/>
                </a:moveTo>
                <a:lnTo>
                  <a:pt x="43874" y="25514"/>
                </a:lnTo>
                <a:lnTo>
                  <a:pt x="43830" y="31893"/>
                </a:lnTo>
                <a:lnTo>
                  <a:pt x="37496" y="31866"/>
                </a:lnTo>
                <a:lnTo>
                  <a:pt x="37540" y="25488"/>
                </a:lnTo>
                <a:close/>
                <a:moveTo>
                  <a:pt x="43928" y="25514"/>
                </a:moveTo>
                <a:lnTo>
                  <a:pt x="50271" y="25541"/>
                </a:lnTo>
                <a:lnTo>
                  <a:pt x="50226" y="31920"/>
                </a:lnTo>
                <a:lnTo>
                  <a:pt x="43883" y="31893"/>
                </a:lnTo>
                <a:lnTo>
                  <a:pt x="43928" y="25514"/>
                </a:lnTo>
                <a:close/>
                <a:moveTo>
                  <a:pt x="50324" y="25541"/>
                </a:moveTo>
                <a:lnTo>
                  <a:pt x="56694" y="25577"/>
                </a:lnTo>
                <a:lnTo>
                  <a:pt x="56649" y="31946"/>
                </a:lnTo>
                <a:lnTo>
                  <a:pt x="50280" y="31920"/>
                </a:lnTo>
                <a:lnTo>
                  <a:pt x="50324" y="25541"/>
                </a:lnTo>
                <a:close/>
                <a:moveTo>
                  <a:pt x="56748" y="25577"/>
                </a:moveTo>
                <a:lnTo>
                  <a:pt x="63081" y="25604"/>
                </a:lnTo>
                <a:lnTo>
                  <a:pt x="63037" y="31973"/>
                </a:lnTo>
                <a:lnTo>
                  <a:pt x="56703" y="31946"/>
                </a:lnTo>
                <a:lnTo>
                  <a:pt x="56748" y="25577"/>
                </a:lnTo>
                <a:close/>
                <a:moveTo>
                  <a:pt x="63135" y="25604"/>
                </a:moveTo>
                <a:lnTo>
                  <a:pt x="69478" y="25630"/>
                </a:lnTo>
                <a:lnTo>
                  <a:pt x="69424" y="32009"/>
                </a:lnTo>
                <a:lnTo>
                  <a:pt x="63090" y="31982"/>
                </a:lnTo>
                <a:lnTo>
                  <a:pt x="63135" y="25604"/>
                </a:lnTo>
                <a:close/>
                <a:moveTo>
                  <a:pt x="69531" y="25630"/>
                </a:moveTo>
                <a:lnTo>
                  <a:pt x="75883" y="25657"/>
                </a:lnTo>
                <a:lnTo>
                  <a:pt x="75839" y="32036"/>
                </a:lnTo>
                <a:lnTo>
                  <a:pt x="69478" y="32009"/>
                </a:lnTo>
                <a:lnTo>
                  <a:pt x="69531" y="25630"/>
                </a:lnTo>
                <a:close/>
                <a:moveTo>
                  <a:pt x="75937" y="25657"/>
                </a:moveTo>
                <a:lnTo>
                  <a:pt x="82297" y="25684"/>
                </a:lnTo>
                <a:lnTo>
                  <a:pt x="82244" y="32062"/>
                </a:lnTo>
                <a:lnTo>
                  <a:pt x="75892" y="32036"/>
                </a:lnTo>
                <a:lnTo>
                  <a:pt x="75937" y="25657"/>
                </a:lnTo>
                <a:close/>
                <a:moveTo>
                  <a:pt x="5469" y="31777"/>
                </a:moveTo>
                <a:lnTo>
                  <a:pt x="11812" y="31804"/>
                </a:lnTo>
                <a:lnTo>
                  <a:pt x="11759" y="38173"/>
                </a:lnTo>
                <a:lnTo>
                  <a:pt x="5416" y="38146"/>
                </a:lnTo>
                <a:lnTo>
                  <a:pt x="5469" y="31777"/>
                </a:lnTo>
                <a:close/>
                <a:moveTo>
                  <a:pt x="11866" y="31804"/>
                </a:moveTo>
                <a:lnTo>
                  <a:pt x="18235" y="31830"/>
                </a:lnTo>
                <a:lnTo>
                  <a:pt x="18182" y="38200"/>
                </a:lnTo>
                <a:lnTo>
                  <a:pt x="11812" y="38173"/>
                </a:lnTo>
                <a:lnTo>
                  <a:pt x="11866" y="31804"/>
                </a:lnTo>
                <a:close/>
                <a:moveTo>
                  <a:pt x="18289" y="31830"/>
                </a:moveTo>
                <a:lnTo>
                  <a:pt x="24623" y="31866"/>
                </a:lnTo>
                <a:lnTo>
                  <a:pt x="24578" y="38227"/>
                </a:lnTo>
                <a:lnTo>
                  <a:pt x="18235" y="38200"/>
                </a:lnTo>
                <a:lnTo>
                  <a:pt x="18289" y="31830"/>
                </a:lnTo>
                <a:close/>
                <a:moveTo>
                  <a:pt x="24676" y="31866"/>
                </a:moveTo>
                <a:lnTo>
                  <a:pt x="31019" y="31893"/>
                </a:lnTo>
                <a:lnTo>
                  <a:pt x="30966" y="38253"/>
                </a:lnTo>
                <a:lnTo>
                  <a:pt x="24632" y="38227"/>
                </a:lnTo>
                <a:lnTo>
                  <a:pt x="24676" y="31866"/>
                </a:lnTo>
                <a:close/>
                <a:moveTo>
                  <a:pt x="31073" y="31893"/>
                </a:moveTo>
                <a:lnTo>
                  <a:pt x="37442" y="31920"/>
                </a:lnTo>
                <a:lnTo>
                  <a:pt x="37389" y="38289"/>
                </a:lnTo>
                <a:lnTo>
                  <a:pt x="31019" y="38253"/>
                </a:lnTo>
                <a:lnTo>
                  <a:pt x="31073" y="31893"/>
                </a:lnTo>
                <a:close/>
                <a:moveTo>
                  <a:pt x="37496" y="31920"/>
                </a:moveTo>
                <a:lnTo>
                  <a:pt x="43830" y="31946"/>
                </a:lnTo>
                <a:lnTo>
                  <a:pt x="43776" y="38316"/>
                </a:lnTo>
                <a:lnTo>
                  <a:pt x="37442" y="38289"/>
                </a:lnTo>
                <a:lnTo>
                  <a:pt x="37496" y="31920"/>
                </a:lnTo>
                <a:close/>
                <a:moveTo>
                  <a:pt x="43883" y="31946"/>
                </a:moveTo>
                <a:lnTo>
                  <a:pt x="50226" y="31973"/>
                </a:lnTo>
                <a:lnTo>
                  <a:pt x="50173" y="38343"/>
                </a:lnTo>
                <a:lnTo>
                  <a:pt x="43830" y="38316"/>
                </a:lnTo>
                <a:lnTo>
                  <a:pt x="43883" y="31946"/>
                </a:lnTo>
                <a:close/>
                <a:moveTo>
                  <a:pt x="50280" y="31973"/>
                </a:moveTo>
                <a:lnTo>
                  <a:pt x="56649" y="32000"/>
                </a:lnTo>
                <a:lnTo>
                  <a:pt x="56596" y="38369"/>
                </a:lnTo>
                <a:lnTo>
                  <a:pt x="50226" y="38343"/>
                </a:lnTo>
                <a:lnTo>
                  <a:pt x="50280" y="31973"/>
                </a:lnTo>
                <a:close/>
                <a:moveTo>
                  <a:pt x="56703" y="32000"/>
                </a:moveTo>
                <a:lnTo>
                  <a:pt x="63037" y="32036"/>
                </a:lnTo>
                <a:lnTo>
                  <a:pt x="62983" y="38396"/>
                </a:lnTo>
                <a:lnTo>
                  <a:pt x="56649" y="38369"/>
                </a:lnTo>
                <a:lnTo>
                  <a:pt x="56703" y="32000"/>
                </a:lnTo>
                <a:close/>
                <a:moveTo>
                  <a:pt x="63090" y="32036"/>
                </a:moveTo>
                <a:lnTo>
                  <a:pt x="69424" y="32062"/>
                </a:lnTo>
                <a:lnTo>
                  <a:pt x="69380" y="38423"/>
                </a:lnTo>
                <a:lnTo>
                  <a:pt x="63037" y="38396"/>
                </a:lnTo>
                <a:lnTo>
                  <a:pt x="63090" y="32036"/>
                </a:lnTo>
                <a:close/>
                <a:moveTo>
                  <a:pt x="69478" y="32062"/>
                </a:moveTo>
                <a:lnTo>
                  <a:pt x="75839" y="32089"/>
                </a:lnTo>
                <a:lnTo>
                  <a:pt x="75785" y="38450"/>
                </a:lnTo>
                <a:lnTo>
                  <a:pt x="69433" y="38423"/>
                </a:lnTo>
                <a:lnTo>
                  <a:pt x="69478" y="32062"/>
                </a:lnTo>
                <a:close/>
                <a:moveTo>
                  <a:pt x="75892" y="32089"/>
                </a:moveTo>
                <a:lnTo>
                  <a:pt x="82244" y="32116"/>
                </a:lnTo>
                <a:lnTo>
                  <a:pt x="82199" y="38485"/>
                </a:lnTo>
                <a:lnTo>
                  <a:pt x="75839" y="38459"/>
                </a:lnTo>
                <a:lnTo>
                  <a:pt x="75892" y="32089"/>
                </a:lnTo>
                <a:close/>
                <a:moveTo>
                  <a:pt x="5416" y="38200"/>
                </a:moveTo>
                <a:lnTo>
                  <a:pt x="11759" y="38227"/>
                </a:lnTo>
                <a:lnTo>
                  <a:pt x="11714" y="44605"/>
                </a:lnTo>
                <a:lnTo>
                  <a:pt x="5371" y="44578"/>
                </a:lnTo>
                <a:lnTo>
                  <a:pt x="5416" y="38200"/>
                </a:lnTo>
                <a:close/>
                <a:moveTo>
                  <a:pt x="11812" y="38227"/>
                </a:moveTo>
                <a:lnTo>
                  <a:pt x="18182" y="38253"/>
                </a:lnTo>
                <a:lnTo>
                  <a:pt x="18137" y="44632"/>
                </a:lnTo>
                <a:lnTo>
                  <a:pt x="11768" y="44605"/>
                </a:lnTo>
                <a:lnTo>
                  <a:pt x="11812" y="38227"/>
                </a:lnTo>
                <a:close/>
                <a:moveTo>
                  <a:pt x="18235" y="38253"/>
                </a:moveTo>
                <a:lnTo>
                  <a:pt x="24578" y="38280"/>
                </a:lnTo>
                <a:lnTo>
                  <a:pt x="24525" y="44659"/>
                </a:lnTo>
                <a:lnTo>
                  <a:pt x="18191" y="44632"/>
                </a:lnTo>
                <a:lnTo>
                  <a:pt x="18235" y="38253"/>
                </a:lnTo>
                <a:close/>
                <a:moveTo>
                  <a:pt x="24632" y="38280"/>
                </a:moveTo>
                <a:lnTo>
                  <a:pt x="30966" y="38307"/>
                </a:lnTo>
                <a:lnTo>
                  <a:pt x="30921" y="44686"/>
                </a:lnTo>
                <a:lnTo>
                  <a:pt x="24578" y="44659"/>
                </a:lnTo>
                <a:lnTo>
                  <a:pt x="24632" y="38280"/>
                </a:lnTo>
                <a:close/>
                <a:moveTo>
                  <a:pt x="31019" y="38307"/>
                </a:moveTo>
                <a:lnTo>
                  <a:pt x="37389" y="38343"/>
                </a:lnTo>
                <a:lnTo>
                  <a:pt x="37344" y="44712"/>
                </a:lnTo>
                <a:lnTo>
                  <a:pt x="30975" y="44686"/>
                </a:lnTo>
                <a:lnTo>
                  <a:pt x="31019" y="38307"/>
                </a:lnTo>
                <a:close/>
                <a:moveTo>
                  <a:pt x="37442" y="38343"/>
                </a:moveTo>
                <a:lnTo>
                  <a:pt x="43776" y="38369"/>
                </a:lnTo>
                <a:lnTo>
                  <a:pt x="43732" y="44739"/>
                </a:lnTo>
                <a:lnTo>
                  <a:pt x="37398" y="44712"/>
                </a:lnTo>
                <a:lnTo>
                  <a:pt x="37442" y="38343"/>
                </a:lnTo>
                <a:close/>
                <a:moveTo>
                  <a:pt x="43830" y="38369"/>
                </a:moveTo>
                <a:lnTo>
                  <a:pt x="50173" y="38396"/>
                </a:lnTo>
                <a:lnTo>
                  <a:pt x="50128" y="44775"/>
                </a:lnTo>
                <a:lnTo>
                  <a:pt x="43785" y="44739"/>
                </a:lnTo>
                <a:lnTo>
                  <a:pt x="43830" y="38369"/>
                </a:lnTo>
                <a:close/>
                <a:moveTo>
                  <a:pt x="50226" y="38396"/>
                </a:moveTo>
                <a:lnTo>
                  <a:pt x="56596" y="38423"/>
                </a:lnTo>
                <a:lnTo>
                  <a:pt x="56551" y="44801"/>
                </a:lnTo>
                <a:lnTo>
                  <a:pt x="50182" y="44775"/>
                </a:lnTo>
                <a:lnTo>
                  <a:pt x="50226" y="38396"/>
                </a:lnTo>
                <a:close/>
                <a:moveTo>
                  <a:pt x="56649" y="38423"/>
                </a:moveTo>
                <a:lnTo>
                  <a:pt x="62983" y="38450"/>
                </a:lnTo>
                <a:lnTo>
                  <a:pt x="62939" y="44828"/>
                </a:lnTo>
                <a:lnTo>
                  <a:pt x="56605" y="44801"/>
                </a:lnTo>
                <a:lnTo>
                  <a:pt x="56649" y="38423"/>
                </a:lnTo>
                <a:close/>
                <a:moveTo>
                  <a:pt x="63037" y="38450"/>
                </a:moveTo>
                <a:lnTo>
                  <a:pt x="69380" y="38477"/>
                </a:lnTo>
                <a:lnTo>
                  <a:pt x="69326" y="44855"/>
                </a:lnTo>
                <a:lnTo>
                  <a:pt x="62992" y="44828"/>
                </a:lnTo>
                <a:lnTo>
                  <a:pt x="63037" y="38450"/>
                </a:lnTo>
                <a:close/>
                <a:moveTo>
                  <a:pt x="69433" y="38477"/>
                </a:moveTo>
                <a:lnTo>
                  <a:pt x="75785" y="38512"/>
                </a:lnTo>
                <a:lnTo>
                  <a:pt x="75740" y="44882"/>
                </a:lnTo>
                <a:lnTo>
                  <a:pt x="69380" y="44855"/>
                </a:lnTo>
                <a:lnTo>
                  <a:pt x="69433" y="38477"/>
                </a:lnTo>
                <a:close/>
                <a:moveTo>
                  <a:pt x="75839" y="38512"/>
                </a:moveTo>
                <a:lnTo>
                  <a:pt x="82199" y="38539"/>
                </a:lnTo>
                <a:lnTo>
                  <a:pt x="82146" y="44909"/>
                </a:lnTo>
                <a:lnTo>
                  <a:pt x="75794" y="44882"/>
                </a:lnTo>
                <a:lnTo>
                  <a:pt x="75839" y="38512"/>
                </a:lnTo>
                <a:close/>
                <a:moveTo>
                  <a:pt x="5657" y="0"/>
                </a:moveTo>
                <a:lnTo>
                  <a:pt x="5612" y="6022"/>
                </a:lnTo>
                <a:lnTo>
                  <a:pt x="1" y="5995"/>
                </a:lnTo>
                <a:lnTo>
                  <a:pt x="1" y="6049"/>
                </a:lnTo>
                <a:lnTo>
                  <a:pt x="5612" y="6075"/>
                </a:lnTo>
                <a:lnTo>
                  <a:pt x="5559" y="12445"/>
                </a:lnTo>
                <a:lnTo>
                  <a:pt x="1" y="12418"/>
                </a:lnTo>
                <a:lnTo>
                  <a:pt x="1" y="12472"/>
                </a:lnTo>
                <a:lnTo>
                  <a:pt x="5559" y="12499"/>
                </a:lnTo>
                <a:lnTo>
                  <a:pt x="5514" y="18877"/>
                </a:lnTo>
                <a:lnTo>
                  <a:pt x="1" y="18850"/>
                </a:lnTo>
                <a:lnTo>
                  <a:pt x="1" y="18904"/>
                </a:lnTo>
                <a:lnTo>
                  <a:pt x="5514" y="18931"/>
                </a:lnTo>
                <a:lnTo>
                  <a:pt x="5460" y="25291"/>
                </a:lnTo>
                <a:lnTo>
                  <a:pt x="1" y="25273"/>
                </a:lnTo>
                <a:lnTo>
                  <a:pt x="1" y="25327"/>
                </a:lnTo>
                <a:lnTo>
                  <a:pt x="5460" y="25345"/>
                </a:lnTo>
                <a:lnTo>
                  <a:pt x="5416" y="31723"/>
                </a:lnTo>
                <a:lnTo>
                  <a:pt x="1" y="31697"/>
                </a:lnTo>
                <a:lnTo>
                  <a:pt x="1" y="31750"/>
                </a:lnTo>
                <a:lnTo>
                  <a:pt x="5416" y="31777"/>
                </a:lnTo>
                <a:lnTo>
                  <a:pt x="5362" y="38146"/>
                </a:lnTo>
                <a:lnTo>
                  <a:pt x="1" y="38120"/>
                </a:lnTo>
                <a:lnTo>
                  <a:pt x="1" y="38173"/>
                </a:lnTo>
                <a:lnTo>
                  <a:pt x="5362" y="38200"/>
                </a:lnTo>
                <a:lnTo>
                  <a:pt x="5318" y="44570"/>
                </a:lnTo>
                <a:lnTo>
                  <a:pt x="1" y="44552"/>
                </a:lnTo>
                <a:lnTo>
                  <a:pt x="1" y="44605"/>
                </a:lnTo>
                <a:lnTo>
                  <a:pt x="5318" y="44632"/>
                </a:lnTo>
                <a:lnTo>
                  <a:pt x="5273" y="49690"/>
                </a:lnTo>
                <a:lnTo>
                  <a:pt x="5336" y="49690"/>
                </a:lnTo>
                <a:lnTo>
                  <a:pt x="5371" y="44632"/>
                </a:lnTo>
                <a:lnTo>
                  <a:pt x="11714" y="44659"/>
                </a:lnTo>
                <a:lnTo>
                  <a:pt x="11669" y="49690"/>
                </a:lnTo>
                <a:lnTo>
                  <a:pt x="11723" y="49690"/>
                </a:lnTo>
                <a:lnTo>
                  <a:pt x="11768" y="44659"/>
                </a:lnTo>
                <a:lnTo>
                  <a:pt x="18137" y="44686"/>
                </a:lnTo>
                <a:lnTo>
                  <a:pt x="18093" y="49690"/>
                </a:lnTo>
                <a:lnTo>
                  <a:pt x="18146" y="49690"/>
                </a:lnTo>
                <a:lnTo>
                  <a:pt x="18191" y="44686"/>
                </a:lnTo>
                <a:lnTo>
                  <a:pt x="24525" y="44712"/>
                </a:lnTo>
                <a:lnTo>
                  <a:pt x="24489" y="49690"/>
                </a:lnTo>
                <a:lnTo>
                  <a:pt x="24543" y="49690"/>
                </a:lnTo>
                <a:lnTo>
                  <a:pt x="24578" y="44712"/>
                </a:lnTo>
                <a:lnTo>
                  <a:pt x="30921" y="44739"/>
                </a:lnTo>
                <a:lnTo>
                  <a:pt x="30885" y="49690"/>
                </a:lnTo>
                <a:lnTo>
                  <a:pt x="30939" y="49690"/>
                </a:lnTo>
                <a:lnTo>
                  <a:pt x="30975" y="44739"/>
                </a:lnTo>
                <a:lnTo>
                  <a:pt x="37344" y="44766"/>
                </a:lnTo>
                <a:lnTo>
                  <a:pt x="37309" y="49690"/>
                </a:lnTo>
                <a:lnTo>
                  <a:pt x="37362" y="49690"/>
                </a:lnTo>
                <a:lnTo>
                  <a:pt x="37398" y="44766"/>
                </a:lnTo>
                <a:lnTo>
                  <a:pt x="43732" y="44793"/>
                </a:lnTo>
                <a:lnTo>
                  <a:pt x="43696" y="49690"/>
                </a:lnTo>
                <a:lnTo>
                  <a:pt x="43750" y="49690"/>
                </a:lnTo>
                <a:lnTo>
                  <a:pt x="43785" y="44793"/>
                </a:lnTo>
                <a:lnTo>
                  <a:pt x="50128" y="44828"/>
                </a:lnTo>
                <a:lnTo>
                  <a:pt x="50083" y="49690"/>
                </a:lnTo>
                <a:lnTo>
                  <a:pt x="50137" y="49690"/>
                </a:lnTo>
                <a:lnTo>
                  <a:pt x="50182" y="44828"/>
                </a:lnTo>
                <a:lnTo>
                  <a:pt x="56551" y="44855"/>
                </a:lnTo>
                <a:lnTo>
                  <a:pt x="56507" y="49690"/>
                </a:lnTo>
                <a:lnTo>
                  <a:pt x="56560" y="49690"/>
                </a:lnTo>
                <a:lnTo>
                  <a:pt x="56605" y="44855"/>
                </a:lnTo>
                <a:lnTo>
                  <a:pt x="62939" y="44882"/>
                </a:lnTo>
                <a:lnTo>
                  <a:pt x="62894" y="49690"/>
                </a:lnTo>
                <a:lnTo>
                  <a:pt x="62948" y="49690"/>
                </a:lnTo>
                <a:lnTo>
                  <a:pt x="62992" y="44882"/>
                </a:lnTo>
                <a:lnTo>
                  <a:pt x="69326" y="44909"/>
                </a:lnTo>
                <a:lnTo>
                  <a:pt x="69290" y="49690"/>
                </a:lnTo>
                <a:lnTo>
                  <a:pt x="69344" y="49690"/>
                </a:lnTo>
                <a:lnTo>
                  <a:pt x="69380" y="44909"/>
                </a:lnTo>
                <a:lnTo>
                  <a:pt x="75740" y="44935"/>
                </a:lnTo>
                <a:lnTo>
                  <a:pt x="75705" y="49690"/>
                </a:lnTo>
                <a:lnTo>
                  <a:pt x="75758" y="49690"/>
                </a:lnTo>
                <a:lnTo>
                  <a:pt x="75794" y="44935"/>
                </a:lnTo>
                <a:lnTo>
                  <a:pt x="82146" y="44962"/>
                </a:lnTo>
                <a:lnTo>
                  <a:pt x="82110" y="49690"/>
                </a:lnTo>
                <a:lnTo>
                  <a:pt x="82164" y="49690"/>
                </a:lnTo>
                <a:lnTo>
                  <a:pt x="82199" y="44962"/>
                </a:lnTo>
                <a:lnTo>
                  <a:pt x="88355" y="44989"/>
                </a:lnTo>
                <a:lnTo>
                  <a:pt x="88355" y="44935"/>
                </a:lnTo>
                <a:lnTo>
                  <a:pt x="82199" y="44909"/>
                </a:lnTo>
                <a:lnTo>
                  <a:pt x="82253" y="38539"/>
                </a:lnTo>
                <a:lnTo>
                  <a:pt x="88355" y="38566"/>
                </a:lnTo>
                <a:lnTo>
                  <a:pt x="88355" y="38512"/>
                </a:lnTo>
                <a:lnTo>
                  <a:pt x="82253" y="38485"/>
                </a:lnTo>
                <a:lnTo>
                  <a:pt x="82297" y="32116"/>
                </a:lnTo>
                <a:lnTo>
                  <a:pt x="88355" y="32143"/>
                </a:lnTo>
                <a:lnTo>
                  <a:pt x="88355" y="32089"/>
                </a:lnTo>
                <a:lnTo>
                  <a:pt x="82297" y="32062"/>
                </a:lnTo>
                <a:lnTo>
                  <a:pt x="82351" y="25684"/>
                </a:lnTo>
                <a:lnTo>
                  <a:pt x="88355" y="25711"/>
                </a:lnTo>
                <a:lnTo>
                  <a:pt x="88355" y="25657"/>
                </a:lnTo>
                <a:lnTo>
                  <a:pt x="82351" y="25630"/>
                </a:lnTo>
                <a:lnTo>
                  <a:pt x="82396" y="19270"/>
                </a:lnTo>
                <a:lnTo>
                  <a:pt x="88355" y="19296"/>
                </a:lnTo>
                <a:lnTo>
                  <a:pt x="88355" y="19234"/>
                </a:lnTo>
                <a:lnTo>
                  <a:pt x="82396" y="19216"/>
                </a:lnTo>
                <a:lnTo>
                  <a:pt x="82449" y="12846"/>
                </a:lnTo>
                <a:lnTo>
                  <a:pt x="88355" y="12873"/>
                </a:lnTo>
                <a:lnTo>
                  <a:pt x="88355" y="12820"/>
                </a:lnTo>
                <a:lnTo>
                  <a:pt x="82449" y="12793"/>
                </a:lnTo>
                <a:lnTo>
                  <a:pt x="82494" y="6414"/>
                </a:lnTo>
                <a:lnTo>
                  <a:pt x="88355" y="6441"/>
                </a:lnTo>
                <a:lnTo>
                  <a:pt x="88355" y="6388"/>
                </a:lnTo>
                <a:lnTo>
                  <a:pt x="82503" y="6361"/>
                </a:lnTo>
                <a:lnTo>
                  <a:pt x="82547" y="0"/>
                </a:lnTo>
                <a:lnTo>
                  <a:pt x="82494" y="0"/>
                </a:lnTo>
                <a:lnTo>
                  <a:pt x="82440" y="6361"/>
                </a:lnTo>
                <a:lnTo>
                  <a:pt x="76088" y="6334"/>
                </a:lnTo>
                <a:lnTo>
                  <a:pt x="76133" y="0"/>
                </a:lnTo>
                <a:lnTo>
                  <a:pt x="76079" y="0"/>
                </a:lnTo>
                <a:lnTo>
                  <a:pt x="76035" y="6334"/>
                </a:lnTo>
                <a:lnTo>
                  <a:pt x="69674" y="6307"/>
                </a:lnTo>
                <a:lnTo>
                  <a:pt x="69728" y="0"/>
                </a:lnTo>
                <a:lnTo>
                  <a:pt x="69674" y="0"/>
                </a:lnTo>
                <a:lnTo>
                  <a:pt x="69621" y="6307"/>
                </a:lnTo>
                <a:lnTo>
                  <a:pt x="63287" y="6272"/>
                </a:lnTo>
                <a:lnTo>
                  <a:pt x="63331" y="0"/>
                </a:lnTo>
                <a:lnTo>
                  <a:pt x="63278" y="0"/>
                </a:lnTo>
                <a:lnTo>
                  <a:pt x="63233" y="6272"/>
                </a:lnTo>
                <a:lnTo>
                  <a:pt x="56899" y="6245"/>
                </a:lnTo>
                <a:lnTo>
                  <a:pt x="56944" y="0"/>
                </a:lnTo>
                <a:lnTo>
                  <a:pt x="56890" y="0"/>
                </a:lnTo>
                <a:lnTo>
                  <a:pt x="56846" y="6245"/>
                </a:lnTo>
                <a:lnTo>
                  <a:pt x="50476" y="6218"/>
                </a:lnTo>
                <a:lnTo>
                  <a:pt x="50521" y="0"/>
                </a:lnTo>
                <a:lnTo>
                  <a:pt x="50467" y="0"/>
                </a:lnTo>
                <a:lnTo>
                  <a:pt x="50422" y="6218"/>
                </a:lnTo>
                <a:lnTo>
                  <a:pt x="44080" y="6191"/>
                </a:lnTo>
                <a:lnTo>
                  <a:pt x="44124" y="0"/>
                </a:lnTo>
                <a:lnTo>
                  <a:pt x="44071" y="0"/>
                </a:lnTo>
                <a:lnTo>
                  <a:pt x="44026" y="6191"/>
                </a:lnTo>
                <a:lnTo>
                  <a:pt x="37692" y="6165"/>
                </a:lnTo>
                <a:lnTo>
                  <a:pt x="37737" y="0"/>
                </a:lnTo>
                <a:lnTo>
                  <a:pt x="37683" y="0"/>
                </a:lnTo>
                <a:lnTo>
                  <a:pt x="37639" y="6165"/>
                </a:lnTo>
                <a:lnTo>
                  <a:pt x="31269" y="6129"/>
                </a:lnTo>
                <a:lnTo>
                  <a:pt x="31314" y="0"/>
                </a:lnTo>
                <a:lnTo>
                  <a:pt x="31260" y="0"/>
                </a:lnTo>
                <a:lnTo>
                  <a:pt x="31215" y="6129"/>
                </a:lnTo>
                <a:lnTo>
                  <a:pt x="24873" y="6102"/>
                </a:lnTo>
                <a:lnTo>
                  <a:pt x="24917" y="0"/>
                </a:lnTo>
                <a:lnTo>
                  <a:pt x="24864" y="0"/>
                </a:lnTo>
                <a:lnTo>
                  <a:pt x="24819" y="6102"/>
                </a:lnTo>
                <a:lnTo>
                  <a:pt x="18485" y="6075"/>
                </a:lnTo>
                <a:lnTo>
                  <a:pt x="18530" y="0"/>
                </a:lnTo>
                <a:lnTo>
                  <a:pt x="18476" y="0"/>
                </a:lnTo>
                <a:lnTo>
                  <a:pt x="18432" y="6075"/>
                </a:lnTo>
                <a:lnTo>
                  <a:pt x="12062" y="6049"/>
                </a:lnTo>
                <a:lnTo>
                  <a:pt x="12107" y="0"/>
                </a:lnTo>
                <a:lnTo>
                  <a:pt x="12053" y="0"/>
                </a:lnTo>
                <a:lnTo>
                  <a:pt x="12008" y="6049"/>
                </a:lnTo>
                <a:lnTo>
                  <a:pt x="5666" y="6022"/>
                </a:lnTo>
                <a:lnTo>
                  <a:pt x="5710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" name="Google Shape;10;p2"/>
          <p:cNvGrpSpPr/>
          <p:nvPr/>
        </p:nvGrpSpPr>
        <p:grpSpPr>
          <a:xfrm>
            <a:off x="436599" y="371658"/>
            <a:ext cx="8270798" cy="4400202"/>
            <a:chOff x="436599" y="371658"/>
            <a:chExt cx="8270798" cy="4400202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436599" y="371658"/>
              <a:ext cx="8270798" cy="4400202"/>
              <a:chOff x="579125" y="2404850"/>
              <a:chExt cx="1042450" cy="5007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579125" y="2404850"/>
                <a:ext cx="1042450" cy="500700"/>
              </a:xfrm>
              <a:custGeom>
                <a:avLst/>
                <a:gdLst/>
                <a:ahLst/>
                <a:cxnLst/>
                <a:rect l="l" t="t" r="r" b="b"/>
                <a:pathLst>
                  <a:path w="41698" h="20028" extrusionOk="0">
                    <a:moveTo>
                      <a:pt x="41537" y="0"/>
                    </a:moveTo>
                    <a:lnTo>
                      <a:pt x="161" y="161"/>
                    </a:lnTo>
                    <a:lnTo>
                      <a:pt x="0" y="19698"/>
                    </a:lnTo>
                    <a:lnTo>
                      <a:pt x="41697" y="20028"/>
                    </a:lnTo>
                    <a:lnTo>
                      <a:pt x="41697" y="20028"/>
                    </a:lnTo>
                    <a:lnTo>
                      <a:pt x="415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618375" y="2408650"/>
                <a:ext cx="18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06" extrusionOk="0">
                    <a:moveTo>
                      <a:pt x="0" y="0"/>
                    </a:moveTo>
                    <a:lnTo>
                      <a:pt x="0" y="1606"/>
                    </a:lnTo>
                    <a:lnTo>
                      <a:pt x="72" y="1606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618375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618375" y="2864950"/>
                <a:ext cx="1800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03" extrusionOk="0">
                    <a:moveTo>
                      <a:pt x="0" y="0"/>
                    </a:moveTo>
                    <a:lnTo>
                      <a:pt x="0" y="1303"/>
                    </a:lnTo>
                    <a:lnTo>
                      <a:pt x="72" y="130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8375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18375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18375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8375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18375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18375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18375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18375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18375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58525" y="2864950"/>
                <a:ext cx="180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21" extrusionOk="0">
                    <a:moveTo>
                      <a:pt x="0" y="0"/>
                    </a:moveTo>
                    <a:lnTo>
                      <a:pt x="0" y="1321"/>
                    </a:lnTo>
                    <a:lnTo>
                      <a:pt x="72" y="132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58525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58525" y="2408650"/>
                <a:ext cx="18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06" extrusionOk="0">
                    <a:moveTo>
                      <a:pt x="0" y="0"/>
                    </a:moveTo>
                    <a:lnTo>
                      <a:pt x="0" y="1606"/>
                    </a:lnTo>
                    <a:lnTo>
                      <a:pt x="72" y="1606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58525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658525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58525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58525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58525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58525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58525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58525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658525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98450" y="25335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0" y="1580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98450" y="2699250"/>
                <a:ext cx="20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0" y="158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98450" y="24505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0" y="158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98450" y="282367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0" y="1580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98450" y="2657750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80" y="1589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698450" y="249205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0" y="157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698450" y="2864950"/>
                <a:ext cx="202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330" extrusionOk="0">
                    <a:moveTo>
                      <a:pt x="0" y="0"/>
                    </a:moveTo>
                    <a:lnTo>
                      <a:pt x="0" y="1330"/>
                    </a:lnTo>
                    <a:lnTo>
                      <a:pt x="80" y="133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98450" y="2408425"/>
                <a:ext cx="202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615" extrusionOk="0">
                    <a:moveTo>
                      <a:pt x="0" y="0"/>
                    </a:moveTo>
                    <a:lnTo>
                      <a:pt x="0" y="1615"/>
                    </a:lnTo>
                    <a:lnTo>
                      <a:pt x="80" y="16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698450" y="278220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0" y="1580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698450" y="26162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0" y="158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98450" y="27407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0" y="157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698450" y="25750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0" y="157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38575" y="2657750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38575" y="2699250"/>
                <a:ext cx="18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38575" y="278220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38575" y="27407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38575" y="249205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38575" y="2408200"/>
                <a:ext cx="182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624" extrusionOk="0">
                    <a:moveTo>
                      <a:pt x="1" y="0"/>
                    </a:moveTo>
                    <a:lnTo>
                      <a:pt x="1" y="1624"/>
                    </a:lnTo>
                    <a:lnTo>
                      <a:pt x="72" y="162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38575" y="282367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38575" y="26162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38575" y="2864950"/>
                <a:ext cx="182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348" extrusionOk="0">
                    <a:moveTo>
                      <a:pt x="1" y="0"/>
                    </a:moveTo>
                    <a:lnTo>
                      <a:pt x="1" y="1339"/>
                    </a:lnTo>
                    <a:lnTo>
                      <a:pt x="72" y="134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38575" y="25335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38575" y="25750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38575" y="24505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78725" y="2408200"/>
                <a:ext cx="18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24" extrusionOk="0">
                    <a:moveTo>
                      <a:pt x="1" y="0"/>
                    </a:moveTo>
                    <a:lnTo>
                      <a:pt x="1" y="1624"/>
                    </a:lnTo>
                    <a:lnTo>
                      <a:pt x="72" y="162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78725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78725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78725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78725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78725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78725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778725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78725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78725" y="2864950"/>
                <a:ext cx="1800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57" extrusionOk="0">
                    <a:moveTo>
                      <a:pt x="1" y="0"/>
                    </a:moveTo>
                    <a:lnTo>
                      <a:pt x="1" y="1356"/>
                    </a:lnTo>
                    <a:lnTo>
                      <a:pt x="72" y="1356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78725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78725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818875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818875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818875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18875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818875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818875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818875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818875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818875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18875" y="2864950"/>
                <a:ext cx="18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66" extrusionOk="0">
                    <a:moveTo>
                      <a:pt x="0" y="0"/>
                    </a:moveTo>
                    <a:lnTo>
                      <a:pt x="0" y="1365"/>
                    </a:lnTo>
                    <a:lnTo>
                      <a:pt x="72" y="136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818875" y="2407975"/>
                <a:ext cx="180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33" extrusionOk="0">
                    <a:moveTo>
                      <a:pt x="0" y="0"/>
                    </a:moveTo>
                    <a:lnTo>
                      <a:pt x="0" y="1633"/>
                    </a:lnTo>
                    <a:lnTo>
                      <a:pt x="72" y="163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818875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858800" y="25335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858800" y="2657750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81" y="1589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858800" y="27407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858800" y="249205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58800" y="282367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58800" y="2699250"/>
                <a:ext cx="20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858800" y="25750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858800" y="26162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858800" y="2407750"/>
                <a:ext cx="2025" cy="4105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642" extrusionOk="0">
                    <a:moveTo>
                      <a:pt x="0" y="0"/>
                    </a:moveTo>
                    <a:lnTo>
                      <a:pt x="0" y="1642"/>
                    </a:lnTo>
                    <a:lnTo>
                      <a:pt x="81" y="16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858800" y="24505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858800" y="2864950"/>
                <a:ext cx="20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384" extrusionOk="0">
                    <a:moveTo>
                      <a:pt x="0" y="0"/>
                    </a:moveTo>
                    <a:lnTo>
                      <a:pt x="0" y="1383"/>
                    </a:lnTo>
                    <a:lnTo>
                      <a:pt x="81" y="1383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58800" y="278220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98950" y="282367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0" y="1580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898950" y="26162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0" y="158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98950" y="25750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0" y="157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98950" y="278220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0" y="1580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98950" y="2699250"/>
                <a:ext cx="20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0" y="158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98950" y="2407525"/>
                <a:ext cx="2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651" extrusionOk="0">
                    <a:moveTo>
                      <a:pt x="0" y="0"/>
                    </a:moveTo>
                    <a:lnTo>
                      <a:pt x="0" y="1651"/>
                    </a:lnTo>
                    <a:lnTo>
                      <a:pt x="80" y="1651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98950" y="2864950"/>
                <a:ext cx="20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393" extrusionOk="0">
                    <a:moveTo>
                      <a:pt x="0" y="0"/>
                    </a:moveTo>
                    <a:lnTo>
                      <a:pt x="0" y="1392"/>
                    </a:lnTo>
                    <a:lnTo>
                      <a:pt x="80" y="139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98950" y="27407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0" y="157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898950" y="25335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0" y="1580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898950" y="249205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0" y="157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898950" y="24505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0" y="158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898950" y="2657750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80" y="1589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939075" y="2657750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939075" y="278220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39075" y="27407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939075" y="249205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939075" y="24505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939075" y="2864950"/>
                <a:ext cx="18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410" extrusionOk="0">
                    <a:moveTo>
                      <a:pt x="1" y="0"/>
                    </a:moveTo>
                    <a:lnTo>
                      <a:pt x="1" y="1410"/>
                    </a:lnTo>
                    <a:lnTo>
                      <a:pt x="72" y="141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939075" y="2407525"/>
                <a:ext cx="18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72" y="165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939075" y="25335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939075" y="25750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939075" y="26162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939075" y="282367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939075" y="2699250"/>
                <a:ext cx="18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979225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979225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979225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79225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979225" y="2864950"/>
                <a:ext cx="1800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419" extrusionOk="0">
                    <a:moveTo>
                      <a:pt x="1" y="0"/>
                    </a:moveTo>
                    <a:lnTo>
                      <a:pt x="1" y="1419"/>
                    </a:lnTo>
                    <a:lnTo>
                      <a:pt x="72" y="141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979225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979225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979225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979225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979225" y="2407300"/>
                <a:ext cx="180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60" extrusionOk="0">
                    <a:moveTo>
                      <a:pt x="1" y="0"/>
                    </a:moveTo>
                    <a:lnTo>
                      <a:pt x="1" y="1660"/>
                    </a:lnTo>
                    <a:lnTo>
                      <a:pt x="72" y="166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979225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979225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019375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1019375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1019375" y="2407075"/>
                <a:ext cx="18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69" extrusionOk="0">
                    <a:moveTo>
                      <a:pt x="0" y="1"/>
                    </a:moveTo>
                    <a:lnTo>
                      <a:pt x="0" y="1669"/>
                    </a:lnTo>
                    <a:lnTo>
                      <a:pt x="72" y="166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1019375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1019375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1019375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1019375" y="2864950"/>
                <a:ext cx="18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437" extrusionOk="0">
                    <a:moveTo>
                      <a:pt x="0" y="0"/>
                    </a:moveTo>
                    <a:lnTo>
                      <a:pt x="0" y="1428"/>
                    </a:lnTo>
                    <a:lnTo>
                      <a:pt x="72" y="143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1019375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1019375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019375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019375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019375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059300" y="25750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059300" y="27407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059300" y="2407075"/>
                <a:ext cx="20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669" extrusionOk="0">
                    <a:moveTo>
                      <a:pt x="0" y="1"/>
                    </a:moveTo>
                    <a:lnTo>
                      <a:pt x="0" y="1669"/>
                    </a:lnTo>
                    <a:lnTo>
                      <a:pt x="81" y="1669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1059300" y="24505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1059300" y="2657750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81" y="1589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1059300" y="249205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1059300" y="278220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1059300" y="2864950"/>
                <a:ext cx="2025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446" extrusionOk="0">
                    <a:moveTo>
                      <a:pt x="0" y="0"/>
                    </a:moveTo>
                    <a:lnTo>
                      <a:pt x="0" y="1446"/>
                    </a:lnTo>
                    <a:lnTo>
                      <a:pt x="81" y="1446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1059300" y="26162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1059300" y="25335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1059300" y="2699250"/>
                <a:ext cx="20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1059300" y="282367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1099450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1" y="15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1099450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1" y="157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1099450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1" y="158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1099450" y="2864950"/>
                <a:ext cx="18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455" extrusionOk="0">
                    <a:moveTo>
                      <a:pt x="0" y="0"/>
                    </a:moveTo>
                    <a:lnTo>
                      <a:pt x="0" y="1454"/>
                    </a:lnTo>
                    <a:lnTo>
                      <a:pt x="71" y="145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1099450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1" y="15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1099450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1" y="158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1099450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1" y="157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1099450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71" y="1589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1099450" y="2406850"/>
                <a:ext cx="18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78" extrusionOk="0">
                    <a:moveTo>
                      <a:pt x="0" y="1"/>
                    </a:moveTo>
                    <a:lnTo>
                      <a:pt x="0" y="1678"/>
                    </a:lnTo>
                    <a:lnTo>
                      <a:pt x="71" y="167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1099450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1" y="15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1099450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1" y="158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1099450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1" y="157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1139575" y="27407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1139575" y="2864950"/>
                <a:ext cx="182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473" extrusionOk="0">
                    <a:moveTo>
                      <a:pt x="1" y="0"/>
                    </a:moveTo>
                    <a:lnTo>
                      <a:pt x="1" y="1472"/>
                    </a:lnTo>
                    <a:lnTo>
                      <a:pt x="72" y="1472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139575" y="26162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1139575" y="2406625"/>
                <a:ext cx="1825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687" extrusionOk="0">
                    <a:moveTo>
                      <a:pt x="1" y="1"/>
                    </a:moveTo>
                    <a:lnTo>
                      <a:pt x="1" y="1687"/>
                    </a:lnTo>
                    <a:lnTo>
                      <a:pt x="72" y="1687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1139575" y="25750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1139575" y="249205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1139575" y="2657750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1139575" y="278220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1139575" y="25335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1139575" y="24505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1139575" y="2699250"/>
                <a:ext cx="18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1139575" y="282367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1179725" y="282367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1179725" y="27407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1179725" y="24505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1179725" y="25335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1179725" y="25750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1179725" y="278220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1179725" y="249205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179725" y="2864950"/>
                <a:ext cx="1825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482" extrusionOk="0">
                    <a:moveTo>
                      <a:pt x="1" y="0"/>
                    </a:moveTo>
                    <a:lnTo>
                      <a:pt x="1" y="1481"/>
                    </a:lnTo>
                    <a:lnTo>
                      <a:pt x="72" y="148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179725" y="2699250"/>
                <a:ext cx="18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1179725" y="2406400"/>
                <a:ext cx="1825" cy="424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696" extrusionOk="0">
                    <a:moveTo>
                      <a:pt x="1" y="1"/>
                    </a:moveTo>
                    <a:lnTo>
                      <a:pt x="1" y="1696"/>
                    </a:lnTo>
                    <a:lnTo>
                      <a:pt x="72" y="1696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1179725" y="2657750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1179725" y="26162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1219650" y="24505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1219650" y="282367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1219650" y="25750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1219650" y="2864950"/>
                <a:ext cx="202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00" extrusionOk="0">
                    <a:moveTo>
                      <a:pt x="1" y="0"/>
                    </a:moveTo>
                    <a:lnTo>
                      <a:pt x="1" y="1499"/>
                    </a:lnTo>
                    <a:lnTo>
                      <a:pt x="81" y="149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1219650" y="2657750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81" y="1589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1219650" y="27407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1219650" y="2406400"/>
                <a:ext cx="2025" cy="424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696" extrusionOk="0">
                    <a:moveTo>
                      <a:pt x="1" y="1"/>
                    </a:moveTo>
                    <a:lnTo>
                      <a:pt x="1" y="1696"/>
                    </a:lnTo>
                    <a:lnTo>
                      <a:pt x="81" y="1696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1219650" y="278220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1219650" y="249205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1219650" y="25335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1219650" y="2699250"/>
                <a:ext cx="20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1219650" y="26162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259800" y="2864950"/>
                <a:ext cx="20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08" extrusionOk="0">
                    <a:moveTo>
                      <a:pt x="0" y="0"/>
                    </a:moveTo>
                    <a:lnTo>
                      <a:pt x="0" y="1508"/>
                    </a:lnTo>
                    <a:lnTo>
                      <a:pt x="81" y="150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259800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1259800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1259800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259800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1259800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1259800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259800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1259800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1259800" y="2406175"/>
                <a:ext cx="202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705" extrusionOk="0">
                    <a:moveTo>
                      <a:pt x="0" y="1"/>
                    </a:moveTo>
                    <a:lnTo>
                      <a:pt x="0" y="1705"/>
                    </a:lnTo>
                    <a:lnTo>
                      <a:pt x="81" y="1705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1259800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1259800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1299950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1" y="158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1299950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1" y="15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1299950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1" y="15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1299950" y="2405950"/>
                <a:ext cx="1800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714" extrusionOk="0">
                    <a:moveTo>
                      <a:pt x="0" y="1"/>
                    </a:moveTo>
                    <a:lnTo>
                      <a:pt x="0" y="1714"/>
                    </a:lnTo>
                    <a:lnTo>
                      <a:pt x="71" y="1714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1299950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1" y="157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1299950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1" y="158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1299950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1" y="158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1299950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1" y="157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1299950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1" y="15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1299950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71" y="1589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1299950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1" y="157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1299950" y="2864950"/>
                <a:ext cx="1800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17" extrusionOk="0">
                    <a:moveTo>
                      <a:pt x="0" y="0"/>
                    </a:moveTo>
                    <a:lnTo>
                      <a:pt x="0" y="1517"/>
                    </a:lnTo>
                    <a:lnTo>
                      <a:pt x="71" y="1517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1340075" y="278220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1340075" y="24505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1340075" y="26162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1340075" y="25750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1340075" y="2699250"/>
                <a:ext cx="18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1340075" y="282367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1340075" y="25335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1340075" y="27407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1340075" y="2864950"/>
                <a:ext cx="1825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35" extrusionOk="0">
                    <a:moveTo>
                      <a:pt x="1" y="0"/>
                    </a:moveTo>
                    <a:lnTo>
                      <a:pt x="1" y="1535"/>
                    </a:lnTo>
                    <a:lnTo>
                      <a:pt x="72" y="153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1340075" y="249205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1340075" y="2405950"/>
                <a:ext cx="1825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714" extrusionOk="0">
                    <a:moveTo>
                      <a:pt x="1" y="1"/>
                    </a:moveTo>
                    <a:lnTo>
                      <a:pt x="1" y="1714"/>
                    </a:lnTo>
                    <a:lnTo>
                      <a:pt x="72" y="1714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1340075" y="2657750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1380000" y="2533525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1380000" y="2492050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1380225" y="2864950"/>
                <a:ext cx="182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44" extrusionOk="0">
                    <a:moveTo>
                      <a:pt x="1" y="0"/>
                    </a:moveTo>
                    <a:lnTo>
                      <a:pt x="1" y="1544"/>
                    </a:lnTo>
                    <a:lnTo>
                      <a:pt x="72" y="154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1380000" y="2450575"/>
                <a:ext cx="20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1380000" y="2657750"/>
                <a:ext cx="20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81" y="1589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1380000" y="2823675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1380000" y="2575025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1380000" y="2699250"/>
                <a:ext cx="205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1380000" y="2616275"/>
                <a:ext cx="20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380225" y="2405750"/>
                <a:ext cx="1825" cy="430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722" extrusionOk="0">
                    <a:moveTo>
                      <a:pt x="1" y="0"/>
                    </a:moveTo>
                    <a:lnTo>
                      <a:pt x="1" y="1722"/>
                    </a:lnTo>
                    <a:lnTo>
                      <a:pt x="72" y="1722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380000" y="2740725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380000" y="2782200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420150" y="24505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420150" y="27407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420150" y="282367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420150" y="249205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420150" y="2405525"/>
                <a:ext cx="202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731" extrusionOk="0">
                    <a:moveTo>
                      <a:pt x="1" y="0"/>
                    </a:moveTo>
                    <a:lnTo>
                      <a:pt x="1" y="1731"/>
                    </a:lnTo>
                    <a:lnTo>
                      <a:pt x="81" y="173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1420150" y="2864950"/>
                <a:ext cx="202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62" extrusionOk="0">
                    <a:moveTo>
                      <a:pt x="1" y="0"/>
                    </a:moveTo>
                    <a:lnTo>
                      <a:pt x="1" y="1562"/>
                    </a:lnTo>
                    <a:lnTo>
                      <a:pt x="81" y="156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1420150" y="2782200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1420150" y="25335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1420150" y="2616275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1420150" y="2575025"/>
                <a:ext cx="20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1420150" y="2699250"/>
                <a:ext cx="20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1420150" y="2657750"/>
                <a:ext cx="20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81" y="1589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1460300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1460300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1460300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1460300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1460300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460300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1460300" y="2405300"/>
                <a:ext cx="1800" cy="43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740" extrusionOk="0">
                    <a:moveTo>
                      <a:pt x="0" y="0"/>
                    </a:moveTo>
                    <a:lnTo>
                      <a:pt x="0" y="1740"/>
                    </a:lnTo>
                    <a:lnTo>
                      <a:pt x="72" y="174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1460300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1460300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1460300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460300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1460300" y="2864950"/>
                <a:ext cx="1800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71" extrusionOk="0">
                    <a:moveTo>
                      <a:pt x="0" y="0"/>
                    </a:moveTo>
                    <a:lnTo>
                      <a:pt x="0" y="1570"/>
                    </a:lnTo>
                    <a:lnTo>
                      <a:pt x="72" y="157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500450" y="2699250"/>
                <a:ext cx="18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8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1" y="158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1500450" y="27407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1" y="157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1500450" y="25335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1" y="15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500450" y="26577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1"/>
                    </a:moveTo>
                    <a:lnTo>
                      <a:pt x="0" y="1589"/>
                    </a:lnTo>
                    <a:lnTo>
                      <a:pt x="71" y="1589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1500450" y="282367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1" y="15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1500450" y="2575025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1" y="157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500450" y="24505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1" y="158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500450" y="278220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1"/>
                    </a:moveTo>
                    <a:lnTo>
                      <a:pt x="0" y="1580"/>
                    </a:lnTo>
                    <a:lnTo>
                      <a:pt x="71" y="15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1500450" y="2405300"/>
                <a:ext cx="1800" cy="43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740" extrusionOk="0">
                    <a:moveTo>
                      <a:pt x="0" y="0"/>
                    </a:moveTo>
                    <a:lnTo>
                      <a:pt x="0" y="1740"/>
                    </a:lnTo>
                    <a:lnTo>
                      <a:pt x="71" y="174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1500450" y="2864950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1" y="158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1500450" y="2492050"/>
                <a:ext cx="18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0" extrusionOk="0">
                    <a:moveTo>
                      <a:pt x="0" y="0"/>
                    </a:moveTo>
                    <a:lnTo>
                      <a:pt x="0" y="1579"/>
                    </a:lnTo>
                    <a:lnTo>
                      <a:pt x="71" y="157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1500450" y="2616275"/>
                <a:ext cx="18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89" extrusionOk="0">
                    <a:moveTo>
                      <a:pt x="0" y="0"/>
                    </a:moveTo>
                    <a:lnTo>
                      <a:pt x="0" y="1588"/>
                    </a:lnTo>
                    <a:lnTo>
                      <a:pt x="71" y="158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1540575" y="2864950"/>
                <a:ext cx="182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98" extrusionOk="0">
                    <a:moveTo>
                      <a:pt x="1" y="0"/>
                    </a:moveTo>
                    <a:lnTo>
                      <a:pt x="1" y="1597"/>
                    </a:lnTo>
                    <a:lnTo>
                      <a:pt x="72" y="159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1540575" y="2699250"/>
                <a:ext cx="182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1540575" y="26162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1540575" y="27407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1540575" y="25335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1540575" y="282367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1540575" y="278220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72" y="1580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1540575" y="2405075"/>
                <a:ext cx="1825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749" extrusionOk="0">
                    <a:moveTo>
                      <a:pt x="1" y="0"/>
                    </a:moveTo>
                    <a:lnTo>
                      <a:pt x="1" y="1749"/>
                    </a:lnTo>
                    <a:lnTo>
                      <a:pt x="72" y="174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1540575" y="2492050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1540575" y="2657750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72" y="1589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1540575" y="2450575"/>
                <a:ext cx="182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72" y="158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1540575" y="2575025"/>
                <a:ext cx="18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72" y="157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1580500" y="2404850"/>
                <a:ext cx="2050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758" extrusionOk="0">
                    <a:moveTo>
                      <a:pt x="1" y="0"/>
                    </a:moveTo>
                    <a:lnTo>
                      <a:pt x="1" y="1758"/>
                    </a:lnTo>
                    <a:lnTo>
                      <a:pt x="81" y="175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1580500" y="2864950"/>
                <a:ext cx="2050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82" h="1607" extrusionOk="0">
                    <a:moveTo>
                      <a:pt x="1" y="0"/>
                    </a:moveTo>
                    <a:lnTo>
                      <a:pt x="1" y="1606"/>
                    </a:lnTo>
                    <a:lnTo>
                      <a:pt x="81" y="1606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1580500" y="2740725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580500" y="2533525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580500" y="2450575"/>
                <a:ext cx="20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580500" y="2657750"/>
                <a:ext cx="20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9" extrusionOk="0">
                    <a:moveTo>
                      <a:pt x="1" y="1"/>
                    </a:moveTo>
                    <a:lnTo>
                      <a:pt x="1" y="1589"/>
                    </a:lnTo>
                    <a:lnTo>
                      <a:pt x="81" y="1589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580500" y="2492050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580500" y="2575025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0"/>
                    </a:moveTo>
                    <a:lnTo>
                      <a:pt x="1" y="1579"/>
                    </a:lnTo>
                    <a:lnTo>
                      <a:pt x="81" y="157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1580500" y="2699250"/>
                <a:ext cx="205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8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1580500" y="2782200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1580500" y="2823675"/>
                <a:ext cx="20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0" extrusionOk="0">
                    <a:moveTo>
                      <a:pt x="1" y="1"/>
                    </a:moveTo>
                    <a:lnTo>
                      <a:pt x="1" y="1580"/>
                    </a:lnTo>
                    <a:lnTo>
                      <a:pt x="81" y="158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580500" y="2616275"/>
                <a:ext cx="20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1589" extrusionOk="0">
                    <a:moveTo>
                      <a:pt x="1" y="0"/>
                    </a:moveTo>
                    <a:lnTo>
                      <a:pt x="1" y="1588"/>
                    </a:lnTo>
                    <a:lnTo>
                      <a:pt x="81" y="158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579350" y="2863150"/>
                <a:ext cx="1042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41680" h="73" extrusionOk="0">
                    <a:moveTo>
                      <a:pt x="0" y="1"/>
                    </a:moveTo>
                    <a:lnTo>
                      <a:pt x="0" y="72"/>
                    </a:lnTo>
                    <a:lnTo>
                      <a:pt x="41679" y="72"/>
                    </a:lnTo>
                    <a:lnTo>
                      <a:pt x="41679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579800" y="2821675"/>
                <a:ext cx="104110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41644" h="81" extrusionOk="0">
                    <a:moveTo>
                      <a:pt x="0" y="1"/>
                    </a:moveTo>
                    <a:lnTo>
                      <a:pt x="0" y="81"/>
                    </a:lnTo>
                    <a:lnTo>
                      <a:pt x="41643" y="81"/>
                    </a:lnTo>
                    <a:lnTo>
                      <a:pt x="41643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580000" y="2780200"/>
                <a:ext cx="104067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41627" h="81" extrusionOk="0">
                    <a:moveTo>
                      <a:pt x="1" y="0"/>
                    </a:moveTo>
                    <a:lnTo>
                      <a:pt x="1" y="81"/>
                    </a:lnTo>
                    <a:lnTo>
                      <a:pt x="41627" y="81"/>
                    </a:lnTo>
                    <a:lnTo>
                      <a:pt x="41627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580450" y="2738925"/>
                <a:ext cx="103977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41591" h="73" extrusionOk="0">
                    <a:moveTo>
                      <a:pt x="1" y="1"/>
                    </a:moveTo>
                    <a:lnTo>
                      <a:pt x="1" y="72"/>
                    </a:lnTo>
                    <a:lnTo>
                      <a:pt x="41591" y="72"/>
                    </a:lnTo>
                    <a:lnTo>
                      <a:pt x="41591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580675" y="2697450"/>
                <a:ext cx="1039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41573" h="73" extrusionOk="0">
                    <a:moveTo>
                      <a:pt x="1" y="1"/>
                    </a:moveTo>
                    <a:lnTo>
                      <a:pt x="1" y="72"/>
                    </a:lnTo>
                    <a:lnTo>
                      <a:pt x="41573" y="72"/>
                    </a:lnTo>
                    <a:lnTo>
                      <a:pt x="41573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581125" y="2655975"/>
                <a:ext cx="10384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41537" h="72" extrusionOk="0">
                    <a:moveTo>
                      <a:pt x="1" y="0"/>
                    </a:moveTo>
                    <a:lnTo>
                      <a:pt x="1" y="72"/>
                    </a:lnTo>
                    <a:lnTo>
                      <a:pt x="41537" y="72"/>
                    </a:lnTo>
                    <a:lnTo>
                      <a:pt x="41537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581350" y="2614500"/>
                <a:ext cx="10380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41520" h="72" extrusionOk="0">
                    <a:moveTo>
                      <a:pt x="0" y="0"/>
                    </a:moveTo>
                    <a:lnTo>
                      <a:pt x="0" y="71"/>
                    </a:lnTo>
                    <a:lnTo>
                      <a:pt x="41519" y="71"/>
                    </a:lnTo>
                    <a:lnTo>
                      <a:pt x="41519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581800" y="2573000"/>
                <a:ext cx="1037325" cy="2050"/>
              </a:xfrm>
              <a:custGeom>
                <a:avLst/>
                <a:gdLst/>
                <a:ahLst/>
                <a:cxnLst/>
                <a:rect l="l" t="t" r="r" b="b"/>
                <a:pathLst>
                  <a:path w="41493" h="82" extrusionOk="0">
                    <a:moveTo>
                      <a:pt x="0" y="1"/>
                    </a:moveTo>
                    <a:lnTo>
                      <a:pt x="0" y="81"/>
                    </a:lnTo>
                    <a:lnTo>
                      <a:pt x="41492" y="81"/>
                    </a:lnTo>
                    <a:lnTo>
                      <a:pt x="41483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582025" y="2531525"/>
                <a:ext cx="10366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41466" h="81" extrusionOk="0">
                    <a:moveTo>
                      <a:pt x="9" y="0"/>
                    </a:moveTo>
                    <a:lnTo>
                      <a:pt x="0" y="81"/>
                    </a:lnTo>
                    <a:lnTo>
                      <a:pt x="41465" y="81"/>
                    </a:lnTo>
                    <a:lnTo>
                      <a:pt x="41465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582475" y="2490275"/>
                <a:ext cx="10359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41439" h="72" extrusionOk="0">
                    <a:moveTo>
                      <a:pt x="0" y="0"/>
                    </a:moveTo>
                    <a:lnTo>
                      <a:pt x="0" y="71"/>
                    </a:lnTo>
                    <a:lnTo>
                      <a:pt x="41438" y="71"/>
                    </a:lnTo>
                    <a:lnTo>
                      <a:pt x="41438" y="0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582700" y="2448775"/>
                <a:ext cx="10353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41412" h="73" extrusionOk="0">
                    <a:moveTo>
                      <a:pt x="9" y="1"/>
                    </a:moveTo>
                    <a:lnTo>
                      <a:pt x="0" y="72"/>
                    </a:lnTo>
                    <a:lnTo>
                      <a:pt x="41412" y="72"/>
                    </a:lnTo>
                    <a:lnTo>
                      <a:pt x="41412" y="1"/>
                    </a:lnTo>
                    <a:close/>
                  </a:path>
                </a:pathLst>
              </a:custGeom>
              <a:solidFill>
                <a:srgbClr val="222A54">
                  <a:alpha val="9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4" name="Google Shape;324;p2"/>
            <p:cNvSpPr/>
            <p:nvPr/>
          </p:nvSpPr>
          <p:spPr>
            <a:xfrm>
              <a:off x="771196" y="669220"/>
              <a:ext cx="23550" cy="3889706"/>
            </a:xfrm>
            <a:custGeom>
              <a:avLst/>
              <a:gdLst/>
              <a:ahLst/>
              <a:cxnLst/>
              <a:rect l="l" t="t" r="r" b="b"/>
              <a:pathLst>
                <a:path w="143" h="21259" extrusionOk="0">
                  <a:moveTo>
                    <a:pt x="0" y="0"/>
                  </a:moveTo>
                  <a:lnTo>
                    <a:pt x="0" y="21259"/>
                  </a:lnTo>
                  <a:cubicBezTo>
                    <a:pt x="45" y="21250"/>
                    <a:pt x="98" y="21232"/>
                    <a:pt x="143" y="21214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25" name="Google Shape;325;p2"/>
          <p:cNvGrpSpPr/>
          <p:nvPr/>
        </p:nvGrpSpPr>
        <p:grpSpPr>
          <a:xfrm>
            <a:off x="30540" y="98798"/>
            <a:ext cx="1523737" cy="1065174"/>
            <a:chOff x="551250" y="1010950"/>
            <a:chExt cx="438700" cy="306675"/>
          </a:xfrm>
        </p:grpSpPr>
        <p:sp>
          <p:nvSpPr>
            <p:cNvPr id="326" name="Google Shape;326;p2"/>
            <p:cNvSpPr/>
            <p:nvPr/>
          </p:nvSpPr>
          <p:spPr>
            <a:xfrm>
              <a:off x="551250" y="1010950"/>
              <a:ext cx="438700" cy="306675"/>
            </a:xfrm>
            <a:custGeom>
              <a:avLst/>
              <a:gdLst/>
              <a:ahLst/>
              <a:cxnLst/>
              <a:rect l="l" t="t" r="r" b="b"/>
              <a:pathLst>
                <a:path w="17548" h="12267" extrusionOk="0">
                  <a:moveTo>
                    <a:pt x="15416" y="0"/>
                  </a:moveTo>
                  <a:cubicBezTo>
                    <a:pt x="15130" y="0"/>
                    <a:pt x="14791" y="18"/>
                    <a:pt x="14515" y="143"/>
                  </a:cubicBezTo>
                  <a:cubicBezTo>
                    <a:pt x="14372" y="205"/>
                    <a:pt x="14229" y="277"/>
                    <a:pt x="14086" y="348"/>
                  </a:cubicBezTo>
                  <a:lnTo>
                    <a:pt x="14033" y="384"/>
                  </a:lnTo>
                  <a:cubicBezTo>
                    <a:pt x="13444" y="678"/>
                    <a:pt x="12855" y="999"/>
                    <a:pt x="12293" y="1303"/>
                  </a:cubicBezTo>
                  <a:lnTo>
                    <a:pt x="12276" y="1312"/>
                  </a:lnTo>
                  <a:cubicBezTo>
                    <a:pt x="11027" y="1990"/>
                    <a:pt x="9706" y="2712"/>
                    <a:pt x="8234" y="3533"/>
                  </a:cubicBezTo>
                  <a:lnTo>
                    <a:pt x="7753" y="3800"/>
                  </a:lnTo>
                  <a:cubicBezTo>
                    <a:pt x="7271" y="4077"/>
                    <a:pt x="6789" y="4345"/>
                    <a:pt x="6307" y="4612"/>
                  </a:cubicBezTo>
                  <a:cubicBezTo>
                    <a:pt x="5826" y="4889"/>
                    <a:pt x="5335" y="5156"/>
                    <a:pt x="4853" y="5424"/>
                  </a:cubicBezTo>
                  <a:cubicBezTo>
                    <a:pt x="4505" y="5620"/>
                    <a:pt x="4166" y="5817"/>
                    <a:pt x="3818" y="6004"/>
                  </a:cubicBezTo>
                  <a:cubicBezTo>
                    <a:pt x="3551" y="6156"/>
                    <a:pt x="3274" y="6307"/>
                    <a:pt x="3007" y="6459"/>
                  </a:cubicBezTo>
                  <a:lnTo>
                    <a:pt x="2123" y="6950"/>
                  </a:lnTo>
                  <a:cubicBezTo>
                    <a:pt x="1945" y="7048"/>
                    <a:pt x="1410" y="7351"/>
                    <a:pt x="1410" y="7351"/>
                  </a:cubicBezTo>
                  <a:cubicBezTo>
                    <a:pt x="1124" y="7512"/>
                    <a:pt x="821" y="7681"/>
                    <a:pt x="544" y="7904"/>
                  </a:cubicBezTo>
                  <a:cubicBezTo>
                    <a:pt x="393" y="8020"/>
                    <a:pt x="250" y="8154"/>
                    <a:pt x="125" y="8288"/>
                  </a:cubicBezTo>
                  <a:lnTo>
                    <a:pt x="107" y="8306"/>
                  </a:lnTo>
                  <a:cubicBezTo>
                    <a:pt x="63" y="8350"/>
                    <a:pt x="9" y="8413"/>
                    <a:pt x="0" y="8466"/>
                  </a:cubicBezTo>
                  <a:cubicBezTo>
                    <a:pt x="205" y="8520"/>
                    <a:pt x="402" y="8573"/>
                    <a:pt x="598" y="8627"/>
                  </a:cubicBezTo>
                  <a:lnTo>
                    <a:pt x="678" y="8653"/>
                  </a:lnTo>
                  <a:lnTo>
                    <a:pt x="651" y="8716"/>
                  </a:lnTo>
                  <a:cubicBezTo>
                    <a:pt x="625" y="8769"/>
                    <a:pt x="607" y="8832"/>
                    <a:pt x="580" y="8885"/>
                  </a:cubicBezTo>
                  <a:cubicBezTo>
                    <a:pt x="535" y="9010"/>
                    <a:pt x="482" y="9126"/>
                    <a:pt x="419" y="9251"/>
                  </a:cubicBezTo>
                  <a:cubicBezTo>
                    <a:pt x="518" y="9269"/>
                    <a:pt x="634" y="9278"/>
                    <a:pt x="741" y="9287"/>
                  </a:cubicBezTo>
                  <a:cubicBezTo>
                    <a:pt x="857" y="9305"/>
                    <a:pt x="981" y="9314"/>
                    <a:pt x="1106" y="9340"/>
                  </a:cubicBezTo>
                  <a:lnTo>
                    <a:pt x="1178" y="9358"/>
                  </a:lnTo>
                  <a:lnTo>
                    <a:pt x="1151" y="9421"/>
                  </a:lnTo>
                  <a:cubicBezTo>
                    <a:pt x="1133" y="9483"/>
                    <a:pt x="1115" y="9537"/>
                    <a:pt x="1097" y="9590"/>
                  </a:cubicBezTo>
                  <a:cubicBezTo>
                    <a:pt x="1053" y="9724"/>
                    <a:pt x="1017" y="9849"/>
                    <a:pt x="964" y="9983"/>
                  </a:cubicBezTo>
                  <a:cubicBezTo>
                    <a:pt x="1044" y="10009"/>
                    <a:pt x="1133" y="10045"/>
                    <a:pt x="1222" y="10072"/>
                  </a:cubicBezTo>
                  <a:cubicBezTo>
                    <a:pt x="1356" y="10117"/>
                    <a:pt x="1490" y="10170"/>
                    <a:pt x="1624" y="10224"/>
                  </a:cubicBezTo>
                  <a:lnTo>
                    <a:pt x="1686" y="10241"/>
                  </a:lnTo>
                  <a:lnTo>
                    <a:pt x="1659" y="10304"/>
                  </a:lnTo>
                  <a:cubicBezTo>
                    <a:pt x="1615" y="10402"/>
                    <a:pt x="1561" y="10491"/>
                    <a:pt x="1499" y="10580"/>
                  </a:cubicBezTo>
                  <a:cubicBezTo>
                    <a:pt x="1463" y="10643"/>
                    <a:pt x="1419" y="10705"/>
                    <a:pt x="1383" y="10768"/>
                  </a:cubicBezTo>
                  <a:cubicBezTo>
                    <a:pt x="1526" y="10812"/>
                    <a:pt x="1668" y="10830"/>
                    <a:pt x="1811" y="10839"/>
                  </a:cubicBezTo>
                  <a:cubicBezTo>
                    <a:pt x="1882" y="10848"/>
                    <a:pt x="1963" y="10857"/>
                    <a:pt x="2034" y="10866"/>
                  </a:cubicBezTo>
                  <a:lnTo>
                    <a:pt x="2106" y="10884"/>
                  </a:lnTo>
                  <a:lnTo>
                    <a:pt x="2088" y="10955"/>
                  </a:lnTo>
                  <a:cubicBezTo>
                    <a:pt x="2061" y="11018"/>
                    <a:pt x="2034" y="11089"/>
                    <a:pt x="2016" y="11169"/>
                  </a:cubicBezTo>
                  <a:cubicBezTo>
                    <a:pt x="1981" y="11267"/>
                    <a:pt x="1945" y="11374"/>
                    <a:pt x="1909" y="11481"/>
                  </a:cubicBezTo>
                  <a:cubicBezTo>
                    <a:pt x="2088" y="11508"/>
                    <a:pt x="2275" y="11544"/>
                    <a:pt x="2445" y="11606"/>
                  </a:cubicBezTo>
                  <a:lnTo>
                    <a:pt x="2507" y="11633"/>
                  </a:lnTo>
                  <a:lnTo>
                    <a:pt x="2480" y="11687"/>
                  </a:lnTo>
                  <a:cubicBezTo>
                    <a:pt x="2418" y="11856"/>
                    <a:pt x="2293" y="11999"/>
                    <a:pt x="2177" y="12124"/>
                  </a:cubicBezTo>
                  <a:lnTo>
                    <a:pt x="2132" y="12186"/>
                  </a:lnTo>
                  <a:cubicBezTo>
                    <a:pt x="2267" y="12239"/>
                    <a:pt x="2392" y="12266"/>
                    <a:pt x="2521" y="12266"/>
                  </a:cubicBezTo>
                  <a:cubicBezTo>
                    <a:pt x="2674" y="12266"/>
                    <a:pt x="2831" y="12228"/>
                    <a:pt x="3015" y="12151"/>
                  </a:cubicBezTo>
                  <a:cubicBezTo>
                    <a:pt x="3265" y="12052"/>
                    <a:pt x="3533" y="11919"/>
                    <a:pt x="3845" y="11740"/>
                  </a:cubicBezTo>
                  <a:cubicBezTo>
                    <a:pt x="4032" y="11642"/>
                    <a:pt x="4220" y="11526"/>
                    <a:pt x="4398" y="11428"/>
                  </a:cubicBezTo>
                  <a:lnTo>
                    <a:pt x="4407" y="11419"/>
                  </a:lnTo>
                  <a:cubicBezTo>
                    <a:pt x="4577" y="11321"/>
                    <a:pt x="4773" y="11205"/>
                    <a:pt x="4969" y="11098"/>
                  </a:cubicBezTo>
                  <a:cubicBezTo>
                    <a:pt x="5049" y="11044"/>
                    <a:pt x="5130" y="11000"/>
                    <a:pt x="5219" y="10955"/>
                  </a:cubicBezTo>
                  <a:cubicBezTo>
                    <a:pt x="5433" y="10848"/>
                    <a:pt x="5656" y="10723"/>
                    <a:pt x="5915" y="10580"/>
                  </a:cubicBezTo>
                  <a:cubicBezTo>
                    <a:pt x="6182" y="10429"/>
                    <a:pt x="6450" y="10277"/>
                    <a:pt x="6718" y="10125"/>
                  </a:cubicBezTo>
                  <a:lnTo>
                    <a:pt x="6736" y="10117"/>
                  </a:lnTo>
                  <a:cubicBezTo>
                    <a:pt x="7003" y="9956"/>
                    <a:pt x="7280" y="9804"/>
                    <a:pt x="7547" y="9653"/>
                  </a:cubicBezTo>
                  <a:cubicBezTo>
                    <a:pt x="7663" y="9590"/>
                    <a:pt x="7779" y="9528"/>
                    <a:pt x="7886" y="9465"/>
                  </a:cubicBezTo>
                  <a:cubicBezTo>
                    <a:pt x="8422" y="9171"/>
                    <a:pt x="8993" y="8859"/>
                    <a:pt x="9635" y="8502"/>
                  </a:cubicBezTo>
                  <a:cubicBezTo>
                    <a:pt x="10036" y="8270"/>
                    <a:pt x="10447" y="8047"/>
                    <a:pt x="10848" y="7815"/>
                  </a:cubicBezTo>
                  <a:cubicBezTo>
                    <a:pt x="11151" y="7645"/>
                    <a:pt x="11446" y="7476"/>
                    <a:pt x="11749" y="7306"/>
                  </a:cubicBezTo>
                  <a:cubicBezTo>
                    <a:pt x="12329" y="6976"/>
                    <a:pt x="12909" y="6646"/>
                    <a:pt x="13489" y="6325"/>
                  </a:cubicBezTo>
                  <a:cubicBezTo>
                    <a:pt x="13953" y="6066"/>
                    <a:pt x="14363" y="5843"/>
                    <a:pt x="14747" y="5629"/>
                  </a:cubicBezTo>
                  <a:lnTo>
                    <a:pt x="14800" y="5603"/>
                  </a:lnTo>
                  <a:cubicBezTo>
                    <a:pt x="15032" y="5478"/>
                    <a:pt x="15264" y="5353"/>
                    <a:pt x="15487" y="5219"/>
                  </a:cubicBezTo>
                  <a:cubicBezTo>
                    <a:pt x="15960" y="4960"/>
                    <a:pt x="16326" y="4746"/>
                    <a:pt x="16656" y="4532"/>
                  </a:cubicBezTo>
                  <a:lnTo>
                    <a:pt x="16754" y="4470"/>
                  </a:lnTo>
                  <a:cubicBezTo>
                    <a:pt x="17048" y="4273"/>
                    <a:pt x="17423" y="4032"/>
                    <a:pt x="17548" y="3720"/>
                  </a:cubicBezTo>
                  <a:cubicBezTo>
                    <a:pt x="17343" y="3676"/>
                    <a:pt x="17137" y="3613"/>
                    <a:pt x="16941" y="3560"/>
                  </a:cubicBezTo>
                  <a:lnTo>
                    <a:pt x="16861" y="3542"/>
                  </a:lnTo>
                  <a:lnTo>
                    <a:pt x="16888" y="3470"/>
                  </a:lnTo>
                  <a:cubicBezTo>
                    <a:pt x="16914" y="3417"/>
                    <a:pt x="16941" y="3363"/>
                    <a:pt x="16959" y="3301"/>
                  </a:cubicBezTo>
                  <a:cubicBezTo>
                    <a:pt x="17013" y="3185"/>
                    <a:pt x="17057" y="3060"/>
                    <a:pt x="17129" y="2935"/>
                  </a:cubicBezTo>
                  <a:cubicBezTo>
                    <a:pt x="17048" y="2917"/>
                    <a:pt x="16968" y="2908"/>
                    <a:pt x="16888" y="2891"/>
                  </a:cubicBezTo>
                  <a:cubicBezTo>
                    <a:pt x="16763" y="2864"/>
                    <a:pt x="16629" y="2846"/>
                    <a:pt x="16504" y="2810"/>
                  </a:cubicBezTo>
                  <a:lnTo>
                    <a:pt x="16442" y="2792"/>
                  </a:lnTo>
                  <a:lnTo>
                    <a:pt x="16468" y="2730"/>
                  </a:lnTo>
                  <a:cubicBezTo>
                    <a:pt x="16486" y="2667"/>
                    <a:pt x="16504" y="2614"/>
                    <a:pt x="16522" y="2552"/>
                  </a:cubicBezTo>
                  <a:cubicBezTo>
                    <a:pt x="16567" y="2427"/>
                    <a:pt x="16602" y="2302"/>
                    <a:pt x="16656" y="2168"/>
                  </a:cubicBezTo>
                  <a:cubicBezTo>
                    <a:pt x="16531" y="2114"/>
                    <a:pt x="16406" y="2052"/>
                    <a:pt x="16299" y="1990"/>
                  </a:cubicBezTo>
                  <a:cubicBezTo>
                    <a:pt x="16228" y="1945"/>
                    <a:pt x="16156" y="1909"/>
                    <a:pt x="16085" y="1874"/>
                  </a:cubicBezTo>
                  <a:lnTo>
                    <a:pt x="16031" y="1847"/>
                  </a:lnTo>
                  <a:lnTo>
                    <a:pt x="16049" y="1793"/>
                  </a:lnTo>
                  <a:cubicBezTo>
                    <a:pt x="16076" y="1731"/>
                    <a:pt x="16103" y="1668"/>
                    <a:pt x="16129" y="1606"/>
                  </a:cubicBezTo>
                  <a:cubicBezTo>
                    <a:pt x="16156" y="1535"/>
                    <a:pt x="16183" y="1463"/>
                    <a:pt x="16210" y="1392"/>
                  </a:cubicBezTo>
                  <a:cubicBezTo>
                    <a:pt x="16040" y="1303"/>
                    <a:pt x="15871" y="1267"/>
                    <a:pt x="15674" y="1222"/>
                  </a:cubicBezTo>
                  <a:lnTo>
                    <a:pt x="15612" y="1213"/>
                  </a:lnTo>
                  <a:lnTo>
                    <a:pt x="15630" y="1142"/>
                  </a:lnTo>
                  <a:cubicBezTo>
                    <a:pt x="15666" y="1008"/>
                    <a:pt x="15701" y="874"/>
                    <a:pt x="15728" y="732"/>
                  </a:cubicBezTo>
                  <a:lnTo>
                    <a:pt x="15737" y="723"/>
                  </a:lnTo>
                  <a:lnTo>
                    <a:pt x="15746" y="642"/>
                  </a:lnTo>
                  <a:cubicBezTo>
                    <a:pt x="15666" y="625"/>
                    <a:pt x="15585" y="625"/>
                    <a:pt x="15496" y="625"/>
                  </a:cubicBezTo>
                  <a:cubicBezTo>
                    <a:pt x="15371" y="616"/>
                    <a:pt x="15228" y="616"/>
                    <a:pt x="15103" y="580"/>
                  </a:cubicBezTo>
                  <a:lnTo>
                    <a:pt x="15032" y="562"/>
                  </a:lnTo>
                  <a:lnTo>
                    <a:pt x="15059" y="500"/>
                  </a:lnTo>
                  <a:cubicBezTo>
                    <a:pt x="15130" y="339"/>
                    <a:pt x="15255" y="187"/>
                    <a:pt x="15362" y="63"/>
                  </a:cubicBezTo>
                  <a:lnTo>
                    <a:pt x="15416" y="0"/>
                  </a:lnTo>
                  <a:close/>
                </a:path>
              </a:pathLst>
            </a:custGeom>
            <a:solidFill>
              <a:srgbClr val="FFA990">
                <a:alpha val="6558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06325" y="1296850"/>
              <a:ext cx="25450" cy="20775"/>
            </a:xfrm>
            <a:custGeom>
              <a:avLst/>
              <a:gdLst/>
              <a:ahLst/>
              <a:cxnLst/>
              <a:rect l="l" t="t" r="r" b="b"/>
              <a:pathLst>
                <a:path w="1018" h="831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89" y="19"/>
                    <a:pt x="518" y="45"/>
                    <a:pt x="456" y="90"/>
                  </a:cubicBezTo>
                  <a:cubicBezTo>
                    <a:pt x="509" y="117"/>
                    <a:pt x="554" y="170"/>
                    <a:pt x="563" y="224"/>
                  </a:cubicBezTo>
                  <a:cubicBezTo>
                    <a:pt x="589" y="304"/>
                    <a:pt x="572" y="393"/>
                    <a:pt x="518" y="465"/>
                  </a:cubicBezTo>
                  <a:cubicBezTo>
                    <a:pt x="465" y="544"/>
                    <a:pt x="374" y="586"/>
                    <a:pt x="284" y="586"/>
                  </a:cubicBezTo>
                  <a:cubicBezTo>
                    <a:pt x="224" y="586"/>
                    <a:pt x="164" y="567"/>
                    <a:pt x="117" y="527"/>
                  </a:cubicBezTo>
                  <a:cubicBezTo>
                    <a:pt x="81" y="563"/>
                    <a:pt x="54" y="607"/>
                    <a:pt x="18" y="643"/>
                  </a:cubicBezTo>
                  <a:cubicBezTo>
                    <a:pt x="10" y="661"/>
                    <a:pt x="10" y="679"/>
                    <a:pt x="1" y="697"/>
                  </a:cubicBezTo>
                  <a:cubicBezTo>
                    <a:pt x="81" y="777"/>
                    <a:pt x="170" y="822"/>
                    <a:pt x="250" y="830"/>
                  </a:cubicBezTo>
                  <a:lnTo>
                    <a:pt x="331" y="830"/>
                  </a:lnTo>
                  <a:cubicBezTo>
                    <a:pt x="696" y="804"/>
                    <a:pt x="1018" y="260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34425" y="1297075"/>
              <a:ext cx="3375" cy="14075"/>
            </a:xfrm>
            <a:custGeom>
              <a:avLst/>
              <a:gdLst/>
              <a:ahLst/>
              <a:cxnLst/>
              <a:rect l="l" t="t" r="r" b="b"/>
              <a:pathLst>
                <a:path w="135" h="563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2"/>
                    <a:pt x="45" y="152"/>
                    <a:pt x="54" y="215"/>
                  </a:cubicBezTo>
                  <a:cubicBezTo>
                    <a:pt x="72" y="331"/>
                    <a:pt x="63" y="465"/>
                    <a:pt x="10" y="563"/>
                  </a:cubicBezTo>
                  <a:cubicBezTo>
                    <a:pt x="36" y="554"/>
                    <a:pt x="72" y="536"/>
                    <a:pt x="99" y="518"/>
                  </a:cubicBezTo>
                  <a:cubicBezTo>
                    <a:pt x="135" y="358"/>
                    <a:pt x="126" y="179"/>
                    <a:pt x="54" y="19"/>
                  </a:cubicBez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623725" y="1295975"/>
              <a:ext cx="11400" cy="19875"/>
            </a:xfrm>
            <a:custGeom>
              <a:avLst/>
              <a:gdLst/>
              <a:ahLst/>
              <a:cxnLst/>
              <a:rect l="l" t="t" r="r" b="b"/>
              <a:pathLst>
                <a:path w="456" h="795" extrusionOk="0">
                  <a:moveTo>
                    <a:pt x="206" y="0"/>
                  </a:moveTo>
                  <a:cubicBezTo>
                    <a:pt x="161" y="0"/>
                    <a:pt x="125" y="0"/>
                    <a:pt x="81" y="9"/>
                  </a:cubicBezTo>
                  <a:cubicBezTo>
                    <a:pt x="313" y="241"/>
                    <a:pt x="224" y="589"/>
                    <a:pt x="0" y="794"/>
                  </a:cubicBezTo>
                  <a:cubicBezTo>
                    <a:pt x="36" y="785"/>
                    <a:pt x="81" y="767"/>
                    <a:pt x="116" y="750"/>
                  </a:cubicBezTo>
                  <a:cubicBezTo>
                    <a:pt x="215" y="714"/>
                    <a:pt x="322" y="669"/>
                    <a:pt x="429" y="616"/>
                  </a:cubicBezTo>
                  <a:cubicBezTo>
                    <a:pt x="438" y="491"/>
                    <a:pt x="455" y="366"/>
                    <a:pt x="420" y="241"/>
                  </a:cubicBezTo>
                  <a:cubicBezTo>
                    <a:pt x="402" y="179"/>
                    <a:pt x="384" y="116"/>
                    <a:pt x="357" y="63"/>
                  </a:cubicBezTo>
                  <a:cubicBezTo>
                    <a:pt x="339" y="45"/>
                    <a:pt x="331" y="27"/>
                    <a:pt x="322" y="18"/>
                  </a:cubicBezTo>
                  <a:cubicBezTo>
                    <a:pt x="313" y="9"/>
                    <a:pt x="304" y="9"/>
                    <a:pt x="304" y="9"/>
                  </a:cubicBezTo>
                  <a:lnTo>
                    <a:pt x="304" y="9"/>
                  </a:lnTo>
                  <a:cubicBezTo>
                    <a:pt x="322" y="45"/>
                    <a:pt x="339" y="89"/>
                    <a:pt x="348" y="125"/>
                  </a:cubicBezTo>
                  <a:cubicBezTo>
                    <a:pt x="384" y="223"/>
                    <a:pt x="420" y="339"/>
                    <a:pt x="384" y="446"/>
                  </a:cubicBezTo>
                  <a:cubicBezTo>
                    <a:pt x="366" y="330"/>
                    <a:pt x="348" y="241"/>
                    <a:pt x="304" y="143"/>
                  </a:cubicBezTo>
                  <a:cubicBezTo>
                    <a:pt x="277" y="89"/>
                    <a:pt x="241" y="45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609225" y="1293375"/>
              <a:ext cx="31025" cy="24250"/>
            </a:xfrm>
            <a:custGeom>
              <a:avLst/>
              <a:gdLst/>
              <a:ahLst/>
              <a:cxnLst/>
              <a:rect l="l" t="t" r="r" b="b"/>
              <a:pathLst>
                <a:path w="1241" h="970" extrusionOk="0">
                  <a:moveTo>
                    <a:pt x="763" y="0"/>
                  </a:moveTo>
                  <a:cubicBezTo>
                    <a:pt x="508" y="0"/>
                    <a:pt x="268" y="117"/>
                    <a:pt x="90" y="300"/>
                  </a:cubicBezTo>
                  <a:cubicBezTo>
                    <a:pt x="99" y="300"/>
                    <a:pt x="117" y="309"/>
                    <a:pt x="126" y="309"/>
                  </a:cubicBezTo>
                  <a:lnTo>
                    <a:pt x="188" y="336"/>
                  </a:lnTo>
                  <a:lnTo>
                    <a:pt x="161" y="390"/>
                  </a:lnTo>
                  <a:cubicBezTo>
                    <a:pt x="126" y="488"/>
                    <a:pt x="63" y="586"/>
                    <a:pt x="1" y="666"/>
                  </a:cubicBezTo>
                  <a:cubicBezTo>
                    <a:pt x="48" y="706"/>
                    <a:pt x="108" y="725"/>
                    <a:pt x="168" y="725"/>
                  </a:cubicBezTo>
                  <a:cubicBezTo>
                    <a:pt x="258" y="725"/>
                    <a:pt x="349" y="683"/>
                    <a:pt x="402" y="604"/>
                  </a:cubicBezTo>
                  <a:cubicBezTo>
                    <a:pt x="456" y="532"/>
                    <a:pt x="473" y="443"/>
                    <a:pt x="447" y="363"/>
                  </a:cubicBezTo>
                  <a:cubicBezTo>
                    <a:pt x="438" y="309"/>
                    <a:pt x="393" y="256"/>
                    <a:pt x="340" y="229"/>
                  </a:cubicBezTo>
                  <a:cubicBezTo>
                    <a:pt x="402" y="184"/>
                    <a:pt x="473" y="158"/>
                    <a:pt x="536" y="140"/>
                  </a:cubicBezTo>
                  <a:lnTo>
                    <a:pt x="536" y="140"/>
                  </a:lnTo>
                  <a:cubicBezTo>
                    <a:pt x="902" y="399"/>
                    <a:pt x="580" y="943"/>
                    <a:pt x="215" y="969"/>
                  </a:cubicBezTo>
                  <a:cubicBezTo>
                    <a:pt x="331" y="969"/>
                    <a:pt x="456" y="943"/>
                    <a:pt x="580" y="898"/>
                  </a:cubicBezTo>
                  <a:cubicBezTo>
                    <a:pt x="804" y="693"/>
                    <a:pt x="893" y="345"/>
                    <a:pt x="661" y="113"/>
                  </a:cubicBezTo>
                  <a:cubicBezTo>
                    <a:pt x="705" y="104"/>
                    <a:pt x="741" y="104"/>
                    <a:pt x="786" y="104"/>
                  </a:cubicBezTo>
                  <a:cubicBezTo>
                    <a:pt x="821" y="149"/>
                    <a:pt x="857" y="193"/>
                    <a:pt x="884" y="247"/>
                  </a:cubicBezTo>
                  <a:cubicBezTo>
                    <a:pt x="928" y="345"/>
                    <a:pt x="946" y="434"/>
                    <a:pt x="964" y="550"/>
                  </a:cubicBezTo>
                  <a:cubicBezTo>
                    <a:pt x="1000" y="443"/>
                    <a:pt x="964" y="327"/>
                    <a:pt x="928" y="229"/>
                  </a:cubicBezTo>
                  <a:cubicBezTo>
                    <a:pt x="919" y="193"/>
                    <a:pt x="902" y="149"/>
                    <a:pt x="884" y="113"/>
                  </a:cubicBezTo>
                  <a:lnTo>
                    <a:pt x="884" y="113"/>
                  </a:lnTo>
                  <a:cubicBezTo>
                    <a:pt x="884" y="113"/>
                    <a:pt x="893" y="113"/>
                    <a:pt x="902" y="122"/>
                  </a:cubicBezTo>
                  <a:cubicBezTo>
                    <a:pt x="911" y="131"/>
                    <a:pt x="919" y="149"/>
                    <a:pt x="937" y="167"/>
                  </a:cubicBezTo>
                  <a:cubicBezTo>
                    <a:pt x="964" y="220"/>
                    <a:pt x="982" y="283"/>
                    <a:pt x="1000" y="345"/>
                  </a:cubicBezTo>
                  <a:cubicBezTo>
                    <a:pt x="1035" y="470"/>
                    <a:pt x="1018" y="595"/>
                    <a:pt x="1000" y="720"/>
                  </a:cubicBezTo>
                  <a:lnTo>
                    <a:pt x="1018" y="711"/>
                  </a:lnTo>
                  <a:cubicBezTo>
                    <a:pt x="1071" y="613"/>
                    <a:pt x="1080" y="479"/>
                    <a:pt x="1062" y="363"/>
                  </a:cubicBezTo>
                  <a:cubicBezTo>
                    <a:pt x="1053" y="300"/>
                    <a:pt x="1035" y="220"/>
                    <a:pt x="1009" y="149"/>
                  </a:cubicBezTo>
                  <a:lnTo>
                    <a:pt x="1009" y="149"/>
                  </a:lnTo>
                  <a:cubicBezTo>
                    <a:pt x="1027" y="158"/>
                    <a:pt x="1044" y="158"/>
                    <a:pt x="1062" y="167"/>
                  </a:cubicBezTo>
                  <a:cubicBezTo>
                    <a:pt x="1134" y="327"/>
                    <a:pt x="1143" y="506"/>
                    <a:pt x="1107" y="666"/>
                  </a:cubicBezTo>
                  <a:cubicBezTo>
                    <a:pt x="1143" y="648"/>
                    <a:pt x="1187" y="630"/>
                    <a:pt x="1223" y="613"/>
                  </a:cubicBezTo>
                  <a:cubicBezTo>
                    <a:pt x="1241" y="443"/>
                    <a:pt x="1223" y="274"/>
                    <a:pt x="1151" y="113"/>
                  </a:cubicBezTo>
                  <a:cubicBezTo>
                    <a:pt x="1143" y="104"/>
                    <a:pt x="1143" y="95"/>
                    <a:pt x="1134" y="95"/>
                  </a:cubicBezTo>
                  <a:cubicBezTo>
                    <a:pt x="1125" y="86"/>
                    <a:pt x="1125" y="86"/>
                    <a:pt x="1116" y="77"/>
                  </a:cubicBezTo>
                  <a:cubicBezTo>
                    <a:pt x="998" y="24"/>
                    <a:pt x="879" y="0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604550" y="1312925"/>
              <a:ext cx="8050" cy="4700"/>
            </a:xfrm>
            <a:custGeom>
              <a:avLst/>
              <a:gdLst/>
              <a:ahLst/>
              <a:cxnLst/>
              <a:rect l="l" t="t" r="r" b="b"/>
              <a:pathLst>
                <a:path w="322" h="188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8"/>
                    <a:pt x="63" y="36"/>
                    <a:pt x="45" y="45"/>
                  </a:cubicBezTo>
                  <a:lnTo>
                    <a:pt x="0" y="107"/>
                  </a:lnTo>
                  <a:cubicBezTo>
                    <a:pt x="107" y="152"/>
                    <a:pt x="214" y="179"/>
                    <a:pt x="321" y="187"/>
                  </a:cubicBezTo>
                  <a:cubicBezTo>
                    <a:pt x="241" y="179"/>
                    <a:pt x="152" y="134"/>
                    <a:pt x="72" y="54"/>
                  </a:cubicBezTo>
                  <a:cubicBezTo>
                    <a:pt x="81" y="36"/>
                    <a:pt x="81" y="18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610100" y="1288725"/>
              <a:ext cx="5575" cy="6175"/>
            </a:xfrm>
            <a:custGeom>
              <a:avLst/>
              <a:gdLst/>
              <a:ahLst/>
              <a:cxnLst/>
              <a:rect l="l" t="t" r="r" b="b"/>
              <a:pathLst>
                <a:path w="223" h="247" extrusionOk="0">
                  <a:moveTo>
                    <a:pt x="73" y="0"/>
                  </a:moveTo>
                  <a:cubicBezTo>
                    <a:pt x="39" y="0"/>
                    <a:pt x="0" y="38"/>
                    <a:pt x="19" y="76"/>
                  </a:cubicBezTo>
                  <a:cubicBezTo>
                    <a:pt x="46" y="130"/>
                    <a:pt x="82" y="174"/>
                    <a:pt x="108" y="219"/>
                  </a:cubicBezTo>
                  <a:cubicBezTo>
                    <a:pt x="120" y="238"/>
                    <a:pt x="136" y="247"/>
                    <a:pt x="152" y="247"/>
                  </a:cubicBezTo>
                  <a:cubicBezTo>
                    <a:pt x="188" y="247"/>
                    <a:pt x="222" y="208"/>
                    <a:pt x="198" y="165"/>
                  </a:cubicBezTo>
                  <a:cubicBezTo>
                    <a:pt x="171" y="121"/>
                    <a:pt x="135" y="76"/>
                    <a:pt x="108" y="23"/>
                  </a:cubicBezTo>
                  <a:cubicBezTo>
                    <a:pt x="101" y="7"/>
                    <a:pt x="87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621725" y="1283875"/>
              <a:ext cx="3375" cy="6775"/>
            </a:xfrm>
            <a:custGeom>
              <a:avLst/>
              <a:gdLst/>
              <a:ahLst/>
              <a:cxnLst/>
              <a:rect l="l" t="t" r="r" b="b"/>
              <a:pathLst>
                <a:path w="135" h="271" extrusionOk="0">
                  <a:moveTo>
                    <a:pt x="59" y="0"/>
                  </a:moveTo>
                  <a:cubicBezTo>
                    <a:pt x="54" y="0"/>
                    <a:pt x="50" y="1"/>
                    <a:pt x="45" y="2"/>
                  </a:cubicBezTo>
                  <a:cubicBezTo>
                    <a:pt x="9" y="11"/>
                    <a:pt x="0" y="38"/>
                    <a:pt x="9" y="65"/>
                  </a:cubicBezTo>
                  <a:cubicBezTo>
                    <a:pt x="18" y="118"/>
                    <a:pt x="18" y="163"/>
                    <a:pt x="27" y="217"/>
                  </a:cubicBezTo>
                  <a:cubicBezTo>
                    <a:pt x="27" y="243"/>
                    <a:pt x="45" y="270"/>
                    <a:pt x="72" y="270"/>
                  </a:cubicBezTo>
                  <a:cubicBezTo>
                    <a:pt x="98" y="270"/>
                    <a:pt x="134" y="243"/>
                    <a:pt x="125" y="217"/>
                  </a:cubicBezTo>
                  <a:cubicBezTo>
                    <a:pt x="116" y="154"/>
                    <a:pt x="116" y="92"/>
                    <a:pt x="107" y="38"/>
                  </a:cubicBezTo>
                  <a:cubicBezTo>
                    <a:pt x="100" y="16"/>
                    <a:pt x="80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32875" y="1284600"/>
              <a:ext cx="3175" cy="6300"/>
            </a:xfrm>
            <a:custGeom>
              <a:avLst/>
              <a:gdLst/>
              <a:ahLst/>
              <a:cxnLst/>
              <a:rect l="l" t="t" r="r" b="b"/>
              <a:pathLst>
                <a:path w="127" h="252" extrusionOk="0">
                  <a:moveTo>
                    <a:pt x="61" y="0"/>
                  </a:moveTo>
                  <a:cubicBezTo>
                    <a:pt x="41" y="0"/>
                    <a:pt x="22" y="11"/>
                    <a:pt x="18" y="36"/>
                  </a:cubicBezTo>
                  <a:cubicBezTo>
                    <a:pt x="9" y="89"/>
                    <a:pt x="0" y="143"/>
                    <a:pt x="0" y="205"/>
                  </a:cubicBezTo>
                  <a:cubicBezTo>
                    <a:pt x="0" y="236"/>
                    <a:pt x="23" y="251"/>
                    <a:pt x="48" y="251"/>
                  </a:cubicBezTo>
                  <a:cubicBezTo>
                    <a:pt x="74" y="251"/>
                    <a:pt x="103" y="233"/>
                    <a:pt x="107" y="196"/>
                  </a:cubicBezTo>
                  <a:cubicBezTo>
                    <a:pt x="107" y="152"/>
                    <a:pt x="107" y="107"/>
                    <a:pt x="116" y="63"/>
                  </a:cubicBezTo>
                  <a:cubicBezTo>
                    <a:pt x="127" y="25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601500" y="1296050"/>
              <a:ext cx="6425" cy="3725"/>
            </a:xfrm>
            <a:custGeom>
              <a:avLst/>
              <a:gdLst/>
              <a:ahLst/>
              <a:cxnLst/>
              <a:rect l="l" t="t" r="r" b="b"/>
              <a:pathLst>
                <a:path w="257" h="149" extrusionOk="0">
                  <a:moveTo>
                    <a:pt x="77" y="1"/>
                  </a:moveTo>
                  <a:cubicBezTo>
                    <a:pt x="34" y="1"/>
                    <a:pt x="0" y="54"/>
                    <a:pt x="42" y="95"/>
                  </a:cubicBezTo>
                  <a:cubicBezTo>
                    <a:pt x="42" y="95"/>
                    <a:pt x="51" y="104"/>
                    <a:pt x="51" y="104"/>
                  </a:cubicBezTo>
                  <a:cubicBezTo>
                    <a:pt x="122" y="122"/>
                    <a:pt x="185" y="131"/>
                    <a:pt x="256" y="149"/>
                  </a:cubicBezTo>
                  <a:cubicBezTo>
                    <a:pt x="247" y="140"/>
                    <a:pt x="247" y="140"/>
                    <a:pt x="238" y="131"/>
                  </a:cubicBezTo>
                  <a:cubicBezTo>
                    <a:pt x="194" y="95"/>
                    <a:pt x="149" y="60"/>
                    <a:pt x="113" y="15"/>
                  </a:cubicBezTo>
                  <a:cubicBezTo>
                    <a:pt x="102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655175" y="1189350"/>
              <a:ext cx="25700" cy="20725"/>
            </a:xfrm>
            <a:custGeom>
              <a:avLst/>
              <a:gdLst/>
              <a:ahLst/>
              <a:cxnLst/>
              <a:rect l="l" t="t" r="r" b="b"/>
              <a:pathLst>
                <a:path w="1028" h="829" extrusionOk="0">
                  <a:moveTo>
                    <a:pt x="661" y="1"/>
                  </a:moveTo>
                  <a:cubicBezTo>
                    <a:pt x="589" y="19"/>
                    <a:pt x="527" y="46"/>
                    <a:pt x="464" y="81"/>
                  </a:cubicBezTo>
                  <a:cubicBezTo>
                    <a:pt x="509" y="117"/>
                    <a:pt x="553" y="170"/>
                    <a:pt x="571" y="224"/>
                  </a:cubicBezTo>
                  <a:cubicBezTo>
                    <a:pt x="589" y="304"/>
                    <a:pt x="571" y="393"/>
                    <a:pt x="527" y="465"/>
                  </a:cubicBezTo>
                  <a:cubicBezTo>
                    <a:pt x="469" y="542"/>
                    <a:pt x="375" y="583"/>
                    <a:pt x="283" y="583"/>
                  </a:cubicBezTo>
                  <a:cubicBezTo>
                    <a:pt x="206" y="583"/>
                    <a:pt x="130" y="553"/>
                    <a:pt x="81" y="492"/>
                  </a:cubicBezTo>
                  <a:cubicBezTo>
                    <a:pt x="45" y="563"/>
                    <a:pt x="18" y="625"/>
                    <a:pt x="0" y="697"/>
                  </a:cubicBezTo>
                  <a:cubicBezTo>
                    <a:pt x="95" y="790"/>
                    <a:pt x="199" y="828"/>
                    <a:pt x="300" y="828"/>
                  </a:cubicBezTo>
                  <a:cubicBezTo>
                    <a:pt x="685" y="828"/>
                    <a:pt x="1028" y="269"/>
                    <a:pt x="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654500" y="1188475"/>
              <a:ext cx="36425" cy="33625"/>
            </a:xfrm>
            <a:custGeom>
              <a:avLst/>
              <a:gdLst/>
              <a:ahLst/>
              <a:cxnLst/>
              <a:rect l="l" t="t" r="r" b="b"/>
              <a:pathLst>
                <a:path w="1457" h="1345" extrusionOk="0">
                  <a:moveTo>
                    <a:pt x="928" y="0"/>
                  </a:moveTo>
                  <a:cubicBezTo>
                    <a:pt x="893" y="0"/>
                    <a:pt x="848" y="0"/>
                    <a:pt x="803" y="9"/>
                  </a:cubicBezTo>
                  <a:cubicBezTo>
                    <a:pt x="1156" y="369"/>
                    <a:pt x="760" y="972"/>
                    <a:pt x="322" y="972"/>
                  </a:cubicBezTo>
                  <a:cubicBezTo>
                    <a:pt x="217" y="972"/>
                    <a:pt x="110" y="938"/>
                    <a:pt x="10" y="857"/>
                  </a:cubicBezTo>
                  <a:cubicBezTo>
                    <a:pt x="1" y="919"/>
                    <a:pt x="1" y="990"/>
                    <a:pt x="1" y="1053"/>
                  </a:cubicBezTo>
                  <a:cubicBezTo>
                    <a:pt x="72" y="1089"/>
                    <a:pt x="134" y="1124"/>
                    <a:pt x="206" y="1142"/>
                  </a:cubicBezTo>
                  <a:cubicBezTo>
                    <a:pt x="295" y="1160"/>
                    <a:pt x="375" y="1178"/>
                    <a:pt x="464" y="1178"/>
                  </a:cubicBezTo>
                  <a:cubicBezTo>
                    <a:pt x="473" y="1178"/>
                    <a:pt x="473" y="1187"/>
                    <a:pt x="473" y="1187"/>
                  </a:cubicBezTo>
                  <a:cubicBezTo>
                    <a:pt x="446" y="1195"/>
                    <a:pt x="418" y="1198"/>
                    <a:pt x="390" y="1198"/>
                  </a:cubicBezTo>
                  <a:cubicBezTo>
                    <a:pt x="325" y="1198"/>
                    <a:pt x="259" y="1181"/>
                    <a:pt x="197" y="1169"/>
                  </a:cubicBezTo>
                  <a:cubicBezTo>
                    <a:pt x="143" y="1160"/>
                    <a:pt x="81" y="1142"/>
                    <a:pt x="18" y="1124"/>
                  </a:cubicBezTo>
                  <a:lnTo>
                    <a:pt x="18" y="1124"/>
                  </a:lnTo>
                  <a:cubicBezTo>
                    <a:pt x="18" y="1142"/>
                    <a:pt x="18" y="1151"/>
                    <a:pt x="27" y="1169"/>
                  </a:cubicBezTo>
                  <a:cubicBezTo>
                    <a:pt x="117" y="1196"/>
                    <a:pt x="206" y="1231"/>
                    <a:pt x="295" y="1240"/>
                  </a:cubicBezTo>
                  <a:cubicBezTo>
                    <a:pt x="336" y="1247"/>
                    <a:pt x="375" y="1250"/>
                    <a:pt x="415" y="1250"/>
                  </a:cubicBezTo>
                  <a:cubicBezTo>
                    <a:pt x="478" y="1250"/>
                    <a:pt x="541" y="1242"/>
                    <a:pt x="607" y="1231"/>
                  </a:cubicBezTo>
                  <a:lnTo>
                    <a:pt x="607" y="1231"/>
                  </a:lnTo>
                  <a:cubicBezTo>
                    <a:pt x="553" y="1276"/>
                    <a:pt x="474" y="1287"/>
                    <a:pt x="396" y="1287"/>
                  </a:cubicBezTo>
                  <a:cubicBezTo>
                    <a:pt x="333" y="1287"/>
                    <a:pt x="271" y="1280"/>
                    <a:pt x="224" y="1276"/>
                  </a:cubicBezTo>
                  <a:cubicBezTo>
                    <a:pt x="206" y="1276"/>
                    <a:pt x="125" y="1258"/>
                    <a:pt x="54" y="1240"/>
                  </a:cubicBezTo>
                  <a:lnTo>
                    <a:pt x="54" y="1240"/>
                  </a:lnTo>
                  <a:cubicBezTo>
                    <a:pt x="54" y="1258"/>
                    <a:pt x="63" y="1267"/>
                    <a:pt x="63" y="1276"/>
                  </a:cubicBezTo>
                  <a:cubicBezTo>
                    <a:pt x="167" y="1323"/>
                    <a:pt x="271" y="1345"/>
                    <a:pt x="372" y="1345"/>
                  </a:cubicBezTo>
                  <a:cubicBezTo>
                    <a:pt x="961" y="1345"/>
                    <a:pt x="1456" y="626"/>
                    <a:pt x="1205" y="63"/>
                  </a:cubicBezTo>
                  <a:cubicBezTo>
                    <a:pt x="1187" y="54"/>
                    <a:pt x="1169" y="45"/>
                    <a:pt x="1151" y="45"/>
                  </a:cubicBezTo>
                  <a:cubicBezTo>
                    <a:pt x="1187" y="107"/>
                    <a:pt x="1205" y="196"/>
                    <a:pt x="1214" y="259"/>
                  </a:cubicBezTo>
                  <a:cubicBezTo>
                    <a:pt x="1232" y="375"/>
                    <a:pt x="1214" y="518"/>
                    <a:pt x="1151" y="625"/>
                  </a:cubicBezTo>
                  <a:cubicBezTo>
                    <a:pt x="1169" y="491"/>
                    <a:pt x="1178" y="366"/>
                    <a:pt x="1142" y="241"/>
                  </a:cubicBezTo>
                  <a:cubicBezTo>
                    <a:pt x="1134" y="179"/>
                    <a:pt x="1116" y="116"/>
                    <a:pt x="1080" y="63"/>
                  </a:cubicBezTo>
                  <a:cubicBezTo>
                    <a:pt x="1071" y="45"/>
                    <a:pt x="1053" y="27"/>
                    <a:pt x="1044" y="9"/>
                  </a:cubicBezTo>
                  <a:lnTo>
                    <a:pt x="1027" y="9"/>
                  </a:lnTo>
                  <a:cubicBezTo>
                    <a:pt x="1044" y="45"/>
                    <a:pt x="1062" y="89"/>
                    <a:pt x="1071" y="125"/>
                  </a:cubicBezTo>
                  <a:cubicBezTo>
                    <a:pt x="1107" y="223"/>
                    <a:pt x="1142" y="339"/>
                    <a:pt x="1107" y="446"/>
                  </a:cubicBezTo>
                  <a:cubicBezTo>
                    <a:pt x="1107" y="446"/>
                    <a:pt x="1107" y="446"/>
                    <a:pt x="1107" y="437"/>
                  </a:cubicBezTo>
                  <a:cubicBezTo>
                    <a:pt x="1098" y="330"/>
                    <a:pt x="1071" y="241"/>
                    <a:pt x="1027" y="143"/>
                  </a:cubicBezTo>
                  <a:cubicBezTo>
                    <a:pt x="1000" y="89"/>
                    <a:pt x="964" y="45"/>
                    <a:pt x="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46625" y="1185800"/>
              <a:ext cx="47625" cy="38875"/>
            </a:xfrm>
            <a:custGeom>
              <a:avLst/>
              <a:gdLst/>
              <a:ahLst/>
              <a:cxnLst/>
              <a:rect l="l" t="t" r="r" b="b"/>
              <a:pathLst>
                <a:path w="1905" h="1555" extrusionOk="0">
                  <a:moveTo>
                    <a:pt x="1003" y="143"/>
                  </a:moveTo>
                  <a:lnTo>
                    <a:pt x="1003" y="143"/>
                  </a:lnTo>
                  <a:cubicBezTo>
                    <a:pt x="1370" y="411"/>
                    <a:pt x="1027" y="970"/>
                    <a:pt x="642" y="970"/>
                  </a:cubicBezTo>
                  <a:cubicBezTo>
                    <a:pt x="541" y="970"/>
                    <a:pt x="437" y="932"/>
                    <a:pt x="342" y="839"/>
                  </a:cubicBezTo>
                  <a:cubicBezTo>
                    <a:pt x="360" y="767"/>
                    <a:pt x="387" y="705"/>
                    <a:pt x="423" y="634"/>
                  </a:cubicBezTo>
                  <a:cubicBezTo>
                    <a:pt x="472" y="695"/>
                    <a:pt x="548" y="725"/>
                    <a:pt x="625" y="725"/>
                  </a:cubicBezTo>
                  <a:cubicBezTo>
                    <a:pt x="717" y="725"/>
                    <a:pt x="811" y="684"/>
                    <a:pt x="869" y="607"/>
                  </a:cubicBezTo>
                  <a:cubicBezTo>
                    <a:pt x="913" y="535"/>
                    <a:pt x="931" y="446"/>
                    <a:pt x="913" y="366"/>
                  </a:cubicBezTo>
                  <a:cubicBezTo>
                    <a:pt x="895" y="312"/>
                    <a:pt x="851" y="259"/>
                    <a:pt x="806" y="223"/>
                  </a:cubicBezTo>
                  <a:cubicBezTo>
                    <a:pt x="869" y="188"/>
                    <a:pt x="931" y="161"/>
                    <a:pt x="1003" y="143"/>
                  </a:cubicBezTo>
                  <a:close/>
                  <a:moveTo>
                    <a:pt x="1243" y="107"/>
                  </a:moveTo>
                  <a:cubicBezTo>
                    <a:pt x="1279" y="152"/>
                    <a:pt x="1315" y="196"/>
                    <a:pt x="1342" y="250"/>
                  </a:cubicBezTo>
                  <a:cubicBezTo>
                    <a:pt x="1386" y="348"/>
                    <a:pt x="1413" y="437"/>
                    <a:pt x="1422" y="544"/>
                  </a:cubicBezTo>
                  <a:cubicBezTo>
                    <a:pt x="1422" y="553"/>
                    <a:pt x="1422" y="553"/>
                    <a:pt x="1422" y="553"/>
                  </a:cubicBezTo>
                  <a:cubicBezTo>
                    <a:pt x="1457" y="446"/>
                    <a:pt x="1422" y="330"/>
                    <a:pt x="1386" y="232"/>
                  </a:cubicBezTo>
                  <a:cubicBezTo>
                    <a:pt x="1377" y="196"/>
                    <a:pt x="1359" y="152"/>
                    <a:pt x="1342" y="116"/>
                  </a:cubicBezTo>
                  <a:lnTo>
                    <a:pt x="1359" y="116"/>
                  </a:lnTo>
                  <a:cubicBezTo>
                    <a:pt x="1368" y="134"/>
                    <a:pt x="1386" y="152"/>
                    <a:pt x="1395" y="170"/>
                  </a:cubicBezTo>
                  <a:cubicBezTo>
                    <a:pt x="1431" y="223"/>
                    <a:pt x="1449" y="286"/>
                    <a:pt x="1457" y="348"/>
                  </a:cubicBezTo>
                  <a:cubicBezTo>
                    <a:pt x="1493" y="473"/>
                    <a:pt x="1484" y="598"/>
                    <a:pt x="1466" y="732"/>
                  </a:cubicBezTo>
                  <a:cubicBezTo>
                    <a:pt x="1529" y="625"/>
                    <a:pt x="1547" y="482"/>
                    <a:pt x="1529" y="366"/>
                  </a:cubicBezTo>
                  <a:cubicBezTo>
                    <a:pt x="1520" y="303"/>
                    <a:pt x="1502" y="214"/>
                    <a:pt x="1466" y="152"/>
                  </a:cubicBezTo>
                  <a:cubicBezTo>
                    <a:pt x="1484" y="152"/>
                    <a:pt x="1502" y="161"/>
                    <a:pt x="1520" y="170"/>
                  </a:cubicBezTo>
                  <a:cubicBezTo>
                    <a:pt x="1771" y="733"/>
                    <a:pt x="1276" y="1452"/>
                    <a:pt x="687" y="1452"/>
                  </a:cubicBezTo>
                  <a:cubicBezTo>
                    <a:pt x="586" y="1452"/>
                    <a:pt x="482" y="1430"/>
                    <a:pt x="378" y="1383"/>
                  </a:cubicBezTo>
                  <a:cubicBezTo>
                    <a:pt x="378" y="1374"/>
                    <a:pt x="369" y="1365"/>
                    <a:pt x="369" y="1347"/>
                  </a:cubicBezTo>
                  <a:lnTo>
                    <a:pt x="369" y="1347"/>
                  </a:lnTo>
                  <a:cubicBezTo>
                    <a:pt x="440" y="1365"/>
                    <a:pt x="521" y="1383"/>
                    <a:pt x="539" y="1383"/>
                  </a:cubicBezTo>
                  <a:cubicBezTo>
                    <a:pt x="586" y="1387"/>
                    <a:pt x="648" y="1394"/>
                    <a:pt x="711" y="1394"/>
                  </a:cubicBezTo>
                  <a:cubicBezTo>
                    <a:pt x="789" y="1394"/>
                    <a:pt x="868" y="1383"/>
                    <a:pt x="922" y="1338"/>
                  </a:cubicBezTo>
                  <a:lnTo>
                    <a:pt x="922" y="1338"/>
                  </a:lnTo>
                  <a:cubicBezTo>
                    <a:pt x="856" y="1349"/>
                    <a:pt x="793" y="1357"/>
                    <a:pt x="730" y="1357"/>
                  </a:cubicBezTo>
                  <a:cubicBezTo>
                    <a:pt x="690" y="1357"/>
                    <a:pt x="651" y="1354"/>
                    <a:pt x="610" y="1347"/>
                  </a:cubicBezTo>
                  <a:cubicBezTo>
                    <a:pt x="521" y="1338"/>
                    <a:pt x="432" y="1303"/>
                    <a:pt x="342" y="1276"/>
                  </a:cubicBezTo>
                  <a:cubicBezTo>
                    <a:pt x="333" y="1258"/>
                    <a:pt x="333" y="1249"/>
                    <a:pt x="333" y="1231"/>
                  </a:cubicBezTo>
                  <a:lnTo>
                    <a:pt x="333" y="1231"/>
                  </a:lnTo>
                  <a:cubicBezTo>
                    <a:pt x="396" y="1249"/>
                    <a:pt x="458" y="1267"/>
                    <a:pt x="512" y="1276"/>
                  </a:cubicBezTo>
                  <a:cubicBezTo>
                    <a:pt x="574" y="1288"/>
                    <a:pt x="640" y="1305"/>
                    <a:pt x="705" y="1305"/>
                  </a:cubicBezTo>
                  <a:cubicBezTo>
                    <a:pt x="733" y="1305"/>
                    <a:pt x="761" y="1302"/>
                    <a:pt x="788" y="1294"/>
                  </a:cubicBezTo>
                  <a:cubicBezTo>
                    <a:pt x="788" y="1294"/>
                    <a:pt x="788" y="1285"/>
                    <a:pt x="779" y="1285"/>
                  </a:cubicBezTo>
                  <a:cubicBezTo>
                    <a:pt x="690" y="1285"/>
                    <a:pt x="610" y="1267"/>
                    <a:pt x="521" y="1249"/>
                  </a:cubicBezTo>
                  <a:cubicBezTo>
                    <a:pt x="449" y="1231"/>
                    <a:pt x="387" y="1196"/>
                    <a:pt x="316" y="1160"/>
                  </a:cubicBezTo>
                  <a:cubicBezTo>
                    <a:pt x="316" y="1097"/>
                    <a:pt x="316" y="1026"/>
                    <a:pt x="325" y="964"/>
                  </a:cubicBezTo>
                  <a:cubicBezTo>
                    <a:pt x="425" y="1045"/>
                    <a:pt x="532" y="1079"/>
                    <a:pt x="637" y="1079"/>
                  </a:cubicBezTo>
                  <a:cubicBezTo>
                    <a:pt x="1075" y="1079"/>
                    <a:pt x="1471" y="476"/>
                    <a:pt x="1118" y="116"/>
                  </a:cubicBezTo>
                  <a:cubicBezTo>
                    <a:pt x="1163" y="107"/>
                    <a:pt x="1208" y="107"/>
                    <a:pt x="1243" y="107"/>
                  </a:cubicBezTo>
                  <a:close/>
                  <a:moveTo>
                    <a:pt x="1219" y="1"/>
                  </a:moveTo>
                  <a:cubicBezTo>
                    <a:pt x="557" y="1"/>
                    <a:pt x="1" y="801"/>
                    <a:pt x="289" y="1445"/>
                  </a:cubicBezTo>
                  <a:cubicBezTo>
                    <a:pt x="298" y="1454"/>
                    <a:pt x="307" y="1463"/>
                    <a:pt x="307" y="1463"/>
                  </a:cubicBezTo>
                  <a:cubicBezTo>
                    <a:pt x="316" y="1472"/>
                    <a:pt x="316" y="1472"/>
                    <a:pt x="325" y="1472"/>
                  </a:cubicBezTo>
                  <a:cubicBezTo>
                    <a:pt x="446" y="1529"/>
                    <a:pt x="569" y="1555"/>
                    <a:pt x="687" y="1555"/>
                  </a:cubicBezTo>
                  <a:cubicBezTo>
                    <a:pt x="1352" y="1555"/>
                    <a:pt x="1904" y="752"/>
                    <a:pt x="1609" y="116"/>
                  </a:cubicBezTo>
                  <a:cubicBezTo>
                    <a:pt x="1609" y="107"/>
                    <a:pt x="1600" y="98"/>
                    <a:pt x="1591" y="98"/>
                  </a:cubicBezTo>
                  <a:cubicBezTo>
                    <a:pt x="1591" y="89"/>
                    <a:pt x="1582" y="89"/>
                    <a:pt x="1573" y="80"/>
                  </a:cubicBezTo>
                  <a:cubicBezTo>
                    <a:pt x="1455" y="26"/>
                    <a:pt x="1335" y="1"/>
                    <a:pt x="1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43575" y="1217825"/>
              <a:ext cx="6275" cy="3025"/>
            </a:xfrm>
            <a:custGeom>
              <a:avLst/>
              <a:gdLst/>
              <a:ahLst/>
              <a:cxnLst/>
              <a:rect l="l" t="t" r="r" b="b"/>
              <a:pathLst>
                <a:path w="251" h="121" extrusionOk="0">
                  <a:moveTo>
                    <a:pt x="203" y="1"/>
                  </a:moveTo>
                  <a:cubicBezTo>
                    <a:pt x="195" y="1"/>
                    <a:pt x="187" y="2"/>
                    <a:pt x="179" y="4"/>
                  </a:cubicBezTo>
                  <a:cubicBezTo>
                    <a:pt x="143" y="4"/>
                    <a:pt x="108" y="13"/>
                    <a:pt x="63" y="22"/>
                  </a:cubicBezTo>
                  <a:cubicBezTo>
                    <a:pt x="3" y="22"/>
                    <a:pt x="1" y="120"/>
                    <a:pt x="64" y="120"/>
                  </a:cubicBezTo>
                  <a:cubicBezTo>
                    <a:pt x="66" y="120"/>
                    <a:pt x="69" y="120"/>
                    <a:pt x="72" y="120"/>
                  </a:cubicBezTo>
                  <a:cubicBezTo>
                    <a:pt x="116" y="120"/>
                    <a:pt x="161" y="111"/>
                    <a:pt x="215" y="102"/>
                  </a:cubicBezTo>
                  <a:cubicBezTo>
                    <a:pt x="241" y="93"/>
                    <a:pt x="250" y="57"/>
                    <a:pt x="250" y="39"/>
                  </a:cubicBezTo>
                  <a:cubicBezTo>
                    <a:pt x="243" y="12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42900" y="1208100"/>
              <a:ext cx="7050" cy="2975"/>
            </a:xfrm>
            <a:custGeom>
              <a:avLst/>
              <a:gdLst/>
              <a:ahLst/>
              <a:cxnLst/>
              <a:rect l="l" t="t" r="r" b="b"/>
              <a:pathLst>
                <a:path w="282" h="119" extrusionOk="0">
                  <a:moveTo>
                    <a:pt x="54" y="0"/>
                  </a:moveTo>
                  <a:cubicBezTo>
                    <a:pt x="19" y="0"/>
                    <a:pt x="1" y="27"/>
                    <a:pt x="1" y="54"/>
                  </a:cubicBezTo>
                  <a:cubicBezTo>
                    <a:pt x="1" y="81"/>
                    <a:pt x="27" y="98"/>
                    <a:pt x="54" y="98"/>
                  </a:cubicBezTo>
                  <a:cubicBezTo>
                    <a:pt x="99" y="107"/>
                    <a:pt x="143" y="107"/>
                    <a:pt x="197" y="116"/>
                  </a:cubicBezTo>
                  <a:cubicBezTo>
                    <a:pt x="202" y="118"/>
                    <a:pt x="206" y="118"/>
                    <a:pt x="211" y="118"/>
                  </a:cubicBezTo>
                  <a:cubicBezTo>
                    <a:pt x="263" y="118"/>
                    <a:pt x="281" y="26"/>
                    <a:pt x="224" y="18"/>
                  </a:cubicBezTo>
                  <a:cubicBezTo>
                    <a:pt x="161" y="9"/>
                    <a:pt x="108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44475" y="1198500"/>
              <a:ext cx="7250" cy="4325"/>
            </a:xfrm>
            <a:custGeom>
              <a:avLst/>
              <a:gdLst/>
              <a:ahLst/>
              <a:cxnLst/>
              <a:rect l="l" t="t" r="r" b="b"/>
              <a:pathLst>
                <a:path w="290" h="173" extrusionOk="0">
                  <a:moveTo>
                    <a:pt x="59" y="0"/>
                  </a:moveTo>
                  <a:cubicBezTo>
                    <a:pt x="41" y="0"/>
                    <a:pt x="24" y="10"/>
                    <a:pt x="18" y="27"/>
                  </a:cubicBezTo>
                  <a:cubicBezTo>
                    <a:pt x="0" y="54"/>
                    <a:pt x="9" y="90"/>
                    <a:pt x="36" y="99"/>
                  </a:cubicBezTo>
                  <a:cubicBezTo>
                    <a:pt x="89" y="126"/>
                    <a:pt x="152" y="152"/>
                    <a:pt x="205" y="170"/>
                  </a:cubicBezTo>
                  <a:cubicBezTo>
                    <a:pt x="210" y="172"/>
                    <a:pt x="215" y="172"/>
                    <a:pt x="220" y="172"/>
                  </a:cubicBezTo>
                  <a:cubicBezTo>
                    <a:pt x="272" y="172"/>
                    <a:pt x="289" y="88"/>
                    <a:pt x="232" y="63"/>
                  </a:cubicBezTo>
                  <a:cubicBezTo>
                    <a:pt x="179" y="54"/>
                    <a:pt x="134" y="27"/>
                    <a:pt x="89" y="10"/>
                  </a:cubicBezTo>
                  <a:cubicBezTo>
                    <a:pt x="80" y="3"/>
                    <a:pt x="69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59025" y="1181075"/>
              <a:ext cx="5550" cy="6325"/>
            </a:xfrm>
            <a:custGeom>
              <a:avLst/>
              <a:gdLst/>
              <a:ahLst/>
              <a:cxnLst/>
              <a:rect l="l" t="t" r="r" b="b"/>
              <a:pathLst>
                <a:path w="222" h="253" extrusionOk="0">
                  <a:moveTo>
                    <a:pt x="70" y="1"/>
                  </a:moveTo>
                  <a:cubicBezTo>
                    <a:pt x="34" y="1"/>
                    <a:pt x="0" y="39"/>
                    <a:pt x="25" y="82"/>
                  </a:cubicBezTo>
                  <a:cubicBezTo>
                    <a:pt x="43" y="136"/>
                    <a:pt x="78" y="180"/>
                    <a:pt x="105" y="225"/>
                  </a:cubicBezTo>
                  <a:cubicBezTo>
                    <a:pt x="116" y="245"/>
                    <a:pt x="133" y="253"/>
                    <a:pt x="149" y="253"/>
                  </a:cubicBezTo>
                  <a:cubicBezTo>
                    <a:pt x="185" y="253"/>
                    <a:pt x="222" y="214"/>
                    <a:pt x="203" y="171"/>
                  </a:cubicBezTo>
                  <a:cubicBezTo>
                    <a:pt x="168" y="127"/>
                    <a:pt x="141" y="82"/>
                    <a:pt x="114" y="29"/>
                  </a:cubicBezTo>
                  <a:cubicBezTo>
                    <a:pt x="103" y="9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70550" y="1176375"/>
              <a:ext cx="3375" cy="6775"/>
            </a:xfrm>
            <a:custGeom>
              <a:avLst/>
              <a:gdLst/>
              <a:ahLst/>
              <a:cxnLst/>
              <a:rect l="l" t="t" r="r" b="b"/>
              <a:pathLst>
                <a:path w="135" h="271" extrusionOk="0">
                  <a:moveTo>
                    <a:pt x="60" y="0"/>
                  </a:moveTo>
                  <a:cubicBezTo>
                    <a:pt x="55" y="0"/>
                    <a:pt x="50" y="1"/>
                    <a:pt x="46" y="2"/>
                  </a:cubicBezTo>
                  <a:cubicBezTo>
                    <a:pt x="19" y="11"/>
                    <a:pt x="1" y="38"/>
                    <a:pt x="10" y="65"/>
                  </a:cubicBezTo>
                  <a:cubicBezTo>
                    <a:pt x="19" y="110"/>
                    <a:pt x="19" y="163"/>
                    <a:pt x="28" y="217"/>
                  </a:cubicBezTo>
                  <a:cubicBezTo>
                    <a:pt x="28" y="243"/>
                    <a:pt x="46" y="270"/>
                    <a:pt x="81" y="270"/>
                  </a:cubicBezTo>
                  <a:cubicBezTo>
                    <a:pt x="108" y="270"/>
                    <a:pt x="135" y="243"/>
                    <a:pt x="126" y="217"/>
                  </a:cubicBezTo>
                  <a:cubicBezTo>
                    <a:pt x="126" y="154"/>
                    <a:pt x="117" y="92"/>
                    <a:pt x="108" y="38"/>
                  </a:cubicBezTo>
                  <a:cubicBezTo>
                    <a:pt x="108" y="16"/>
                    <a:pt x="84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81700" y="1177100"/>
              <a:ext cx="3300" cy="6275"/>
            </a:xfrm>
            <a:custGeom>
              <a:avLst/>
              <a:gdLst/>
              <a:ahLst/>
              <a:cxnLst/>
              <a:rect l="l" t="t" r="r" b="b"/>
              <a:pathLst>
                <a:path w="132" h="251" extrusionOk="0">
                  <a:moveTo>
                    <a:pt x="66" y="0"/>
                  </a:moveTo>
                  <a:cubicBezTo>
                    <a:pt x="46" y="0"/>
                    <a:pt x="26" y="11"/>
                    <a:pt x="19" y="36"/>
                  </a:cubicBezTo>
                  <a:cubicBezTo>
                    <a:pt x="10" y="89"/>
                    <a:pt x="10" y="143"/>
                    <a:pt x="1" y="197"/>
                  </a:cubicBezTo>
                  <a:cubicBezTo>
                    <a:pt x="1" y="232"/>
                    <a:pt x="28" y="250"/>
                    <a:pt x="54" y="250"/>
                  </a:cubicBezTo>
                  <a:cubicBezTo>
                    <a:pt x="81" y="250"/>
                    <a:pt x="108" y="232"/>
                    <a:pt x="108" y="197"/>
                  </a:cubicBezTo>
                  <a:cubicBezTo>
                    <a:pt x="108" y="152"/>
                    <a:pt x="117" y="107"/>
                    <a:pt x="126" y="63"/>
                  </a:cubicBezTo>
                  <a:cubicBezTo>
                    <a:pt x="131" y="25"/>
                    <a:pt x="98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50350" y="1188550"/>
              <a:ext cx="7025" cy="5625"/>
            </a:xfrm>
            <a:custGeom>
              <a:avLst/>
              <a:gdLst/>
              <a:ahLst/>
              <a:cxnLst/>
              <a:rect l="l" t="t" r="r" b="b"/>
              <a:pathLst>
                <a:path w="281" h="225" extrusionOk="0">
                  <a:moveTo>
                    <a:pt x="80" y="1"/>
                  </a:moveTo>
                  <a:cubicBezTo>
                    <a:pt x="39" y="1"/>
                    <a:pt x="0" y="52"/>
                    <a:pt x="42" y="86"/>
                  </a:cubicBezTo>
                  <a:cubicBezTo>
                    <a:pt x="86" y="131"/>
                    <a:pt x="122" y="167"/>
                    <a:pt x="167" y="211"/>
                  </a:cubicBezTo>
                  <a:cubicBezTo>
                    <a:pt x="178" y="221"/>
                    <a:pt x="189" y="224"/>
                    <a:pt x="201" y="224"/>
                  </a:cubicBezTo>
                  <a:cubicBezTo>
                    <a:pt x="244" y="224"/>
                    <a:pt x="280" y="166"/>
                    <a:pt x="238" y="131"/>
                  </a:cubicBezTo>
                  <a:cubicBezTo>
                    <a:pt x="202" y="95"/>
                    <a:pt x="158" y="51"/>
                    <a:pt x="113" y="15"/>
                  </a:cubicBezTo>
                  <a:cubicBezTo>
                    <a:pt x="103" y="5"/>
                    <a:pt x="91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607450" y="1183775"/>
              <a:ext cx="18750" cy="24150"/>
            </a:xfrm>
            <a:custGeom>
              <a:avLst/>
              <a:gdLst/>
              <a:ahLst/>
              <a:cxnLst/>
              <a:rect l="l" t="t" r="r" b="b"/>
              <a:pathLst>
                <a:path w="750" h="966" extrusionOk="0">
                  <a:moveTo>
                    <a:pt x="152" y="1"/>
                  </a:moveTo>
                  <a:cubicBezTo>
                    <a:pt x="116" y="63"/>
                    <a:pt x="81" y="135"/>
                    <a:pt x="54" y="197"/>
                  </a:cubicBezTo>
                  <a:cubicBezTo>
                    <a:pt x="223" y="197"/>
                    <a:pt x="366" y="376"/>
                    <a:pt x="321" y="545"/>
                  </a:cubicBezTo>
                  <a:cubicBezTo>
                    <a:pt x="304" y="634"/>
                    <a:pt x="250" y="706"/>
                    <a:pt x="170" y="741"/>
                  </a:cubicBezTo>
                  <a:cubicBezTo>
                    <a:pt x="140" y="756"/>
                    <a:pt x="108" y="763"/>
                    <a:pt x="76" y="763"/>
                  </a:cubicBezTo>
                  <a:cubicBezTo>
                    <a:pt x="50" y="763"/>
                    <a:pt x="24" y="758"/>
                    <a:pt x="0" y="750"/>
                  </a:cubicBezTo>
                  <a:lnTo>
                    <a:pt x="0" y="750"/>
                  </a:lnTo>
                  <a:cubicBezTo>
                    <a:pt x="9" y="822"/>
                    <a:pt x="27" y="893"/>
                    <a:pt x="63" y="955"/>
                  </a:cubicBezTo>
                  <a:cubicBezTo>
                    <a:pt x="95" y="963"/>
                    <a:pt x="125" y="966"/>
                    <a:pt x="155" y="966"/>
                  </a:cubicBezTo>
                  <a:cubicBezTo>
                    <a:pt x="640" y="966"/>
                    <a:pt x="749" y="43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10575" y="1175525"/>
              <a:ext cx="29000" cy="41525"/>
            </a:xfrm>
            <a:custGeom>
              <a:avLst/>
              <a:gdLst/>
              <a:ahLst/>
              <a:cxnLst/>
              <a:rect l="l" t="t" r="r" b="b"/>
              <a:pathLst>
                <a:path w="1160" h="1661" extrusionOk="0">
                  <a:moveTo>
                    <a:pt x="464" y="1"/>
                  </a:moveTo>
                  <a:cubicBezTo>
                    <a:pt x="446" y="1"/>
                    <a:pt x="437" y="10"/>
                    <a:pt x="419" y="10"/>
                  </a:cubicBezTo>
                  <a:cubicBezTo>
                    <a:pt x="482" y="54"/>
                    <a:pt x="544" y="108"/>
                    <a:pt x="562" y="117"/>
                  </a:cubicBezTo>
                  <a:cubicBezTo>
                    <a:pt x="642" y="197"/>
                    <a:pt x="776" y="313"/>
                    <a:pt x="785" y="438"/>
                  </a:cubicBezTo>
                  <a:cubicBezTo>
                    <a:pt x="723" y="340"/>
                    <a:pt x="669" y="268"/>
                    <a:pt x="589" y="197"/>
                  </a:cubicBezTo>
                  <a:cubicBezTo>
                    <a:pt x="518" y="135"/>
                    <a:pt x="428" y="90"/>
                    <a:pt x="357" y="45"/>
                  </a:cubicBezTo>
                  <a:cubicBezTo>
                    <a:pt x="339" y="54"/>
                    <a:pt x="321" y="54"/>
                    <a:pt x="312" y="63"/>
                  </a:cubicBezTo>
                  <a:cubicBezTo>
                    <a:pt x="366" y="99"/>
                    <a:pt x="419" y="135"/>
                    <a:pt x="473" y="170"/>
                  </a:cubicBezTo>
                  <a:cubicBezTo>
                    <a:pt x="544" y="224"/>
                    <a:pt x="616" y="277"/>
                    <a:pt x="660" y="367"/>
                  </a:cubicBezTo>
                  <a:lnTo>
                    <a:pt x="651" y="367"/>
                  </a:lnTo>
                  <a:cubicBezTo>
                    <a:pt x="589" y="304"/>
                    <a:pt x="526" y="251"/>
                    <a:pt x="455" y="197"/>
                  </a:cubicBezTo>
                  <a:cubicBezTo>
                    <a:pt x="393" y="152"/>
                    <a:pt x="321" y="135"/>
                    <a:pt x="250" y="108"/>
                  </a:cubicBezTo>
                  <a:cubicBezTo>
                    <a:pt x="196" y="144"/>
                    <a:pt x="143" y="188"/>
                    <a:pt x="98" y="242"/>
                  </a:cubicBezTo>
                  <a:cubicBezTo>
                    <a:pt x="759" y="347"/>
                    <a:pt x="619" y="1402"/>
                    <a:pt x="23" y="1402"/>
                  </a:cubicBezTo>
                  <a:cubicBezTo>
                    <a:pt x="15" y="1402"/>
                    <a:pt x="8" y="1402"/>
                    <a:pt x="0" y="1401"/>
                  </a:cubicBezTo>
                  <a:lnTo>
                    <a:pt x="0" y="1401"/>
                  </a:lnTo>
                  <a:cubicBezTo>
                    <a:pt x="18" y="1437"/>
                    <a:pt x="45" y="1464"/>
                    <a:pt x="72" y="1500"/>
                  </a:cubicBezTo>
                  <a:cubicBezTo>
                    <a:pt x="134" y="1491"/>
                    <a:pt x="187" y="1491"/>
                    <a:pt x="241" y="1473"/>
                  </a:cubicBezTo>
                  <a:cubicBezTo>
                    <a:pt x="348" y="1446"/>
                    <a:pt x="428" y="1401"/>
                    <a:pt x="526" y="1330"/>
                  </a:cubicBezTo>
                  <a:cubicBezTo>
                    <a:pt x="526" y="1330"/>
                    <a:pt x="526" y="1339"/>
                    <a:pt x="526" y="1339"/>
                  </a:cubicBezTo>
                  <a:cubicBezTo>
                    <a:pt x="464" y="1428"/>
                    <a:pt x="357" y="1482"/>
                    <a:pt x="259" y="1517"/>
                  </a:cubicBezTo>
                  <a:cubicBezTo>
                    <a:pt x="232" y="1535"/>
                    <a:pt x="187" y="1553"/>
                    <a:pt x="143" y="1562"/>
                  </a:cubicBezTo>
                  <a:cubicBezTo>
                    <a:pt x="152" y="1562"/>
                    <a:pt x="152" y="1571"/>
                    <a:pt x="161" y="1571"/>
                  </a:cubicBezTo>
                  <a:cubicBezTo>
                    <a:pt x="179" y="1571"/>
                    <a:pt x="196" y="1571"/>
                    <a:pt x="223" y="1562"/>
                  </a:cubicBezTo>
                  <a:cubicBezTo>
                    <a:pt x="286" y="1553"/>
                    <a:pt x="339" y="1526"/>
                    <a:pt x="393" y="1500"/>
                  </a:cubicBezTo>
                  <a:cubicBezTo>
                    <a:pt x="518" y="1437"/>
                    <a:pt x="598" y="1348"/>
                    <a:pt x="687" y="1241"/>
                  </a:cubicBezTo>
                  <a:cubicBezTo>
                    <a:pt x="687" y="1241"/>
                    <a:pt x="687" y="1241"/>
                    <a:pt x="687" y="1250"/>
                  </a:cubicBezTo>
                  <a:cubicBezTo>
                    <a:pt x="651" y="1366"/>
                    <a:pt x="553" y="1473"/>
                    <a:pt x="455" y="1535"/>
                  </a:cubicBezTo>
                  <a:cubicBezTo>
                    <a:pt x="402" y="1571"/>
                    <a:pt x="330" y="1616"/>
                    <a:pt x="250" y="1633"/>
                  </a:cubicBezTo>
                  <a:cubicBezTo>
                    <a:pt x="268" y="1642"/>
                    <a:pt x="286" y="1651"/>
                    <a:pt x="303" y="1660"/>
                  </a:cubicBezTo>
                  <a:cubicBezTo>
                    <a:pt x="990" y="1446"/>
                    <a:pt x="1160" y="313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01200" y="1173525"/>
              <a:ext cx="41500" cy="46200"/>
            </a:xfrm>
            <a:custGeom>
              <a:avLst/>
              <a:gdLst/>
              <a:ahLst/>
              <a:cxnLst/>
              <a:rect l="l" t="t" r="r" b="b"/>
              <a:pathLst>
                <a:path w="1660" h="1848" extrusionOk="0">
                  <a:moveTo>
                    <a:pt x="402" y="411"/>
                  </a:moveTo>
                  <a:cubicBezTo>
                    <a:pt x="999" y="453"/>
                    <a:pt x="890" y="1376"/>
                    <a:pt x="405" y="1376"/>
                  </a:cubicBezTo>
                  <a:cubicBezTo>
                    <a:pt x="375" y="1376"/>
                    <a:pt x="345" y="1373"/>
                    <a:pt x="313" y="1365"/>
                  </a:cubicBezTo>
                  <a:cubicBezTo>
                    <a:pt x="277" y="1303"/>
                    <a:pt x="259" y="1232"/>
                    <a:pt x="250" y="1160"/>
                  </a:cubicBezTo>
                  <a:lnTo>
                    <a:pt x="250" y="1160"/>
                  </a:lnTo>
                  <a:cubicBezTo>
                    <a:pt x="274" y="1168"/>
                    <a:pt x="300" y="1173"/>
                    <a:pt x="326" y="1173"/>
                  </a:cubicBezTo>
                  <a:cubicBezTo>
                    <a:pt x="358" y="1173"/>
                    <a:pt x="390" y="1166"/>
                    <a:pt x="420" y="1151"/>
                  </a:cubicBezTo>
                  <a:cubicBezTo>
                    <a:pt x="500" y="1116"/>
                    <a:pt x="554" y="1044"/>
                    <a:pt x="571" y="955"/>
                  </a:cubicBezTo>
                  <a:cubicBezTo>
                    <a:pt x="616" y="786"/>
                    <a:pt x="473" y="607"/>
                    <a:pt x="304" y="607"/>
                  </a:cubicBezTo>
                  <a:cubicBezTo>
                    <a:pt x="331" y="545"/>
                    <a:pt x="366" y="473"/>
                    <a:pt x="402" y="411"/>
                  </a:cubicBezTo>
                  <a:close/>
                  <a:moveTo>
                    <a:pt x="839" y="81"/>
                  </a:moveTo>
                  <a:cubicBezTo>
                    <a:pt x="1535" y="393"/>
                    <a:pt x="1365" y="1526"/>
                    <a:pt x="678" y="1740"/>
                  </a:cubicBezTo>
                  <a:cubicBezTo>
                    <a:pt x="661" y="1731"/>
                    <a:pt x="643" y="1722"/>
                    <a:pt x="625" y="1713"/>
                  </a:cubicBezTo>
                  <a:cubicBezTo>
                    <a:pt x="705" y="1696"/>
                    <a:pt x="777" y="1651"/>
                    <a:pt x="830" y="1615"/>
                  </a:cubicBezTo>
                  <a:cubicBezTo>
                    <a:pt x="928" y="1553"/>
                    <a:pt x="1026" y="1446"/>
                    <a:pt x="1062" y="1330"/>
                  </a:cubicBezTo>
                  <a:cubicBezTo>
                    <a:pt x="1062" y="1321"/>
                    <a:pt x="1062" y="1321"/>
                    <a:pt x="1062" y="1321"/>
                  </a:cubicBezTo>
                  <a:cubicBezTo>
                    <a:pt x="973" y="1428"/>
                    <a:pt x="893" y="1517"/>
                    <a:pt x="768" y="1580"/>
                  </a:cubicBezTo>
                  <a:cubicBezTo>
                    <a:pt x="714" y="1606"/>
                    <a:pt x="661" y="1633"/>
                    <a:pt x="598" y="1642"/>
                  </a:cubicBezTo>
                  <a:cubicBezTo>
                    <a:pt x="571" y="1651"/>
                    <a:pt x="554" y="1651"/>
                    <a:pt x="536" y="1651"/>
                  </a:cubicBezTo>
                  <a:cubicBezTo>
                    <a:pt x="527" y="1651"/>
                    <a:pt x="527" y="1642"/>
                    <a:pt x="518" y="1642"/>
                  </a:cubicBezTo>
                  <a:cubicBezTo>
                    <a:pt x="562" y="1633"/>
                    <a:pt x="607" y="1615"/>
                    <a:pt x="634" y="1597"/>
                  </a:cubicBezTo>
                  <a:cubicBezTo>
                    <a:pt x="732" y="1562"/>
                    <a:pt x="848" y="1508"/>
                    <a:pt x="901" y="1419"/>
                  </a:cubicBezTo>
                  <a:cubicBezTo>
                    <a:pt x="901" y="1419"/>
                    <a:pt x="901" y="1410"/>
                    <a:pt x="901" y="1410"/>
                  </a:cubicBezTo>
                  <a:cubicBezTo>
                    <a:pt x="803" y="1481"/>
                    <a:pt x="723" y="1526"/>
                    <a:pt x="616" y="1553"/>
                  </a:cubicBezTo>
                  <a:cubicBezTo>
                    <a:pt x="562" y="1571"/>
                    <a:pt x="509" y="1571"/>
                    <a:pt x="447" y="1580"/>
                  </a:cubicBezTo>
                  <a:cubicBezTo>
                    <a:pt x="420" y="1544"/>
                    <a:pt x="393" y="1517"/>
                    <a:pt x="375" y="1481"/>
                  </a:cubicBezTo>
                  <a:lnTo>
                    <a:pt x="375" y="1481"/>
                  </a:lnTo>
                  <a:cubicBezTo>
                    <a:pt x="383" y="1482"/>
                    <a:pt x="390" y="1482"/>
                    <a:pt x="398" y="1482"/>
                  </a:cubicBezTo>
                  <a:cubicBezTo>
                    <a:pt x="994" y="1482"/>
                    <a:pt x="1134" y="427"/>
                    <a:pt x="473" y="322"/>
                  </a:cubicBezTo>
                  <a:cubicBezTo>
                    <a:pt x="518" y="268"/>
                    <a:pt x="571" y="224"/>
                    <a:pt x="625" y="188"/>
                  </a:cubicBezTo>
                  <a:cubicBezTo>
                    <a:pt x="696" y="215"/>
                    <a:pt x="768" y="232"/>
                    <a:pt x="830" y="277"/>
                  </a:cubicBezTo>
                  <a:cubicBezTo>
                    <a:pt x="901" y="331"/>
                    <a:pt x="964" y="384"/>
                    <a:pt x="1026" y="447"/>
                  </a:cubicBezTo>
                  <a:lnTo>
                    <a:pt x="1035" y="447"/>
                  </a:lnTo>
                  <a:cubicBezTo>
                    <a:pt x="991" y="357"/>
                    <a:pt x="919" y="304"/>
                    <a:pt x="848" y="250"/>
                  </a:cubicBezTo>
                  <a:cubicBezTo>
                    <a:pt x="794" y="215"/>
                    <a:pt x="741" y="179"/>
                    <a:pt x="687" y="143"/>
                  </a:cubicBezTo>
                  <a:cubicBezTo>
                    <a:pt x="696" y="134"/>
                    <a:pt x="714" y="134"/>
                    <a:pt x="732" y="125"/>
                  </a:cubicBezTo>
                  <a:cubicBezTo>
                    <a:pt x="812" y="170"/>
                    <a:pt x="893" y="215"/>
                    <a:pt x="964" y="277"/>
                  </a:cubicBezTo>
                  <a:cubicBezTo>
                    <a:pt x="1044" y="348"/>
                    <a:pt x="1098" y="420"/>
                    <a:pt x="1160" y="518"/>
                  </a:cubicBezTo>
                  <a:cubicBezTo>
                    <a:pt x="1151" y="393"/>
                    <a:pt x="1017" y="277"/>
                    <a:pt x="937" y="197"/>
                  </a:cubicBezTo>
                  <a:cubicBezTo>
                    <a:pt x="919" y="188"/>
                    <a:pt x="857" y="134"/>
                    <a:pt x="794" y="90"/>
                  </a:cubicBezTo>
                  <a:cubicBezTo>
                    <a:pt x="812" y="90"/>
                    <a:pt x="821" y="81"/>
                    <a:pt x="839" y="81"/>
                  </a:cubicBezTo>
                  <a:close/>
                  <a:moveTo>
                    <a:pt x="919" y="1"/>
                  </a:moveTo>
                  <a:lnTo>
                    <a:pt x="339" y="331"/>
                  </a:lnTo>
                  <a:cubicBezTo>
                    <a:pt x="0" y="803"/>
                    <a:pt x="54" y="1580"/>
                    <a:pt x="652" y="1838"/>
                  </a:cubicBezTo>
                  <a:cubicBezTo>
                    <a:pt x="661" y="1847"/>
                    <a:pt x="661" y="1847"/>
                    <a:pt x="670" y="1847"/>
                  </a:cubicBezTo>
                  <a:lnTo>
                    <a:pt x="696" y="1847"/>
                  </a:lnTo>
                  <a:cubicBezTo>
                    <a:pt x="1472" y="1606"/>
                    <a:pt x="1660" y="393"/>
                    <a:pt x="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94850" y="1202050"/>
              <a:ext cx="7850" cy="3450"/>
            </a:xfrm>
            <a:custGeom>
              <a:avLst/>
              <a:gdLst/>
              <a:ahLst/>
              <a:cxnLst/>
              <a:rect l="l" t="t" r="r" b="b"/>
              <a:pathLst>
                <a:path w="314" h="138" extrusionOk="0">
                  <a:moveTo>
                    <a:pt x="237" y="1"/>
                  </a:moveTo>
                  <a:cubicBezTo>
                    <a:pt x="234" y="1"/>
                    <a:pt x="231" y="1"/>
                    <a:pt x="228" y="1"/>
                  </a:cubicBezTo>
                  <a:cubicBezTo>
                    <a:pt x="174" y="10"/>
                    <a:pt x="121" y="19"/>
                    <a:pt x="58" y="28"/>
                  </a:cubicBezTo>
                  <a:cubicBezTo>
                    <a:pt x="1" y="45"/>
                    <a:pt x="11" y="137"/>
                    <a:pt x="70" y="137"/>
                  </a:cubicBezTo>
                  <a:cubicBezTo>
                    <a:pt x="74" y="137"/>
                    <a:pt x="80" y="137"/>
                    <a:pt x="85" y="135"/>
                  </a:cubicBezTo>
                  <a:cubicBezTo>
                    <a:pt x="138" y="117"/>
                    <a:pt x="192" y="117"/>
                    <a:pt x="246" y="100"/>
                  </a:cubicBezTo>
                  <a:cubicBezTo>
                    <a:pt x="314" y="91"/>
                    <a:pt x="300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98975" y="1212175"/>
              <a:ext cx="6475" cy="5050"/>
            </a:xfrm>
            <a:custGeom>
              <a:avLst/>
              <a:gdLst/>
              <a:ahLst/>
              <a:cxnLst/>
              <a:rect l="l" t="t" r="r" b="b"/>
              <a:pathLst>
                <a:path w="259" h="202" extrusionOk="0">
                  <a:moveTo>
                    <a:pt x="194" y="1"/>
                  </a:moveTo>
                  <a:cubicBezTo>
                    <a:pt x="183" y="1"/>
                    <a:pt x="172" y="3"/>
                    <a:pt x="161" y="7"/>
                  </a:cubicBezTo>
                  <a:cubicBezTo>
                    <a:pt x="125" y="42"/>
                    <a:pt x="81" y="69"/>
                    <a:pt x="36" y="96"/>
                  </a:cubicBezTo>
                  <a:cubicBezTo>
                    <a:pt x="18" y="114"/>
                    <a:pt x="0" y="141"/>
                    <a:pt x="18" y="167"/>
                  </a:cubicBezTo>
                  <a:cubicBezTo>
                    <a:pt x="25" y="187"/>
                    <a:pt x="45" y="201"/>
                    <a:pt x="66" y="201"/>
                  </a:cubicBezTo>
                  <a:cubicBezTo>
                    <a:pt x="74" y="201"/>
                    <a:pt x="82" y="199"/>
                    <a:pt x="89" y="194"/>
                  </a:cubicBezTo>
                  <a:cubicBezTo>
                    <a:pt x="134" y="158"/>
                    <a:pt x="179" y="123"/>
                    <a:pt x="232" y="87"/>
                  </a:cubicBezTo>
                  <a:cubicBezTo>
                    <a:pt x="259" y="78"/>
                    <a:pt x="250" y="34"/>
                    <a:pt x="241" y="16"/>
                  </a:cubicBezTo>
                  <a:cubicBezTo>
                    <a:pt x="225" y="5"/>
                    <a:pt x="210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06850" y="1219800"/>
              <a:ext cx="6200" cy="5325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70" y="1"/>
                  </a:moveTo>
                  <a:cubicBezTo>
                    <a:pt x="160" y="1"/>
                    <a:pt x="149" y="5"/>
                    <a:pt x="140" y="14"/>
                  </a:cubicBezTo>
                  <a:cubicBezTo>
                    <a:pt x="105" y="50"/>
                    <a:pt x="60" y="94"/>
                    <a:pt x="33" y="130"/>
                  </a:cubicBezTo>
                  <a:cubicBezTo>
                    <a:pt x="1" y="169"/>
                    <a:pt x="39" y="213"/>
                    <a:pt x="77" y="213"/>
                  </a:cubicBezTo>
                  <a:cubicBezTo>
                    <a:pt x="90" y="213"/>
                    <a:pt x="104" y="207"/>
                    <a:pt x="113" y="192"/>
                  </a:cubicBezTo>
                  <a:cubicBezTo>
                    <a:pt x="140" y="157"/>
                    <a:pt x="176" y="130"/>
                    <a:pt x="212" y="94"/>
                  </a:cubicBezTo>
                  <a:cubicBezTo>
                    <a:pt x="247" y="59"/>
                    <a:pt x="209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94800" y="1191575"/>
              <a:ext cx="7925" cy="3175"/>
            </a:xfrm>
            <a:custGeom>
              <a:avLst/>
              <a:gdLst/>
              <a:ahLst/>
              <a:cxnLst/>
              <a:rect l="l" t="t" r="r" b="b"/>
              <a:pathLst>
                <a:path w="317" h="127" extrusionOk="0">
                  <a:moveTo>
                    <a:pt x="70" y="1"/>
                  </a:moveTo>
                  <a:cubicBezTo>
                    <a:pt x="6" y="1"/>
                    <a:pt x="1" y="100"/>
                    <a:pt x="69" y="108"/>
                  </a:cubicBezTo>
                  <a:cubicBezTo>
                    <a:pt x="123" y="108"/>
                    <a:pt x="185" y="117"/>
                    <a:pt x="239" y="126"/>
                  </a:cubicBezTo>
                  <a:cubicBezTo>
                    <a:pt x="241" y="126"/>
                    <a:pt x="244" y="127"/>
                    <a:pt x="247" y="127"/>
                  </a:cubicBezTo>
                  <a:cubicBezTo>
                    <a:pt x="311" y="127"/>
                    <a:pt x="316" y="28"/>
                    <a:pt x="248" y="19"/>
                  </a:cubicBezTo>
                  <a:cubicBezTo>
                    <a:pt x="194" y="10"/>
                    <a:pt x="132" y="10"/>
                    <a:pt x="78" y="1"/>
                  </a:cubicBezTo>
                  <a:cubicBezTo>
                    <a:pt x="75" y="1"/>
                    <a:pt x="72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87050" y="1230925"/>
              <a:ext cx="20325" cy="24025"/>
            </a:xfrm>
            <a:custGeom>
              <a:avLst/>
              <a:gdLst/>
              <a:ahLst/>
              <a:cxnLst/>
              <a:rect l="l" t="t" r="r" b="b"/>
              <a:pathLst>
                <a:path w="813" h="961" extrusionOk="0">
                  <a:moveTo>
                    <a:pt x="636" y="1"/>
                  </a:moveTo>
                  <a:cubicBezTo>
                    <a:pt x="184" y="1"/>
                    <a:pt x="0" y="855"/>
                    <a:pt x="572" y="961"/>
                  </a:cubicBezTo>
                  <a:cubicBezTo>
                    <a:pt x="626" y="907"/>
                    <a:pt x="661" y="845"/>
                    <a:pt x="697" y="773"/>
                  </a:cubicBezTo>
                  <a:cubicBezTo>
                    <a:pt x="527" y="764"/>
                    <a:pt x="403" y="568"/>
                    <a:pt x="465" y="399"/>
                  </a:cubicBezTo>
                  <a:cubicBezTo>
                    <a:pt x="492" y="318"/>
                    <a:pt x="554" y="247"/>
                    <a:pt x="634" y="220"/>
                  </a:cubicBezTo>
                  <a:cubicBezTo>
                    <a:pt x="655" y="213"/>
                    <a:pt x="678" y="211"/>
                    <a:pt x="702" y="211"/>
                  </a:cubicBezTo>
                  <a:cubicBezTo>
                    <a:pt x="740" y="211"/>
                    <a:pt x="780" y="218"/>
                    <a:pt x="813" y="229"/>
                  </a:cubicBezTo>
                  <a:cubicBezTo>
                    <a:pt x="804" y="158"/>
                    <a:pt x="795" y="86"/>
                    <a:pt x="768" y="24"/>
                  </a:cubicBezTo>
                  <a:cubicBezTo>
                    <a:pt x="722" y="8"/>
                    <a:pt x="678" y="1"/>
                    <a:pt x="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73225" y="1221250"/>
              <a:ext cx="31925" cy="40850"/>
            </a:xfrm>
            <a:custGeom>
              <a:avLst/>
              <a:gdLst/>
              <a:ahLst/>
              <a:cxnLst/>
              <a:rect l="l" t="t" r="r" b="b"/>
              <a:pathLst>
                <a:path w="1277" h="1634" extrusionOk="0">
                  <a:moveTo>
                    <a:pt x="991" y="1"/>
                  </a:moveTo>
                  <a:cubicBezTo>
                    <a:pt x="286" y="134"/>
                    <a:pt x="1" y="1241"/>
                    <a:pt x="661" y="1633"/>
                  </a:cubicBezTo>
                  <a:cubicBezTo>
                    <a:pt x="679" y="1633"/>
                    <a:pt x="688" y="1624"/>
                    <a:pt x="706" y="1624"/>
                  </a:cubicBezTo>
                  <a:cubicBezTo>
                    <a:pt x="643" y="1580"/>
                    <a:pt x="590" y="1517"/>
                    <a:pt x="581" y="1508"/>
                  </a:cubicBezTo>
                  <a:cubicBezTo>
                    <a:pt x="501" y="1419"/>
                    <a:pt x="385" y="1285"/>
                    <a:pt x="385" y="1160"/>
                  </a:cubicBezTo>
                  <a:lnTo>
                    <a:pt x="385" y="1160"/>
                  </a:lnTo>
                  <a:cubicBezTo>
                    <a:pt x="438" y="1258"/>
                    <a:pt x="483" y="1339"/>
                    <a:pt x="563" y="1428"/>
                  </a:cubicBezTo>
                  <a:cubicBezTo>
                    <a:pt x="625" y="1490"/>
                    <a:pt x="697" y="1544"/>
                    <a:pt x="777" y="1597"/>
                  </a:cubicBezTo>
                  <a:cubicBezTo>
                    <a:pt x="786" y="1597"/>
                    <a:pt x="804" y="1589"/>
                    <a:pt x="822" y="1580"/>
                  </a:cubicBezTo>
                  <a:cubicBezTo>
                    <a:pt x="768" y="1544"/>
                    <a:pt x="715" y="1499"/>
                    <a:pt x="670" y="1464"/>
                  </a:cubicBezTo>
                  <a:cubicBezTo>
                    <a:pt x="608" y="1401"/>
                    <a:pt x="536" y="1339"/>
                    <a:pt x="509" y="1250"/>
                  </a:cubicBezTo>
                  <a:lnTo>
                    <a:pt x="509" y="1250"/>
                  </a:lnTo>
                  <a:cubicBezTo>
                    <a:pt x="563" y="1321"/>
                    <a:pt x="625" y="1374"/>
                    <a:pt x="697" y="1437"/>
                  </a:cubicBezTo>
                  <a:cubicBezTo>
                    <a:pt x="750" y="1482"/>
                    <a:pt x="813" y="1517"/>
                    <a:pt x="884" y="1553"/>
                  </a:cubicBezTo>
                  <a:cubicBezTo>
                    <a:pt x="938" y="1517"/>
                    <a:pt x="991" y="1482"/>
                    <a:pt x="1045" y="1437"/>
                  </a:cubicBezTo>
                  <a:cubicBezTo>
                    <a:pt x="422" y="1258"/>
                    <a:pt x="639" y="289"/>
                    <a:pt x="1197" y="289"/>
                  </a:cubicBezTo>
                  <a:cubicBezTo>
                    <a:pt x="1223" y="289"/>
                    <a:pt x="1249" y="291"/>
                    <a:pt x="1277" y="295"/>
                  </a:cubicBezTo>
                  <a:cubicBezTo>
                    <a:pt x="1259" y="250"/>
                    <a:pt x="1232" y="224"/>
                    <a:pt x="1205" y="188"/>
                  </a:cubicBezTo>
                  <a:cubicBezTo>
                    <a:pt x="1170" y="188"/>
                    <a:pt x="1130" y="184"/>
                    <a:pt x="1092" y="184"/>
                  </a:cubicBezTo>
                  <a:cubicBezTo>
                    <a:pt x="1072" y="184"/>
                    <a:pt x="1054" y="185"/>
                    <a:pt x="1036" y="188"/>
                  </a:cubicBezTo>
                  <a:cubicBezTo>
                    <a:pt x="929" y="206"/>
                    <a:pt x="840" y="241"/>
                    <a:pt x="741" y="295"/>
                  </a:cubicBezTo>
                  <a:cubicBezTo>
                    <a:pt x="813" y="206"/>
                    <a:pt x="920" y="170"/>
                    <a:pt x="1027" y="143"/>
                  </a:cubicBezTo>
                  <a:cubicBezTo>
                    <a:pt x="1054" y="134"/>
                    <a:pt x="1098" y="117"/>
                    <a:pt x="1143" y="117"/>
                  </a:cubicBezTo>
                  <a:cubicBezTo>
                    <a:pt x="1143" y="108"/>
                    <a:pt x="1134" y="108"/>
                    <a:pt x="1134" y="99"/>
                  </a:cubicBezTo>
                  <a:lnTo>
                    <a:pt x="1071" y="99"/>
                  </a:lnTo>
                  <a:cubicBezTo>
                    <a:pt x="1009" y="108"/>
                    <a:pt x="947" y="126"/>
                    <a:pt x="884" y="152"/>
                  </a:cubicBezTo>
                  <a:cubicBezTo>
                    <a:pt x="768" y="197"/>
                    <a:pt x="670" y="277"/>
                    <a:pt x="572" y="366"/>
                  </a:cubicBezTo>
                  <a:cubicBezTo>
                    <a:pt x="625" y="259"/>
                    <a:pt x="724" y="161"/>
                    <a:pt x="840" y="108"/>
                  </a:cubicBezTo>
                  <a:cubicBezTo>
                    <a:pt x="884" y="81"/>
                    <a:pt x="964" y="45"/>
                    <a:pt x="1045" y="36"/>
                  </a:cubicBezTo>
                  <a:cubicBezTo>
                    <a:pt x="1027" y="18"/>
                    <a:pt x="1009" y="10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69675" y="1218575"/>
              <a:ext cx="48425" cy="46200"/>
            </a:xfrm>
            <a:custGeom>
              <a:avLst/>
              <a:gdLst/>
              <a:ahLst/>
              <a:cxnLst/>
              <a:rect l="l" t="t" r="r" b="b"/>
              <a:pathLst>
                <a:path w="1937" h="1848" extrusionOk="0">
                  <a:moveTo>
                    <a:pt x="1331" y="495"/>
                  </a:moveTo>
                  <a:cubicBezTo>
                    <a:pt x="1373" y="495"/>
                    <a:pt x="1417" y="502"/>
                    <a:pt x="1463" y="518"/>
                  </a:cubicBezTo>
                  <a:cubicBezTo>
                    <a:pt x="1490" y="580"/>
                    <a:pt x="1499" y="652"/>
                    <a:pt x="1508" y="723"/>
                  </a:cubicBezTo>
                  <a:cubicBezTo>
                    <a:pt x="1475" y="712"/>
                    <a:pt x="1435" y="705"/>
                    <a:pt x="1397" y="705"/>
                  </a:cubicBezTo>
                  <a:cubicBezTo>
                    <a:pt x="1373" y="705"/>
                    <a:pt x="1350" y="707"/>
                    <a:pt x="1329" y="714"/>
                  </a:cubicBezTo>
                  <a:cubicBezTo>
                    <a:pt x="1249" y="741"/>
                    <a:pt x="1187" y="812"/>
                    <a:pt x="1160" y="893"/>
                  </a:cubicBezTo>
                  <a:cubicBezTo>
                    <a:pt x="1098" y="1062"/>
                    <a:pt x="1222" y="1258"/>
                    <a:pt x="1392" y="1267"/>
                  </a:cubicBezTo>
                  <a:cubicBezTo>
                    <a:pt x="1356" y="1339"/>
                    <a:pt x="1321" y="1401"/>
                    <a:pt x="1267" y="1455"/>
                  </a:cubicBezTo>
                  <a:cubicBezTo>
                    <a:pt x="695" y="1349"/>
                    <a:pt x="879" y="495"/>
                    <a:pt x="1331" y="495"/>
                  </a:cubicBezTo>
                  <a:close/>
                  <a:moveTo>
                    <a:pt x="1133" y="108"/>
                  </a:moveTo>
                  <a:cubicBezTo>
                    <a:pt x="1151" y="117"/>
                    <a:pt x="1169" y="125"/>
                    <a:pt x="1187" y="143"/>
                  </a:cubicBezTo>
                  <a:cubicBezTo>
                    <a:pt x="1106" y="152"/>
                    <a:pt x="1026" y="188"/>
                    <a:pt x="982" y="215"/>
                  </a:cubicBezTo>
                  <a:cubicBezTo>
                    <a:pt x="866" y="268"/>
                    <a:pt x="767" y="366"/>
                    <a:pt x="714" y="473"/>
                  </a:cubicBezTo>
                  <a:cubicBezTo>
                    <a:pt x="812" y="384"/>
                    <a:pt x="910" y="304"/>
                    <a:pt x="1026" y="259"/>
                  </a:cubicBezTo>
                  <a:cubicBezTo>
                    <a:pt x="1089" y="233"/>
                    <a:pt x="1151" y="215"/>
                    <a:pt x="1213" y="206"/>
                  </a:cubicBezTo>
                  <a:lnTo>
                    <a:pt x="1276" y="206"/>
                  </a:lnTo>
                  <a:cubicBezTo>
                    <a:pt x="1276" y="215"/>
                    <a:pt x="1285" y="215"/>
                    <a:pt x="1285" y="224"/>
                  </a:cubicBezTo>
                  <a:cubicBezTo>
                    <a:pt x="1240" y="224"/>
                    <a:pt x="1196" y="241"/>
                    <a:pt x="1169" y="250"/>
                  </a:cubicBezTo>
                  <a:cubicBezTo>
                    <a:pt x="1062" y="277"/>
                    <a:pt x="955" y="313"/>
                    <a:pt x="883" y="402"/>
                  </a:cubicBezTo>
                  <a:cubicBezTo>
                    <a:pt x="982" y="348"/>
                    <a:pt x="1071" y="313"/>
                    <a:pt x="1178" y="295"/>
                  </a:cubicBezTo>
                  <a:cubicBezTo>
                    <a:pt x="1196" y="292"/>
                    <a:pt x="1214" y="291"/>
                    <a:pt x="1234" y="291"/>
                  </a:cubicBezTo>
                  <a:cubicBezTo>
                    <a:pt x="1272" y="291"/>
                    <a:pt x="1312" y="295"/>
                    <a:pt x="1347" y="295"/>
                  </a:cubicBezTo>
                  <a:cubicBezTo>
                    <a:pt x="1374" y="331"/>
                    <a:pt x="1401" y="357"/>
                    <a:pt x="1419" y="402"/>
                  </a:cubicBezTo>
                  <a:cubicBezTo>
                    <a:pt x="1391" y="398"/>
                    <a:pt x="1365" y="396"/>
                    <a:pt x="1339" y="396"/>
                  </a:cubicBezTo>
                  <a:cubicBezTo>
                    <a:pt x="781" y="396"/>
                    <a:pt x="564" y="1365"/>
                    <a:pt x="1187" y="1544"/>
                  </a:cubicBezTo>
                  <a:cubicBezTo>
                    <a:pt x="1133" y="1589"/>
                    <a:pt x="1080" y="1624"/>
                    <a:pt x="1026" y="1660"/>
                  </a:cubicBezTo>
                  <a:cubicBezTo>
                    <a:pt x="955" y="1624"/>
                    <a:pt x="892" y="1589"/>
                    <a:pt x="839" y="1544"/>
                  </a:cubicBezTo>
                  <a:cubicBezTo>
                    <a:pt x="767" y="1481"/>
                    <a:pt x="705" y="1428"/>
                    <a:pt x="651" y="1357"/>
                  </a:cubicBezTo>
                  <a:lnTo>
                    <a:pt x="651" y="1357"/>
                  </a:lnTo>
                  <a:cubicBezTo>
                    <a:pt x="678" y="1446"/>
                    <a:pt x="750" y="1508"/>
                    <a:pt x="812" y="1571"/>
                  </a:cubicBezTo>
                  <a:cubicBezTo>
                    <a:pt x="857" y="1606"/>
                    <a:pt x="910" y="1651"/>
                    <a:pt x="964" y="1687"/>
                  </a:cubicBezTo>
                  <a:cubicBezTo>
                    <a:pt x="946" y="1696"/>
                    <a:pt x="928" y="1704"/>
                    <a:pt x="919" y="1704"/>
                  </a:cubicBezTo>
                  <a:cubicBezTo>
                    <a:pt x="839" y="1651"/>
                    <a:pt x="767" y="1597"/>
                    <a:pt x="705" y="1535"/>
                  </a:cubicBezTo>
                  <a:cubicBezTo>
                    <a:pt x="625" y="1446"/>
                    <a:pt x="580" y="1365"/>
                    <a:pt x="527" y="1267"/>
                  </a:cubicBezTo>
                  <a:lnTo>
                    <a:pt x="527" y="1267"/>
                  </a:lnTo>
                  <a:cubicBezTo>
                    <a:pt x="527" y="1392"/>
                    <a:pt x="643" y="1526"/>
                    <a:pt x="723" y="1615"/>
                  </a:cubicBezTo>
                  <a:cubicBezTo>
                    <a:pt x="732" y="1624"/>
                    <a:pt x="785" y="1687"/>
                    <a:pt x="848" y="1731"/>
                  </a:cubicBezTo>
                  <a:cubicBezTo>
                    <a:pt x="830" y="1731"/>
                    <a:pt x="821" y="1740"/>
                    <a:pt x="803" y="1740"/>
                  </a:cubicBezTo>
                  <a:cubicBezTo>
                    <a:pt x="143" y="1348"/>
                    <a:pt x="428" y="241"/>
                    <a:pt x="1133" y="108"/>
                  </a:cubicBezTo>
                  <a:close/>
                  <a:moveTo>
                    <a:pt x="1133" y="1"/>
                  </a:moveTo>
                  <a:cubicBezTo>
                    <a:pt x="312" y="152"/>
                    <a:pt x="0" y="1392"/>
                    <a:pt x="767" y="1838"/>
                  </a:cubicBezTo>
                  <a:lnTo>
                    <a:pt x="785" y="1838"/>
                  </a:lnTo>
                  <a:cubicBezTo>
                    <a:pt x="785" y="1847"/>
                    <a:pt x="794" y="1847"/>
                    <a:pt x="803" y="1847"/>
                  </a:cubicBezTo>
                  <a:cubicBezTo>
                    <a:pt x="1624" y="1696"/>
                    <a:pt x="1936" y="447"/>
                    <a:pt x="1178" y="9"/>
                  </a:cubicBezTo>
                  <a:cubicBezTo>
                    <a:pt x="1169" y="9"/>
                    <a:pt x="1169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93750" y="1266225"/>
              <a:ext cx="4700" cy="5525"/>
            </a:xfrm>
            <a:custGeom>
              <a:avLst/>
              <a:gdLst/>
              <a:ahLst/>
              <a:cxnLst/>
              <a:rect l="l" t="t" r="r" b="b"/>
              <a:pathLst>
                <a:path w="188" h="221" extrusionOk="0">
                  <a:moveTo>
                    <a:pt x="65" y="0"/>
                  </a:moveTo>
                  <a:cubicBezTo>
                    <a:pt x="59" y="0"/>
                    <a:pt x="52" y="1"/>
                    <a:pt x="45" y="4"/>
                  </a:cubicBezTo>
                  <a:cubicBezTo>
                    <a:pt x="19" y="13"/>
                    <a:pt x="1" y="39"/>
                    <a:pt x="19" y="66"/>
                  </a:cubicBezTo>
                  <a:cubicBezTo>
                    <a:pt x="36" y="111"/>
                    <a:pt x="54" y="155"/>
                    <a:pt x="81" y="200"/>
                  </a:cubicBezTo>
                  <a:cubicBezTo>
                    <a:pt x="91" y="214"/>
                    <a:pt x="104" y="220"/>
                    <a:pt x="116" y="220"/>
                  </a:cubicBezTo>
                  <a:cubicBezTo>
                    <a:pt x="152" y="220"/>
                    <a:pt x="187" y="177"/>
                    <a:pt x="161" y="137"/>
                  </a:cubicBezTo>
                  <a:cubicBezTo>
                    <a:pt x="143" y="102"/>
                    <a:pt x="126" y="66"/>
                    <a:pt x="117" y="30"/>
                  </a:cubicBezTo>
                  <a:cubicBezTo>
                    <a:pt x="103" y="10"/>
                    <a:pt x="8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701350" y="1261075"/>
              <a:ext cx="6025" cy="5700"/>
            </a:xfrm>
            <a:custGeom>
              <a:avLst/>
              <a:gdLst/>
              <a:ahLst/>
              <a:cxnLst/>
              <a:rect l="l" t="t" r="r" b="b"/>
              <a:pathLst>
                <a:path w="241" h="228" extrusionOk="0">
                  <a:moveTo>
                    <a:pt x="74" y="0"/>
                  </a:moveTo>
                  <a:cubicBezTo>
                    <a:pt x="32" y="0"/>
                    <a:pt x="0" y="58"/>
                    <a:pt x="36" y="94"/>
                  </a:cubicBezTo>
                  <a:cubicBezTo>
                    <a:pt x="71" y="129"/>
                    <a:pt x="98" y="165"/>
                    <a:pt x="134" y="201"/>
                  </a:cubicBezTo>
                  <a:cubicBezTo>
                    <a:pt x="145" y="218"/>
                    <a:pt x="161" y="228"/>
                    <a:pt x="177" y="228"/>
                  </a:cubicBezTo>
                  <a:cubicBezTo>
                    <a:pt x="186" y="228"/>
                    <a:pt x="196" y="225"/>
                    <a:pt x="205" y="219"/>
                  </a:cubicBezTo>
                  <a:cubicBezTo>
                    <a:pt x="232" y="201"/>
                    <a:pt x="241" y="165"/>
                    <a:pt x="223" y="147"/>
                  </a:cubicBezTo>
                  <a:cubicBezTo>
                    <a:pt x="187" y="94"/>
                    <a:pt x="143" y="58"/>
                    <a:pt x="107" y="13"/>
                  </a:cubicBezTo>
                  <a:cubicBezTo>
                    <a:pt x="96" y="4"/>
                    <a:pt x="85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706975" y="1254825"/>
              <a:ext cx="7100" cy="4900"/>
            </a:xfrm>
            <a:custGeom>
              <a:avLst/>
              <a:gdLst/>
              <a:ahLst/>
              <a:cxnLst/>
              <a:rect l="l" t="t" r="r" b="b"/>
              <a:pathLst>
                <a:path w="284" h="196" extrusionOk="0">
                  <a:moveTo>
                    <a:pt x="80" y="1"/>
                  </a:moveTo>
                  <a:cubicBezTo>
                    <a:pt x="36" y="1"/>
                    <a:pt x="0" y="58"/>
                    <a:pt x="43" y="94"/>
                  </a:cubicBezTo>
                  <a:cubicBezTo>
                    <a:pt x="96" y="130"/>
                    <a:pt x="150" y="156"/>
                    <a:pt x="194" y="192"/>
                  </a:cubicBezTo>
                  <a:cubicBezTo>
                    <a:pt x="201" y="194"/>
                    <a:pt x="208" y="195"/>
                    <a:pt x="215" y="195"/>
                  </a:cubicBezTo>
                  <a:cubicBezTo>
                    <a:pt x="237" y="195"/>
                    <a:pt x="259" y="185"/>
                    <a:pt x="266" y="165"/>
                  </a:cubicBezTo>
                  <a:cubicBezTo>
                    <a:pt x="284" y="139"/>
                    <a:pt x="266" y="112"/>
                    <a:pt x="248" y="94"/>
                  </a:cubicBezTo>
                  <a:cubicBezTo>
                    <a:pt x="203" y="67"/>
                    <a:pt x="150" y="40"/>
                    <a:pt x="114" y="14"/>
                  </a:cubicBezTo>
                  <a:cubicBezTo>
                    <a:pt x="103" y="4"/>
                    <a:pt x="91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712050" y="1235075"/>
              <a:ext cx="7750" cy="2925"/>
            </a:xfrm>
            <a:custGeom>
              <a:avLst/>
              <a:gdLst/>
              <a:ahLst/>
              <a:cxnLst/>
              <a:rect l="l" t="t" r="r" b="b"/>
              <a:pathLst>
                <a:path w="310" h="117" extrusionOk="0">
                  <a:moveTo>
                    <a:pt x="248" y="0"/>
                  </a:moveTo>
                  <a:cubicBezTo>
                    <a:pt x="246" y="0"/>
                    <a:pt x="244" y="0"/>
                    <a:pt x="241" y="1"/>
                  </a:cubicBezTo>
                  <a:cubicBezTo>
                    <a:pt x="188" y="10"/>
                    <a:pt x="125" y="10"/>
                    <a:pt x="72" y="10"/>
                  </a:cubicBezTo>
                  <a:cubicBezTo>
                    <a:pt x="0" y="19"/>
                    <a:pt x="9" y="117"/>
                    <a:pt x="81" y="117"/>
                  </a:cubicBezTo>
                  <a:cubicBezTo>
                    <a:pt x="107" y="112"/>
                    <a:pt x="136" y="112"/>
                    <a:pt x="165" y="112"/>
                  </a:cubicBezTo>
                  <a:cubicBezTo>
                    <a:pt x="194" y="112"/>
                    <a:pt x="223" y="112"/>
                    <a:pt x="250" y="108"/>
                  </a:cubicBezTo>
                  <a:cubicBezTo>
                    <a:pt x="310" y="99"/>
                    <a:pt x="304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710475" y="1222975"/>
              <a:ext cx="6500" cy="4675"/>
            </a:xfrm>
            <a:custGeom>
              <a:avLst/>
              <a:gdLst/>
              <a:ahLst/>
              <a:cxnLst/>
              <a:rect l="l" t="t" r="r" b="b"/>
              <a:pathLst>
                <a:path w="260" h="187" extrusionOk="0">
                  <a:moveTo>
                    <a:pt x="202" y="1"/>
                  </a:moveTo>
                  <a:cubicBezTo>
                    <a:pt x="198" y="1"/>
                    <a:pt x="193" y="1"/>
                    <a:pt x="188" y="3"/>
                  </a:cubicBezTo>
                  <a:cubicBezTo>
                    <a:pt x="135" y="30"/>
                    <a:pt x="81" y="65"/>
                    <a:pt x="28" y="92"/>
                  </a:cubicBezTo>
                  <a:cubicBezTo>
                    <a:pt x="1" y="101"/>
                    <a:pt x="1" y="146"/>
                    <a:pt x="19" y="164"/>
                  </a:cubicBezTo>
                  <a:cubicBezTo>
                    <a:pt x="30" y="181"/>
                    <a:pt x="45" y="187"/>
                    <a:pt x="61" y="187"/>
                  </a:cubicBezTo>
                  <a:cubicBezTo>
                    <a:pt x="70" y="187"/>
                    <a:pt x="80" y="185"/>
                    <a:pt x="90" y="181"/>
                  </a:cubicBezTo>
                  <a:cubicBezTo>
                    <a:pt x="135" y="155"/>
                    <a:pt x="170" y="128"/>
                    <a:pt x="224" y="101"/>
                  </a:cubicBezTo>
                  <a:cubicBezTo>
                    <a:pt x="242" y="92"/>
                    <a:pt x="259" y="65"/>
                    <a:pt x="251" y="39"/>
                  </a:cubicBezTo>
                  <a:cubicBezTo>
                    <a:pt x="243" y="17"/>
                    <a:pt x="22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703575" y="1214175"/>
              <a:ext cx="6675" cy="5100"/>
            </a:xfrm>
            <a:custGeom>
              <a:avLst/>
              <a:gdLst/>
              <a:ahLst/>
              <a:cxnLst/>
              <a:rect l="l" t="t" r="r" b="b"/>
              <a:pathLst>
                <a:path w="267" h="204" extrusionOk="0">
                  <a:moveTo>
                    <a:pt x="188" y="1"/>
                  </a:moveTo>
                  <a:cubicBezTo>
                    <a:pt x="175" y="1"/>
                    <a:pt x="163" y="5"/>
                    <a:pt x="152" y="16"/>
                  </a:cubicBezTo>
                  <a:cubicBezTo>
                    <a:pt x="116" y="52"/>
                    <a:pt x="89" y="78"/>
                    <a:pt x="45" y="105"/>
                  </a:cubicBezTo>
                  <a:cubicBezTo>
                    <a:pt x="1" y="142"/>
                    <a:pt x="36" y="203"/>
                    <a:pt x="79" y="203"/>
                  </a:cubicBezTo>
                  <a:cubicBezTo>
                    <a:pt x="88" y="203"/>
                    <a:pt x="98" y="201"/>
                    <a:pt x="107" y="194"/>
                  </a:cubicBezTo>
                  <a:cubicBezTo>
                    <a:pt x="152" y="159"/>
                    <a:pt x="188" y="123"/>
                    <a:pt x="232" y="87"/>
                  </a:cubicBezTo>
                  <a:cubicBezTo>
                    <a:pt x="266" y="47"/>
                    <a:pt x="228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711050" y="1245300"/>
              <a:ext cx="7800" cy="3450"/>
            </a:xfrm>
            <a:custGeom>
              <a:avLst/>
              <a:gdLst/>
              <a:ahLst/>
              <a:cxnLst/>
              <a:rect l="l" t="t" r="r" b="b"/>
              <a:pathLst>
                <a:path w="312" h="138" extrusionOk="0">
                  <a:moveTo>
                    <a:pt x="62" y="0"/>
                  </a:moveTo>
                  <a:cubicBezTo>
                    <a:pt x="11" y="0"/>
                    <a:pt x="0" y="92"/>
                    <a:pt x="58" y="100"/>
                  </a:cubicBezTo>
                  <a:cubicBezTo>
                    <a:pt x="112" y="118"/>
                    <a:pt x="174" y="127"/>
                    <a:pt x="228" y="136"/>
                  </a:cubicBezTo>
                  <a:cubicBezTo>
                    <a:pt x="232" y="137"/>
                    <a:pt x="237" y="138"/>
                    <a:pt x="241" y="138"/>
                  </a:cubicBezTo>
                  <a:cubicBezTo>
                    <a:pt x="294" y="138"/>
                    <a:pt x="311" y="46"/>
                    <a:pt x="245" y="38"/>
                  </a:cubicBezTo>
                  <a:cubicBezTo>
                    <a:pt x="192" y="29"/>
                    <a:pt x="138" y="11"/>
                    <a:pt x="76" y="2"/>
                  </a:cubicBezTo>
                  <a:cubicBezTo>
                    <a:pt x="71" y="1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27525" y="1247800"/>
              <a:ext cx="25450" cy="14750"/>
            </a:xfrm>
            <a:custGeom>
              <a:avLst/>
              <a:gdLst/>
              <a:ahLst/>
              <a:cxnLst/>
              <a:rect l="l" t="t" r="r" b="b"/>
              <a:pathLst>
                <a:path w="1018" h="590" extrusionOk="0">
                  <a:moveTo>
                    <a:pt x="723" y="0"/>
                  </a:moveTo>
                  <a:cubicBezTo>
                    <a:pt x="776" y="161"/>
                    <a:pt x="642" y="348"/>
                    <a:pt x="464" y="357"/>
                  </a:cubicBezTo>
                  <a:cubicBezTo>
                    <a:pt x="454" y="358"/>
                    <a:pt x="444" y="359"/>
                    <a:pt x="434" y="359"/>
                  </a:cubicBezTo>
                  <a:cubicBezTo>
                    <a:pt x="362" y="359"/>
                    <a:pt x="287" y="330"/>
                    <a:pt x="232" y="268"/>
                  </a:cubicBezTo>
                  <a:cubicBezTo>
                    <a:pt x="196" y="232"/>
                    <a:pt x="179" y="170"/>
                    <a:pt x="179" y="107"/>
                  </a:cubicBezTo>
                  <a:cubicBezTo>
                    <a:pt x="116" y="143"/>
                    <a:pt x="54" y="179"/>
                    <a:pt x="0" y="223"/>
                  </a:cubicBezTo>
                  <a:cubicBezTo>
                    <a:pt x="19" y="474"/>
                    <a:pt x="224" y="590"/>
                    <a:pt x="438" y="590"/>
                  </a:cubicBezTo>
                  <a:cubicBezTo>
                    <a:pt x="720" y="590"/>
                    <a:pt x="1018" y="390"/>
                    <a:pt x="937" y="36"/>
                  </a:cubicBezTo>
                  <a:cubicBezTo>
                    <a:pt x="865" y="18"/>
                    <a:pt x="794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21275" y="1249800"/>
              <a:ext cx="40825" cy="24200"/>
            </a:xfrm>
            <a:custGeom>
              <a:avLst/>
              <a:gdLst/>
              <a:ahLst/>
              <a:cxnLst/>
              <a:rect l="l" t="t" r="r" b="b"/>
              <a:pathLst>
                <a:path w="1633" h="968" extrusionOk="0">
                  <a:moveTo>
                    <a:pt x="1303" y="1"/>
                  </a:moveTo>
                  <a:lnTo>
                    <a:pt x="1303" y="1"/>
                  </a:lnTo>
                  <a:cubicBezTo>
                    <a:pt x="1355" y="388"/>
                    <a:pt x="1014" y="608"/>
                    <a:pt x="688" y="608"/>
                  </a:cubicBezTo>
                  <a:cubicBezTo>
                    <a:pt x="452" y="608"/>
                    <a:pt x="225" y="493"/>
                    <a:pt x="161" y="241"/>
                  </a:cubicBezTo>
                  <a:cubicBezTo>
                    <a:pt x="134" y="268"/>
                    <a:pt x="107" y="304"/>
                    <a:pt x="90" y="340"/>
                  </a:cubicBezTo>
                  <a:cubicBezTo>
                    <a:pt x="116" y="393"/>
                    <a:pt x="134" y="447"/>
                    <a:pt x="161" y="500"/>
                  </a:cubicBezTo>
                  <a:cubicBezTo>
                    <a:pt x="223" y="589"/>
                    <a:pt x="286" y="652"/>
                    <a:pt x="375" y="723"/>
                  </a:cubicBezTo>
                  <a:cubicBezTo>
                    <a:pt x="268" y="696"/>
                    <a:pt x="188" y="607"/>
                    <a:pt x="125" y="527"/>
                  </a:cubicBezTo>
                  <a:cubicBezTo>
                    <a:pt x="98" y="500"/>
                    <a:pt x="72" y="464"/>
                    <a:pt x="54" y="429"/>
                  </a:cubicBezTo>
                  <a:cubicBezTo>
                    <a:pt x="45" y="429"/>
                    <a:pt x="45" y="438"/>
                    <a:pt x="45" y="447"/>
                  </a:cubicBezTo>
                  <a:cubicBezTo>
                    <a:pt x="54" y="464"/>
                    <a:pt x="54" y="482"/>
                    <a:pt x="63" y="500"/>
                  </a:cubicBezTo>
                  <a:cubicBezTo>
                    <a:pt x="98" y="554"/>
                    <a:pt x="134" y="607"/>
                    <a:pt x="179" y="652"/>
                  </a:cubicBezTo>
                  <a:cubicBezTo>
                    <a:pt x="277" y="741"/>
                    <a:pt x="393" y="803"/>
                    <a:pt x="509" y="857"/>
                  </a:cubicBezTo>
                  <a:cubicBezTo>
                    <a:pt x="384" y="848"/>
                    <a:pt x="259" y="794"/>
                    <a:pt x="161" y="714"/>
                  </a:cubicBezTo>
                  <a:cubicBezTo>
                    <a:pt x="116" y="679"/>
                    <a:pt x="54" y="616"/>
                    <a:pt x="9" y="554"/>
                  </a:cubicBezTo>
                  <a:cubicBezTo>
                    <a:pt x="9" y="571"/>
                    <a:pt x="9" y="589"/>
                    <a:pt x="0" y="607"/>
                  </a:cubicBezTo>
                  <a:cubicBezTo>
                    <a:pt x="168" y="852"/>
                    <a:pt x="455" y="968"/>
                    <a:pt x="743" y="968"/>
                  </a:cubicBezTo>
                  <a:cubicBezTo>
                    <a:pt x="1159" y="968"/>
                    <a:pt x="1575" y="725"/>
                    <a:pt x="1633" y="277"/>
                  </a:cubicBezTo>
                  <a:cubicBezTo>
                    <a:pt x="1624" y="268"/>
                    <a:pt x="1615" y="250"/>
                    <a:pt x="1615" y="241"/>
                  </a:cubicBezTo>
                  <a:cubicBezTo>
                    <a:pt x="1588" y="313"/>
                    <a:pt x="1553" y="393"/>
                    <a:pt x="1553" y="402"/>
                  </a:cubicBezTo>
                  <a:cubicBezTo>
                    <a:pt x="1499" y="509"/>
                    <a:pt x="1428" y="670"/>
                    <a:pt x="1312" y="714"/>
                  </a:cubicBezTo>
                  <a:cubicBezTo>
                    <a:pt x="1383" y="625"/>
                    <a:pt x="1437" y="554"/>
                    <a:pt x="1481" y="455"/>
                  </a:cubicBezTo>
                  <a:cubicBezTo>
                    <a:pt x="1526" y="366"/>
                    <a:pt x="1544" y="277"/>
                    <a:pt x="1562" y="188"/>
                  </a:cubicBezTo>
                  <a:cubicBezTo>
                    <a:pt x="1553" y="170"/>
                    <a:pt x="1544" y="161"/>
                    <a:pt x="1526" y="152"/>
                  </a:cubicBezTo>
                  <a:cubicBezTo>
                    <a:pt x="1517" y="215"/>
                    <a:pt x="1490" y="277"/>
                    <a:pt x="1472" y="331"/>
                  </a:cubicBezTo>
                  <a:cubicBezTo>
                    <a:pt x="1446" y="420"/>
                    <a:pt x="1410" y="509"/>
                    <a:pt x="1339" y="571"/>
                  </a:cubicBezTo>
                  <a:cubicBezTo>
                    <a:pt x="1339" y="571"/>
                    <a:pt x="1339" y="571"/>
                    <a:pt x="1339" y="563"/>
                  </a:cubicBezTo>
                  <a:cubicBezTo>
                    <a:pt x="1383" y="491"/>
                    <a:pt x="1419" y="411"/>
                    <a:pt x="1446" y="322"/>
                  </a:cubicBezTo>
                  <a:cubicBezTo>
                    <a:pt x="1463" y="250"/>
                    <a:pt x="1472" y="179"/>
                    <a:pt x="1472" y="108"/>
                  </a:cubicBezTo>
                  <a:cubicBezTo>
                    <a:pt x="1419" y="63"/>
                    <a:pt x="1365" y="27"/>
                    <a:pt x="1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18600" y="1245075"/>
              <a:ext cx="46175" cy="31550"/>
            </a:xfrm>
            <a:custGeom>
              <a:avLst/>
              <a:gdLst/>
              <a:ahLst/>
              <a:cxnLst/>
              <a:rect l="l" t="t" r="r" b="b"/>
              <a:pathLst>
                <a:path w="1847" h="1262" extrusionOk="0">
                  <a:moveTo>
                    <a:pt x="1080" y="109"/>
                  </a:moveTo>
                  <a:cubicBezTo>
                    <a:pt x="1151" y="109"/>
                    <a:pt x="1222" y="127"/>
                    <a:pt x="1294" y="145"/>
                  </a:cubicBezTo>
                  <a:cubicBezTo>
                    <a:pt x="1375" y="499"/>
                    <a:pt x="1077" y="699"/>
                    <a:pt x="795" y="699"/>
                  </a:cubicBezTo>
                  <a:cubicBezTo>
                    <a:pt x="581" y="699"/>
                    <a:pt x="376" y="583"/>
                    <a:pt x="357" y="332"/>
                  </a:cubicBezTo>
                  <a:cubicBezTo>
                    <a:pt x="411" y="288"/>
                    <a:pt x="473" y="252"/>
                    <a:pt x="536" y="216"/>
                  </a:cubicBezTo>
                  <a:cubicBezTo>
                    <a:pt x="536" y="279"/>
                    <a:pt x="553" y="341"/>
                    <a:pt x="589" y="377"/>
                  </a:cubicBezTo>
                  <a:cubicBezTo>
                    <a:pt x="644" y="439"/>
                    <a:pt x="719" y="468"/>
                    <a:pt x="791" y="468"/>
                  </a:cubicBezTo>
                  <a:cubicBezTo>
                    <a:pt x="801" y="468"/>
                    <a:pt x="811" y="467"/>
                    <a:pt x="821" y="466"/>
                  </a:cubicBezTo>
                  <a:cubicBezTo>
                    <a:pt x="999" y="457"/>
                    <a:pt x="1133" y="270"/>
                    <a:pt x="1080" y="109"/>
                  </a:cubicBezTo>
                  <a:close/>
                  <a:moveTo>
                    <a:pt x="1410" y="190"/>
                  </a:moveTo>
                  <a:lnTo>
                    <a:pt x="1410" y="190"/>
                  </a:lnTo>
                  <a:cubicBezTo>
                    <a:pt x="1472" y="216"/>
                    <a:pt x="1526" y="252"/>
                    <a:pt x="1579" y="297"/>
                  </a:cubicBezTo>
                  <a:cubicBezTo>
                    <a:pt x="1579" y="368"/>
                    <a:pt x="1570" y="439"/>
                    <a:pt x="1553" y="511"/>
                  </a:cubicBezTo>
                  <a:cubicBezTo>
                    <a:pt x="1526" y="600"/>
                    <a:pt x="1490" y="680"/>
                    <a:pt x="1446" y="752"/>
                  </a:cubicBezTo>
                  <a:cubicBezTo>
                    <a:pt x="1446" y="760"/>
                    <a:pt x="1446" y="760"/>
                    <a:pt x="1446" y="760"/>
                  </a:cubicBezTo>
                  <a:cubicBezTo>
                    <a:pt x="1517" y="698"/>
                    <a:pt x="1553" y="609"/>
                    <a:pt x="1579" y="520"/>
                  </a:cubicBezTo>
                  <a:cubicBezTo>
                    <a:pt x="1597" y="466"/>
                    <a:pt x="1624" y="404"/>
                    <a:pt x="1633" y="341"/>
                  </a:cubicBezTo>
                  <a:cubicBezTo>
                    <a:pt x="1651" y="350"/>
                    <a:pt x="1660" y="359"/>
                    <a:pt x="1669" y="377"/>
                  </a:cubicBezTo>
                  <a:cubicBezTo>
                    <a:pt x="1651" y="466"/>
                    <a:pt x="1633" y="555"/>
                    <a:pt x="1588" y="644"/>
                  </a:cubicBezTo>
                  <a:cubicBezTo>
                    <a:pt x="1544" y="743"/>
                    <a:pt x="1490" y="814"/>
                    <a:pt x="1419" y="903"/>
                  </a:cubicBezTo>
                  <a:cubicBezTo>
                    <a:pt x="1535" y="859"/>
                    <a:pt x="1606" y="698"/>
                    <a:pt x="1660" y="591"/>
                  </a:cubicBezTo>
                  <a:cubicBezTo>
                    <a:pt x="1660" y="582"/>
                    <a:pt x="1695" y="502"/>
                    <a:pt x="1722" y="430"/>
                  </a:cubicBezTo>
                  <a:cubicBezTo>
                    <a:pt x="1731" y="439"/>
                    <a:pt x="1731" y="457"/>
                    <a:pt x="1740" y="466"/>
                  </a:cubicBezTo>
                  <a:cubicBezTo>
                    <a:pt x="1682" y="914"/>
                    <a:pt x="1266" y="1157"/>
                    <a:pt x="850" y="1157"/>
                  </a:cubicBezTo>
                  <a:cubicBezTo>
                    <a:pt x="562" y="1157"/>
                    <a:pt x="275" y="1041"/>
                    <a:pt x="107" y="796"/>
                  </a:cubicBezTo>
                  <a:cubicBezTo>
                    <a:pt x="116" y="778"/>
                    <a:pt x="116" y="760"/>
                    <a:pt x="116" y="743"/>
                  </a:cubicBezTo>
                  <a:cubicBezTo>
                    <a:pt x="161" y="805"/>
                    <a:pt x="223" y="868"/>
                    <a:pt x="268" y="903"/>
                  </a:cubicBezTo>
                  <a:cubicBezTo>
                    <a:pt x="366" y="983"/>
                    <a:pt x="491" y="1037"/>
                    <a:pt x="616" y="1046"/>
                  </a:cubicBezTo>
                  <a:cubicBezTo>
                    <a:pt x="500" y="992"/>
                    <a:pt x="384" y="930"/>
                    <a:pt x="286" y="841"/>
                  </a:cubicBezTo>
                  <a:cubicBezTo>
                    <a:pt x="241" y="796"/>
                    <a:pt x="205" y="743"/>
                    <a:pt x="179" y="689"/>
                  </a:cubicBezTo>
                  <a:cubicBezTo>
                    <a:pt x="161" y="671"/>
                    <a:pt x="161" y="653"/>
                    <a:pt x="152" y="636"/>
                  </a:cubicBezTo>
                  <a:cubicBezTo>
                    <a:pt x="152" y="627"/>
                    <a:pt x="152" y="618"/>
                    <a:pt x="161" y="618"/>
                  </a:cubicBezTo>
                  <a:cubicBezTo>
                    <a:pt x="179" y="653"/>
                    <a:pt x="205" y="689"/>
                    <a:pt x="232" y="716"/>
                  </a:cubicBezTo>
                  <a:cubicBezTo>
                    <a:pt x="295" y="796"/>
                    <a:pt x="375" y="885"/>
                    <a:pt x="482" y="912"/>
                  </a:cubicBezTo>
                  <a:cubicBezTo>
                    <a:pt x="393" y="841"/>
                    <a:pt x="330" y="778"/>
                    <a:pt x="268" y="689"/>
                  </a:cubicBezTo>
                  <a:cubicBezTo>
                    <a:pt x="241" y="636"/>
                    <a:pt x="223" y="582"/>
                    <a:pt x="197" y="529"/>
                  </a:cubicBezTo>
                  <a:cubicBezTo>
                    <a:pt x="223" y="493"/>
                    <a:pt x="241" y="457"/>
                    <a:pt x="268" y="430"/>
                  </a:cubicBezTo>
                  <a:cubicBezTo>
                    <a:pt x="332" y="682"/>
                    <a:pt x="559" y="797"/>
                    <a:pt x="795" y="797"/>
                  </a:cubicBezTo>
                  <a:cubicBezTo>
                    <a:pt x="1121" y="797"/>
                    <a:pt x="1462" y="577"/>
                    <a:pt x="1410" y="190"/>
                  </a:cubicBezTo>
                  <a:close/>
                  <a:moveTo>
                    <a:pt x="997" y="1"/>
                  </a:moveTo>
                  <a:cubicBezTo>
                    <a:pt x="530" y="1"/>
                    <a:pt x="63" y="280"/>
                    <a:pt x="0" y="796"/>
                  </a:cubicBezTo>
                  <a:cubicBezTo>
                    <a:pt x="0" y="805"/>
                    <a:pt x="0" y="814"/>
                    <a:pt x="9" y="814"/>
                  </a:cubicBezTo>
                  <a:cubicBezTo>
                    <a:pt x="9" y="823"/>
                    <a:pt x="9" y="832"/>
                    <a:pt x="18" y="841"/>
                  </a:cubicBezTo>
                  <a:cubicBezTo>
                    <a:pt x="205" y="1126"/>
                    <a:pt x="528" y="1261"/>
                    <a:pt x="852" y="1261"/>
                  </a:cubicBezTo>
                  <a:cubicBezTo>
                    <a:pt x="1317" y="1261"/>
                    <a:pt x="1784" y="982"/>
                    <a:pt x="1847" y="466"/>
                  </a:cubicBezTo>
                  <a:cubicBezTo>
                    <a:pt x="1847" y="457"/>
                    <a:pt x="1847" y="448"/>
                    <a:pt x="1847" y="448"/>
                  </a:cubicBezTo>
                  <a:cubicBezTo>
                    <a:pt x="1847" y="439"/>
                    <a:pt x="1847" y="430"/>
                    <a:pt x="1838" y="421"/>
                  </a:cubicBezTo>
                  <a:cubicBezTo>
                    <a:pt x="1648" y="136"/>
                    <a:pt x="1322" y="1"/>
                    <a:pt x="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63425" y="1245675"/>
              <a:ext cx="5500" cy="5050"/>
            </a:xfrm>
            <a:custGeom>
              <a:avLst/>
              <a:gdLst/>
              <a:ahLst/>
              <a:cxnLst/>
              <a:rect l="l" t="t" r="r" b="b"/>
              <a:pathLst>
                <a:path w="220" h="202" extrusionOk="0">
                  <a:moveTo>
                    <a:pt x="148" y="1"/>
                  </a:moveTo>
                  <a:cubicBezTo>
                    <a:pt x="133" y="1"/>
                    <a:pt x="118" y="7"/>
                    <a:pt x="107" y="23"/>
                  </a:cubicBezTo>
                  <a:cubicBezTo>
                    <a:pt x="81" y="58"/>
                    <a:pt x="54" y="85"/>
                    <a:pt x="27" y="112"/>
                  </a:cubicBezTo>
                  <a:cubicBezTo>
                    <a:pt x="9" y="130"/>
                    <a:pt x="0" y="166"/>
                    <a:pt x="27" y="183"/>
                  </a:cubicBezTo>
                  <a:cubicBezTo>
                    <a:pt x="38" y="194"/>
                    <a:pt x="56" y="202"/>
                    <a:pt x="72" y="202"/>
                  </a:cubicBezTo>
                  <a:cubicBezTo>
                    <a:pt x="82" y="202"/>
                    <a:pt x="92" y="199"/>
                    <a:pt x="99" y="192"/>
                  </a:cubicBezTo>
                  <a:cubicBezTo>
                    <a:pt x="125" y="157"/>
                    <a:pt x="161" y="121"/>
                    <a:pt x="188" y="76"/>
                  </a:cubicBezTo>
                  <a:cubicBezTo>
                    <a:pt x="219" y="38"/>
                    <a:pt x="184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655650" y="1239300"/>
              <a:ext cx="4675" cy="6200"/>
            </a:xfrm>
            <a:custGeom>
              <a:avLst/>
              <a:gdLst/>
              <a:ahLst/>
              <a:cxnLst/>
              <a:rect l="l" t="t" r="r" b="b"/>
              <a:pathLst>
                <a:path w="187" h="248" extrusionOk="0">
                  <a:moveTo>
                    <a:pt x="134" y="1"/>
                  </a:moveTo>
                  <a:cubicBezTo>
                    <a:pt x="115" y="1"/>
                    <a:pt x="94" y="11"/>
                    <a:pt x="88" y="28"/>
                  </a:cubicBezTo>
                  <a:cubicBezTo>
                    <a:pt x="62" y="82"/>
                    <a:pt x="35" y="126"/>
                    <a:pt x="17" y="180"/>
                  </a:cubicBezTo>
                  <a:cubicBezTo>
                    <a:pt x="0" y="219"/>
                    <a:pt x="33" y="248"/>
                    <a:pt x="67" y="248"/>
                  </a:cubicBezTo>
                  <a:cubicBezTo>
                    <a:pt x="86" y="248"/>
                    <a:pt x="105" y="238"/>
                    <a:pt x="115" y="215"/>
                  </a:cubicBezTo>
                  <a:cubicBezTo>
                    <a:pt x="133" y="171"/>
                    <a:pt x="151" y="126"/>
                    <a:pt x="178" y="82"/>
                  </a:cubicBezTo>
                  <a:cubicBezTo>
                    <a:pt x="187" y="55"/>
                    <a:pt x="187" y="28"/>
                    <a:pt x="160" y="10"/>
                  </a:cubicBezTo>
                  <a:cubicBezTo>
                    <a:pt x="153" y="4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47750" y="1235925"/>
              <a:ext cx="3650" cy="6750"/>
            </a:xfrm>
            <a:custGeom>
              <a:avLst/>
              <a:gdLst/>
              <a:ahLst/>
              <a:cxnLst/>
              <a:rect l="l" t="t" r="r" b="b"/>
              <a:pathLst>
                <a:path w="146" h="270" extrusionOk="0">
                  <a:moveTo>
                    <a:pt x="79" y="1"/>
                  </a:moveTo>
                  <a:cubicBezTo>
                    <a:pt x="52" y="1"/>
                    <a:pt x="37" y="24"/>
                    <a:pt x="30" y="47"/>
                  </a:cubicBezTo>
                  <a:cubicBezTo>
                    <a:pt x="21" y="101"/>
                    <a:pt x="21" y="154"/>
                    <a:pt x="12" y="199"/>
                  </a:cubicBezTo>
                  <a:cubicBezTo>
                    <a:pt x="1" y="242"/>
                    <a:pt x="34" y="269"/>
                    <a:pt x="65" y="269"/>
                  </a:cubicBezTo>
                  <a:cubicBezTo>
                    <a:pt x="84" y="269"/>
                    <a:pt x="103" y="259"/>
                    <a:pt x="110" y="234"/>
                  </a:cubicBezTo>
                  <a:cubicBezTo>
                    <a:pt x="119" y="172"/>
                    <a:pt x="128" y="118"/>
                    <a:pt x="137" y="56"/>
                  </a:cubicBezTo>
                  <a:cubicBezTo>
                    <a:pt x="146" y="29"/>
                    <a:pt x="110" y="2"/>
                    <a:pt x="92" y="2"/>
                  </a:cubicBezTo>
                  <a:cubicBezTo>
                    <a:pt x="87" y="1"/>
                    <a:pt x="8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25575" y="1239400"/>
              <a:ext cx="5450" cy="6275"/>
            </a:xfrm>
            <a:custGeom>
              <a:avLst/>
              <a:gdLst/>
              <a:ahLst/>
              <a:cxnLst/>
              <a:rect l="l" t="t" r="r" b="b"/>
              <a:pathLst>
                <a:path w="218" h="251" extrusionOk="0">
                  <a:moveTo>
                    <a:pt x="77" y="0"/>
                  </a:moveTo>
                  <a:cubicBezTo>
                    <a:pt x="39" y="0"/>
                    <a:pt x="0" y="35"/>
                    <a:pt x="25" y="78"/>
                  </a:cubicBezTo>
                  <a:cubicBezTo>
                    <a:pt x="60" y="122"/>
                    <a:pt x="78" y="176"/>
                    <a:pt x="105" y="220"/>
                  </a:cubicBezTo>
                  <a:cubicBezTo>
                    <a:pt x="114" y="241"/>
                    <a:pt x="131" y="250"/>
                    <a:pt x="149" y="250"/>
                  </a:cubicBezTo>
                  <a:cubicBezTo>
                    <a:pt x="183" y="250"/>
                    <a:pt x="218" y="217"/>
                    <a:pt x="194" y="176"/>
                  </a:cubicBezTo>
                  <a:cubicBezTo>
                    <a:pt x="167" y="122"/>
                    <a:pt x="150" y="78"/>
                    <a:pt x="123" y="24"/>
                  </a:cubicBezTo>
                  <a:cubicBezTo>
                    <a:pt x="112" y="7"/>
                    <a:pt x="94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15925" y="1246475"/>
              <a:ext cx="6275" cy="5150"/>
            </a:xfrm>
            <a:custGeom>
              <a:avLst/>
              <a:gdLst/>
              <a:ahLst/>
              <a:cxnLst/>
              <a:rect l="l" t="t" r="r" b="b"/>
              <a:pathLst>
                <a:path w="251" h="206" extrusionOk="0">
                  <a:moveTo>
                    <a:pt x="54" y="1"/>
                  </a:moveTo>
                  <a:cubicBezTo>
                    <a:pt x="42" y="1"/>
                    <a:pt x="30" y="5"/>
                    <a:pt x="18" y="18"/>
                  </a:cubicBezTo>
                  <a:cubicBezTo>
                    <a:pt x="0" y="35"/>
                    <a:pt x="0" y="71"/>
                    <a:pt x="18" y="89"/>
                  </a:cubicBezTo>
                  <a:cubicBezTo>
                    <a:pt x="63" y="125"/>
                    <a:pt x="116" y="160"/>
                    <a:pt x="161" y="196"/>
                  </a:cubicBezTo>
                  <a:cubicBezTo>
                    <a:pt x="167" y="202"/>
                    <a:pt x="176" y="205"/>
                    <a:pt x="185" y="205"/>
                  </a:cubicBezTo>
                  <a:cubicBezTo>
                    <a:pt x="202" y="205"/>
                    <a:pt x="221" y="195"/>
                    <a:pt x="232" y="178"/>
                  </a:cubicBezTo>
                  <a:cubicBezTo>
                    <a:pt x="250" y="151"/>
                    <a:pt x="241" y="125"/>
                    <a:pt x="214" y="107"/>
                  </a:cubicBezTo>
                  <a:cubicBezTo>
                    <a:pt x="179" y="80"/>
                    <a:pt x="134" y="53"/>
                    <a:pt x="98" y="18"/>
                  </a:cubicBezTo>
                  <a:cubicBezTo>
                    <a:pt x="84" y="8"/>
                    <a:pt x="69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610075" y="1256600"/>
              <a:ext cx="7175" cy="4150"/>
            </a:xfrm>
            <a:custGeom>
              <a:avLst/>
              <a:gdLst/>
              <a:ahLst/>
              <a:cxnLst/>
              <a:rect l="l" t="t" r="r" b="b"/>
              <a:pathLst>
                <a:path w="287" h="166" extrusionOk="0">
                  <a:moveTo>
                    <a:pt x="71" y="0"/>
                  </a:moveTo>
                  <a:cubicBezTo>
                    <a:pt x="22" y="0"/>
                    <a:pt x="1" y="80"/>
                    <a:pt x="56" y="103"/>
                  </a:cubicBezTo>
                  <a:cubicBezTo>
                    <a:pt x="100" y="121"/>
                    <a:pt x="145" y="139"/>
                    <a:pt x="181" y="157"/>
                  </a:cubicBezTo>
                  <a:cubicBezTo>
                    <a:pt x="191" y="163"/>
                    <a:pt x="201" y="165"/>
                    <a:pt x="210" y="165"/>
                  </a:cubicBezTo>
                  <a:cubicBezTo>
                    <a:pt x="258" y="165"/>
                    <a:pt x="287" y="99"/>
                    <a:pt x="234" y="76"/>
                  </a:cubicBezTo>
                  <a:cubicBezTo>
                    <a:pt x="190" y="50"/>
                    <a:pt x="145" y="23"/>
                    <a:pt x="92" y="5"/>
                  </a:cubicBezTo>
                  <a:cubicBezTo>
                    <a:pt x="84" y="2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36625" y="1236025"/>
              <a:ext cx="3750" cy="6825"/>
            </a:xfrm>
            <a:custGeom>
              <a:avLst/>
              <a:gdLst/>
              <a:ahLst/>
              <a:cxnLst/>
              <a:rect l="l" t="t" r="r" b="b"/>
              <a:pathLst>
                <a:path w="150" h="273" extrusionOk="0">
                  <a:moveTo>
                    <a:pt x="62" y="0"/>
                  </a:moveTo>
                  <a:cubicBezTo>
                    <a:pt x="32" y="0"/>
                    <a:pt x="0" y="25"/>
                    <a:pt x="11" y="61"/>
                  </a:cubicBezTo>
                  <a:cubicBezTo>
                    <a:pt x="20" y="123"/>
                    <a:pt x="29" y="177"/>
                    <a:pt x="38" y="230"/>
                  </a:cubicBezTo>
                  <a:cubicBezTo>
                    <a:pt x="45" y="260"/>
                    <a:pt x="67" y="273"/>
                    <a:pt x="89" y="273"/>
                  </a:cubicBezTo>
                  <a:cubicBezTo>
                    <a:pt x="119" y="273"/>
                    <a:pt x="150" y="249"/>
                    <a:pt x="145" y="213"/>
                  </a:cubicBezTo>
                  <a:cubicBezTo>
                    <a:pt x="136" y="159"/>
                    <a:pt x="127" y="97"/>
                    <a:pt x="109" y="43"/>
                  </a:cubicBezTo>
                  <a:cubicBezTo>
                    <a:pt x="105" y="13"/>
                    <a:pt x="84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567300" y="1234475"/>
              <a:ext cx="10500" cy="9775"/>
            </a:xfrm>
            <a:custGeom>
              <a:avLst/>
              <a:gdLst/>
              <a:ahLst/>
              <a:cxnLst/>
              <a:rect l="l" t="t" r="r" b="b"/>
              <a:pathLst>
                <a:path w="420" h="391" extrusionOk="0">
                  <a:moveTo>
                    <a:pt x="170" y="0"/>
                  </a:moveTo>
                  <a:cubicBezTo>
                    <a:pt x="134" y="0"/>
                    <a:pt x="99" y="2"/>
                    <a:pt x="63" y="7"/>
                  </a:cubicBezTo>
                  <a:cubicBezTo>
                    <a:pt x="0" y="132"/>
                    <a:pt x="9" y="248"/>
                    <a:pt x="54" y="346"/>
                  </a:cubicBezTo>
                  <a:lnTo>
                    <a:pt x="99" y="346"/>
                  </a:lnTo>
                  <a:cubicBezTo>
                    <a:pt x="204" y="355"/>
                    <a:pt x="309" y="372"/>
                    <a:pt x="415" y="390"/>
                  </a:cubicBezTo>
                  <a:lnTo>
                    <a:pt x="415" y="390"/>
                  </a:lnTo>
                  <a:cubicBezTo>
                    <a:pt x="407" y="387"/>
                    <a:pt x="399" y="380"/>
                    <a:pt x="384" y="373"/>
                  </a:cubicBezTo>
                  <a:cubicBezTo>
                    <a:pt x="313" y="328"/>
                    <a:pt x="259" y="257"/>
                    <a:pt x="241" y="176"/>
                  </a:cubicBezTo>
                  <a:cubicBezTo>
                    <a:pt x="232" y="123"/>
                    <a:pt x="250" y="51"/>
                    <a:pt x="277" y="7"/>
                  </a:cubicBezTo>
                  <a:cubicBezTo>
                    <a:pt x="241" y="2"/>
                    <a:pt x="206" y="0"/>
                    <a:pt x="170" y="0"/>
                  </a:cubicBezTo>
                  <a:close/>
                  <a:moveTo>
                    <a:pt x="415" y="390"/>
                  </a:moveTo>
                  <a:cubicBezTo>
                    <a:pt x="417" y="390"/>
                    <a:pt x="418" y="390"/>
                    <a:pt x="420" y="390"/>
                  </a:cubicBezTo>
                  <a:cubicBezTo>
                    <a:pt x="418" y="390"/>
                    <a:pt x="417" y="390"/>
                    <a:pt x="415" y="3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578675" y="1239775"/>
              <a:ext cx="12525" cy="10925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39" y="0"/>
                  </a:moveTo>
                  <a:cubicBezTo>
                    <a:pt x="314" y="119"/>
                    <a:pt x="192" y="197"/>
                    <a:pt x="73" y="197"/>
                  </a:cubicBezTo>
                  <a:cubicBezTo>
                    <a:pt x="67" y="197"/>
                    <a:pt x="60" y="197"/>
                    <a:pt x="54" y="196"/>
                  </a:cubicBezTo>
                  <a:lnTo>
                    <a:pt x="54" y="196"/>
                  </a:lnTo>
                  <a:lnTo>
                    <a:pt x="81" y="205"/>
                  </a:lnTo>
                  <a:lnTo>
                    <a:pt x="54" y="268"/>
                  </a:lnTo>
                  <a:cubicBezTo>
                    <a:pt x="36" y="321"/>
                    <a:pt x="18" y="375"/>
                    <a:pt x="0" y="428"/>
                  </a:cubicBezTo>
                  <a:cubicBezTo>
                    <a:pt x="33" y="434"/>
                    <a:pt x="66" y="437"/>
                    <a:pt x="98" y="437"/>
                  </a:cubicBezTo>
                  <a:cubicBezTo>
                    <a:pt x="268" y="437"/>
                    <a:pt x="425" y="354"/>
                    <a:pt x="500" y="152"/>
                  </a:cubicBezTo>
                  <a:cubicBezTo>
                    <a:pt x="455" y="98"/>
                    <a:pt x="402" y="45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575325" y="1246000"/>
              <a:ext cx="21000" cy="16750"/>
            </a:xfrm>
            <a:custGeom>
              <a:avLst/>
              <a:gdLst/>
              <a:ahLst/>
              <a:cxnLst/>
              <a:rect l="l" t="t" r="r" b="b"/>
              <a:pathLst>
                <a:path w="840" h="670" extrusionOk="0">
                  <a:moveTo>
                    <a:pt x="705" y="1"/>
                  </a:moveTo>
                  <a:cubicBezTo>
                    <a:pt x="613" y="207"/>
                    <a:pt x="436" y="294"/>
                    <a:pt x="250" y="294"/>
                  </a:cubicBezTo>
                  <a:cubicBezTo>
                    <a:pt x="203" y="294"/>
                    <a:pt x="155" y="288"/>
                    <a:pt x="108" y="277"/>
                  </a:cubicBezTo>
                  <a:cubicBezTo>
                    <a:pt x="72" y="376"/>
                    <a:pt x="36" y="474"/>
                    <a:pt x="1" y="581"/>
                  </a:cubicBezTo>
                  <a:cubicBezTo>
                    <a:pt x="81" y="607"/>
                    <a:pt x="170" y="643"/>
                    <a:pt x="259" y="670"/>
                  </a:cubicBezTo>
                  <a:lnTo>
                    <a:pt x="268" y="670"/>
                  </a:lnTo>
                  <a:cubicBezTo>
                    <a:pt x="473" y="670"/>
                    <a:pt x="688" y="590"/>
                    <a:pt x="839" y="411"/>
                  </a:cubicBezTo>
                  <a:cubicBezTo>
                    <a:pt x="839" y="393"/>
                    <a:pt x="839" y="384"/>
                    <a:pt x="839" y="367"/>
                  </a:cubicBezTo>
                  <a:cubicBezTo>
                    <a:pt x="777" y="420"/>
                    <a:pt x="714" y="465"/>
                    <a:pt x="696" y="474"/>
                  </a:cubicBezTo>
                  <a:cubicBezTo>
                    <a:pt x="607" y="531"/>
                    <a:pt x="473" y="610"/>
                    <a:pt x="362" y="610"/>
                  </a:cubicBezTo>
                  <a:cubicBezTo>
                    <a:pt x="351" y="610"/>
                    <a:pt x="341" y="609"/>
                    <a:pt x="331" y="607"/>
                  </a:cubicBezTo>
                  <a:cubicBezTo>
                    <a:pt x="331" y="599"/>
                    <a:pt x="331" y="599"/>
                    <a:pt x="331" y="599"/>
                  </a:cubicBezTo>
                  <a:cubicBezTo>
                    <a:pt x="438" y="572"/>
                    <a:pt x="518" y="536"/>
                    <a:pt x="616" y="474"/>
                  </a:cubicBezTo>
                  <a:cubicBezTo>
                    <a:pt x="696" y="429"/>
                    <a:pt x="759" y="358"/>
                    <a:pt x="830" y="295"/>
                  </a:cubicBezTo>
                  <a:cubicBezTo>
                    <a:pt x="821" y="277"/>
                    <a:pt x="821" y="260"/>
                    <a:pt x="812" y="251"/>
                  </a:cubicBezTo>
                  <a:cubicBezTo>
                    <a:pt x="768" y="295"/>
                    <a:pt x="714" y="340"/>
                    <a:pt x="670" y="376"/>
                  </a:cubicBezTo>
                  <a:cubicBezTo>
                    <a:pt x="598" y="429"/>
                    <a:pt x="527" y="483"/>
                    <a:pt x="429" y="500"/>
                  </a:cubicBezTo>
                  <a:cubicBezTo>
                    <a:pt x="429" y="500"/>
                    <a:pt x="429" y="492"/>
                    <a:pt x="429" y="492"/>
                  </a:cubicBezTo>
                  <a:cubicBezTo>
                    <a:pt x="509" y="456"/>
                    <a:pt x="580" y="402"/>
                    <a:pt x="652" y="349"/>
                  </a:cubicBezTo>
                  <a:cubicBezTo>
                    <a:pt x="705" y="295"/>
                    <a:pt x="750" y="242"/>
                    <a:pt x="795" y="179"/>
                  </a:cubicBezTo>
                  <a:cubicBezTo>
                    <a:pt x="777" y="117"/>
                    <a:pt x="750" y="54"/>
                    <a:pt x="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564625" y="1231825"/>
              <a:ext cx="34375" cy="32950"/>
            </a:xfrm>
            <a:custGeom>
              <a:avLst/>
              <a:gdLst/>
              <a:ahLst/>
              <a:cxnLst/>
              <a:rect l="l" t="t" r="r" b="b"/>
              <a:pathLst>
                <a:path w="1375" h="1318" extrusionOk="0">
                  <a:moveTo>
                    <a:pt x="295" y="1"/>
                  </a:moveTo>
                  <a:cubicBezTo>
                    <a:pt x="213" y="1"/>
                    <a:pt x="132" y="11"/>
                    <a:pt x="54" y="33"/>
                  </a:cubicBezTo>
                  <a:cubicBezTo>
                    <a:pt x="54" y="42"/>
                    <a:pt x="45" y="50"/>
                    <a:pt x="45" y="50"/>
                  </a:cubicBezTo>
                  <a:cubicBezTo>
                    <a:pt x="27" y="86"/>
                    <a:pt x="18" y="122"/>
                    <a:pt x="0" y="166"/>
                  </a:cubicBezTo>
                  <a:cubicBezTo>
                    <a:pt x="18" y="157"/>
                    <a:pt x="36" y="149"/>
                    <a:pt x="54" y="149"/>
                  </a:cubicBezTo>
                  <a:cubicBezTo>
                    <a:pt x="18" y="247"/>
                    <a:pt x="18" y="354"/>
                    <a:pt x="45" y="443"/>
                  </a:cubicBezTo>
                  <a:cubicBezTo>
                    <a:pt x="81" y="443"/>
                    <a:pt x="125" y="452"/>
                    <a:pt x="161" y="452"/>
                  </a:cubicBezTo>
                  <a:cubicBezTo>
                    <a:pt x="116" y="354"/>
                    <a:pt x="107" y="238"/>
                    <a:pt x="170" y="113"/>
                  </a:cubicBezTo>
                  <a:cubicBezTo>
                    <a:pt x="206" y="108"/>
                    <a:pt x="241" y="106"/>
                    <a:pt x="277" y="106"/>
                  </a:cubicBezTo>
                  <a:cubicBezTo>
                    <a:pt x="313" y="106"/>
                    <a:pt x="348" y="108"/>
                    <a:pt x="384" y="113"/>
                  </a:cubicBezTo>
                  <a:cubicBezTo>
                    <a:pt x="357" y="157"/>
                    <a:pt x="339" y="229"/>
                    <a:pt x="348" y="282"/>
                  </a:cubicBezTo>
                  <a:cubicBezTo>
                    <a:pt x="366" y="363"/>
                    <a:pt x="420" y="434"/>
                    <a:pt x="491" y="479"/>
                  </a:cubicBezTo>
                  <a:cubicBezTo>
                    <a:pt x="509" y="488"/>
                    <a:pt x="518" y="496"/>
                    <a:pt x="527" y="496"/>
                  </a:cubicBezTo>
                  <a:cubicBezTo>
                    <a:pt x="545" y="496"/>
                    <a:pt x="554" y="505"/>
                    <a:pt x="571" y="505"/>
                  </a:cubicBezTo>
                  <a:lnTo>
                    <a:pt x="616" y="514"/>
                  </a:lnTo>
                  <a:cubicBezTo>
                    <a:pt x="622" y="515"/>
                    <a:pt x="629" y="515"/>
                    <a:pt x="635" y="515"/>
                  </a:cubicBezTo>
                  <a:cubicBezTo>
                    <a:pt x="754" y="515"/>
                    <a:pt x="876" y="437"/>
                    <a:pt x="901" y="318"/>
                  </a:cubicBezTo>
                  <a:cubicBezTo>
                    <a:pt x="964" y="363"/>
                    <a:pt x="1017" y="416"/>
                    <a:pt x="1062" y="470"/>
                  </a:cubicBezTo>
                  <a:cubicBezTo>
                    <a:pt x="987" y="672"/>
                    <a:pt x="830" y="755"/>
                    <a:pt x="660" y="755"/>
                  </a:cubicBezTo>
                  <a:cubicBezTo>
                    <a:pt x="628" y="755"/>
                    <a:pt x="595" y="752"/>
                    <a:pt x="562" y="746"/>
                  </a:cubicBezTo>
                  <a:cubicBezTo>
                    <a:pt x="562" y="755"/>
                    <a:pt x="562" y="755"/>
                    <a:pt x="562" y="755"/>
                  </a:cubicBezTo>
                  <a:cubicBezTo>
                    <a:pt x="554" y="791"/>
                    <a:pt x="545" y="818"/>
                    <a:pt x="536" y="844"/>
                  </a:cubicBezTo>
                  <a:cubicBezTo>
                    <a:pt x="583" y="855"/>
                    <a:pt x="631" y="861"/>
                    <a:pt x="678" y="861"/>
                  </a:cubicBezTo>
                  <a:cubicBezTo>
                    <a:pt x="864" y="861"/>
                    <a:pt x="1041" y="774"/>
                    <a:pt x="1133" y="568"/>
                  </a:cubicBezTo>
                  <a:cubicBezTo>
                    <a:pt x="1169" y="621"/>
                    <a:pt x="1205" y="684"/>
                    <a:pt x="1223" y="746"/>
                  </a:cubicBezTo>
                  <a:cubicBezTo>
                    <a:pt x="1178" y="809"/>
                    <a:pt x="1133" y="862"/>
                    <a:pt x="1080" y="916"/>
                  </a:cubicBezTo>
                  <a:cubicBezTo>
                    <a:pt x="1008" y="969"/>
                    <a:pt x="937" y="1023"/>
                    <a:pt x="857" y="1059"/>
                  </a:cubicBezTo>
                  <a:cubicBezTo>
                    <a:pt x="857" y="1059"/>
                    <a:pt x="857" y="1067"/>
                    <a:pt x="857" y="1067"/>
                  </a:cubicBezTo>
                  <a:cubicBezTo>
                    <a:pt x="955" y="1050"/>
                    <a:pt x="1026" y="996"/>
                    <a:pt x="1098" y="943"/>
                  </a:cubicBezTo>
                  <a:cubicBezTo>
                    <a:pt x="1142" y="907"/>
                    <a:pt x="1196" y="862"/>
                    <a:pt x="1240" y="818"/>
                  </a:cubicBezTo>
                  <a:cubicBezTo>
                    <a:pt x="1249" y="827"/>
                    <a:pt x="1249" y="844"/>
                    <a:pt x="1258" y="862"/>
                  </a:cubicBezTo>
                  <a:cubicBezTo>
                    <a:pt x="1187" y="925"/>
                    <a:pt x="1124" y="996"/>
                    <a:pt x="1044" y="1041"/>
                  </a:cubicBezTo>
                  <a:cubicBezTo>
                    <a:pt x="946" y="1103"/>
                    <a:pt x="866" y="1139"/>
                    <a:pt x="759" y="1166"/>
                  </a:cubicBezTo>
                  <a:cubicBezTo>
                    <a:pt x="759" y="1166"/>
                    <a:pt x="759" y="1166"/>
                    <a:pt x="759" y="1174"/>
                  </a:cubicBezTo>
                  <a:cubicBezTo>
                    <a:pt x="769" y="1176"/>
                    <a:pt x="779" y="1177"/>
                    <a:pt x="790" y="1177"/>
                  </a:cubicBezTo>
                  <a:cubicBezTo>
                    <a:pt x="901" y="1177"/>
                    <a:pt x="1035" y="1098"/>
                    <a:pt x="1124" y="1041"/>
                  </a:cubicBezTo>
                  <a:cubicBezTo>
                    <a:pt x="1142" y="1032"/>
                    <a:pt x="1205" y="987"/>
                    <a:pt x="1267" y="934"/>
                  </a:cubicBezTo>
                  <a:cubicBezTo>
                    <a:pt x="1267" y="951"/>
                    <a:pt x="1267" y="960"/>
                    <a:pt x="1267" y="978"/>
                  </a:cubicBezTo>
                  <a:cubicBezTo>
                    <a:pt x="1116" y="1157"/>
                    <a:pt x="901" y="1237"/>
                    <a:pt x="696" y="1237"/>
                  </a:cubicBezTo>
                  <a:cubicBezTo>
                    <a:pt x="759" y="1264"/>
                    <a:pt x="839" y="1290"/>
                    <a:pt x="910" y="1317"/>
                  </a:cubicBezTo>
                  <a:cubicBezTo>
                    <a:pt x="1071" y="1273"/>
                    <a:pt x="1232" y="1183"/>
                    <a:pt x="1356" y="1032"/>
                  </a:cubicBezTo>
                  <a:cubicBezTo>
                    <a:pt x="1356" y="1032"/>
                    <a:pt x="1365" y="1023"/>
                    <a:pt x="1365" y="1014"/>
                  </a:cubicBezTo>
                  <a:cubicBezTo>
                    <a:pt x="1365" y="1014"/>
                    <a:pt x="1374" y="1005"/>
                    <a:pt x="1374" y="996"/>
                  </a:cubicBezTo>
                  <a:cubicBezTo>
                    <a:pt x="1367" y="425"/>
                    <a:pt x="818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601200" y="1249475"/>
              <a:ext cx="6525" cy="3525"/>
            </a:xfrm>
            <a:custGeom>
              <a:avLst/>
              <a:gdLst/>
              <a:ahLst/>
              <a:cxnLst/>
              <a:rect l="l" t="t" r="r" b="b"/>
              <a:pathLst>
                <a:path w="261" h="141" extrusionOk="0">
                  <a:moveTo>
                    <a:pt x="182" y="0"/>
                  </a:moveTo>
                  <a:cubicBezTo>
                    <a:pt x="176" y="0"/>
                    <a:pt x="168" y="1"/>
                    <a:pt x="161" y="5"/>
                  </a:cubicBezTo>
                  <a:cubicBezTo>
                    <a:pt x="125" y="22"/>
                    <a:pt x="81" y="31"/>
                    <a:pt x="45" y="40"/>
                  </a:cubicBezTo>
                  <a:cubicBezTo>
                    <a:pt x="18" y="49"/>
                    <a:pt x="0" y="67"/>
                    <a:pt x="0" y="103"/>
                  </a:cubicBezTo>
                  <a:cubicBezTo>
                    <a:pt x="8" y="118"/>
                    <a:pt x="29" y="140"/>
                    <a:pt x="52" y="140"/>
                  </a:cubicBezTo>
                  <a:cubicBezTo>
                    <a:pt x="56" y="140"/>
                    <a:pt x="59" y="140"/>
                    <a:pt x="63" y="138"/>
                  </a:cubicBezTo>
                  <a:cubicBezTo>
                    <a:pt x="108" y="129"/>
                    <a:pt x="161" y="121"/>
                    <a:pt x="206" y="103"/>
                  </a:cubicBezTo>
                  <a:cubicBezTo>
                    <a:pt x="261" y="79"/>
                    <a:pt x="233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96975" y="1239800"/>
              <a:ext cx="6925" cy="4675"/>
            </a:xfrm>
            <a:custGeom>
              <a:avLst/>
              <a:gdLst/>
              <a:ahLst/>
              <a:cxnLst/>
              <a:rect l="l" t="t" r="r" b="b"/>
              <a:pathLst>
                <a:path w="277" h="187" extrusionOk="0">
                  <a:moveTo>
                    <a:pt x="214" y="1"/>
                  </a:moveTo>
                  <a:cubicBezTo>
                    <a:pt x="208" y="1"/>
                    <a:pt x="201" y="3"/>
                    <a:pt x="196" y="8"/>
                  </a:cubicBezTo>
                  <a:cubicBezTo>
                    <a:pt x="143" y="35"/>
                    <a:pt x="89" y="62"/>
                    <a:pt x="45" y="97"/>
                  </a:cubicBezTo>
                  <a:cubicBezTo>
                    <a:pt x="0" y="127"/>
                    <a:pt x="35" y="186"/>
                    <a:pt x="84" y="186"/>
                  </a:cubicBezTo>
                  <a:cubicBezTo>
                    <a:pt x="94" y="186"/>
                    <a:pt x="105" y="184"/>
                    <a:pt x="116" y="177"/>
                  </a:cubicBezTo>
                  <a:cubicBezTo>
                    <a:pt x="152" y="151"/>
                    <a:pt x="187" y="124"/>
                    <a:pt x="232" y="97"/>
                  </a:cubicBezTo>
                  <a:cubicBezTo>
                    <a:pt x="259" y="88"/>
                    <a:pt x="277" y="62"/>
                    <a:pt x="259" y="35"/>
                  </a:cubicBezTo>
                  <a:cubicBezTo>
                    <a:pt x="252" y="15"/>
                    <a:pt x="232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591900" y="1231950"/>
              <a:ext cx="6200" cy="5800"/>
            </a:xfrm>
            <a:custGeom>
              <a:avLst/>
              <a:gdLst/>
              <a:ahLst/>
              <a:cxnLst/>
              <a:rect l="l" t="t" r="r" b="b"/>
              <a:pathLst>
                <a:path w="248" h="232" extrusionOk="0">
                  <a:moveTo>
                    <a:pt x="191" y="0"/>
                  </a:moveTo>
                  <a:cubicBezTo>
                    <a:pt x="175" y="0"/>
                    <a:pt x="160" y="8"/>
                    <a:pt x="149" y="19"/>
                  </a:cubicBezTo>
                  <a:cubicBezTo>
                    <a:pt x="114" y="63"/>
                    <a:pt x="78" y="99"/>
                    <a:pt x="42" y="135"/>
                  </a:cubicBezTo>
                  <a:cubicBezTo>
                    <a:pt x="1" y="169"/>
                    <a:pt x="35" y="232"/>
                    <a:pt x="73" y="232"/>
                  </a:cubicBezTo>
                  <a:cubicBezTo>
                    <a:pt x="84" y="232"/>
                    <a:pt x="95" y="227"/>
                    <a:pt x="105" y="215"/>
                  </a:cubicBezTo>
                  <a:cubicBezTo>
                    <a:pt x="149" y="179"/>
                    <a:pt x="185" y="126"/>
                    <a:pt x="230" y="81"/>
                  </a:cubicBezTo>
                  <a:cubicBezTo>
                    <a:pt x="248" y="63"/>
                    <a:pt x="239" y="28"/>
                    <a:pt x="221" y="10"/>
                  </a:cubicBezTo>
                  <a:cubicBezTo>
                    <a:pt x="211" y="3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574100" y="1222650"/>
              <a:ext cx="3150" cy="6775"/>
            </a:xfrm>
            <a:custGeom>
              <a:avLst/>
              <a:gdLst/>
              <a:ahLst/>
              <a:cxnLst/>
              <a:rect l="l" t="t" r="r" b="b"/>
              <a:pathLst>
                <a:path w="126" h="271" extrusionOk="0">
                  <a:moveTo>
                    <a:pt x="70" y="0"/>
                  </a:moveTo>
                  <a:cubicBezTo>
                    <a:pt x="46" y="0"/>
                    <a:pt x="23" y="14"/>
                    <a:pt x="23" y="43"/>
                  </a:cubicBezTo>
                  <a:cubicBezTo>
                    <a:pt x="23" y="105"/>
                    <a:pt x="5" y="159"/>
                    <a:pt x="5" y="212"/>
                  </a:cubicBezTo>
                  <a:cubicBezTo>
                    <a:pt x="0" y="250"/>
                    <a:pt x="28" y="270"/>
                    <a:pt x="56" y="270"/>
                  </a:cubicBezTo>
                  <a:cubicBezTo>
                    <a:pt x="80" y="270"/>
                    <a:pt x="103" y="255"/>
                    <a:pt x="103" y="221"/>
                  </a:cubicBezTo>
                  <a:cubicBezTo>
                    <a:pt x="112" y="168"/>
                    <a:pt x="121" y="114"/>
                    <a:pt x="121" y="52"/>
                  </a:cubicBezTo>
                  <a:cubicBezTo>
                    <a:pt x="126" y="18"/>
                    <a:pt x="9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83350" y="1225700"/>
              <a:ext cx="4925" cy="6600"/>
            </a:xfrm>
            <a:custGeom>
              <a:avLst/>
              <a:gdLst/>
              <a:ahLst/>
              <a:cxnLst/>
              <a:rect l="l" t="t" r="r" b="b"/>
              <a:pathLst>
                <a:path w="197" h="264" extrusionOk="0">
                  <a:moveTo>
                    <a:pt x="129" y="0"/>
                  </a:moveTo>
                  <a:cubicBezTo>
                    <a:pt x="110" y="0"/>
                    <a:pt x="91" y="11"/>
                    <a:pt x="81" y="37"/>
                  </a:cubicBezTo>
                  <a:cubicBezTo>
                    <a:pt x="63" y="90"/>
                    <a:pt x="36" y="135"/>
                    <a:pt x="19" y="188"/>
                  </a:cubicBezTo>
                  <a:cubicBezTo>
                    <a:pt x="1" y="230"/>
                    <a:pt x="38" y="263"/>
                    <a:pt x="72" y="263"/>
                  </a:cubicBezTo>
                  <a:cubicBezTo>
                    <a:pt x="90" y="263"/>
                    <a:pt x="108" y="254"/>
                    <a:pt x="117" y="233"/>
                  </a:cubicBezTo>
                  <a:cubicBezTo>
                    <a:pt x="135" y="179"/>
                    <a:pt x="161" y="126"/>
                    <a:pt x="179" y="72"/>
                  </a:cubicBezTo>
                  <a:cubicBezTo>
                    <a:pt x="196" y="33"/>
                    <a:pt x="163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741475" y="1221250"/>
              <a:ext cx="25675" cy="20925"/>
            </a:xfrm>
            <a:custGeom>
              <a:avLst/>
              <a:gdLst/>
              <a:ahLst/>
              <a:cxnLst/>
              <a:rect l="l" t="t" r="r" b="b"/>
              <a:pathLst>
                <a:path w="1027" h="837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90" y="18"/>
                    <a:pt x="518" y="54"/>
                    <a:pt x="456" y="90"/>
                  </a:cubicBezTo>
                  <a:cubicBezTo>
                    <a:pt x="509" y="126"/>
                    <a:pt x="554" y="170"/>
                    <a:pt x="563" y="224"/>
                  </a:cubicBezTo>
                  <a:cubicBezTo>
                    <a:pt x="590" y="313"/>
                    <a:pt x="572" y="402"/>
                    <a:pt x="518" y="473"/>
                  </a:cubicBezTo>
                  <a:cubicBezTo>
                    <a:pt x="465" y="551"/>
                    <a:pt x="373" y="591"/>
                    <a:pt x="283" y="591"/>
                  </a:cubicBezTo>
                  <a:cubicBezTo>
                    <a:pt x="206" y="591"/>
                    <a:pt x="130" y="562"/>
                    <a:pt x="81" y="500"/>
                  </a:cubicBezTo>
                  <a:cubicBezTo>
                    <a:pt x="45" y="563"/>
                    <a:pt x="19" y="634"/>
                    <a:pt x="1" y="705"/>
                  </a:cubicBezTo>
                  <a:cubicBezTo>
                    <a:pt x="95" y="798"/>
                    <a:pt x="199" y="837"/>
                    <a:pt x="300" y="837"/>
                  </a:cubicBezTo>
                  <a:cubicBezTo>
                    <a:pt x="685" y="837"/>
                    <a:pt x="1026" y="276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741025" y="1248450"/>
              <a:ext cx="3825" cy="2050"/>
            </a:xfrm>
            <a:custGeom>
              <a:avLst/>
              <a:gdLst/>
              <a:ahLst/>
              <a:cxnLst/>
              <a:rect l="l" t="t" r="r" b="b"/>
              <a:pathLst>
                <a:path w="153" h="8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9"/>
                    <a:pt x="10" y="37"/>
                    <a:pt x="19" y="55"/>
                  </a:cubicBezTo>
                  <a:cubicBezTo>
                    <a:pt x="37" y="63"/>
                    <a:pt x="63" y="72"/>
                    <a:pt x="90" y="81"/>
                  </a:cubicBezTo>
                  <a:cubicBezTo>
                    <a:pt x="108" y="63"/>
                    <a:pt x="126" y="55"/>
                    <a:pt x="153" y="46"/>
                  </a:cubicBezTo>
                  <a:cubicBezTo>
                    <a:pt x="99" y="37"/>
                    <a:pt x="54" y="1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740600" y="1220350"/>
              <a:ext cx="29675" cy="28575"/>
            </a:xfrm>
            <a:custGeom>
              <a:avLst/>
              <a:gdLst/>
              <a:ahLst/>
              <a:cxnLst/>
              <a:rect l="l" t="t" r="r" b="b"/>
              <a:pathLst>
                <a:path w="1187" h="1143" extrusionOk="0">
                  <a:moveTo>
                    <a:pt x="937" y="1"/>
                  </a:moveTo>
                  <a:cubicBezTo>
                    <a:pt x="892" y="1"/>
                    <a:pt x="857" y="1"/>
                    <a:pt x="812" y="10"/>
                  </a:cubicBezTo>
                  <a:cubicBezTo>
                    <a:pt x="1164" y="369"/>
                    <a:pt x="770" y="977"/>
                    <a:pt x="328" y="977"/>
                  </a:cubicBezTo>
                  <a:cubicBezTo>
                    <a:pt x="221" y="977"/>
                    <a:pt x="112" y="941"/>
                    <a:pt x="9" y="857"/>
                  </a:cubicBezTo>
                  <a:cubicBezTo>
                    <a:pt x="0" y="929"/>
                    <a:pt x="0" y="991"/>
                    <a:pt x="9" y="1063"/>
                  </a:cubicBezTo>
                  <a:cubicBezTo>
                    <a:pt x="71" y="1089"/>
                    <a:pt x="134" y="1125"/>
                    <a:pt x="205" y="1143"/>
                  </a:cubicBezTo>
                  <a:cubicBezTo>
                    <a:pt x="241" y="1125"/>
                    <a:pt x="277" y="1107"/>
                    <a:pt x="312" y="1089"/>
                  </a:cubicBezTo>
                  <a:cubicBezTo>
                    <a:pt x="589" y="938"/>
                    <a:pt x="865" y="786"/>
                    <a:pt x="1151" y="625"/>
                  </a:cubicBezTo>
                  <a:cubicBezTo>
                    <a:pt x="1169" y="501"/>
                    <a:pt x="1187" y="367"/>
                    <a:pt x="1151" y="242"/>
                  </a:cubicBezTo>
                  <a:cubicBezTo>
                    <a:pt x="1133" y="179"/>
                    <a:pt x="1115" y="117"/>
                    <a:pt x="1088" y="63"/>
                  </a:cubicBezTo>
                  <a:cubicBezTo>
                    <a:pt x="1071" y="54"/>
                    <a:pt x="1062" y="37"/>
                    <a:pt x="1053" y="19"/>
                  </a:cubicBezTo>
                  <a:lnTo>
                    <a:pt x="1035" y="19"/>
                  </a:lnTo>
                  <a:cubicBezTo>
                    <a:pt x="1053" y="54"/>
                    <a:pt x="1071" y="99"/>
                    <a:pt x="1080" y="126"/>
                  </a:cubicBezTo>
                  <a:cubicBezTo>
                    <a:pt x="1115" y="224"/>
                    <a:pt x="1151" y="340"/>
                    <a:pt x="1115" y="447"/>
                  </a:cubicBezTo>
                  <a:cubicBezTo>
                    <a:pt x="1097" y="340"/>
                    <a:pt x="1080" y="251"/>
                    <a:pt x="1035" y="144"/>
                  </a:cubicBezTo>
                  <a:cubicBezTo>
                    <a:pt x="1008" y="99"/>
                    <a:pt x="964" y="54"/>
                    <a:pt x="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769575" y="1221475"/>
              <a:ext cx="3375" cy="14525"/>
            </a:xfrm>
            <a:custGeom>
              <a:avLst/>
              <a:gdLst/>
              <a:ahLst/>
              <a:cxnLst/>
              <a:rect l="l" t="t" r="r" b="b"/>
              <a:pathLst>
                <a:path w="135" h="581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72"/>
                    <a:pt x="45" y="161"/>
                    <a:pt x="54" y="215"/>
                  </a:cubicBezTo>
                  <a:cubicBezTo>
                    <a:pt x="72" y="331"/>
                    <a:pt x="63" y="473"/>
                    <a:pt x="1" y="580"/>
                  </a:cubicBezTo>
                  <a:cubicBezTo>
                    <a:pt x="37" y="563"/>
                    <a:pt x="72" y="536"/>
                    <a:pt x="99" y="518"/>
                  </a:cubicBezTo>
                  <a:cubicBezTo>
                    <a:pt x="135" y="357"/>
                    <a:pt x="126" y="188"/>
                    <a:pt x="54" y="27"/>
                  </a:cubicBezTo>
                  <a:cubicBezTo>
                    <a:pt x="37" y="18"/>
                    <a:pt x="19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733625" y="1217925"/>
              <a:ext cx="41775" cy="34575"/>
            </a:xfrm>
            <a:custGeom>
              <a:avLst/>
              <a:gdLst/>
              <a:ahLst/>
              <a:cxnLst/>
              <a:rect l="l" t="t" r="r" b="b"/>
              <a:pathLst>
                <a:path w="1671" h="1383" extrusionOk="0">
                  <a:moveTo>
                    <a:pt x="966" y="134"/>
                  </a:moveTo>
                  <a:lnTo>
                    <a:pt x="966" y="134"/>
                  </a:lnTo>
                  <a:cubicBezTo>
                    <a:pt x="1340" y="409"/>
                    <a:pt x="999" y="970"/>
                    <a:pt x="614" y="970"/>
                  </a:cubicBezTo>
                  <a:cubicBezTo>
                    <a:pt x="513" y="970"/>
                    <a:pt x="409" y="931"/>
                    <a:pt x="315" y="838"/>
                  </a:cubicBezTo>
                  <a:cubicBezTo>
                    <a:pt x="333" y="767"/>
                    <a:pt x="359" y="696"/>
                    <a:pt x="395" y="633"/>
                  </a:cubicBezTo>
                  <a:cubicBezTo>
                    <a:pt x="444" y="695"/>
                    <a:pt x="520" y="724"/>
                    <a:pt x="597" y="724"/>
                  </a:cubicBezTo>
                  <a:cubicBezTo>
                    <a:pt x="687" y="724"/>
                    <a:pt x="779" y="684"/>
                    <a:pt x="832" y="606"/>
                  </a:cubicBezTo>
                  <a:cubicBezTo>
                    <a:pt x="886" y="535"/>
                    <a:pt x="904" y="446"/>
                    <a:pt x="877" y="357"/>
                  </a:cubicBezTo>
                  <a:cubicBezTo>
                    <a:pt x="868" y="303"/>
                    <a:pt x="823" y="259"/>
                    <a:pt x="770" y="223"/>
                  </a:cubicBezTo>
                  <a:cubicBezTo>
                    <a:pt x="832" y="187"/>
                    <a:pt x="904" y="151"/>
                    <a:pt x="966" y="134"/>
                  </a:cubicBezTo>
                  <a:close/>
                  <a:moveTo>
                    <a:pt x="1188" y="0"/>
                  </a:moveTo>
                  <a:cubicBezTo>
                    <a:pt x="545" y="0"/>
                    <a:pt x="1" y="749"/>
                    <a:pt x="235" y="1383"/>
                  </a:cubicBezTo>
                  <a:cubicBezTo>
                    <a:pt x="243" y="1374"/>
                    <a:pt x="252" y="1374"/>
                    <a:pt x="252" y="1374"/>
                  </a:cubicBezTo>
                  <a:cubicBezTo>
                    <a:pt x="297" y="1347"/>
                    <a:pt x="342" y="1320"/>
                    <a:pt x="386" y="1302"/>
                  </a:cubicBezTo>
                  <a:cubicBezTo>
                    <a:pt x="359" y="1293"/>
                    <a:pt x="333" y="1284"/>
                    <a:pt x="315" y="1276"/>
                  </a:cubicBezTo>
                  <a:cubicBezTo>
                    <a:pt x="306" y="1258"/>
                    <a:pt x="306" y="1240"/>
                    <a:pt x="297" y="1222"/>
                  </a:cubicBezTo>
                  <a:lnTo>
                    <a:pt x="297" y="1222"/>
                  </a:lnTo>
                  <a:cubicBezTo>
                    <a:pt x="350" y="1240"/>
                    <a:pt x="395" y="1258"/>
                    <a:pt x="449" y="1267"/>
                  </a:cubicBezTo>
                  <a:cubicBezTo>
                    <a:pt x="458" y="1258"/>
                    <a:pt x="475" y="1249"/>
                    <a:pt x="484" y="1240"/>
                  </a:cubicBezTo>
                  <a:cubicBezTo>
                    <a:pt x="413" y="1222"/>
                    <a:pt x="350" y="1186"/>
                    <a:pt x="288" y="1160"/>
                  </a:cubicBezTo>
                  <a:cubicBezTo>
                    <a:pt x="279" y="1088"/>
                    <a:pt x="279" y="1026"/>
                    <a:pt x="288" y="954"/>
                  </a:cubicBezTo>
                  <a:cubicBezTo>
                    <a:pt x="391" y="1038"/>
                    <a:pt x="500" y="1074"/>
                    <a:pt x="607" y="1074"/>
                  </a:cubicBezTo>
                  <a:cubicBezTo>
                    <a:pt x="1049" y="1074"/>
                    <a:pt x="1443" y="466"/>
                    <a:pt x="1091" y="107"/>
                  </a:cubicBezTo>
                  <a:cubicBezTo>
                    <a:pt x="1136" y="98"/>
                    <a:pt x="1171" y="98"/>
                    <a:pt x="1216" y="98"/>
                  </a:cubicBezTo>
                  <a:cubicBezTo>
                    <a:pt x="1252" y="151"/>
                    <a:pt x="1287" y="196"/>
                    <a:pt x="1314" y="241"/>
                  </a:cubicBezTo>
                  <a:cubicBezTo>
                    <a:pt x="1359" y="348"/>
                    <a:pt x="1376" y="437"/>
                    <a:pt x="1394" y="544"/>
                  </a:cubicBezTo>
                  <a:cubicBezTo>
                    <a:pt x="1430" y="437"/>
                    <a:pt x="1394" y="321"/>
                    <a:pt x="1359" y="223"/>
                  </a:cubicBezTo>
                  <a:cubicBezTo>
                    <a:pt x="1350" y="196"/>
                    <a:pt x="1332" y="151"/>
                    <a:pt x="1314" y="116"/>
                  </a:cubicBezTo>
                  <a:lnTo>
                    <a:pt x="1332" y="116"/>
                  </a:lnTo>
                  <a:cubicBezTo>
                    <a:pt x="1341" y="134"/>
                    <a:pt x="1350" y="151"/>
                    <a:pt x="1367" y="169"/>
                  </a:cubicBezTo>
                  <a:cubicBezTo>
                    <a:pt x="1394" y="214"/>
                    <a:pt x="1412" y="276"/>
                    <a:pt x="1430" y="339"/>
                  </a:cubicBezTo>
                  <a:cubicBezTo>
                    <a:pt x="1466" y="464"/>
                    <a:pt x="1448" y="598"/>
                    <a:pt x="1430" y="722"/>
                  </a:cubicBezTo>
                  <a:lnTo>
                    <a:pt x="1439" y="722"/>
                  </a:lnTo>
                  <a:cubicBezTo>
                    <a:pt x="1501" y="615"/>
                    <a:pt x="1510" y="473"/>
                    <a:pt x="1492" y="357"/>
                  </a:cubicBezTo>
                  <a:cubicBezTo>
                    <a:pt x="1483" y="303"/>
                    <a:pt x="1466" y="214"/>
                    <a:pt x="1439" y="143"/>
                  </a:cubicBezTo>
                  <a:lnTo>
                    <a:pt x="1439" y="143"/>
                  </a:lnTo>
                  <a:cubicBezTo>
                    <a:pt x="1457" y="151"/>
                    <a:pt x="1475" y="160"/>
                    <a:pt x="1492" y="169"/>
                  </a:cubicBezTo>
                  <a:cubicBezTo>
                    <a:pt x="1564" y="330"/>
                    <a:pt x="1573" y="499"/>
                    <a:pt x="1537" y="660"/>
                  </a:cubicBezTo>
                  <a:cubicBezTo>
                    <a:pt x="1573" y="642"/>
                    <a:pt x="1617" y="624"/>
                    <a:pt x="1653" y="598"/>
                  </a:cubicBezTo>
                  <a:cubicBezTo>
                    <a:pt x="1671" y="437"/>
                    <a:pt x="1653" y="267"/>
                    <a:pt x="1582" y="107"/>
                  </a:cubicBezTo>
                  <a:cubicBezTo>
                    <a:pt x="1573" y="98"/>
                    <a:pt x="1573" y="98"/>
                    <a:pt x="1564" y="89"/>
                  </a:cubicBezTo>
                  <a:cubicBezTo>
                    <a:pt x="1555" y="89"/>
                    <a:pt x="1555" y="80"/>
                    <a:pt x="1546" y="80"/>
                  </a:cubicBezTo>
                  <a:cubicBezTo>
                    <a:pt x="1426" y="25"/>
                    <a:pt x="1306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729875" y="1249750"/>
              <a:ext cx="6275" cy="3200"/>
            </a:xfrm>
            <a:custGeom>
              <a:avLst/>
              <a:gdLst/>
              <a:ahLst/>
              <a:cxnLst/>
              <a:rect l="l" t="t" r="r" b="b"/>
              <a:pathLst>
                <a:path w="251" h="128" extrusionOk="0">
                  <a:moveTo>
                    <a:pt x="193" y="0"/>
                  </a:moveTo>
                  <a:cubicBezTo>
                    <a:pt x="189" y="0"/>
                    <a:pt x="184" y="1"/>
                    <a:pt x="179" y="3"/>
                  </a:cubicBezTo>
                  <a:cubicBezTo>
                    <a:pt x="144" y="11"/>
                    <a:pt x="108" y="20"/>
                    <a:pt x="63" y="20"/>
                  </a:cubicBezTo>
                  <a:cubicBezTo>
                    <a:pt x="1" y="20"/>
                    <a:pt x="1" y="127"/>
                    <a:pt x="63" y="127"/>
                  </a:cubicBezTo>
                  <a:cubicBezTo>
                    <a:pt x="117" y="127"/>
                    <a:pt x="161" y="110"/>
                    <a:pt x="206" y="101"/>
                  </a:cubicBezTo>
                  <a:cubicBezTo>
                    <a:pt x="242" y="101"/>
                    <a:pt x="251" y="65"/>
                    <a:pt x="242" y="38"/>
                  </a:cubicBezTo>
                  <a:cubicBezTo>
                    <a:pt x="234" y="1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729000" y="1239975"/>
              <a:ext cx="7300" cy="3175"/>
            </a:xfrm>
            <a:custGeom>
              <a:avLst/>
              <a:gdLst/>
              <a:ahLst/>
              <a:cxnLst/>
              <a:rect l="l" t="t" r="r" b="b"/>
              <a:pathLst>
                <a:path w="292" h="127" extrusionOk="0">
                  <a:moveTo>
                    <a:pt x="54" y="1"/>
                  </a:moveTo>
                  <a:cubicBezTo>
                    <a:pt x="27" y="1"/>
                    <a:pt x="0" y="28"/>
                    <a:pt x="9" y="55"/>
                  </a:cubicBezTo>
                  <a:cubicBezTo>
                    <a:pt x="9" y="90"/>
                    <a:pt x="27" y="108"/>
                    <a:pt x="63" y="108"/>
                  </a:cubicBezTo>
                  <a:cubicBezTo>
                    <a:pt x="107" y="108"/>
                    <a:pt x="152" y="117"/>
                    <a:pt x="205" y="126"/>
                  </a:cubicBezTo>
                  <a:cubicBezTo>
                    <a:pt x="208" y="126"/>
                    <a:pt x="211" y="126"/>
                    <a:pt x="213" y="126"/>
                  </a:cubicBezTo>
                  <a:cubicBezTo>
                    <a:pt x="270" y="126"/>
                    <a:pt x="292" y="36"/>
                    <a:pt x="223" y="19"/>
                  </a:cubicBezTo>
                  <a:cubicBezTo>
                    <a:pt x="170" y="10"/>
                    <a:pt x="116" y="10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730775" y="1230525"/>
              <a:ext cx="7200" cy="4250"/>
            </a:xfrm>
            <a:custGeom>
              <a:avLst/>
              <a:gdLst/>
              <a:ahLst/>
              <a:cxnLst/>
              <a:rect l="l" t="t" r="r" b="b"/>
              <a:pathLst>
                <a:path w="288" h="170" extrusionOk="0">
                  <a:moveTo>
                    <a:pt x="61" y="1"/>
                  </a:moveTo>
                  <a:cubicBezTo>
                    <a:pt x="41" y="1"/>
                    <a:pt x="23" y="11"/>
                    <a:pt x="10" y="31"/>
                  </a:cubicBezTo>
                  <a:cubicBezTo>
                    <a:pt x="1" y="49"/>
                    <a:pt x="10" y="85"/>
                    <a:pt x="36" y="94"/>
                  </a:cubicBezTo>
                  <a:cubicBezTo>
                    <a:pt x="90" y="120"/>
                    <a:pt x="143" y="147"/>
                    <a:pt x="206" y="165"/>
                  </a:cubicBezTo>
                  <a:cubicBezTo>
                    <a:pt x="213" y="168"/>
                    <a:pt x="219" y="169"/>
                    <a:pt x="225" y="169"/>
                  </a:cubicBezTo>
                  <a:cubicBezTo>
                    <a:pt x="273" y="169"/>
                    <a:pt x="287" y="83"/>
                    <a:pt x="224" y="67"/>
                  </a:cubicBezTo>
                  <a:cubicBezTo>
                    <a:pt x="179" y="49"/>
                    <a:pt x="134" y="22"/>
                    <a:pt x="81" y="4"/>
                  </a:cubicBezTo>
                  <a:cubicBezTo>
                    <a:pt x="74" y="2"/>
                    <a:pt x="67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745250" y="1213200"/>
              <a:ext cx="5575" cy="6175"/>
            </a:xfrm>
            <a:custGeom>
              <a:avLst/>
              <a:gdLst/>
              <a:ahLst/>
              <a:cxnLst/>
              <a:rect l="l" t="t" r="r" b="b"/>
              <a:pathLst>
                <a:path w="223" h="247" extrusionOk="0">
                  <a:moveTo>
                    <a:pt x="70" y="0"/>
                  </a:moveTo>
                  <a:cubicBezTo>
                    <a:pt x="37" y="0"/>
                    <a:pt x="1" y="39"/>
                    <a:pt x="19" y="82"/>
                  </a:cubicBezTo>
                  <a:cubicBezTo>
                    <a:pt x="46" y="126"/>
                    <a:pt x="82" y="171"/>
                    <a:pt x="109" y="224"/>
                  </a:cubicBezTo>
                  <a:cubicBezTo>
                    <a:pt x="119" y="240"/>
                    <a:pt x="134" y="247"/>
                    <a:pt x="149" y="247"/>
                  </a:cubicBezTo>
                  <a:cubicBezTo>
                    <a:pt x="186" y="247"/>
                    <a:pt x="223" y="209"/>
                    <a:pt x="198" y="171"/>
                  </a:cubicBezTo>
                  <a:cubicBezTo>
                    <a:pt x="171" y="117"/>
                    <a:pt x="135" y="73"/>
                    <a:pt x="109" y="28"/>
                  </a:cubicBezTo>
                  <a:cubicBezTo>
                    <a:pt x="100" y="9"/>
                    <a:pt x="8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756875" y="1208250"/>
              <a:ext cx="3375" cy="6775"/>
            </a:xfrm>
            <a:custGeom>
              <a:avLst/>
              <a:gdLst/>
              <a:ahLst/>
              <a:cxnLst/>
              <a:rect l="l" t="t" r="r" b="b"/>
              <a:pathLst>
                <a:path w="135" h="271" extrusionOk="0">
                  <a:moveTo>
                    <a:pt x="59" y="1"/>
                  </a:moveTo>
                  <a:cubicBezTo>
                    <a:pt x="54" y="1"/>
                    <a:pt x="50" y="2"/>
                    <a:pt x="45" y="3"/>
                  </a:cubicBezTo>
                  <a:cubicBezTo>
                    <a:pt x="9" y="12"/>
                    <a:pt x="0" y="39"/>
                    <a:pt x="9" y="66"/>
                  </a:cubicBezTo>
                  <a:cubicBezTo>
                    <a:pt x="18" y="119"/>
                    <a:pt x="18" y="173"/>
                    <a:pt x="18" y="217"/>
                  </a:cubicBezTo>
                  <a:cubicBezTo>
                    <a:pt x="27" y="253"/>
                    <a:pt x="45" y="271"/>
                    <a:pt x="72" y="271"/>
                  </a:cubicBezTo>
                  <a:cubicBezTo>
                    <a:pt x="98" y="271"/>
                    <a:pt x="134" y="244"/>
                    <a:pt x="125" y="217"/>
                  </a:cubicBezTo>
                  <a:cubicBezTo>
                    <a:pt x="116" y="164"/>
                    <a:pt x="116" y="101"/>
                    <a:pt x="107" y="39"/>
                  </a:cubicBezTo>
                  <a:cubicBezTo>
                    <a:pt x="100" y="17"/>
                    <a:pt x="81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768025" y="1209050"/>
              <a:ext cx="3175" cy="6250"/>
            </a:xfrm>
            <a:custGeom>
              <a:avLst/>
              <a:gdLst/>
              <a:ahLst/>
              <a:cxnLst/>
              <a:rect l="l" t="t" r="r" b="b"/>
              <a:pathLst>
                <a:path w="127" h="250" extrusionOk="0">
                  <a:moveTo>
                    <a:pt x="63" y="1"/>
                  </a:moveTo>
                  <a:cubicBezTo>
                    <a:pt x="42" y="1"/>
                    <a:pt x="22" y="13"/>
                    <a:pt x="18" y="43"/>
                  </a:cubicBezTo>
                  <a:cubicBezTo>
                    <a:pt x="9" y="96"/>
                    <a:pt x="0" y="150"/>
                    <a:pt x="0" y="203"/>
                  </a:cubicBezTo>
                  <a:cubicBezTo>
                    <a:pt x="0" y="234"/>
                    <a:pt x="25" y="250"/>
                    <a:pt x="51" y="250"/>
                  </a:cubicBezTo>
                  <a:cubicBezTo>
                    <a:pt x="76" y="250"/>
                    <a:pt x="103" y="234"/>
                    <a:pt x="107" y="203"/>
                  </a:cubicBezTo>
                  <a:cubicBezTo>
                    <a:pt x="107" y="159"/>
                    <a:pt x="107" y="114"/>
                    <a:pt x="116" y="69"/>
                  </a:cubicBezTo>
                  <a:cubicBezTo>
                    <a:pt x="127" y="27"/>
                    <a:pt x="9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736625" y="1220475"/>
              <a:ext cx="7025" cy="5625"/>
            </a:xfrm>
            <a:custGeom>
              <a:avLst/>
              <a:gdLst/>
              <a:ahLst/>
              <a:cxnLst/>
              <a:rect l="l" t="t" r="r" b="b"/>
              <a:pathLst>
                <a:path w="281" h="225" extrusionOk="0">
                  <a:moveTo>
                    <a:pt x="80" y="1"/>
                  </a:moveTo>
                  <a:cubicBezTo>
                    <a:pt x="37" y="1"/>
                    <a:pt x="1" y="59"/>
                    <a:pt x="43" y="94"/>
                  </a:cubicBezTo>
                  <a:cubicBezTo>
                    <a:pt x="79" y="130"/>
                    <a:pt x="123" y="174"/>
                    <a:pt x="168" y="210"/>
                  </a:cubicBezTo>
                  <a:cubicBezTo>
                    <a:pt x="180" y="220"/>
                    <a:pt x="193" y="224"/>
                    <a:pt x="205" y="224"/>
                  </a:cubicBezTo>
                  <a:cubicBezTo>
                    <a:pt x="247" y="224"/>
                    <a:pt x="281" y="173"/>
                    <a:pt x="239" y="139"/>
                  </a:cubicBezTo>
                  <a:cubicBezTo>
                    <a:pt x="195" y="94"/>
                    <a:pt x="150" y="58"/>
                    <a:pt x="115" y="14"/>
                  </a:cubicBezTo>
                  <a:cubicBezTo>
                    <a:pt x="103" y="5"/>
                    <a:pt x="92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790325" y="1113750"/>
              <a:ext cx="25675" cy="20925"/>
            </a:xfrm>
            <a:custGeom>
              <a:avLst/>
              <a:gdLst/>
              <a:ahLst/>
              <a:cxnLst/>
              <a:rect l="l" t="t" r="r" b="b"/>
              <a:pathLst>
                <a:path w="1027" h="837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89" y="19"/>
                    <a:pt x="527" y="54"/>
                    <a:pt x="464" y="90"/>
                  </a:cubicBezTo>
                  <a:cubicBezTo>
                    <a:pt x="509" y="117"/>
                    <a:pt x="554" y="170"/>
                    <a:pt x="571" y="224"/>
                  </a:cubicBezTo>
                  <a:cubicBezTo>
                    <a:pt x="589" y="304"/>
                    <a:pt x="571" y="393"/>
                    <a:pt x="518" y="465"/>
                  </a:cubicBezTo>
                  <a:cubicBezTo>
                    <a:pt x="465" y="547"/>
                    <a:pt x="373" y="587"/>
                    <a:pt x="282" y="587"/>
                  </a:cubicBezTo>
                  <a:cubicBezTo>
                    <a:pt x="206" y="587"/>
                    <a:pt x="130" y="558"/>
                    <a:pt x="81" y="500"/>
                  </a:cubicBezTo>
                  <a:cubicBezTo>
                    <a:pt x="45" y="563"/>
                    <a:pt x="18" y="634"/>
                    <a:pt x="1" y="705"/>
                  </a:cubicBezTo>
                  <a:cubicBezTo>
                    <a:pt x="95" y="798"/>
                    <a:pt x="198" y="836"/>
                    <a:pt x="298" y="836"/>
                  </a:cubicBezTo>
                  <a:cubicBezTo>
                    <a:pt x="683" y="836"/>
                    <a:pt x="1027" y="270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789650" y="1112875"/>
              <a:ext cx="36450" cy="33750"/>
            </a:xfrm>
            <a:custGeom>
              <a:avLst/>
              <a:gdLst/>
              <a:ahLst/>
              <a:cxnLst/>
              <a:rect l="l" t="t" r="r" b="b"/>
              <a:pathLst>
                <a:path w="1458" h="1350" extrusionOk="0">
                  <a:moveTo>
                    <a:pt x="929" y="0"/>
                  </a:moveTo>
                  <a:cubicBezTo>
                    <a:pt x="893" y="0"/>
                    <a:pt x="848" y="0"/>
                    <a:pt x="804" y="9"/>
                  </a:cubicBezTo>
                  <a:cubicBezTo>
                    <a:pt x="1156" y="368"/>
                    <a:pt x="762" y="976"/>
                    <a:pt x="325" y="976"/>
                  </a:cubicBezTo>
                  <a:cubicBezTo>
                    <a:pt x="219" y="976"/>
                    <a:pt x="111" y="940"/>
                    <a:pt x="10" y="856"/>
                  </a:cubicBezTo>
                  <a:cubicBezTo>
                    <a:pt x="1" y="919"/>
                    <a:pt x="1" y="990"/>
                    <a:pt x="1" y="1053"/>
                  </a:cubicBezTo>
                  <a:cubicBezTo>
                    <a:pt x="72" y="1088"/>
                    <a:pt x="135" y="1124"/>
                    <a:pt x="206" y="1142"/>
                  </a:cubicBezTo>
                  <a:cubicBezTo>
                    <a:pt x="295" y="1169"/>
                    <a:pt x="375" y="1187"/>
                    <a:pt x="465" y="1187"/>
                  </a:cubicBezTo>
                  <a:lnTo>
                    <a:pt x="474" y="1187"/>
                  </a:lnTo>
                  <a:cubicBezTo>
                    <a:pt x="441" y="1196"/>
                    <a:pt x="407" y="1200"/>
                    <a:pt x="372" y="1200"/>
                  </a:cubicBezTo>
                  <a:cubicBezTo>
                    <a:pt x="313" y="1200"/>
                    <a:pt x="253" y="1189"/>
                    <a:pt x="197" y="1178"/>
                  </a:cubicBezTo>
                  <a:cubicBezTo>
                    <a:pt x="143" y="1160"/>
                    <a:pt x="72" y="1151"/>
                    <a:pt x="19" y="1124"/>
                  </a:cubicBezTo>
                  <a:lnTo>
                    <a:pt x="19" y="1124"/>
                  </a:lnTo>
                  <a:cubicBezTo>
                    <a:pt x="19" y="1142"/>
                    <a:pt x="19" y="1160"/>
                    <a:pt x="28" y="1178"/>
                  </a:cubicBezTo>
                  <a:cubicBezTo>
                    <a:pt x="117" y="1204"/>
                    <a:pt x="206" y="1240"/>
                    <a:pt x="295" y="1249"/>
                  </a:cubicBezTo>
                  <a:cubicBezTo>
                    <a:pt x="326" y="1252"/>
                    <a:pt x="357" y="1253"/>
                    <a:pt x="387" y="1253"/>
                  </a:cubicBezTo>
                  <a:cubicBezTo>
                    <a:pt x="460" y="1253"/>
                    <a:pt x="532" y="1246"/>
                    <a:pt x="607" y="1240"/>
                  </a:cubicBezTo>
                  <a:lnTo>
                    <a:pt x="607" y="1240"/>
                  </a:lnTo>
                  <a:cubicBezTo>
                    <a:pt x="553" y="1279"/>
                    <a:pt x="474" y="1292"/>
                    <a:pt x="395" y="1292"/>
                  </a:cubicBezTo>
                  <a:cubicBezTo>
                    <a:pt x="331" y="1292"/>
                    <a:pt x="267" y="1284"/>
                    <a:pt x="215" y="1276"/>
                  </a:cubicBezTo>
                  <a:cubicBezTo>
                    <a:pt x="206" y="1276"/>
                    <a:pt x="126" y="1267"/>
                    <a:pt x="54" y="1249"/>
                  </a:cubicBezTo>
                  <a:lnTo>
                    <a:pt x="54" y="1249"/>
                  </a:lnTo>
                  <a:cubicBezTo>
                    <a:pt x="54" y="1258"/>
                    <a:pt x="63" y="1267"/>
                    <a:pt x="63" y="1285"/>
                  </a:cubicBezTo>
                  <a:cubicBezTo>
                    <a:pt x="165" y="1330"/>
                    <a:pt x="267" y="1350"/>
                    <a:pt x="366" y="1350"/>
                  </a:cubicBezTo>
                  <a:cubicBezTo>
                    <a:pt x="957" y="1350"/>
                    <a:pt x="1457" y="629"/>
                    <a:pt x="1205" y="71"/>
                  </a:cubicBezTo>
                  <a:cubicBezTo>
                    <a:pt x="1187" y="62"/>
                    <a:pt x="1169" y="54"/>
                    <a:pt x="1152" y="45"/>
                  </a:cubicBezTo>
                  <a:lnTo>
                    <a:pt x="1152" y="45"/>
                  </a:lnTo>
                  <a:cubicBezTo>
                    <a:pt x="1187" y="116"/>
                    <a:pt x="1205" y="205"/>
                    <a:pt x="1214" y="259"/>
                  </a:cubicBezTo>
                  <a:cubicBezTo>
                    <a:pt x="1232" y="384"/>
                    <a:pt x="1214" y="517"/>
                    <a:pt x="1152" y="624"/>
                  </a:cubicBezTo>
                  <a:cubicBezTo>
                    <a:pt x="1169" y="500"/>
                    <a:pt x="1178" y="366"/>
                    <a:pt x="1143" y="241"/>
                  </a:cubicBezTo>
                  <a:cubicBezTo>
                    <a:pt x="1134" y="178"/>
                    <a:pt x="1116" y="116"/>
                    <a:pt x="1080" y="62"/>
                  </a:cubicBezTo>
                  <a:cubicBezTo>
                    <a:pt x="1071" y="45"/>
                    <a:pt x="1053" y="36"/>
                    <a:pt x="1045" y="18"/>
                  </a:cubicBezTo>
                  <a:cubicBezTo>
                    <a:pt x="1036" y="18"/>
                    <a:pt x="1036" y="18"/>
                    <a:pt x="1027" y="9"/>
                  </a:cubicBezTo>
                  <a:lnTo>
                    <a:pt x="1027" y="9"/>
                  </a:lnTo>
                  <a:cubicBezTo>
                    <a:pt x="1045" y="54"/>
                    <a:pt x="1062" y="89"/>
                    <a:pt x="1071" y="125"/>
                  </a:cubicBezTo>
                  <a:cubicBezTo>
                    <a:pt x="1107" y="223"/>
                    <a:pt x="1143" y="339"/>
                    <a:pt x="1107" y="446"/>
                  </a:cubicBezTo>
                  <a:cubicBezTo>
                    <a:pt x="1098" y="339"/>
                    <a:pt x="1071" y="241"/>
                    <a:pt x="1027" y="143"/>
                  </a:cubicBezTo>
                  <a:cubicBezTo>
                    <a:pt x="1000" y="98"/>
                    <a:pt x="964" y="54"/>
                    <a:pt x="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781800" y="1110350"/>
              <a:ext cx="47625" cy="38875"/>
            </a:xfrm>
            <a:custGeom>
              <a:avLst/>
              <a:gdLst/>
              <a:ahLst/>
              <a:cxnLst/>
              <a:rect l="l" t="t" r="r" b="b"/>
              <a:pathLst>
                <a:path w="1905" h="1555" extrusionOk="0">
                  <a:moveTo>
                    <a:pt x="993" y="137"/>
                  </a:moveTo>
                  <a:cubicBezTo>
                    <a:pt x="1368" y="406"/>
                    <a:pt x="1024" y="972"/>
                    <a:pt x="639" y="972"/>
                  </a:cubicBezTo>
                  <a:cubicBezTo>
                    <a:pt x="539" y="972"/>
                    <a:pt x="436" y="934"/>
                    <a:pt x="342" y="841"/>
                  </a:cubicBezTo>
                  <a:cubicBezTo>
                    <a:pt x="359" y="770"/>
                    <a:pt x="386" y="699"/>
                    <a:pt x="422" y="636"/>
                  </a:cubicBezTo>
                  <a:cubicBezTo>
                    <a:pt x="471" y="694"/>
                    <a:pt x="547" y="723"/>
                    <a:pt x="623" y="723"/>
                  </a:cubicBezTo>
                  <a:cubicBezTo>
                    <a:pt x="714" y="723"/>
                    <a:pt x="806" y="683"/>
                    <a:pt x="859" y="601"/>
                  </a:cubicBezTo>
                  <a:cubicBezTo>
                    <a:pt x="912" y="529"/>
                    <a:pt x="930" y="440"/>
                    <a:pt x="912" y="360"/>
                  </a:cubicBezTo>
                  <a:cubicBezTo>
                    <a:pt x="895" y="306"/>
                    <a:pt x="850" y="253"/>
                    <a:pt x="805" y="226"/>
                  </a:cubicBezTo>
                  <a:cubicBezTo>
                    <a:pt x="868" y="190"/>
                    <a:pt x="930" y="155"/>
                    <a:pt x="993" y="137"/>
                  </a:cubicBezTo>
                  <a:close/>
                  <a:moveTo>
                    <a:pt x="1243" y="101"/>
                  </a:moveTo>
                  <a:cubicBezTo>
                    <a:pt x="1278" y="155"/>
                    <a:pt x="1314" y="199"/>
                    <a:pt x="1341" y="244"/>
                  </a:cubicBezTo>
                  <a:cubicBezTo>
                    <a:pt x="1385" y="342"/>
                    <a:pt x="1412" y="440"/>
                    <a:pt x="1421" y="547"/>
                  </a:cubicBezTo>
                  <a:cubicBezTo>
                    <a:pt x="1457" y="440"/>
                    <a:pt x="1421" y="324"/>
                    <a:pt x="1385" y="226"/>
                  </a:cubicBezTo>
                  <a:cubicBezTo>
                    <a:pt x="1376" y="190"/>
                    <a:pt x="1359" y="155"/>
                    <a:pt x="1341" y="110"/>
                  </a:cubicBezTo>
                  <a:lnTo>
                    <a:pt x="1341" y="110"/>
                  </a:lnTo>
                  <a:cubicBezTo>
                    <a:pt x="1350" y="119"/>
                    <a:pt x="1350" y="119"/>
                    <a:pt x="1359" y="119"/>
                  </a:cubicBezTo>
                  <a:cubicBezTo>
                    <a:pt x="1367" y="137"/>
                    <a:pt x="1385" y="146"/>
                    <a:pt x="1394" y="163"/>
                  </a:cubicBezTo>
                  <a:cubicBezTo>
                    <a:pt x="1430" y="217"/>
                    <a:pt x="1448" y="279"/>
                    <a:pt x="1457" y="342"/>
                  </a:cubicBezTo>
                  <a:cubicBezTo>
                    <a:pt x="1492" y="467"/>
                    <a:pt x="1483" y="601"/>
                    <a:pt x="1466" y="725"/>
                  </a:cubicBezTo>
                  <a:cubicBezTo>
                    <a:pt x="1528" y="618"/>
                    <a:pt x="1546" y="485"/>
                    <a:pt x="1528" y="360"/>
                  </a:cubicBezTo>
                  <a:cubicBezTo>
                    <a:pt x="1519" y="306"/>
                    <a:pt x="1501" y="217"/>
                    <a:pt x="1466" y="146"/>
                  </a:cubicBezTo>
                  <a:lnTo>
                    <a:pt x="1466" y="146"/>
                  </a:lnTo>
                  <a:cubicBezTo>
                    <a:pt x="1483" y="155"/>
                    <a:pt x="1501" y="163"/>
                    <a:pt x="1519" y="172"/>
                  </a:cubicBezTo>
                  <a:cubicBezTo>
                    <a:pt x="1771" y="730"/>
                    <a:pt x="1271" y="1451"/>
                    <a:pt x="680" y="1451"/>
                  </a:cubicBezTo>
                  <a:cubicBezTo>
                    <a:pt x="581" y="1451"/>
                    <a:pt x="479" y="1431"/>
                    <a:pt x="377" y="1386"/>
                  </a:cubicBezTo>
                  <a:cubicBezTo>
                    <a:pt x="377" y="1368"/>
                    <a:pt x="368" y="1359"/>
                    <a:pt x="368" y="1350"/>
                  </a:cubicBezTo>
                  <a:lnTo>
                    <a:pt x="368" y="1350"/>
                  </a:lnTo>
                  <a:cubicBezTo>
                    <a:pt x="440" y="1368"/>
                    <a:pt x="520" y="1377"/>
                    <a:pt x="529" y="1377"/>
                  </a:cubicBezTo>
                  <a:cubicBezTo>
                    <a:pt x="581" y="1385"/>
                    <a:pt x="645" y="1393"/>
                    <a:pt x="709" y="1393"/>
                  </a:cubicBezTo>
                  <a:cubicBezTo>
                    <a:pt x="788" y="1393"/>
                    <a:pt x="867" y="1380"/>
                    <a:pt x="921" y="1341"/>
                  </a:cubicBezTo>
                  <a:lnTo>
                    <a:pt x="921" y="1341"/>
                  </a:lnTo>
                  <a:cubicBezTo>
                    <a:pt x="846" y="1347"/>
                    <a:pt x="774" y="1354"/>
                    <a:pt x="701" y="1354"/>
                  </a:cubicBezTo>
                  <a:cubicBezTo>
                    <a:pt x="671" y="1354"/>
                    <a:pt x="640" y="1353"/>
                    <a:pt x="609" y="1350"/>
                  </a:cubicBezTo>
                  <a:cubicBezTo>
                    <a:pt x="520" y="1341"/>
                    <a:pt x="431" y="1305"/>
                    <a:pt x="342" y="1279"/>
                  </a:cubicBezTo>
                  <a:cubicBezTo>
                    <a:pt x="333" y="1261"/>
                    <a:pt x="333" y="1243"/>
                    <a:pt x="333" y="1225"/>
                  </a:cubicBezTo>
                  <a:lnTo>
                    <a:pt x="333" y="1225"/>
                  </a:lnTo>
                  <a:cubicBezTo>
                    <a:pt x="386" y="1252"/>
                    <a:pt x="457" y="1261"/>
                    <a:pt x="511" y="1279"/>
                  </a:cubicBezTo>
                  <a:cubicBezTo>
                    <a:pt x="567" y="1290"/>
                    <a:pt x="627" y="1301"/>
                    <a:pt x="686" y="1301"/>
                  </a:cubicBezTo>
                  <a:cubicBezTo>
                    <a:pt x="721" y="1301"/>
                    <a:pt x="755" y="1297"/>
                    <a:pt x="788" y="1288"/>
                  </a:cubicBezTo>
                  <a:lnTo>
                    <a:pt x="779" y="1288"/>
                  </a:lnTo>
                  <a:cubicBezTo>
                    <a:pt x="689" y="1288"/>
                    <a:pt x="609" y="1270"/>
                    <a:pt x="520" y="1243"/>
                  </a:cubicBezTo>
                  <a:cubicBezTo>
                    <a:pt x="449" y="1225"/>
                    <a:pt x="386" y="1189"/>
                    <a:pt x="315" y="1154"/>
                  </a:cubicBezTo>
                  <a:cubicBezTo>
                    <a:pt x="306" y="1091"/>
                    <a:pt x="315" y="1020"/>
                    <a:pt x="324" y="957"/>
                  </a:cubicBezTo>
                  <a:cubicBezTo>
                    <a:pt x="425" y="1041"/>
                    <a:pt x="533" y="1077"/>
                    <a:pt x="639" y="1077"/>
                  </a:cubicBezTo>
                  <a:cubicBezTo>
                    <a:pt x="1076" y="1077"/>
                    <a:pt x="1470" y="469"/>
                    <a:pt x="1118" y="110"/>
                  </a:cubicBezTo>
                  <a:cubicBezTo>
                    <a:pt x="1162" y="101"/>
                    <a:pt x="1207" y="101"/>
                    <a:pt x="1243" y="101"/>
                  </a:cubicBezTo>
                  <a:close/>
                  <a:moveTo>
                    <a:pt x="1213" y="1"/>
                  </a:moveTo>
                  <a:cubicBezTo>
                    <a:pt x="554" y="1"/>
                    <a:pt x="0" y="803"/>
                    <a:pt x="288" y="1439"/>
                  </a:cubicBezTo>
                  <a:cubicBezTo>
                    <a:pt x="297" y="1448"/>
                    <a:pt x="306" y="1457"/>
                    <a:pt x="306" y="1466"/>
                  </a:cubicBezTo>
                  <a:cubicBezTo>
                    <a:pt x="315" y="1466"/>
                    <a:pt x="315" y="1475"/>
                    <a:pt x="324" y="1475"/>
                  </a:cubicBezTo>
                  <a:cubicBezTo>
                    <a:pt x="444" y="1530"/>
                    <a:pt x="565" y="1554"/>
                    <a:pt x="682" y="1554"/>
                  </a:cubicBezTo>
                  <a:cubicBezTo>
                    <a:pt x="1349" y="1554"/>
                    <a:pt x="1904" y="755"/>
                    <a:pt x="1608" y="110"/>
                  </a:cubicBezTo>
                  <a:cubicBezTo>
                    <a:pt x="1599" y="101"/>
                    <a:pt x="1599" y="92"/>
                    <a:pt x="1590" y="92"/>
                  </a:cubicBezTo>
                  <a:cubicBezTo>
                    <a:pt x="1590" y="83"/>
                    <a:pt x="1582" y="83"/>
                    <a:pt x="1573" y="83"/>
                  </a:cubicBezTo>
                  <a:cubicBezTo>
                    <a:pt x="1452" y="26"/>
                    <a:pt x="133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778725" y="1142250"/>
              <a:ext cx="6275" cy="3200"/>
            </a:xfrm>
            <a:custGeom>
              <a:avLst/>
              <a:gdLst/>
              <a:ahLst/>
              <a:cxnLst/>
              <a:rect l="l" t="t" r="r" b="b"/>
              <a:pathLst>
                <a:path w="251" h="128" extrusionOk="0">
                  <a:moveTo>
                    <a:pt x="197" y="0"/>
                  </a:moveTo>
                  <a:cubicBezTo>
                    <a:pt x="191" y="0"/>
                    <a:pt x="185" y="1"/>
                    <a:pt x="179" y="3"/>
                  </a:cubicBezTo>
                  <a:cubicBezTo>
                    <a:pt x="143" y="12"/>
                    <a:pt x="108" y="20"/>
                    <a:pt x="63" y="20"/>
                  </a:cubicBezTo>
                  <a:cubicBezTo>
                    <a:pt x="1" y="20"/>
                    <a:pt x="1" y="127"/>
                    <a:pt x="72" y="127"/>
                  </a:cubicBezTo>
                  <a:cubicBezTo>
                    <a:pt x="117" y="127"/>
                    <a:pt x="161" y="110"/>
                    <a:pt x="215" y="101"/>
                  </a:cubicBezTo>
                  <a:cubicBezTo>
                    <a:pt x="241" y="101"/>
                    <a:pt x="250" y="65"/>
                    <a:pt x="250" y="38"/>
                  </a:cubicBezTo>
                  <a:cubicBezTo>
                    <a:pt x="243" y="16"/>
                    <a:pt x="224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778050" y="1132500"/>
              <a:ext cx="7100" cy="3150"/>
            </a:xfrm>
            <a:custGeom>
              <a:avLst/>
              <a:gdLst/>
              <a:ahLst/>
              <a:cxnLst/>
              <a:rect l="l" t="t" r="r" b="b"/>
              <a:pathLst>
                <a:path w="284" h="126" extrusionOk="0">
                  <a:moveTo>
                    <a:pt x="54" y="0"/>
                  </a:moveTo>
                  <a:cubicBezTo>
                    <a:pt x="19" y="0"/>
                    <a:pt x="1" y="27"/>
                    <a:pt x="1" y="54"/>
                  </a:cubicBezTo>
                  <a:cubicBezTo>
                    <a:pt x="1" y="80"/>
                    <a:pt x="28" y="107"/>
                    <a:pt x="54" y="107"/>
                  </a:cubicBezTo>
                  <a:cubicBezTo>
                    <a:pt x="99" y="107"/>
                    <a:pt x="144" y="116"/>
                    <a:pt x="197" y="125"/>
                  </a:cubicBezTo>
                  <a:cubicBezTo>
                    <a:pt x="200" y="125"/>
                    <a:pt x="202" y="126"/>
                    <a:pt x="205" y="126"/>
                  </a:cubicBezTo>
                  <a:cubicBezTo>
                    <a:pt x="262" y="126"/>
                    <a:pt x="284" y="35"/>
                    <a:pt x="224" y="18"/>
                  </a:cubicBezTo>
                  <a:cubicBezTo>
                    <a:pt x="161" y="9"/>
                    <a:pt x="108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779625" y="1123000"/>
              <a:ext cx="7250" cy="4225"/>
            </a:xfrm>
            <a:custGeom>
              <a:avLst/>
              <a:gdLst/>
              <a:ahLst/>
              <a:cxnLst/>
              <a:rect l="l" t="t" r="r" b="b"/>
              <a:pathLst>
                <a:path w="290" h="169" extrusionOk="0">
                  <a:moveTo>
                    <a:pt x="58" y="0"/>
                  </a:moveTo>
                  <a:cubicBezTo>
                    <a:pt x="40" y="0"/>
                    <a:pt x="24" y="6"/>
                    <a:pt x="18" y="23"/>
                  </a:cubicBezTo>
                  <a:cubicBezTo>
                    <a:pt x="0" y="50"/>
                    <a:pt x="9" y="86"/>
                    <a:pt x="36" y="95"/>
                  </a:cubicBezTo>
                  <a:cubicBezTo>
                    <a:pt x="90" y="121"/>
                    <a:pt x="143" y="148"/>
                    <a:pt x="205" y="166"/>
                  </a:cubicBezTo>
                  <a:cubicBezTo>
                    <a:pt x="211" y="167"/>
                    <a:pt x="216" y="168"/>
                    <a:pt x="220" y="168"/>
                  </a:cubicBezTo>
                  <a:cubicBezTo>
                    <a:pt x="272" y="168"/>
                    <a:pt x="290" y="84"/>
                    <a:pt x="232" y="68"/>
                  </a:cubicBezTo>
                  <a:cubicBezTo>
                    <a:pt x="179" y="50"/>
                    <a:pt x="134" y="23"/>
                    <a:pt x="90" y="5"/>
                  </a:cubicBezTo>
                  <a:cubicBezTo>
                    <a:pt x="80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794175" y="1105700"/>
              <a:ext cx="5575" cy="6175"/>
            </a:xfrm>
            <a:custGeom>
              <a:avLst/>
              <a:gdLst/>
              <a:ahLst/>
              <a:cxnLst/>
              <a:rect l="l" t="t" r="r" b="b"/>
              <a:pathLst>
                <a:path w="223" h="247" extrusionOk="0">
                  <a:moveTo>
                    <a:pt x="70" y="0"/>
                  </a:moveTo>
                  <a:cubicBezTo>
                    <a:pt x="35" y="0"/>
                    <a:pt x="0" y="39"/>
                    <a:pt x="25" y="82"/>
                  </a:cubicBezTo>
                  <a:cubicBezTo>
                    <a:pt x="43" y="126"/>
                    <a:pt x="78" y="171"/>
                    <a:pt x="105" y="225"/>
                  </a:cubicBezTo>
                  <a:cubicBezTo>
                    <a:pt x="116" y="240"/>
                    <a:pt x="131" y="247"/>
                    <a:pt x="146" y="247"/>
                  </a:cubicBezTo>
                  <a:cubicBezTo>
                    <a:pt x="183" y="247"/>
                    <a:pt x="222" y="209"/>
                    <a:pt x="203" y="171"/>
                  </a:cubicBezTo>
                  <a:cubicBezTo>
                    <a:pt x="168" y="118"/>
                    <a:pt x="132" y="73"/>
                    <a:pt x="114" y="28"/>
                  </a:cubicBezTo>
                  <a:cubicBezTo>
                    <a:pt x="103" y="9"/>
                    <a:pt x="86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05725" y="1100750"/>
              <a:ext cx="3350" cy="6775"/>
            </a:xfrm>
            <a:custGeom>
              <a:avLst/>
              <a:gdLst/>
              <a:ahLst/>
              <a:cxnLst/>
              <a:rect l="l" t="t" r="r" b="b"/>
              <a:pathLst>
                <a:path w="134" h="271" extrusionOk="0">
                  <a:moveTo>
                    <a:pt x="59" y="1"/>
                  </a:moveTo>
                  <a:cubicBezTo>
                    <a:pt x="54" y="1"/>
                    <a:pt x="49" y="2"/>
                    <a:pt x="45" y="3"/>
                  </a:cubicBezTo>
                  <a:cubicBezTo>
                    <a:pt x="18" y="12"/>
                    <a:pt x="0" y="39"/>
                    <a:pt x="9" y="66"/>
                  </a:cubicBezTo>
                  <a:cubicBezTo>
                    <a:pt x="18" y="119"/>
                    <a:pt x="18" y="173"/>
                    <a:pt x="27" y="217"/>
                  </a:cubicBezTo>
                  <a:cubicBezTo>
                    <a:pt x="27" y="244"/>
                    <a:pt x="45" y="271"/>
                    <a:pt x="80" y="271"/>
                  </a:cubicBezTo>
                  <a:cubicBezTo>
                    <a:pt x="107" y="271"/>
                    <a:pt x="134" y="244"/>
                    <a:pt x="125" y="217"/>
                  </a:cubicBezTo>
                  <a:cubicBezTo>
                    <a:pt x="125" y="155"/>
                    <a:pt x="116" y="101"/>
                    <a:pt x="107" y="39"/>
                  </a:cubicBezTo>
                  <a:cubicBezTo>
                    <a:pt x="107" y="17"/>
                    <a:pt x="83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16875" y="1101550"/>
              <a:ext cx="3275" cy="6275"/>
            </a:xfrm>
            <a:custGeom>
              <a:avLst/>
              <a:gdLst/>
              <a:ahLst/>
              <a:cxnLst/>
              <a:rect l="l" t="t" r="r" b="b"/>
              <a:pathLst>
                <a:path w="131" h="251" extrusionOk="0">
                  <a:moveTo>
                    <a:pt x="65" y="0"/>
                  </a:moveTo>
                  <a:cubicBezTo>
                    <a:pt x="43" y="0"/>
                    <a:pt x="22" y="13"/>
                    <a:pt x="18" y="43"/>
                  </a:cubicBezTo>
                  <a:cubicBezTo>
                    <a:pt x="9" y="96"/>
                    <a:pt x="0" y="150"/>
                    <a:pt x="0" y="203"/>
                  </a:cubicBezTo>
                  <a:cubicBezTo>
                    <a:pt x="0" y="234"/>
                    <a:pt x="27" y="250"/>
                    <a:pt x="54" y="250"/>
                  </a:cubicBezTo>
                  <a:cubicBezTo>
                    <a:pt x="80" y="250"/>
                    <a:pt x="107" y="234"/>
                    <a:pt x="107" y="203"/>
                  </a:cubicBezTo>
                  <a:cubicBezTo>
                    <a:pt x="107" y="150"/>
                    <a:pt x="116" y="105"/>
                    <a:pt x="125" y="60"/>
                  </a:cubicBezTo>
                  <a:cubicBezTo>
                    <a:pt x="130" y="24"/>
                    <a:pt x="9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785475" y="1112975"/>
              <a:ext cx="7025" cy="5625"/>
            </a:xfrm>
            <a:custGeom>
              <a:avLst/>
              <a:gdLst/>
              <a:ahLst/>
              <a:cxnLst/>
              <a:rect l="l" t="t" r="r" b="b"/>
              <a:pathLst>
                <a:path w="281" h="225" extrusionOk="0">
                  <a:moveTo>
                    <a:pt x="84" y="1"/>
                  </a:moveTo>
                  <a:cubicBezTo>
                    <a:pt x="42" y="1"/>
                    <a:pt x="0" y="59"/>
                    <a:pt x="43" y="94"/>
                  </a:cubicBezTo>
                  <a:cubicBezTo>
                    <a:pt x="87" y="130"/>
                    <a:pt x="123" y="174"/>
                    <a:pt x="168" y="210"/>
                  </a:cubicBezTo>
                  <a:cubicBezTo>
                    <a:pt x="180" y="220"/>
                    <a:pt x="192" y="224"/>
                    <a:pt x="204" y="224"/>
                  </a:cubicBezTo>
                  <a:cubicBezTo>
                    <a:pt x="247" y="224"/>
                    <a:pt x="281" y="172"/>
                    <a:pt x="239" y="130"/>
                  </a:cubicBezTo>
                  <a:cubicBezTo>
                    <a:pt x="203" y="94"/>
                    <a:pt x="159" y="58"/>
                    <a:pt x="114" y="14"/>
                  </a:cubicBezTo>
                  <a:cubicBezTo>
                    <a:pt x="105" y="5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742600" y="1108400"/>
              <a:ext cx="18750" cy="24150"/>
            </a:xfrm>
            <a:custGeom>
              <a:avLst/>
              <a:gdLst/>
              <a:ahLst/>
              <a:cxnLst/>
              <a:rect l="l" t="t" r="r" b="b"/>
              <a:pathLst>
                <a:path w="750" h="966" extrusionOk="0">
                  <a:moveTo>
                    <a:pt x="152" y="1"/>
                  </a:moveTo>
                  <a:cubicBezTo>
                    <a:pt x="116" y="63"/>
                    <a:pt x="81" y="125"/>
                    <a:pt x="54" y="197"/>
                  </a:cubicBezTo>
                  <a:cubicBezTo>
                    <a:pt x="58" y="197"/>
                    <a:pt x="62" y="197"/>
                    <a:pt x="66" y="197"/>
                  </a:cubicBezTo>
                  <a:cubicBezTo>
                    <a:pt x="230" y="197"/>
                    <a:pt x="365" y="379"/>
                    <a:pt x="322" y="545"/>
                  </a:cubicBezTo>
                  <a:cubicBezTo>
                    <a:pt x="304" y="625"/>
                    <a:pt x="250" y="705"/>
                    <a:pt x="170" y="741"/>
                  </a:cubicBezTo>
                  <a:cubicBezTo>
                    <a:pt x="137" y="752"/>
                    <a:pt x="100" y="760"/>
                    <a:pt x="65" y="760"/>
                  </a:cubicBezTo>
                  <a:cubicBezTo>
                    <a:pt x="43" y="760"/>
                    <a:pt x="21" y="757"/>
                    <a:pt x="0" y="750"/>
                  </a:cubicBezTo>
                  <a:lnTo>
                    <a:pt x="0" y="750"/>
                  </a:lnTo>
                  <a:cubicBezTo>
                    <a:pt x="9" y="821"/>
                    <a:pt x="27" y="893"/>
                    <a:pt x="63" y="955"/>
                  </a:cubicBezTo>
                  <a:cubicBezTo>
                    <a:pt x="95" y="962"/>
                    <a:pt x="125" y="966"/>
                    <a:pt x="155" y="966"/>
                  </a:cubicBezTo>
                  <a:cubicBezTo>
                    <a:pt x="641" y="966"/>
                    <a:pt x="749" y="43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745725" y="1099925"/>
              <a:ext cx="29025" cy="41500"/>
            </a:xfrm>
            <a:custGeom>
              <a:avLst/>
              <a:gdLst/>
              <a:ahLst/>
              <a:cxnLst/>
              <a:rect l="l" t="t" r="r" b="b"/>
              <a:pathLst>
                <a:path w="1161" h="1660" extrusionOk="0">
                  <a:moveTo>
                    <a:pt x="464" y="1"/>
                  </a:moveTo>
                  <a:cubicBezTo>
                    <a:pt x="446" y="10"/>
                    <a:pt x="437" y="10"/>
                    <a:pt x="420" y="18"/>
                  </a:cubicBezTo>
                  <a:cubicBezTo>
                    <a:pt x="482" y="54"/>
                    <a:pt x="544" y="108"/>
                    <a:pt x="562" y="125"/>
                  </a:cubicBezTo>
                  <a:cubicBezTo>
                    <a:pt x="643" y="197"/>
                    <a:pt x="776" y="313"/>
                    <a:pt x="785" y="438"/>
                  </a:cubicBezTo>
                  <a:cubicBezTo>
                    <a:pt x="723" y="349"/>
                    <a:pt x="669" y="268"/>
                    <a:pt x="589" y="197"/>
                  </a:cubicBezTo>
                  <a:cubicBezTo>
                    <a:pt x="518" y="134"/>
                    <a:pt x="429" y="90"/>
                    <a:pt x="348" y="45"/>
                  </a:cubicBezTo>
                  <a:cubicBezTo>
                    <a:pt x="339" y="54"/>
                    <a:pt x="321" y="63"/>
                    <a:pt x="313" y="72"/>
                  </a:cubicBezTo>
                  <a:cubicBezTo>
                    <a:pt x="366" y="99"/>
                    <a:pt x="420" y="143"/>
                    <a:pt x="473" y="179"/>
                  </a:cubicBezTo>
                  <a:cubicBezTo>
                    <a:pt x="544" y="233"/>
                    <a:pt x="616" y="286"/>
                    <a:pt x="660" y="366"/>
                  </a:cubicBezTo>
                  <a:cubicBezTo>
                    <a:pt x="660" y="366"/>
                    <a:pt x="656" y="370"/>
                    <a:pt x="654" y="370"/>
                  </a:cubicBezTo>
                  <a:cubicBezTo>
                    <a:pt x="653" y="370"/>
                    <a:pt x="652" y="369"/>
                    <a:pt x="652" y="366"/>
                  </a:cubicBezTo>
                  <a:cubicBezTo>
                    <a:pt x="589" y="304"/>
                    <a:pt x="527" y="250"/>
                    <a:pt x="455" y="206"/>
                  </a:cubicBezTo>
                  <a:cubicBezTo>
                    <a:pt x="393" y="161"/>
                    <a:pt x="321" y="134"/>
                    <a:pt x="250" y="108"/>
                  </a:cubicBezTo>
                  <a:cubicBezTo>
                    <a:pt x="197" y="143"/>
                    <a:pt x="143" y="188"/>
                    <a:pt x="98" y="241"/>
                  </a:cubicBezTo>
                  <a:cubicBezTo>
                    <a:pt x="759" y="347"/>
                    <a:pt x="619" y="1402"/>
                    <a:pt x="23" y="1402"/>
                  </a:cubicBezTo>
                  <a:cubicBezTo>
                    <a:pt x="15" y="1402"/>
                    <a:pt x="8" y="1402"/>
                    <a:pt x="0" y="1401"/>
                  </a:cubicBezTo>
                  <a:lnTo>
                    <a:pt x="0" y="1401"/>
                  </a:lnTo>
                  <a:cubicBezTo>
                    <a:pt x="18" y="1437"/>
                    <a:pt x="45" y="1473"/>
                    <a:pt x="72" y="1499"/>
                  </a:cubicBezTo>
                  <a:cubicBezTo>
                    <a:pt x="134" y="1490"/>
                    <a:pt x="188" y="1490"/>
                    <a:pt x="241" y="1473"/>
                  </a:cubicBezTo>
                  <a:cubicBezTo>
                    <a:pt x="348" y="1446"/>
                    <a:pt x="429" y="1401"/>
                    <a:pt x="518" y="1339"/>
                  </a:cubicBezTo>
                  <a:lnTo>
                    <a:pt x="527" y="1339"/>
                  </a:lnTo>
                  <a:cubicBezTo>
                    <a:pt x="464" y="1437"/>
                    <a:pt x="357" y="1481"/>
                    <a:pt x="259" y="1526"/>
                  </a:cubicBezTo>
                  <a:cubicBezTo>
                    <a:pt x="232" y="1535"/>
                    <a:pt x="188" y="1553"/>
                    <a:pt x="143" y="1562"/>
                  </a:cubicBezTo>
                  <a:cubicBezTo>
                    <a:pt x="152" y="1571"/>
                    <a:pt x="152" y="1571"/>
                    <a:pt x="161" y="1571"/>
                  </a:cubicBezTo>
                  <a:lnTo>
                    <a:pt x="223" y="1571"/>
                  </a:lnTo>
                  <a:cubicBezTo>
                    <a:pt x="286" y="1562"/>
                    <a:pt x="339" y="1535"/>
                    <a:pt x="393" y="1499"/>
                  </a:cubicBezTo>
                  <a:cubicBezTo>
                    <a:pt x="518" y="1446"/>
                    <a:pt x="598" y="1348"/>
                    <a:pt x="687" y="1250"/>
                  </a:cubicBezTo>
                  <a:lnTo>
                    <a:pt x="687" y="1250"/>
                  </a:lnTo>
                  <a:cubicBezTo>
                    <a:pt x="652" y="1366"/>
                    <a:pt x="553" y="1473"/>
                    <a:pt x="455" y="1544"/>
                  </a:cubicBezTo>
                  <a:cubicBezTo>
                    <a:pt x="402" y="1571"/>
                    <a:pt x="330" y="1615"/>
                    <a:pt x="250" y="1633"/>
                  </a:cubicBezTo>
                  <a:cubicBezTo>
                    <a:pt x="268" y="1642"/>
                    <a:pt x="286" y="1651"/>
                    <a:pt x="304" y="1660"/>
                  </a:cubicBezTo>
                  <a:cubicBezTo>
                    <a:pt x="991" y="1446"/>
                    <a:pt x="1160" y="322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736350" y="1098150"/>
              <a:ext cx="41500" cy="45950"/>
            </a:xfrm>
            <a:custGeom>
              <a:avLst/>
              <a:gdLst/>
              <a:ahLst/>
              <a:cxnLst/>
              <a:rect l="l" t="t" r="r" b="b"/>
              <a:pathLst>
                <a:path w="1660" h="1838" extrusionOk="0">
                  <a:moveTo>
                    <a:pt x="402" y="411"/>
                  </a:moveTo>
                  <a:cubicBezTo>
                    <a:pt x="999" y="453"/>
                    <a:pt x="891" y="1376"/>
                    <a:pt x="405" y="1376"/>
                  </a:cubicBezTo>
                  <a:cubicBezTo>
                    <a:pt x="375" y="1376"/>
                    <a:pt x="345" y="1372"/>
                    <a:pt x="313" y="1365"/>
                  </a:cubicBezTo>
                  <a:cubicBezTo>
                    <a:pt x="277" y="1303"/>
                    <a:pt x="259" y="1231"/>
                    <a:pt x="250" y="1160"/>
                  </a:cubicBezTo>
                  <a:lnTo>
                    <a:pt x="250" y="1160"/>
                  </a:lnTo>
                  <a:cubicBezTo>
                    <a:pt x="271" y="1167"/>
                    <a:pt x="293" y="1170"/>
                    <a:pt x="315" y="1170"/>
                  </a:cubicBezTo>
                  <a:cubicBezTo>
                    <a:pt x="350" y="1170"/>
                    <a:pt x="387" y="1162"/>
                    <a:pt x="420" y="1151"/>
                  </a:cubicBezTo>
                  <a:cubicBezTo>
                    <a:pt x="500" y="1115"/>
                    <a:pt x="554" y="1035"/>
                    <a:pt x="572" y="955"/>
                  </a:cubicBezTo>
                  <a:cubicBezTo>
                    <a:pt x="615" y="789"/>
                    <a:pt x="480" y="607"/>
                    <a:pt x="316" y="607"/>
                  </a:cubicBezTo>
                  <a:cubicBezTo>
                    <a:pt x="312" y="607"/>
                    <a:pt x="308" y="607"/>
                    <a:pt x="304" y="607"/>
                  </a:cubicBezTo>
                  <a:cubicBezTo>
                    <a:pt x="331" y="535"/>
                    <a:pt x="366" y="473"/>
                    <a:pt x="402" y="411"/>
                  </a:cubicBezTo>
                  <a:close/>
                  <a:moveTo>
                    <a:pt x="839" y="72"/>
                  </a:moveTo>
                  <a:lnTo>
                    <a:pt x="839" y="72"/>
                  </a:lnTo>
                  <a:cubicBezTo>
                    <a:pt x="1535" y="393"/>
                    <a:pt x="1366" y="1517"/>
                    <a:pt x="679" y="1731"/>
                  </a:cubicBezTo>
                  <a:cubicBezTo>
                    <a:pt x="661" y="1722"/>
                    <a:pt x="643" y="1713"/>
                    <a:pt x="625" y="1704"/>
                  </a:cubicBezTo>
                  <a:cubicBezTo>
                    <a:pt x="705" y="1686"/>
                    <a:pt x="777" y="1642"/>
                    <a:pt x="830" y="1615"/>
                  </a:cubicBezTo>
                  <a:cubicBezTo>
                    <a:pt x="928" y="1544"/>
                    <a:pt x="1027" y="1437"/>
                    <a:pt x="1062" y="1321"/>
                  </a:cubicBezTo>
                  <a:lnTo>
                    <a:pt x="1062" y="1321"/>
                  </a:lnTo>
                  <a:cubicBezTo>
                    <a:pt x="973" y="1419"/>
                    <a:pt x="893" y="1517"/>
                    <a:pt x="768" y="1570"/>
                  </a:cubicBezTo>
                  <a:cubicBezTo>
                    <a:pt x="714" y="1606"/>
                    <a:pt x="661" y="1633"/>
                    <a:pt x="598" y="1642"/>
                  </a:cubicBezTo>
                  <a:lnTo>
                    <a:pt x="536" y="1642"/>
                  </a:lnTo>
                  <a:cubicBezTo>
                    <a:pt x="527" y="1642"/>
                    <a:pt x="527" y="1642"/>
                    <a:pt x="518" y="1633"/>
                  </a:cubicBezTo>
                  <a:cubicBezTo>
                    <a:pt x="563" y="1624"/>
                    <a:pt x="607" y="1606"/>
                    <a:pt x="634" y="1597"/>
                  </a:cubicBezTo>
                  <a:cubicBezTo>
                    <a:pt x="732" y="1552"/>
                    <a:pt x="839" y="1508"/>
                    <a:pt x="902" y="1410"/>
                  </a:cubicBezTo>
                  <a:lnTo>
                    <a:pt x="893" y="1410"/>
                  </a:lnTo>
                  <a:cubicBezTo>
                    <a:pt x="804" y="1472"/>
                    <a:pt x="723" y="1517"/>
                    <a:pt x="616" y="1544"/>
                  </a:cubicBezTo>
                  <a:cubicBezTo>
                    <a:pt x="563" y="1561"/>
                    <a:pt x="509" y="1561"/>
                    <a:pt x="447" y="1570"/>
                  </a:cubicBezTo>
                  <a:cubicBezTo>
                    <a:pt x="420" y="1544"/>
                    <a:pt x="393" y="1508"/>
                    <a:pt x="375" y="1472"/>
                  </a:cubicBezTo>
                  <a:lnTo>
                    <a:pt x="375" y="1472"/>
                  </a:lnTo>
                  <a:cubicBezTo>
                    <a:pt x="383" y="1473"/>
                    <a:pt x="390" y="1473"/>
                    <a:pt x="398" y="1473"/>
                  </a:cubicBezTo>
                  <a:cubicBezTo>
                    <a:pt x="994" y="1473"/>
                    <a:pt x="1134" y="418"/>
                    <a:pt x="473" y="312"/>
                  </a:cubicBezTo>
                  <a:cubicBezTo>
                    <a:pt x="518" y="259"/>
                    <a:pt x="572" y="214"/>
                    <a:pt x="625" y="179"/>
                  </a:cubicBezTo>
                  <a:cubicBezTo>
                    <a:pt x="696" y="205"/>
                    <a:pt x="768" y="232"/>
                    <a:pt x="830" y="277"/>
                  </a:cubicBezTo>
                  <a:cubicBezTo>
                    <a:pt x="902" y="321"/>
                    <a:pt x="964" y="375"/>
                    <a:pt x="1027" y="437"/>
                  </a:cubicBezTo>
                  <a:cubicBezTo>
                    <a:pt x="1027" y="440"/>
                    <a:pt x="1028" y="441"/>
                    <a:pt x="1029" y="441"/>
                  </a:cubicBezTo>
                  <a:cubicBezTo>
                    <a:pt x="1031" y="441"/>
                    <a:pt x="1035" y="437"/>
                    <a:pt x="1035" y="437"/>
                  </a:cubicBezTo>
                  <a:cubicBezTo>
                    <a:pt x="991" y="357"/>
                    <a:pt x="919" y="304"/>
                    <a:pt x="848" y="250"/>
                  </a:cubicBezTo>
                  <a:cubicBezTo>
                    <a:pt x="795" y="214"/>
                    <a:pt x="741" y="170"/>
                    <a:pt x="688" y="143"/>
                  </a:cubicBezTo>
                  <a:cubicBezTo>
                    <a:pt x="696" y="134"/>
                    <a:pt x="714" y="125"/>
                    <a:pt x="723" y="116"/>
                  </a:cubicBezTo>
                  <a:cubicBezTo>
                    <a:pt x="804" y="161"/>
                    <a:pt x="893" y="205"/>
                    <a:pt x="964" y="268"/>
                  </a:cubicBezTo>
                  <a:cubicBezTo>
                    <a:pt x="1044" y="339"/>
                    <a:pt x="1098" y="420"/>
                    <a:pt x="1160" y="509"/>
                  </a:cubicBezTo>
                  <a:cubicBezTo>
                    <a:pt x="1151" y="384"/>
                    <a:pt x="1018" y="268"/>
                    <a:pt x="937" y="196"/>
                  </a:cubicBezTo>
                  <a:cubicBezTo>
                    <a:pt x="919" y="179"/>
                    <a:pt x="857" y="125"/>
                    <a:pt x="795" y="89"/>
                  </a:cubicBezTo>
                  <a:cubicBezTo>
                    <a:pt x="812" y="81"/>
                    <a:pt x="821" y="81"/>
                    <a:pt x="839" y="72"/>
                  </a:cubicBezTo>
                  <a:close/>
                  <a:moveTo>
                    <a:pt x="919" y="0"/>
                  </a:moveTo>
                  <a:lnTo>
                    <a:pt x="919" y="0"/>
                  </a:lnTo>
                  <a:cubicBezTo>
                    <a:pt x="893" y="18"/>
                    <a:pt x="857" y="27"/>
                    <a:pt x="830" y="45"/>
                  </a:cubicBezTo>
                  <a:lnTo>
                    <a:pt x="349" y="312"/>
                  </a:lnTo>
                  <a:cubicBezTo>
                    <a:pt x="349" y="321"/>
                    <a:pt x="340" y="321"/>
                    <a:pt x="340" y="321"/>
                  </a:cubicBezTo>
                  <a:cubicBezTo>
                    <a:pt x="1" y="794"/>
                    <a:pt x="54" y="1570"/>
                    <a:pt x="652" y="1838"/>
                  </a:cubicBezTo>
                  <a:lnTo>
                    <a:pt x="696" y="1838"/>
                  </a:lnTo>
                  <a:cubicBezTo>
                    <a:pt x="1473" y="1606"/>
                    <a:pt x="1660" y="384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730025" y="1126450"/>
              <a:ext cx="7850" cy="3450"/>
            </a:xfrm>
            <a:custGeom>
              <a:avLst/>
              <a:gdLst/>
              <a:ahLst/>
              <a:cxnLst/>
              <a:rect l="l" t="t" r="r" b="b"/>
              <a:pathLst>
                <a:path w="314" h="138" extrusionOk="0">
                  <a:moveTo>
                    <a:pt x="234" y="1"/>
                  </a:moveTo>
                  <a:cubicBezTo>
                    <a:pt x="232" y="1"/>
                    <a:pt x="229" y="1"/>
                    <a:pt x="227" y="1"/>
                  </a:cubicBezTo>
                  <a:cubicBezTo>
                    <a:pt x="173" y="19"/>
                    <a:pt x="120" y="19"/>
                    <a:pt x="57" y="37"/>
                  </a:cubicBezTo>
                  <a:cubicBezTo>
                    <a:pt x="0" y="53"/>
                    <a:pt x="10" y="137"/>
                    <a:pt x="68" y="137"/>
                  </a:cubicBezTo>
                  <a:cubicBezTo>
                    <a:pt x="73" y="137"/>
                    <a:pt x="78" y="136"/>
                    <a:pt x="84" y="135"/>
                  </a:cubicBezTo>
                  <a:cubicBezTo>
                    <a:pt x="138" y="126"/>
                    <a:pt x="191" y="117"/>
                    <a:pt x="245" y="108"/>
                  </a:cubicBezTo>
                  <a:cubicBezTo>
                    <a:pt x="313" y="100"/>
                    <a:pt x="291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734125" y="1136650"/>
              <a:ext cx="6500" cy="4975"/>
            </a:xfrm>
            <a:custGeom>
              <a:avLst/>
              <a:gdLst/>
              <a:ahLst/>
              <a:cxnLst/>
              <a:rect l="l" t="t" r="r" b="b"/>
              <a:pathLst>
                <a:path w="260" h="199" extrusionOk="0">
                  <a:moveTo>
                    <a:pt x="197" y="0"/>
                  </a:moveTo>
                  <a:cubicBezTo>
                    <a:pt x="185" y="0"/>
                    <a:pt x="173" y="4"/>
                    <a:pt x="161" y="12"/>
                  </a:cubicBezTo>
                  <a:cubicBezTo>
                    <a:pt x="125" y="39"/>
                    <a:pt x="81" y="75"/>
                    <a:pt x="36" y="102"/>
                  </a:cubicBezTo>
                  <a:cubicBezTo>
                    <a:pt x="18" y="111"/>
                    <a:pt x="0" y="137"/>
                    <a:pt x="18" y="173"/>
                  </a:cubicBezTo>
                  <a:cubicBezTo>
                    <a:pt x="25" y="186"/>
                    <a:pt x="44" y="198"/>
                    <a:pt x="65" y="198"/>
                  </a:cubicBezTo>
                  <a:cubicBezTo>
                    <a:pt x="73" y="198"/>
                    <a:pt x="82" y="196"/>
                    <a:pt x="90" y="191"/>
                  </a:cubicBezTo>
                  <a:cubicBezTo>
                    <a:pt x="134" y="164"/>
                    <a:pt x="179" y="128"/>
                    <a:pt x="232" y="93"/>
                  </a:cubicBezTo>
                  <a:cubicBezTo>
                    <a:pt x="259" y="75"/>
                    <a:pt x="250" y="39"/>
                    <a:pt x="241" y="21"/>
                  </a:cubicBezTo>
                  <a:cubicBezTo>
                    <a:pt x="227" y="7"/>
                    <a:pt x="212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742000" y="1144200"/>
              <a:ext cx="6200" cy="5450"/>
            </a:xfrm>
            <a:custGeom>
              <a:avLst/>
              <a:gdLst/>
              <a:ahLst/>
              <a:cxnLst/>
              <a:rect l="l" t="t" r="r" b="b"/>
              <a:pathLst>
                <a:path w="248" h="218" extrusionOk="0">
                  <a:moveTo>
                    <a:pt x="170" y="1"/>
                  </a:moveTo>
                  <a:cubicBezTo>
                    <a:pt x="160" y="1"/>
                    <a:pt x="150" y="5"/>
                    <a:pt x="140" y="14"/>
                  </a:cubicBezTo>
                  <a:cubicBezTo>
                    <a:pt x="105" y="58"/>
                    <a:pt x="60" y="94"/>
                    <a:pt x="33" y="139"/>
                  </a:cubicBezTo>
                  <a:cubicBezTo>
                    <a:pt x="0" y="178"/>
                    <a:pt x="40" y="218"/>
                    <a:pt x="78" y="218"/>
                  </a:cubicBezTo>
                  <a:cubicBezTo>
                    <a:pt x="91" y="218"/>
                    <a:pt x="104" y="213"/>
                    <a:pt x="114" y="201"/>
                  </a:cubicBezTo>
                  <a:cubicBezTo>
                    <a:pt x="140" y="165"/>
                    <a:pt x="176" y="130"/>
                    <a:pt x="212" y="94"/>
                  </a:cubicBezTo>
                  <a:cubicBezTo>
                    <a:pt x="247" y="59"/>
                    <a:pt x="209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729875" y="1115975"/>
              <a:ext cx="8000" cy="3175"/>
            </a:xfrm>
            <a:custGeom>
              <a:avLst/>
              <a:gdLst/>
              <a:ahLst/>
              <a:cxnLst/>
              <a:rect l="l" t="t" r="r" b="b"/>
              <a:pathLst>
                <a:path w="320" h="127" extrusionOk="0">
                  <a:moveTo>
                    <a:pt x="81" y="1"/>
                  </a:moveTo>
                  <a:cubicBezTo>
                    <a:pt x="10" y="1"/>
                    <a:pt x="1" y="108"/>
                    <a:pt x="72" y="108"/>
                  </a:cubicBezTo>
                  <a:cubicBezTo>
                    <a:pt x="126" y="117"/>
                    <a:pt x="188" y="117"/>
                    <a:pt x="242" y="126"/>
                  </a:cubicBezTo>
                  <a:cubicBezTo>
                    <a:pt x="245" y="126"/>
                    <a:pt x="247" y="126"/>
                    <a:pt x="250" y="126"/>
                  </a:cubicBezTo>
                  <a:cubicBezTo>
                    <a:pt x="314" y="126"/>
                    <a:pt x="319" y="28"/>
                    <a:pt x="251" y="28"/>
                  </a:cubicBezTo>
                  <a:cubicBezTo>
                    <a:pt x="197" y="19"/>
                    <a:pt x="135" y="10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22200" y="1155325"/>
              <a:ext cx="20350" cy="24025"/>
            </a:xfrm>
            <a:custGeom>
              <a:avLst/>
              <a:gdLst/>
              <a:ahLst/>
              <a:cxnLst/>
              <a:rect l="l" t="t" r="r" b="b"/>
              <a:pathLst>
                <a:path w="814" h="961" extrusionOk="0">
                  <a:moveTo>
                    <a:pt x="635" y="1"/>
                  </a:moveTo>
                  <a:cubicBezTo>
                    <a:pt x="177" y="1"/>
                    <a:pt x="0" y="862"/>
                    <a:pt x="572" y="960"/>
                  </a:cubicBezTo>
                  <a:cubicBezTo>
                    <a:pt x="626" y="907"/>
                    <a:pt x="661" y="844"/>
                    <a:pt x="697" y="782"/>
                  </a:cubicBezTo>
                  <a:cubicBezTo>
                    <a:pt x="528" y="764"/>
                    <a:pt x="403" y="568"/>
                    <a:pt x="465" y="407"/>
                  </a:cubicBezTo>
                  <a:cubicBezTo>
                    <a:pt x="492" y="318"/>
                    <a:pt x="554" y="256"/>
                    <a:pt x="635" y="229"/>
                  </a:cubicBezTo>
                  <a:cubicBezTo>
                    <a:pt x="659" y="221"/>
                    <a:pt x="686" y="217"/>
                    <a:pt x="714" y="217"/>
                  </a:cubicBezTo>
                  <a:cubicBezTo>
                    <a:pt x="749" y="217"/>
                    <a:pt x="784" y="223"/>
                    <a:pt x="813" y="238"/>
                  </a:cubicBezTo>
                  <a:cubicBezTo>
                    <a:pt x="804" y="158"/>
                    <a:pt x="795" y="95"/>
                    <a:pt x="768" y="24"/>
                  </a:cubicBezTo>
                  <a:cubicBezTo>
                    <a:pt x="722" y="8"/>
                    <a:pt x="678" y="1"/>
                    <a:pt x="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08400" y="1145650"/>
              <a:ext cx="31900" cy="40825"/>
            </a:xfrm>
            <a:custGeom>
              <a:avLst/>
              <a:gdLst/>
              <a:ahLst/>
              <a:cxnLst/>
              <a:rect l="l" t="t" r="r" b="b"/>
              <a:pathLst>
                <a:path w="1276" h="1633" extrusionOk="0">
                  <a:moveTo>
                    <a:pt x="990" y="0"/>
                  </a:moveTo>
                  <a:cubicBezTo>
                    <a:pt x="286" y="143"/>
                    <a:pt x="0" y="1249"/>
                    <a:pt x="660" y="1633"/>
                  </a:cubicBezTo>
                  <a:cubicBezTo>
                    <a:pt x="678" y="1633"/>
                    <a:pt x="687" y="1633"/>
                    <a:pt x="696" y="1624"/>
                  </a:cubicBezTo>
                  <a:cubicBezTo>
                    <a:pt x="642" y="1579"/>
                    <a:pt x="589" y="1517"/>
                    <a:pt x="580" y="1508"/>
                  </a:cubicBezTo>
                  <a:cubicBezTo>
                    <a:pt x="500" y="1419"/>
                    <a:pt x="384" y="1294"/>
                    <a:pt x="384" y="1169"/>
                  </a:cubicBezTo>
                  <a:lnTo>
                    <a:pt x="384" y="1169"/>
                  </a:lnTo>
                  <a:cubicBezTo>
                    <a:pt x="437" y="1267"/>
                    <a:pt x="482" y="1347"/>
                    <a:pt x="562" y="1428"/>
                  </a:cubicBezTo>
                  <a:cubicBezTo>
                    <a:pt x="625" y="1499"/>
                    <a:pt x="696" y="1553"/>
                    <a:pt x="776" y="1606"/>
                  </a:cubicBezTo>
                  <a:cubicBezTo>
                    <a:pt x="785" y="1597"/>
                    <a:pt x="803" y="1588"/>
                    <a:pt x="821" y="1588"/>
                  </a:cubicBezTo>
                  <a:cubicBezTo>
                    <a:pt x="767" y="1553"/>
                    <a:pt x="714" y="1499"/>
                    <a:pt x="669" y="1463"/>
                  </a:cubicBezTo>
                  <a:cubicBezTo>
                    <a:pt x="607" y="1401"/>
                    <a:pt x="535" y="1339"/>
                    <a:pt x="509" y="1249"/>
                  </a:cubicBezTo>
                  <a:lnTo>
                    <a:pt x="509" y="1249"/>
                  </a:lnTo>
                  <a:cubicBezTo>
                    <a:pt x="562" y="1321"/>
                    <a:pt x="625" y="1383"/>
                    <a:pt x="687" y="1437"/>
                  </a:cubicBezTo>
                  <a:cubicBezTo>
                    <a:pt x="749" y="1490"/>
                    <a:pt x="812" y="1517"/>
                    <a:pt x="883" y="1553"/>
                  </a:cubicBezTo>
                  <a:cubicBezTo>
                    <a:pt x="937" y="1526"/>
                    <a:pt x="990" y="1481"/>
                    <a:pt x="1044" y="1437"/>
                  </a:cubicBezTo>
                  <a:cubicBezTo>
                    <a:pt x="421" y="1266"/>
                    <a:pt x="638" y="288"/>
                    <a:pt x="1197" y="288"/>
                  </a:cubicBezTo>
                  <a:cubicBezTo>
                    <a:pt x="1222" y="288"/>
                    <a:pt x="1249" y="290"/>
                    <a:pt x="1276" y="295"/>
                  </a:cubicBezTo>
                  <a:cubicBezTo>
                    <a:pt x="1249" y="259"/>
                    <a:pt x="1231" y="223"/>
                    <a:pt x="1204" y="188"/>
                  </a:cubicBezTo>
                  <a:cubicBezTo>
                    <a:pt x="1151" y="188"/>
                    <a:pt x="1088" y="188"/>
                    <a:pt x="1035" y="197"/>
                  </a:cubicBezTo>
                  <a:cubicBezTo>
                    <a:pt x="928" y="215"/>
                    <a:pt x="839" y="250"/>
                    <a:pt x="741" y="304"/>
                  </a:cubicBezTo>
                  <a:cubicBezTo>
                    <a:pt x="803" y="215"/>
                    <a:pt x="919" y="170"/>
                    <a:pt x="1026" y="143"/>
                  </a:cubicBezTo>
                  <a:cubicBezTo>
                    <a:pt x="1053" y="134"/>
                    <a:pt x="1097" y="125"/>
                    <a:pt x="1142" y="116"/>
                  </a:cubicBezTo>
                  <a:cubicBezTo>
                    <a:pt x="1142" y="116"/>
                    <a:pt x="1133" y="107"/>
                    <a:pt x="1133" y="107"/>
                  </a:cubicBezTo>
                  <a:lnTo>
                    <a:pt x="1071" y="107"/>
                  </a:lnTo>
                  <a:cubicBezTo>
                    <a:pt x="1008" y="107"/>
                    <a:pt x="946" y="125"/>
                    <a:pt x="883" y="152"/>
                  </a:cubicBezTo>
                  <a:cubicBezTo>
                    <a:pt x="767" y="197"/>
                    <a:pt x="669" y="286"/>
                    <a:pt x="571" y="375"/>
                  </a:cubicBezTo>
                  <a:cubicBezTo>
                    <a:pt x="625" y="259"/>
                    <a:pt x="723" y="161"/>
                    <a:pt x="839" y="107"/>
                  </a:cubicBezTo>
                  <a:cubicBezTo>
                    <a:pt x="883" y="81"/>
                    <a:pt x="964" y="45"/>
                    <a:pt x="1044" y="36"/>
                  </a:cubicBezTo>
                  <a:cubicBezTo>
                    <a:pt x="1026" y="27"/>
                    <a:pt x="1008" y="9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04825" y="1142975"/>
              <a:ext cx="48425" cy="46175"/>
            </a:xfrm>
            <a:custGeom>
              <a:avLst/>
              <a:gdLst/>
              <a:ahLst/>
              <a:cxnLst/>
              <a:rect l="l" t="t" r="r" b="b"/>
              <a:pathLst>
                <a:path w="1937" h="1847" extrusionOk="0">
                  <a:moveTo>
                    <a:pt x="1330" y="495"/>
                  </a:moveTo>
                  <a:cubicBezTo>
                    <a:pt x="1373" y="495"/>
                    <a:pt x="1417" y="502"/>
                    <a:pt x="1463" y="518"/>
                  </a:cubicBezTo>
                  <a:cubicBezTo>
                    <a:pt x="1490" y="589"/>
                    <a:pt x="1499" y="652"/>
                    <a:pt x="1508" y="732"/>
                  </a:cubicBezTo>
                  <a:cubicBezTo>
                    <a:pt x="1473" y="715"/>
                    <a:pt x="1431" y="705"/>
                    <a:pt x="1392" y="705"/>
                  </a:cubicBezTo>
                  <a:cubicBezTo>
                    <a:pt x="1370" y="705"/>
                    <a:pt x="1349" y="708"/>
                    <a:pt x="1330" y="714"/>
                  </a:cubicBezTo>
                  <a:cubicBezTo>
                    <a:pt x="1249" y="750"/>
                    <a:pt x="1187" y="812"/>
                    <a:pt x="1160" y="901"/>
                  </a:cubicBezTo>
                  <a:cubicBezTo>
                    <a:pt x="1098" y="1062"/>
                    <a:pt x="1223" y="1258"/>
                    <a:pt x="1392" y="1276"/>
                  </a:cubicBezTo>
                  <a:cubicBezTo>
                    <a:pt x="1356" y="1338"/>
                    <a:pt x="1321" y="1401"/>
                    <a:pt x="1267" y="1454"/>
                  </a:cubicBezTo>
                  <a:cubicBezTo>
                    <a:pt x="695" y="1356"/>
                    <a:pt x="872" y="495"/>
                    <a:pt x="1330" y="495"/>
                  </a:cubicBezTo>
                  <a:close/>
                  <a:moveTo>
                    <a:pt x="1133" y="107"/>
                  </a:moveTo>
                  <a:cubicBezTo>
                    <a:pt x="1151" y="116"/>
                    <a:pt x="1169" y="134"/>
                    <a:pt x="1187" y="143"/>
                  </a:cubicBezTo>
                  <a:cubicBezTo>
                    <a:pt x="1107" y="152"/>
                    <a:pt x="1026" y="188"/>
                    <a:pt x="982" y="214"/>
                  </a:cubicBezTo>
                  <a:cubicBezTo>
                    <a:pt x="866" y="268"/>
                    <a:pt x="768" y="366"/>
                    <a:pt x="714" y="482"/>
                  </a:cubicBezTo>
                  <a:cubicBezTo>
                    <a:pt x="812" y="393"/>
                    <a:pt x="910" y="304"/>
                    <a:pt x="1026" y="259"/>
                  </a:cubicBezTo>
                  <a:cubicBezTo>
                    <a:pt x="1089" y="232"/>
                    <a:pt x="1151" y="214"/>
                    <a:pt x="1214" y="214"/>
                  </a:cubicBezTo>
                  <a:lnTo>
                    <a:pt x="1276" y="214"/>
                  </a:lnTo>
                  <a:cubicBezTo>
                    <a:pt x="1276" y="214"/>
                    <a:pt x="1285" y="223"/>
                    <a:pt x="1285" y="223"/>
                  </a:cubicBezTo>
                  <a:cubicBezTo>
                    <a:pt x="1240" y="232"/>
                    <a:pt x="1196" y="241"/>
                    <a:pt x="1169" y="250"/>
                  </a:cubicBezTo>
                  <a:cubicBezTo>
                    <a:pt x="1062" y="277"/>
                    <a:pt x="946" y="322"/>
                    <a:pt x="884" y="411"/>
                  </a:cubicBezTo>
                  <a:cubicBezTo>
                    <a:pt x="982" y="357"/>
                    <a:pt x="1071" y="322"/>
                    <a:pt x="1178" y="304"/>
                  </a:cubicBezTo>
                  <a:cubicBezTo>
                    <a:pt x="1231" y="295"/>
                    <a:pt x="1294" y="295"/>
                    <a:pt x="1347" y="295"/>
                  </a:cubicBezTo>
                  <a:cubicBezTo>
                    <a:pt x="1374" y="330"/>
                    <a:pt x="1392" y="366"/>
                    <a:pt x="1419" y="402"/>
                  </a:cubicBezTo>
                  <a:cubicBezTo>
                    <a:pt x="1392" y="397"/>
                    <a:pt x="1365" y="395"/>
                    <a:pt x="1340" y="395"/>
                  </a:cubicBezTo>
                  <a:cubicBezTo>
                    <a:pt x="781" y="395"/>
                    <a:pt x="564" y="1373"/>
                    <a:pt x="1187" y="1544"/>
                  </a:cubicBezTo>
                  <a:cubicBezTo>
                    <a:pt x="1133" y="1588"/>
                    <a:pt x="1080" y="1633"/>
                    <a:pt x="1026" y="1660"/>
                  </a:cubicBezTo>
                  <a:cubicBezTo>
                    <a:pt x="955" y="1624"/>
                    <a:pt x="892" y="1597"/>
                    <a:pt x="830" y="1544"/>
                  </a:cubicBezTo>
                  <a:cubicBezTo>
                    <a:pt x="768" y="1490"/>
                    <a:pt x="705" y="1428"/>
                    <a:pt x="652" y="1356"/>
                  </a:cubicBezTo>
                  <a:lnTo>
                    <a:pt x="652" y="1356"/>
                  </a:lnTo>
                  <a:cubicBezTo>
                    <a:pt x="678" y="1446"/>
                    <a:pt x="750" y="1508"/>
                    <a:pt x="812" y="1570"/>
                  </a:cubicBezTo>
                  <a:cubicBezTo>
                    <a:pt x="857" y="1606"/>
                    <a:pt x="910" y="1660"/>
                    <a:pt x="964" y="1695"/>
                  </a:cubicBezTo>
                  <a:cubicBezTo>
                    <a:pt x="946" y="1695"/>
                    <a:pt x="928" y="1704"/>
                    <a:pt x="919" y="1713"/>
                  </a:cubicBezTo>
                  <a:cubicBezTo>
                    <a:pt x="839" y="1660"/>
                    <a:pt x="768" y="1606"/>
                    <a:pt x="705" y="1535"/>
                  </a:cubicBezTo>
                  <a:cubicBezTo>
                    <a:pt x="625" y="1454"/>
                    <a:pt x="580" y="1374"/>
                    <a:pt x="527" y="1276"/>
                  </a:cubicBezTo>
                  <a:lnTo>
                    <a:pt x="527" y="1276"/>
                  </a:lnTo>
                  <a:cubicBezTo>
                    <a:pt x="527" y="1401"/>
                    <a:pt x="643" y="1526"/>
                    <a:pt x="723" y="1615"/>
                  </a:cubicBezTo>
                  <a:cubicBezTo>
                    <a:pt x="732" y="1624"/>
                    <a:pt x="785" y="1686"/>
                    <a:pt x="839" y="1731"/>
                  </a:cubicBezTo>
                  <a:cubicBezTo>
                    <a:pt x="830" y="1740"/>
                    <a:pt x="821" y="1740"/>
                    <a:pt x="803" y="1740"/>
                  </a:cubicBezTo>
                  <a:cubicBezTo>
                    <a:pt x="143" y="1356"/>
                    <a:pt x="429" y="250"/>
                    <a:pt x="1133" y="107"/>
                  </a:cubicBezTo>
                  <a:close/>
                  <a:moveTo>
                    <a:pt x="1133" y="0"/>
                  </a:moveTo>
                  <a:cubicBezTo>
                    <a:pt x="313" y="161"/>
                    <a:pt x="0" y="1401"/>
                    <a:pt x="759" y="1838"/>
                  </a:cubicBezTo>
                  <a:cubicBezTo>
                    <a:pt x="768" y="1847"/>
                    <a:pt x="777" y="1847"/>
                    <a:pt x="785" y="1847"/>
                  </a:cubicBezTo>
                  <a:lnTo>
                    <a:pt x="803" y="1847"/>
                  </a:lnTo>
                  <a:cubicBezTo>
                    <a:pt x="1624" y="1695"/>
                    <a:pt x="1936" y="455"/>
                    <a:pt x="1178" y="9"/>
                  </a:cubicBezTo>
                  <a:lnTo>
                    <a:pt x="1160" y="9"/>
                  </a:lnTo>
                  <a:cubicBezTo>
                    <a:pt x="1151" y="0"/>
                    <a:pt x="1142" y="0"/>
                    <a:pt x="1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28900" y="1190650"/>
              <a:ext cx="4675" cy="5525"/>
            </a:xfrm>
            <a:custGeom>
              <a:avLst/>
              <a:gdLst/>
              <a:ahLst/>
              <a:cxnLst/>
              <a:rect l="l" t="t" r="r" b="b"/>
              <a:pathLst>
                <a:path w="187" h="221" extrusionOk="0">
                  <a:moveTo>
                    <a:pt x="60" y="0"/>
                  </a:moveTo>
                  <a:cubicBezTo>
                    <a:pt x="55" y="0"/>
                    <a:pt x="50" y="1"/>
                    <a:pt x="45" y="2"/>
                  </a:cubicBezTo>
                  <a:cubicBezTo>
                    <a:pt x="19" y="11"/>
                    <a:pt x="1" y="47"/>
                    <a:pt x="10" y="74"/>
                  </a:cubicBezTo>
                  <a:cubicBezTo>
                    <a:pt x="37" y="109"/>
                    <a:pt x="54" y="163"/>
                    <a:pt x="81" y="199"/>
                  </a:cubicBezTo>
                  <a:cubicBezTo>
                    <a:pt x="91" y="214"/>
                    <a:pt x="105" y="221"/>
                    <a:pt x="119" y="221"/>
                  </a:cubicBezTo>
                  <a:cubicBezTo>
                    <a:pt x="153" y="221"/>
                    <a:pt x="187" y="181"/>
                    <a:pt x="161" y="136"/>
                  </a:cubicBezTo>
                  <a:cubicBezTo>
                    <a:pt x="144" y="109"/>
                    <a:pt x="126" y="74"/>
                    <a:pt x="117" y="38"/>
                  </a:cubicBezTo>
                  <a:cubicBezTo>
                    <a:pt x="102" y="16"/>
                    <a:pt x="8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36525" y="1185575"/>
              <a:ext cx="6025" cy="5600"/>
            </a:xfrm>
            <a:custGeom>
              <a:avLst/>
              <a:gdLst/>
              <a:ahLst/>
              <a:cxnLst/>
              <a:rect l="l" t="t" r="r" b="b"/>
              <a:pathLst>
                <a:path w="241" h="224" extrusionOk="0">
                  <a:moveTo>
                    <a:pt x="69" y="0"/>
                  </a:moveTo>
                  <a:cubicBezTo>
                    <a:pt x="29" y="0"/>
                    <a:pt x="1" y="55"/>
                    <a:pt x="35" y="89"/>
                  </a:cubicBezTo>
                  <a:cubicBezTo>
                    <a:pt x="71" y="125"/>
                    <a:pt x="97" y="161"/>
                    <a:pt x="133" y="197"/>
                  </a:cubicBezTo>
                  <a:cubicBezTo>
                    <a:pt x="145" y="214"/>
                    <a:pt x="160" y="224"/>
                    <a:pt x="176" y="224"/>
                  </a:cubicBezTo>
                  <a:cubicBezTo>
                    <a:pt x="185" y="224"/>
                    <a:pt x="195" y="221"/>
                    <a:pt x="204" y="214"/>
                  </a:cubicBezTo>
                  <a:cubicBezTo>
                    <a:pt x="231" y="197"/>
                    <a:pt x="240" y="161"/>
                    <a:pt x="222" y="143"/>
                  </a:cubicBezTo>
                  <a:cubicBezTo>
                    <a:pt x="187" y="98"/>
                    <a:pt x="142" y="54"/>
                    <a:pt x="106" y="18"/>
                  </a:cubicBezTo>
                  <a:cubicBezTo>
                    <a:pt x="94" y="6"/>
                    <a:pt x="81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42075" y="1179325"/>
              <a:ext cx="7150" cy="4875"/>
            </a:xfrm>
            <a:custGeom>
              <a:avLst/>
              <a:gdLst/>
              <a:ahLst/>
              <a:cxnLst/>
              <a:rect l="l" t="t" r="r" b="b"/>
              <a:pathLst>
                <a:path w="286" h="195" extrusionOk="0">
                  <a:moveTo>
                    <a:pt x="87" y="0"/>
                  </a:moveTo>
                  <a:cubicBezTo>
                    <a:pt x="41" y="0"/>
                    <a:pt x="1" y="60"/>
                    <a:pt x="45" y="90"/>
                  </a:cubicBezTo>
                  <a:cubicBezTo>
                    <a:pt x="98" y="125"/>
                    <a:pt x="152" y="152"/>
                    <a:pt x="196" y="188"/>
                  </a:cubicBezTo>
                  <a:cubicBezTo>
                    <a:pt x="204" y="193"/>
                    <a:pt x="212" y="195"/>
                    <a:pt x="220" y="195"/>
                  </a:cubicBezTo>
                  <a:cubicBezTo>
                    <a:pt x="241" y="195"/>
                    <a:pt x="261" y="180"/>
                    <a:pt x="268" y="161"/>
                  </a:cubicBezTo>
                  <a:cubicBezTo>
                    <a:pt x="286" y="134"/>
                    <a:pt x="268" y="108"/>
                    <a:pt x="250" y="99"/>
                  </a:cubicBezTo>
                  <a:cubicBezTo>
                    <a:pt x="205" y="63"/>
                    <a:pt x="152" y="45"/>
                    <a:pt x="116" y="9"/>
                  </a:cubicBezTo>
                  <a:cubicBezTo>
                    <a:pt x="107" y="3"/>
                    <a:pt x="97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47275" y="1159450"/>
              <a:ext cx="7700" cy="2950"/>
            </a:xfrm>
            <a:custGeom>
              <a:avLst/>
              <a:gdLst/>
              <a:ahLst/>
              <a:cxnLst/>
              <a:rect l="l" t="t" r="r" b="b"/>
              <a:pathLst>
                <a:path w="308" h="118" extrusionOk="0">
                  <a:moveTo>
                    <a:pt x="245" y="1"/>
                  </a:moveTo>
                  <a:cubicBezTo>
                    <a:pt x="243" y="1"/>
                    <a:pt x="241" y="1"/>
                    <a:pt x="238" y="2"/>
                  </a:cubicBezTo>
                  <a:cubicBezTo>
                    <a:pt x="185" y="10"/>
                    <a:pt x="122" y="10"/>
                    <a:pt x="69" y="19"/>
                  </a:cubicBezTo>
                  <a:cubicBezTo>
                    <a:pt x="0" y="19"/>
                    <a:pt x="6" y="118"/>
                    <a:pt x="69" y="118"/>
                  </a:cubicBezTo>
                  <a:cubicBezTo>
                    <a:pt x="72" y="118"/>
                    <a:pt x="75" y="118"/>
                    <a:pt x="78" y="117"/>
                  </a:cubicBezTo>
                  <a:cubicBezTo>
                    <a:pt x="131" y="117"/>
                    <a:pt x="185" y="117"/>
                    <a:pt x="247" y="109"/>
                  </a:cubicBezTo>
                  <a:cubicBezTo>
                    <a:pt x="307" y="100"/>
                    <a:pt x="301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45625" y="1147375"/>
              <a:ext cx="6500" cy="4675"/>
            </a:xfrm>
            <a:custGeom>
              <a:avLst/>
              <a:gdLst/>
              <a:ahLst/>
              <a:cxnLst/>
              <a:rect l="l" t="t" r="r" b="b"/>
              <a:pathLst>
                <a:path w="260" h="187" extrusionOk="0">
                  <a:moveTo>
                    <a:pt x="202" y="0"/>
                  </a:moveTo>
                  <a:cubicBezTo>
                    <a:pt x="198" y="0"/>
                    <a:pt x="193" y="1"/>
                    <a:pt x="188" y="3"/>
                  </a:cubicBezTo>
                  <a:cubicBezTo>
                    <a:pt x="135" y="30"/>
                    <a:pt x="81" y="65"/>
                    <a:pt x="28" y="92"/>
                  </a:cubicBezTo>
                  <a:cubicBezTo>
                    <a:pt x="1" y="110"/>
                    <a:pt x="1" y="146"/>
                    <a:pt x="19" y="163"/>
                  </a:cubicBezTo>
                  <a:cubicBezTo>
                    <a:pt x="30" y="180"/>
                    <a:pt x="45" y="187"/>
                    <a:pt x="61" y="187"/>
                  </a:cubicBezTo>
                  <a:cubicBezTo>
                    <a:pt x="71" y="187"/>
                    <a:pt x="80" y="184"/>
                    <a:pt x="90" y="181"/>
                  </a:cubicBezTo>
                  <a:cubicBezTo>
                    <a:pt x="135" y="154"/>
                    <a:pt x="170" y="128"/>
                    <a:pt x="224" y="110"/>
                  </a:cubicBezTo>
                  <a:cubicBezTo>
                    <a:pt x="242" y="92"/>
                    <a:pt x="260" y="65"/>
                    <a:pt x="251" y="38"/>
                  </a:cubicBezTo>
                  <a:cubicBezTo>
                    <a:pt x="243" y="16"/>
                    <a:pt x="224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38750" y="1138600"/>
              <a:ext cx="6650" cy="5150"/>
            </a:xfrm>
            <a:custGeom>
              <a:avLst/>
              <a:gdLst/>
              <a:ahLst/>
              <a:cxnLst/>
              <a:rect l="l" t="t" r="r" b="b"/>
              <a:pathLst>
                <a:path w="266" h="206" extrusionOk="0">
                  <a:moveTo>
                    <a:pt x="184" y="1"/>
                  </a:moveTo>
                  <a:cubicBezTo>
                    <a:pt x="173" y="1"/>
                    <a:pt x="161" y="5"/>
                    <a:pt x="151" y="15"/>
                  </a:cubicBezTo>
                  <a:cubicBezTo>
                    <a:pt x="115" y="50"/>
                    <a:pt x="80" y="77"/>
                    <a:pt x="44" y="104"/>
                  </a:cubicBezTo>
                  <a:cubicBezTo>
                    <a:pt x="1" y="140"/>
                    <a:pt x="33" y="205"/>
                    <a:pt x="76" y="205"/>
                  </a:cubicBezTo>
                  <a:cubicBezTo>
                    <a:pt x="86" y="205"/>
                    <a:pt x="96" y="202"/>
                    <a:pt x="106" y="193"/>
                  </a:cubicBezTo>
                  <a:cubicBezTo>
                    <a:pt x="151" y="158"/>
                    <a:pt x="187" y="122"/>
                    <a:pt x="231" y="86"/>
                  </a:cubicBezTo>
                  <a:cubicBezTo>
                    <a:pt x="266" y="51"/>
                    <a:pt x="22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46150" y="1169725"/>
              <a:ext cx="7900" cy="3625"/>
            </a:xfrm>
            <a:custGeom>
              <a:avLst/>
              <a:gdLst/>
              <a:ahLst/>
              <a:cxnLst/>
              <a:rect l="l" t="t" r="r" b="b"/>
              <a:pathLst>
                <a:path w="316" h="145" extrusionOk="0">
                  <a:moveTo>
                    <a:pt x="70" y="0"/>
                  </a:moveTo>
                  <a:cubicBezTo>
                    <a:pt x="14" y="0"/>
                    <a:pt x="0" y="91"/>
                    <a:pt x="60" y="108"/>
                  </a:cubicBezTo>
                  <a:cubicBezTo>
                    <a:pt x="114" y="117"/>
                    <a:pt x="176" y="135"/>
                    <a:pt x="230" y="144"/>
                  </a:cubicBezTo>
                  <a:cubicBezTo>
                    <a:pt x="232" y="144"/>
                    <a:pt x="235" y="144"/>
                    <a:pt x="238" y="144"/>
                  </a:cubicBezTo>
                  <a:cubicBezTo>
                    <a:pt x="294" y="144"/>
                    <a:pt x="316" y="54"/>
                    <a:pt x="248" y="37"/>
                  </a:cubicBezTo>
                  <a:cubicBezTo>
                    <a:pt x="194" y="28"/>
                    <a:pt x="141" y="19"/>
                    <a:pt x="78" y="1"/>
                  </a:cubicBezTo>
                  <a:cubicBezTo>
                    <a:pt x="75" y="0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762675" y="1172175"/>
              <a:ext cx="25475" cy="14925"/>
            </a:xfrm>
            <a:custGeom>
              <a:avLst/>
              <a:gdLst/>
              <a:ahLst/>
              <a:cxnLst/>
              <a:rect l="l" t="t" r="r" b="b"/>
              <a:pathLst>
                <a:path w="1019" h="597" extrusionOk="0">
                  <a:moveTo>
                    <a:pt x="723" y="1"/>
                  </a:moveTo>
                  <a:lnTo>
                    <a:pt x="723" y="1"/>
                  </a:lnTo>
                  <a:cubicBezTo>
                    <a:pt x="776" y="162"/>
                    <a:pt x="643" y="358"/>
                    <a:pt x="464" y="367"/>
                  </a:cubicBezTo>
                  <a:cubicBezTo>
                    <a:pt x="384" y="367"/>
                    <a:pt x="295" y="340"/>
                    <a:pt x="232" y="278"/>
                  </a:cubicBezTo>
                  <a:cubicBezTo>
                    <a:pt x="197" y="233"/>
                    <a:pt x="179" y="170"/>
                    <a:pt x="179" y="108"/>
                  </a:cubicBezTo>
                  <a:cubicBezTo>
                    <a:pt x="116" y="144"/>
                    <a:pt x="54" y="188"/>
                    <a:pt x="0" y="233"/>
                  </a:cubicBezTo>
                  <a:cubicBezTo>
                    <a:pt x="19" y="482"/>
                    <a:pt x="222" y="596"/>
                    <a:pt x="435" y="596"/>
                  </a:cubicBezTo>
                  <a:cubicBezTo>
                    <a:pt x="717" y="596"/>
                    <a:pt x="1018" y="396"/>
                    <a:pt x="937" y="46"/>
                  </a:cubicBezTo>
                  <a:cubicBezTo>
                    <a:pt x="866" y="19"/>
                    <a:pt x="794" y="10"/>
                    <a:pt x="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756425" y="1174200"/>
              <a:ext cx="40850" cy="24350"/>
            </a:xfrm>
            <a:custGeom>
              <a:avLst/>
              <a:gdLst/>
              <a:ahLst/>
              <a:cxnLst/>
              <a:rect l="l" t="t" r="r" b="b"/>
              <a:pathLst>
                <a:path w="1634" h="974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1355" y="389"/>
                    <a:pt x="1013" y="612"/>
                    <a:pt x="687" y="612"/>
                  </a:cubicBezTo>
                  <a:cubicBezTo>
                    <a:pt x="451" y="612"/>
                    <a:pt x="225" y="496"/>
                    <a:pt x="161" y="241"/>
                  </a:cubicBezTo>
                  <a:cubicBezTo>
                    <a:pt x="134" y="277"/>
                    <a:pt x="108" y="304"/>
                    <a:pt x="90" y="348"/>
                  </a:cubicBezTo>
                  <a:cubicBezTo>
                    <a:pt x="116" y="393"/>
                    <a:pt x="134" y="446"/>
                    <a:pt x="161" y="500"/>
                  </a:cubicBezTo>
                  <a:cubicBezTo>
                    <a:pt x="224" y="589"/>
                    <a:pt x="286" y="660"/>
                    <a:pt x="375" y="723"/>
                  </a:cubicBezTo>
                  <a:cubicBezTo>
                    <a:pt x="375" y="723"/>
                    <a:pt x="375" y="732"/>
                    <a:pt x="375" y="732"/>
                  </a:cubicBezTo>
                  <a:cubicBezTo>
                    <a:pt x="268" y="705"/>
                    <a:pt x="188" y="616"/>
                    <a:pt x="125" y="527"/>
                  </a:cubicBezTo>
                  <a:cubicBezTo>
                    <a:pt x="99" y="500"/>
                    <a:pt x="72" y="464"/>
                    <a:pt x="45" y="428"/>
                  </a:cubicBezTo>
                  <a:cubicBezTo>
                    <a:pt x="45" y="437"/>
                    <a:pt x="45" y="437"/>
                    <a:pt x="45" y="446"/>
                  </a:cubicBezTo>
                  <a:cubicBezTo>
                    <a:pt x="54" y="464"/>
                    <a:pt x="54" y="482"/>
                    <a:pt x="63" y="500"/>
                  </a:cubicBezTo>
                  <a:cubicBezTo>
                    <a:pt x="99" y="562"/>
                    <a:pt x="134" y="607"/>
                    <a:pt x="179" y="652"/>
                  </a:cubicBezTo>
                  <a:cubicBezTo>
                    <a:pt x="277" y="750"/>
                    <a:pt x="393" y="803"/>
                    <a:pt x="509" y="857"/>
                  </a:cubicBezTo>
                  <a:cubicBezTo>
                    <a:pt x="384" y="857"/>
                    <a:pt x="259" y="794"/>
                    <a:pt x="161" y="714"/>
                  </a:cubicBezTo>
                  <a:cubicBezTo>
                    <a:pt x="116" y="678"/>
                    <a:pt x="54" y="616"/>
                    <a:pt x="9" y="553"/>
                  </a:cubicBezTo>
                  <a:cubicBezTo>
                    <a:pt x="9" y="571"/>
                    <a:pt x="9" y="589"/>
                    <a:pt x="1" y="616"/>
                  </a:cubicBezTo>
                  <a:cubicBezTo>
                    <a:pt x="167" y="858"/>
                    <a:pt x="451" y="973"/>
                    <a:pt x="737" y="973"/>
                  </a:cubicBezTo>
                  <a:cubicBezTo>
                    <a:pt x="1154" y="973"/>
                    <a:pt x="1575" y="727"/>
                    <a:pt x="1633" y="277"/>
                  </a:cubicBezTo>
                  <a:cubicBezTo>
                    <a:pt x="1624" y="268"/>
                    <a:pt x="1615" y="259"/>
                    <a:pt x="1615" y="250"/>
                  </a:cubicBezTo>
                  <a:cubicBezTo>
                    <a:pt x="1588" y="313"/>
                    <a:pt x="1553" y="393"/>
                    <a:pt x="1553" y="411"/>
                  </a:cubicBezTo>
                  <a:cubicBezTo>
                    <a:pt x="1499" y="509"/>
                    <a:pt x="1428" y="669"/>
                    <a:pt x="1312" y="714"/>
                  </a:cubicBezTo>
                  <a:cubicBezTo>
                    <a:pt x="1383" y="634"/>
                    <a:pt x="1437" y="553"/>
                    <a:pt x="1481" y="455"/>
                  </a:cubicBezTo>
                  <a:cubicBezTo>
                    <a:pt x="1526" y="366"/>
                    <a:pt x="1544" y="277"/>
                    <a:pt x="1562" y="188"/>
                  </a:cubicBezTo>
                  <a:cubicBezTo>
                    <a:pt x="1553" y="179"/>
                    <a:pt x="1544" y="161"/>
                    <a:pt x="1526" y="152"/>
                  </a:cubicBezTo>
                  <a:cubicBezTo>
                    <a:pt x="1517" y="214"/>
                    <a:pt x="1490" y="277"/>
                    <a:pt x="1472" y="339"/>
                  </a:cubicBezTo>
                  <a:cubicBezTo>
                    <a:pt x="1437" y="420"/>
                    <a:pt x="1410" y="509"/>
                    <a:pt x="1339" y="571"/>
                  </a:cubicBezTo>
                  <a:cubicBezTo>
                    <a:pt x="1383" y="491"/>
                    <a:pt x="1419" y="411"/>
                    <a:pt x="1446" y="330"/>
                  </a:cubicBezTo>
                  <a:cubicBezTo>
                    <a:pt x="1464" y="259"/>
                    <a:pt x="1472" y="179"/>
                    <a:pt x="1472" y="107"/>
                  </a:cubicBezTo>
                  <a:cubicBezTo>
                    <a:pt x="1419" y="63"/>
                    <a:pt x="1365" y="27"/>
                    <a:pt x="1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753750" y="1169650"/>
              <a:ext cx="46200" cy="31425"/>
            </a:xfrm>
            <a:custGeom>
              <a:avLst/>
              <a:gdLst/>
              <a:ahLst/>
              <a:cxnLst/>
              <a:rect l="l" t="t" r="r" b="b"/>
              <a:pathLst>
                <a:path w="1848" h="1257" extrusionOk="0">
                  <a:moveTo>
                    <a:pt x="1080" y="102"/>
                  </a:moveTo>
                  <a:lnTo>
                    <a:pt x="1080" y="102"/>
                  </a:lnTo>
                  <a:cubicBezTo>
                    <a:pt x="1151" y="111"/>
                    <a:pt x="1223" y="120"/>
                    <a:pt x="1294" y="147"/>
                  </a:cubicBezTo>
                  <a:cubicBezTo>
                    <a:pt x="1375" y="497"/>
                    <a:pt x="1074" y="697"/>
                    <a:pt x="792" y="697"/>
                  </a:cubicBezTo>
                  <a:cubicBezTo>
                    <a:pt x="579" y="697"/>
                    <a:pt x="376" y="583"/>
                    <a:pt x="357" y="334"/>
                  </a:cubicBezTo>
                  <a:cubicBezTo>
                    <a:pt x="411" y="289"/>
                    <a:pt x="473" y="245"/>
                    <a:pt x="536" y="209"/>
                  </a:cubicBezTo>
                  <a:cubicBezTo>
                    <a:pt x="536" y="271"/>
                    <a:pt x="554" y="334"/>
                    <a:pt x="589" y="379"/>
                  </a:cubicBezTo>
                  <a:cubicBezTo>
                    <a:pt x="652" y="441"/>
                    <a:pt x="741" y="468"/>
                    <a:pt x="821" y="468"/>
                  </a:cubicBezTo>
                  <a:cubicBezTo>
                    <a:pt x="1000" y="459"/>
                    <a:pt x="1133" y="263"/>
                    <a:pt x="1080" y="102"/>
                  </a:cubicBezTo>
                  <a:close/>
                  <a:moveTo>
                    <a:pt x="1410" y="182"/>
                  </a:moveTo>
                  <a:lnTo>
                    <a:pt x="1410" y="182"/>
                  </a:lnTo>
                  <a:cubicBezTo>
                    <a:pt x="1472" y="209"/>
                    <a:pt x="1526" y="245"/>
                    <a:pt x="1579" y="289"/>
                  </a:cubicBezTo>
                  <a:cubicBezTo>
                    <a:pt x="1579" y="361"/>
                    <a:pt x="1571" y="441"/>
                    <a:pt x="1553" y="512"/>
                  </a:cubicBezTo>
                  <a:cubicBezTo>
                    <a:pt x="1526" y="593"/>
                    <a:pt x="1490" y="673"/>
                    <a:pt x="1446" y="753"/>
                  </a:cubicBezTo>
                  <a:cubicBezTo>
                    <a:pt x="1517" y="691"/>
                    <a:pt x="1544" y="602"/>
                    <a:pt x="1579" y="521"/>
                  </a:cubicBezTo>
                  <a:cubicBezTo>
                    <a:pt x="1597" y="459"/>
                    <a:pt x="1624" y="396"/>
                    <a:pt x="1633" y="334"/>
                  </a:cubicBezTo>
                  <a:cubicBezTo>
                    <a:pt x="1651" y="343"/>
                    <a:pt x="1660" y="361"/>
                    <a:pt x="1669" y="370"/>
                  </a:cubicBezTo>
                  <a:cubicBezTo>
                    <a:pt x="1651" y="459"/>
                    <a:pt x="1633" y="548"/>
                    <a:pt x="1588" y="637"/>
                  </a:cubicBezTo>
                  <a:cubicBezTo>
                    <a:pt x="1544" y="735"/>
                    <a:pt x="1490" y="816"/>
                    <a:pt x="1419" y="896"/>
                  </a:cubicBezTo>
                  <a:cubicBezTo>
                    <a:pt x="1535" y="851"/>
                    <a:pt x="1606" y="691"/>
                    <a:pt x="1660" y="593"/>
                  </a:cubicBezTo>
                  <a:cubicBezTo>
                    <a:pt x="1660" y="575"/>
                    <a:pt x="1695" y="495"/>
                    <a:pt x="1722" y="432"/>
                  </a:cubicBezTo>
                  <a:cubicBezTo>
                    <a:pt x="1722" y="441"/>
                    <a:pt x="1731" y="450"/>
                    <a:pt x="1740" y="459"/>
                  </a:cubicBezTo>
                  <a:cubicBezTo>
                    <a:pt x="1682" y="909"/>
                    <a:pt x="1261" y="1155"/>
                    <a:pt x="844" y="1155"/>
                  </a:cubicBezTo>
                  <a:cubicBezTo>
                    <a:pt x="558" y="1155"/>
                    <a:pt x="274" y="1040"/>
                    <a:pt x="108" y="798"/>
                  </a:cubicBezTo>
                  <a:cubicBezTo>
                    <a:pt x="116" y="771"/>
                    <a:pt x="116" y="753"/>
                    <a:pt x="116" y="735"/>
                  </a:cubicBezTo>
                  <a:cubicBezTo>
                    <a:pt x="161" y="798"/>
                    <a:pt x="223" y="860"/>
                    <a:pt x="268" y="896"/>
                  </a:cubicBezTo>
                  <a:cubicBezTo>
                    <a:pt x="366" y="976"/>
                    <a:pt x="491" y="1039"/>
                    <a:pt x="616" y="1039"/>
                  </a:cubicBezTo>
                  <a:cubicBezTo>
                    <a:pt x="500" y="985"/>
                    <a:pt x="384" y="932"/>
                    <a:pt x="286" y="834"/>
                  </a:cubicBezTo>
                  <a:cubicBezTo>
                    <a:pt x="241" y="789"/>
                    <a:pt x="206" y="744"/>
                    <a:pt x="170" y="682"/>
                  </a:cubicBezTo>
                  <a:cubicBezTo>
                    <a:pt x="161" y="664"/>
                    <a:pt x="161" y="646"/>
                    <a:pt x="152" y="628"/>
                  </a:cubicBezTo>
                  <a:cubicBezTo>
                    <a:pt x="152" y="619"/>
                    <a:pt x="152" y="619"/>
                    <a:pt x="152" y="610"/>
                  </a:cubicBezTo>
                  <a:cubicBezTo>
                    <a:pt x="179" y="646"/>
                    <a:pt x="206" y="682"/>
                    <a:pt x="232" y="709"/>
                  </a:cubicBezTo>
                  <a:cubicBezTo>
                    <a:pt x="295" y="798"/>
                    <a:pt x="375" y="887"/>
                    <a:pt x="482" y="914"/>
                  </a:cubicBezTo>
                  <a:cubicBezTo>
                    <a:pt x="482" y="914"/>
                    <a:pt x="482" y="905"/>
                    <a:pt x="482" y="905"/>
                  </a:cubicBezTo>
                  <a:cubicBezTo>
                    <a:pt x="393" y="842"/>
                    <a:pt x="331" y="771"/>
                    <a:pt x="268" y="682"/>
                  </a:cubicBezTo>
                  <a:cubicBezTo>
                    <a:pt x="241" y="628"/>
                    <a:pt x="223" y="575"/>
                    <a:pt x="197" y="530"/>
                  </a:cubicBezTo>
                  <a:cubicBezTo>
                    <a:pt x="215" y="486"/>
                    <a:pt x="241" y="459"/>
                    <a:pt x="268" y="423"/>
                  </a:cubicBezTo>
                  <a:cubicBezTo>
                    <a:pt x="332" y="678"/>
                    <a:pt x="558" y="794"/>
                    <a:pt x="794" y="794"/>
                  </a:cubicBezTo>
                  <a:cubicBezTo>
                    <a:pt x="1120" y="794"/>
                    <a:pt x="1462" y="571"/>
                    <a:pt x="1410" y="182"/>
                  </a:cubicBezTo>
                  <a:close/>
                  <a:moveTo>
                    <a:pt x="1002" y="1"/>
                  </a:moveTo>
                  <a:cubicBezTo>
                    <a:pt x="533" y="1"/>
                    <a:pt x="64" y="280"/>
                    <a:pt x="0" y="798"/>
                  </a:cubicBezTo>
                  <a:cubicBezTo>
                    <a:pt x="0" y="807"/>
                    <a:pt x="0" y="807"/>
                    <a:pt x="9" y="816"/>
                  </a:cubicBezTo>
                  <a:cubicBezTo>
                    <a:pt x="9" y="825"/>
                    <a:pt x="9" y="834"/>
                    <a:pt x="9" y="842"/>
                  </a:cubicBezTo>
                  <a:cubicBezTo>
                    <a:pt x="199" y="1123"/>
                    <a:pt x="522" y="1256"/>
                    <a:pt x="845" y="1256"/>
                  </a:cubicBezTo>
                  <a:cubicBezTo>
                    <a:pt x="1314" y="1256"/>
                    <a:pt x="1784" y="976"/>
                    <a:pt x="1847" y="459"/>
                  </a:cubicBezTo>
                  <a:cubicBezTo>
                    <a:pt x="1847" y="450"/>
                    <a:pt x="1847" y="450"/>
                    <a:pt x="1847" y="441"/>
                  </a:cubicBezTo>
                  <a:cubicBezTo>
                    <a:pt x="1847" y="432"/>
                    <a:pt x="1847" y="423"/>
                    <a:pt x="1838" y="414"/>
                  </a:cubicBezTo>
                  <a:cubicBezTo>
                    <a:pt x="1649" y="134"/>
                    <a:pt x="1326" y="1"/>
                    <a:pt x="1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798575" y="1170125"/>
              <a:ext cx="5525" cy="5100"/>
            </a:xfrm>
            <a:custGeom>
              <a:avLst/>
              <a:gdLst/>
              <a:ahLst/>
              <a:cxnLst/>
              <a:rect l="l" t="t" r="r" b="b"/>
              <a:pathLst>
                <a:path w="221" h="204" extrusionOk="0">
                  <a:moveTo>
                    <a:pt x="141" y="0"/>
                  </a:moveTo>
                  <a:cubicBezTo>
                    <a:pt x="126" y="0"/>
                    <a:pt x="111" y="6"/>
                    <a:pt x="99" y="21"/>
                  </a:cubicBezTo>
                  <a:cubicBezTo>
                    <a:pt x="81" y="56"/>
                    <a:pt x="54" y="83"/>
                    <a:pt x="27" y="110"/>
                  </a:cubicBezTo>
                  <a:cubicBezTo>
                    <a:pt x="10" y="137"/>
                    <a:pt x="1" y="163"/>
                    <a:pt x="18" y="190"/>
                  </a:cubicBezTo>
                  <a:cubicBezTo>
                    <a:pt x="27" y="199"/>
                    <a:pt x="43" y="203"/>
                    <a:pt x="59" y="203"/>
                  </a:cubicBezTo>
                  <a:cubicBezTo>
                    <a:pt x="74" y="203"/>
                    <a:pt x="90" y="199"/>
                    <a:pt x="99" y="190"/>
                  </a:cubicBezTo>
                  <a:cubicBezTo>
                    <a:pt x="125" y="154"/>
                    <a:pt x="161" y="119"/>
                    <a:pt x="188" y="83"/>
                  </a:cubicBezTo>
                  <a:cubicBezTo>
                    <a:pt x="220" y="44"/>
                    <a:pt x="182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790825" y="1163800"/>
              <a:ext cx="4650" cy="6175"/>
            </a:xfrm>
            <a:custGeom>
              <a:avLst/>
              <a:gdLst/>
              <a:ahLst/>
              <a:cxnLst/>
              <a:rect l="l" t="t" r="r" b="b"/>
              <a:pathLst>
                <a:path w="186" h="247" extrusionOk="0">
                  <a:moveTo>
                    <a:pt x="128" y="1"/>
                  </a:moveTo>
                  <a:cubicBezTo>
                    <a:pt x="110" y="1"/>
                    <a:pt x="93" y="7"/>
                    <a:pt x="88" y="24"/>
                  </a:cubicBezTo>
                  <a:cubicBezTo>
                    <a:pt x="61" y="77"/>
                    <a:pt x="34" y="131"/>
                    <a:pt x="16" y="184"/>
                  </a:cubicBezTo>
                  <a:cubicBezTo>
                    <a:pt x="0" y="222"/>
                    <a:pt x="29" y="247"/>
                    <a:pt x="61" y="247"/>
                  </a:cubicBezTo>
                  <a:cubicBezTo>
                    <a:pt x="82" y="247"/>
                    <a:pt x="104" y="236"/>
                    <a:pt x="114" y="211"/>
                  </a:cubicBezTo>
                  <a:cubicBezTo>
                    <a:pt x="132" y="166"/>
                    <a:pt x="150" y="131"/>
                    <a:pt x="177" y="86"/>
                  </a:cubicBezTo>
                  <a:cubicBezTo>
                    <a:pt x="186" y="59"/>
                    <a:pt x="186" y="24"/>
                    <a:pt x="159" y="6"/>
                  </a:cubicBezTo>
                  <a:cubicBezTo>
                    <a:pt x="149" y="3"/>
                    <a:pt x="138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782925" y="1160375"/>
              <a:ext cx="3625" cy="6800"/>
            </a:xfrm>
            <a:custGeom>
              <a:avLst/>
              <a:gdLst/>
              <a:ahLst/>
              <a:cxnLst/>
              <a:rect l="l" t="t" r="r" b="b"/>
              <a:pathLst>
                <a:path w="145" h="272" extrusionOk="0">
                  <a:moveTo>
                    <a:pt x="82" y="0"/>
                  </a:moveTo>
                  <a:cubicBezTo>
                    <a:pt x="56" y="0"/>
                    <a:pt x="38" y="18"/>
                    <a:pt x="29" y="54"/>
                  </a:cubicBezTo>
                  <a:cubicBezTo>
                    <a:pt x="20" y="98"/>
                    <a:pt x="20" y="152"/>
                    <a:pt x="11" y="205"/>
                  </a:cubicBezTo>
                  <a:cubicBezTo>
                    <a:pt x="0" y="243"/>
                    <a:pt x="32" y="272"/>
                    <a:pt x="63" y="272"/>
                  </a:cubicBezTo>
                  <a:cubicBezTo>
                    <a:pt x="83" y="272"/>
                    <a:pt x="102" y="260"/>
                    <a:pt x="109" y="232"/>
                  </a:cubicBezTo>
                  <a:cubicBezTo>
                    <a:pt x="118" y="179"/>
                    <a:pt x="127" y="116"/>
                    <a:pt x="136" y="54"/>
                  </a:cubicBezTo>
                  <a:cubicBezTo>
                    <a:pt x="145" y="27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760750" y="1163850"/>
              <a:ext cx="5450" cy="6375"/>
            </a:xfrm>
            <a:custGeom>
              <a:avLst/>
              <a:gdLst/>
              <a:ahLst/>
              <a:cxnLst/>
              <a:rect l="l" t="t" r="r" b="b"/>
              <a:pathLst>
                <a:path w="218" h="255" extrusionOk="0">
                  <a:moveTo>
                    <a:pt x="72" y="1"/>
                  </a:moveTo>
                  <a:cubicBezTo>
                    <a:pt x="35" y="1"/>
                    <a:pt x="0" y="34"/>
                    <a:pt x="24" y="75"/>
                  </a:cubicBezTo>
                  <a:cubicBezTo>
                    <a:pt x="59" y="120"/>
                    <a:pt x="77" y="173"/>
                    <a:pt x="104" y="227"/>
                  </a:cubicBezTo>
                  <a:cubicBezTo>
                    <a:pt x="112" y="247"/>
                    <a:pt x="128" y="255"/>
                    <a:pt x="144" y="255"/>
                  </a:cubicBezTo>
                  <a:cubicBezTo>
                    <a:pt x="179" y="255"/>
                    <a:pt x="218" y="216"/>
                    <a:pt x="193" y="173"/>
                  </a:cubicBezTo>
                  <a:cubicBezTo>
                    <a:pt x="167" y="129"/>
                    <a:pt x="149" y="75"/>
                    <a:pt x="122" y="31"/>
                  </a:cubicBezTo>
                  <a:cubicBezTo>
                    <a:pt x="110" y="9"/>
                    <a:pt x="9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0850" y="1170950"/>
              <a:ext cx="6500" cy="5250"/>
            </a:xfrm>
            <a:custGeom>
              <a:avLst/>
              <a:gdLst/>
              <a:ahLst/>
              <a:cxnLst/>
              <a:rect l="l" t="t" r="r" b="b"/>
              <a:pathLst>
                <a:path w="260" h="210" extrusionOk="0">
                  <a:moveTo>
                    <a:pt x="66" y="1"/>
                  </a:moveTo>
                  <a:cubicBezTo>
                    <a:pt x="54" y="1"/>
                    <a:pt x="41" y="5"/>
                    <a:pt x="27" y="14"/>
                  </a:cubicBezTo>
                  <a:cubicBezTo>
                    <a:pt x="9" y="32"/>
                    <a:pt x="0" y="68"/>
                    <a:pt x="27" y="86"/>
                  </a:cubicBezTo>
                  <a:cubicBezTo>
                    <a:pt x="72" y="130"/>
                    <a:pt x="125" y="157"/>
                    <a:pt x="170" y="202"/>
                  </a:cubicBezTo>
                  <a:cubicBezTo>
                    <a:pt x="175" y="207"/>
                    <a:pt x="182" y="209"/>
                    <a:pt x="189" y="209"/>
                  </a:cubicBezTo>
                  <a:cubicBezTo>
                    <a:pt x="207" y="209"/>
                    <a:pt x="229" y="196"/>
                    <a:pt x="241" y="184"/>
                  </a:cubicBezTo>
                  <a:cubicBezTo>
                    <a:pt x="259" y="157"/>
                    <a:pt x="241" y="130"/>
                    <a:pt x="224" y="112"/>
                  </a:cubicBezTo>
                  <a:cubicBezTo>
                    <a:pt x="188" y="77"/>
                    <a:pt x="143" y="50"/>
                    <a:pt x="99" y="14"/>
                  </a:cubicBezTo>
                  <a:cubicBezTo>
                    <a:pt x="90" y="5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745225" y="1181000"/>
              <a:ext cx="7225" cy="4275"/>
            </a:xfrm>
            <a:custGeom>
              <a:avLst/>
              <a:gdLst/>
              <a:ahLst/>
              <a:cxnLst/>
              <a:rect l="l" t="t" r="r" b="b"/>
              <a:pathLst>
                <a:path w="289" h="171" extrusionOk="0">
                  <a:moveTo>
                    <a:pt x="71" y="0"/>
                  </a:moveTo>
                  <a:cubicBezTo>
                    <a:pt x="22" y="0"/>
                    <a:pt x="1" y="79"/>
                    <a:pt x="56" y="103"/>
                  </a:cubicBezTo>
                  <a:cubicBezTo>
                    <a:pt x="101" y="121"/>
                    <a:pt x="145" y="139"/>
                    <a:pt x="181" y="165"/>
                  </a:cubicBezTo>
                  <a:cubicBezTo>
                    <a:pt x="190" y="169"/>
                    <a:pt x="198" y="171"/>
                    <a:pt x="206" y="171"/>
                  </a:cubicBezTo>
                  <a:cubicBezTo>
                    <a:pt x="256" y="171"/>
                    <a:pt x="288" y="107"/>
                    <a:pt x="234" y="76"/>
                  </a:cubicBezTo>
                  <a:cubicBezTo>
                    <a:pt x="190" y="49"/>
                    <a:pt x="145" y="23"/>
                    <a:pt x="92" y="5"/>
                  </a:cubicBezTo>
                  <a:cubicBezTo>
                    <a:pt x="84" y="2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771775" y="1160525"/>
              <a:ext cx="3750" cy="6850"/>
            </a:xfrm>
            <a:custGeom>
              <a:avLst/>
              <a:gdLst/>
              <a:ahLst/>
              <a:cxnLst/>
              <a:rect l="l" t="t" r="r" b="b"/>
              <a:pathLst>
                <a:path w="150" h="274" extrusionOk="0">
                  <a:moveTo>
                    <a:pt x="63" y="1"/>
                  </a:moveTo>
                  <a:cubicBezTo>
                    <a:pt x="33" y="1"/>
                    <a:pt x="1" y="24"/>
                    <a:pt x="11" y="66"/>
                  </a:cubicBezTo>
                  <a:cubicBezTo>
                    <a:pt x="20" y="119"/>
                    <a:pt x="29" y="173"/>
                    <a:pt x="38" y="235"/>
                  </a:cubicBezTo>
                  <a:cubicBezTo>
                    <a:pt x="45" y="261"/>
                    <a:pt x="67" y="273"/>
                    <a:pt x="89" y="273"/>
                  </a:cubicBezTo>
                  <a:cubicBezTo>
                    <a:pt x="119" y="273"/>
                    <a:pt x="150" y="250"/>
                    <a:pt x="145" y="208"/>
                  </a:cubicBezTo>
                  <a:cubicBezTo>
                    <a:pt x="136" y="155"/>
                    <a:pt x="118" y="101"/>
                    <a:pt x="109" y="39"/>
                  </a:cubicBezTo>
                  <a:cubicBezTo>
                    <a:pt x="105" y="13"/>
                    <a:pt x="85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699475" y="1158925"/>
              <a:ext cx="26875" cy="16275"/>
            </a:xfrm>
            <a:custGeom>
              <a:avLst/>
              <a:gdLst/>
              <a:ahLst/>
              <a:cxnLst/>
              <a:rect l="l" t="t" r="r" b="b"/>
              <a:pathLst>
                <a:path w="1075" h="651" extrusionOk="0">
                  <a:moveTo>
                    <a:pt x="333" y="1"/>
                  </a:moveTo>
                  <a:cubicBezTo>
                    <a:pt x="283" y="1"/>
                    <a:pt x="233" y="7"/>
                    <a:pt x="182" y="14"/>
                  </a:cubicBezTo>
                  <a:cubicBezTo>
                    <a:pt x="1" y="347"/>
                    <a:pt x="349" y="650"/>
                    <a:pt x="671" y="650"/>
                  </a:cubicBezTo>
                  <a:cubicBezTo>
                    <a:pt x="839" y="650"/>
                    <a:pt x="1001" y="567"/>
                    <a:pt x="1074" y="361"/>
                  </a:cubicBezTo>
                  <a:cubicBezTo>
                    <a:pt x="1030" y="308"/>
                    <a:pt x="976" y="254"/>
                    <a:pt x="914" y="210"/>
                  </a:cubicBezTo>
                  <a:cubicBezTo>
                    <a:pt x="888" y="334"/>
                    <a:pt x="762" y="415"/>
                    <a:pt x="637" y="415"/>
                  </a:cubicBezTo>
                  <a:cubicBezTo>
                    <a:pt x="590" y="415"/>
                    <a:pt x="544" y="403"/>
                    <a:pt x="503" y="379"/>
                  </a:cubicBezTo>
                  <a:cubicBezTo>
                    <a:pt x="432" y="335"/>
                    <a:pt x="378" y="263"/>
                    <a:pt x="360" y="174"/>
                  </a:cubicBezTo>
                  <a:cubicBezTo>
                    <a:pt x="352" y="121"/>
                    <a:pt x="369" y="58"/>
                    <a:pt x="396" y="5"/>
                  </a:cubicBezTo>
                  <a:cubicBezTo>
                    <a:pt x="375" y="2"/>
                    <a:pt x="354" y="1"/>
                    <a:pt x="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692650" y="1159925"/>
              <a:ext cx="38825" cy="27400"/>
            </a:xfrm>
            <a:custGeom>
              <a:avLst/>
              <a:gdLst/>
              <a:ahLst/>
              <a:cxnLst/>
              <a:rect l="l" t="t" r="r" b="b"/>
              <a:pathLst>
                <a:path w="1553" h="1096" extrusionOk="0">
                  <a:moveTo>
                    <a:pt x="339" y="0"/>
                  </a:moveTo>
                  <a:cubicBezTo>
                    <a:pt x="294" y="9"/>
                    <a:pt x="259" y="27"/>
                    <a:pt x="223" y="45"/>
                  </a:cubicBezTo>
                  <a:cubicBezTo>
                    <a:pt x="214" y="107"/>
                    <a:pt x="196" y="161"/>
                    <a:pt x="196" y="214"/>
                  </a:cubicBezTo>
                  <a:cubicBezTo>
                    <a:pt x="196" y="330"/>
                    <a:pt x="214" y="420"/>
                    <a:pt x="250" y="518"/>
                  </a:cubicBezTo>
                  <a:cubicBezTo>
                    <a:pt x="250" y="527"/>
                    <a:pt x="250" y="527"/>
                    <a:pt x="250" y="527"/>
                  </a:cubicBezTo>
                  <a:cubicBezTo>
                    <a:pt x="170" y="446"/>
                    <a:pt x="152" y="321"/>
                    <a:pt x="143" y="223"/>
                  </a:cubicBezTo>
                  <a:cubicBezTo>
                    <a:pt x="143" y="188"/>
                    <a:pt x="134" y="143"/>
                    <a:pt x="134" y="98"/>
                  </a:cubicBezTo>
                  <a:cubicBezTo>
                    <a:pt x="134" y="98"/>
                    <a:pt x="125" y="107"/>
                    <a:pt x="125" y="107"/>
                  </a:cubicBezTo>
                  <a:cubicBezTo>
                    <a:pt x="125" y="125"/>
                    <a:pt x="116" y="143"/>
                    <a:pt x="116" y="170"/>
                  </a:cubicBezTo>
                  <a:cubicBezTo>
                    <a:pt x="107" y="232"/>
                    <a:pt x="116" y="295"/>
                    <a:pt x="125" y="357"/>
                  </a:cubicBezTo>
                  <a:cubicBezTo>
                    <a:pt x="152" y="482"/>
                    <a:pt x="223" y="598"/>
                    <a:pt x="294" y="705"/>
                  </a:cubicBezTo>
                  <a:lnTo>
                    <a:pt x="286" y="705"/>
                  </a:lnTo>
                  <a:cubicBezTo>
                    <a:pt x="187" y="634"/>
                    <a:pt x="116" y="518"/>
                    <a:pt x="80" y="402"/>
                  </a:cubicBezTo>
                  <a:cubicBezTo>
                    <a:pt x="63" y="348"/>
                    <a:pt x="36" y="259"/>
                    <a:pt x="45" y="179"/>
                  </a:cubicBezTo>
                  <a:lnTo>
                    <a:pt x="45" y="179"/>
                  </a:lnTo>
                  <a:cubicBezTo>
                    <a:pt x="27" y="197"/>
                    <a:pt x="9" y="206"/>
                    <a:pt x="0" y="223"/>
                  </a:cubicBezTo>
                  <a:cubicBezTo>
                    <a:pt x="12" y="718"/>
                    <a:pt x="501" y="1096"/>
                    <a:pt x="969" y="1096"/>
                  </a:cubicBezTo>
                  <a:cubicBezTo>
                    <a:pt x="1184" y="1096"/>
                    <a:pt x="1395" y="1016"/>
                    <a:pt x="1552" y="830"/>
                  </a:cubicBezTo>
                  <a:cubicBezTo>
                    <a:pt x="1552" y="821"/>
                    <a:pt x="1552" y="803"/>
                    <a:pt x="1552" y="794"/>
                  </a:cubicBezTo>
                  <a:cubicBezTo>
                    <a:pt x="1490" y="839"/>
                    <a:pt x="1427" y="884"/>
                    <a:pt x="1410" y="892"/>
                  </a:cubicBezTo>
                  <a:cubicBezTo>
                    <a:pt x="1320" y="949"/>
                    <a:pt x="1186" y="1029"/>
                    <a:pt x="1075" y="1029"/>
                  </a:cubicBezTo>
                  <a:cubicBezTo>
                    <a:pt x="1065" y="1029"/>
                    <a:pt x="1054" y="1028"/>
                    <a:pt x="1044" y="1026"/>
                  </a:cubicBezTo>
                  <a:cubicBezTo>
                    <a:pt x="1151" y="991"/>
                    <a:pt x="1231" y="955"/>
                    <a:pt x="1329" y="901"/>
                  </a:cubicBezTo>
                  <a:cubicBezTo>
                    <a:pt x="1410" y="848"/>
                    <a:pt x="1472" y="785"/>
                    <a:pt x="1543" y="714"/>
                  </a:cubicBezTo>
                  <a:cubicBezTo>
                    <a:pt x="1535" y="705"/>
                    <a:pt x="1535" y="687"/>
                    <a:pt x="1526" y="669"/>
                  </a:cubicBezTo>
                  <a:cubicBezTo>
                    <a:pt x="1481" y="714"/>
                    <a:pt x="1427" y="759"/>
                    <a:pt x="1383" y="794"/>
                  </a:cubicBezTo>
                  <a:cubicBezTo>
                    <a:pt x="1311" y="848"/>
                    <a:pt x="1240" y="910"/>
                    <a:pt x="1142" y="919"/>
                  </a:cubicBezTo>
                  <a:cubicBezTo>
                    <a:pt x="1222" y="875"/>
                    <a:pt x="1294" y="830"/>
                    <a:pt x="1365" y="768"/>
                  </a:cubicBezTo>
                  <a:cubicBezTo>
                    <a:pt x="1419" y="723"/>
                    <a:pt x="1463" y="660"/>
                    <a:pt x="1508" y="598"/>
                  </a:cubicBezTo>
                  <a:cubicBezTo>
                    <a:pt x="1490" y="536"/>
                    <a:pt x="1454" y="482"/>
                    <a:pt x="1419" y="420"/>
                  </a:cubicBezTo>
                  <a:cubicBezTo>
                    <a:pt x="1321" y="629"/>
                    <a:pt x="1142" y="715"/>
                    <a:pt x="955" y="715"/>
                  </a:cubicBezTo>
                  <a:cubicBezTo>
                    <a:pt x="593" y="715"/>
                    <a:pt x="204" y="389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689975" y="1156400"/>
              <a:ext cx="44175" cy="33500"/>
            </a:xfrm>
            <a:custGeom>
              <a:avLst/>
              <a:gdLst/>
              <a:ahLst/>
              <a:cxnLst/>
              <a:rect l="l" t="t" r="r" b="b"/>
              <a:pathLst>
                <a:path w="1767" h="1340" extrusionOk="0">
                  <a:moveTo>
                    <a:pt x="713" y="102"/>
                  </a:moveTo>
                  <a:cubicBezTo>
                    <a:pt x="734" y="102"/>
                    <a:pt x="755" y="103"/>
                    <a:pt x="776" y="106"/>
                  </a:cubicBezTo>
                  <a:cubicBezTo>
                    <a:pt x="749" y="159"/>
                    <a:pt x="732" y="222"/>
                    <a:pt x="740" y="275"/>
                  </a:cubicBezTo>
                  <a:cubicBezTo>
                    <a:pt x="758" y="364"/>
                    <a:pt x="812" y="436"/>
                    <a:pt x="883" y="480"/>
                  </a:cubicBezTo>
                  <a:cubicBezTo>
                    <a:pt x="924" y="504"/>
                    <a:pt x="970" y="516"/>
                    <a:pt x="1017" y="516"/>
                  </a:cubicBezTo>
                  <a:cubicBezTo>
                    <a:pt x="1142" y="516"/>
                    <a:pt x="1268" y="435"/>
                    <a:pt x="1294" y="311"/>
                  </a:cubicBezTo>
                  <a:cubicBezTo>
                    <a:pt x="1356" y="355"/>
                    <a:pt x="1410" y="409"/>
                    <a:pt x="1454" y="462"/>
                  </a:cubicBezTo>
                  <a:cubicBezTo>
                    <a:pt x="1381" y="668"/>
                    <a:pt x="1219" y="751"/>
                    <a:pt x="1051" y="751"/>
                  </a:cubicBezTo>
                  <a:cubicBezTo>
                    <a:pt x="729" y="751"/>
                    <a:pt x="381" y="448"/>
                    <a:pt x="562" y="115"/>
                  </a:cubicBezTo>
                  <a:cubicBezTo>
                    <a:pt x="613" y="108"/>
                    <a:pt x="663" y="102"/>
                    <a:pt x="713" y="102"/>
                  </a:cubicBezTo>
                  <a:close/>
                  <a:moveTo>
                    <a:pt x="446" y="141"/>
                  </a:moveTo>
                  <a:lnTo>
                    <a:pt x="446" y="141"/>
                  </a:lnTo>
                  <a:cubicBezTo>
                    <a:pt x="311" y="530"/>
                    <a:pt x="700" y="856"/>
                    <a:pt x="1062" y="856"/>
                  </a:cubicBezTo>
                  <a:cubicBezTo>
                    <a:pt x="1249" y="856"/>
                    <a:pt x="1428" y="770"/>
                    <a:pt x="1526" y="561"/>
                  </a:cubicBezTo>
                  <a:cubicBezTo>
                    <a:pt x="1561" y="623"/>
                    <a:pt x="1597" y="677"/>
                    <a:pt x="1615" y="739"/>
                  </a:cubicBezTo>
                  <a:cubicBezTo>
                    <a:pt x="1570" y="801"/>
                    <a:pt x="1526" y="864"/>
                    <a:pt x="1472" y="909"/>
                  </a:cubicBezTo>
                  <a:cubicBezTo>
                    <a:pt x="1401" y="971"/>
                    <a:pt x="1329" y="1016"/>
                    <a:pt x="1249" y="1060"/>
                  </a:cubicBezTo>
                  <a:cubicBezTo>
                    <a:pt x="1347" y="1051"/>
                    <a:pt x="1418" y="989"/>
                    <a:pt x="1490" y="935"/>
                  </a:cubicBezTo>
                  <a:cubicBezTo>
                    <a:pt x="1534" y="900"/>
                    <a:pt x="1588" y="855"/>
                    <a:pt x="1633" y="810"/>
                  </a:cubicBezTo>
                  <a:cubicBezTo>
                    <a:pt x="1642" y="828"/>
                    <a:pt x="1642" y="846"/>
                    <a:pt x="1650" y="855"/>
                  </a:cubicBezTo>
                  <a:cubicBezTo>
                    <a:pt x="1579" y="926"/>
                    <a:pt x="1517" y="989"/>
                    <a:pt x="1436" y="1042"/>
                  </a:cubicBezTo>
                  <a:cubicBezTo>
                    <a:pt x="1338" y="1096"/>
                    <a:pt x="1258" y="1132"/>
                    <a:pt x="1151" y="1167"/>
                  </a:cubicBezTo>
                  <a:cubicBezTo>
                    <a:pt x="1161" y="1169"/>
                    <a:pt x="1172" y="1170"/>
                    <a:pt x="1182" y="1170"/>
                  </a:cubicBezTo>
                  <a:cubicBezTo>
                    <a:pt x="1293" y="1170"/>
                    <a:pt x="1427" y="1090"/>
                    <a:pt x="1517" y="1033"/>
                  </a:cubicBezTo>
                  <a:cubicBezTo>
                    <a:pt x="1534" y="1025"/>
                    <a:pt x="1597" y="980"/>
                    <a:pt x="1659" y="935"/>
                  </a:cubicBezTo>
                  <a:cubicBezTo>
                    <a:pt x="1659" y="944"/>
                    <a:pt x="1659" y="962"/>
                    <a:pt x="1659" y="971"/>
                  </a:cubicBezTo>
                  <a:cubicBezTo>
                    <a:pt x="1502" y="1157"/>
                    <a:pt x="1291" y="1237"/>
                    <a:pt x="1076" y="1237"/>
                  </a:cubicBezTo>
                  <a:cubicBezTo>
                    <a:pt x="608" y="1237"/>
                    <a:pt x="119" y="859"/>
                    <a:pt x="107" y="364"/>
                  </a:cubicBezTo>
                  <a:cubicBezTo>
                    <a:pt x="116" y="347"/>
                    <a:pt x="134" y="338"/>
                    <a:pt x="152" y="320"/>
                  </a:cubicBezTo>
                  <a:lnTo>
                    <a:pt x="152" y="320"/>
                  </a:lnTo>
                  <a:cubicBezTo>
                    <a:pt x="143" y="400"/>
                    <a:pt x="170" y="489"/>
                    <a:pt x="187" y="543"/>
                  </a:cubicBezTo>
                  <a:cubicBezTo>
                    <a:pt x="223" y="659"/>
                    <a:pt x="294" y="775"/>
                    <a:pt x="393" y="846"/>
                  </a:cubicBezTo>
                  <a:lnTo>
                    <a:pt x="401" y="846"/>
                  </a:lnTo>
                  <a:cubicBezTo>
                    <a:pt x="330" y="739"/>
                    <a:pt x="259" y="623"/>
                    <a:pt x="232" y="498"/>
                  </a:cubicBezTo>
                  <a:cubicBezTo>
                    <a:pt x="223" y="436"/>
                    <a:pt x="214" y="373"/>
                    <a:pt x="223" y="311"/>
                  </a:cubicBezTo>
                  <a:cubicBezTo>
                    <a:pt x="223" y="284"/>
                    <a:pt x="232" y="266"/>
                    <a:pt x="232" y="248"/>
                  </a:cubicBezTo>
                  <a:cubicBezTo>
                    <a:pt x="232" y="248"/>
                    <a:pt x="241" y="239"/>
                    <a:pt x="241" y="239"/>
                  </a:cubicBezTo>
                  <a:cubicBezTo>
                    <a:pt x="241" y="284"/>
                    <a:pt x="250" y="329"/>
                    <a:pt x="250" y="364"/>
                  </a:cubicBezTo>
                  <a:cubicBezTo>
                    <a:pt x="259" y="462"/>
                    <a:pt x="277" y="587"/>
                    <a:pt x="357" y="668"/>
                  </a:cubicBezTo>
                  <a:cubicBezTo>
                    <a:pt x="357" y="668"/>
                    <a:pt x="357" y="668"/>
                    <a:pt x="357" y="659"/>
                  </a:cubicBezTo>
                  <a:cubicBezTo>
                    <a:pt x="321" y="561"/>
                    <a:pt x="303" y="471"/>
                    <a:pt x="303" y="355"/>
                  </a:cubicBezTo>
                  <a:cubicBezTo>
                    <a:pt x="303" y="302"/>
                    <a:pt x="321" y="248"/>
                    <a:pt x="330" y="186"/>
                  </a:cubicBezTo>
                  <a:cubicBezTo>
                    <a:pt x="366" y="168"/>
                    <a:pt x="401" y="150"/>
                    <a:pt x="446" y="141"/>
                  </a:cubicBezTo>
                  <a:close/>
                  <a:moveTo>
                    <a:pt x="686" y="0"/>
                  </a:moveTo>
                  <a:cubicBezTo>
                    <a:pt x="439" y="0"/>
                    <a:pt x="198" y="94"/>
                    <a:pt x="18" y="311"/>
                  </a:cubicBezTo>
                  <a:cubicBezTo>
                    <a:pt x="18" y="311"/>
                    <a:pt x="9" y="320"/>
                    <a:pt x="9" y="329"/>
                  </a:cubicBezTo>
                  <a:cubicBezTo>
                    <a:pt x="9" y="329"/>
                    <a:pt x="0" y="338"/>
                    <a:pt x="0" y="347"/>
                  </a:cubicBezTo>
                  <a:cubicBezTo>
                    <a:pt x="6" y="918"/>
                    <a:pt x="550" y="1340"/>
                    <a:pt x="1077" y="1340"/>
                  </a:cubicBezTo>
                  <a:cubicBezTo>
                    <a:pt x="1323" y="1340"/>
                    <a:pt x="1566" y="1247"/>
                    <a:pt x="1749" y="1033"/>
                  </a:cubicBezTo>
                  <a:cubicBezTo>
                    <a:pt x="1749" y="1025"/>
                    <a:pt x="1757" y="1025"/>
                    <a:pt x="1757" y="1016"/>
                  </a:cubicBezTo>
                  <a:cubicBezTo>
                    <a:pt x="1757" y="1007"/>
                    <a:pt x="1766" y="998"/>
                    <a:pt x="1766" y="989"/>
                  </a:cubicBezTo>
                  <a:cubicBezTo>
                    <a:pt x="1754" y="424"/>
                    <a:pt x="1210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736350" y="1174075"/>
              <a:ext cx="6325" cy="3525"/>
            </a:xfrm>
            <a:custGeom>
              <a:avLst/>
              <a:gdLst/>
              <a:ahLst/>
              <a:cxnLst/>
              <a:rect l="l" t="t" r="r" b="b"/>
              <a:pathLst>
                <a:path w="253" h="141" extrusionOk="0">
                  <a:moveTo>
                    <a:pt x="184" y="0"/>
                  </a:moveTo>
                  <a:cubicBezTo>
                    <a:pt x="177" y="0"/>
                    <a:pt x="169" y="2"/>
                    <a:pt x="161" y="5"/>
                  </a:cubicBezTo>
                  <a:cubicBezTo>
                    <a:pt x="126" y="14"/>
                    <a:pt x="81" y="23"/>
                    <a:pt x="45" y="32"/>
                  </a:cubicBezTo>
                  <a:cubicBezTo>
                    <a:pt x="18" y="41"/>
                    <a:pt x="1" y="68"/>
                    <a:pt x="1" y="94"/>
                  </a:cubicBezTo>
                  <a:cubicBezTo>
                    <a:pt x="8" y="118"/>
                    <a:pt x="29" y="141"/>
                    <a:pt x="52" y="141"/>
                  </a:cubicBezTo>
                  <a:cubicBezTo>
                    <a:pt x="56" y="141"/>
                    <a:pt x="59" y="140"/>
                    <a:pt x="63" y="139"/>
                  </a:cubicBezTo>
                  <a:cubicBezTo>
                    <a:pt x="108" y="121"/>
                    <a:pt x="161" y="112"/>
                    <a:pt x="206" y="94"/>
                  </a:cubicBezTo>
                  <a:cubicBezTo>
                    <a:pt x="252" y="71"/>
                    <a:pt x="231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732175" y="1164200"/>
              <a:ext cx="6875" cy="4775"/>
            </a:xfrm>
            <a:custGeom>
              <a:avLst/>
              <a:gdLst/>
              <a:ahLst/>
              <a:cxnLst/>
              <a:rect l="l" t="t" r="r" b="b"/>
              <a:pathLst>
                <a:path w="275" h="191" extrusionOk="0">
                  <a:moveTo>
                    <a:pt x="209" y="1"/>
                  </a:moveTo>
                  <a:cubicBezTo>
                    <a:pt x="201" y="1"/>
                    <a:pt x="193" y="3"/>
                    <a:pt x="185" y="8"/>
                  </a:cubicBezTo>
                  <a:cubicBezTo>
                    <a:pt x="141" y="35"/>
                    <a:pt x="87" y="61"/>
                    <a:pt x="43" y="97"/>
                  </a:cubicBezTo>
                  <a:cubicBezTo>
                    <a:pt x="0" y="132"/>
                    <a:pt x="31" y="190"/>
                    <a:pt x="72" y="190"/>
                  </a:cubicBezTo>
                  <a:cubicBezTo>
                    <a:pt x="83" y="190"/>
                    <a:pt x="94" y="186"/>
                    <a:pt x="105" y="177"/>
                  </a:cubicBezTo>
                  <a:cubicBezTo>
                    <a:pt x="150" y="150"/>
                    <a:pt x="185" y="124"/>
                    <a:pt x="230" y="106"/>
                  </a:cubicBezTo>
                  <a:cubicBezTo>
                    <a:pt x="257" y="88"/>
                    <a:pt x="275" y="61"/>
                    <a:pt x="257" y="35"/>
                  </a:cubicBezTo>
                  <a:cubicBezTo>
                    <a:pt x="250" y="15"/>
                    <a:pt x="23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727050" y="1156350"/>
              <a:ext cx="6200" cy="5925"/>
            </a:xfrm>
            <a:custGeom>
              <a:avLst/>
              <a:gdLst/>
              <a:ahLst/>
              <a:cxnLst/>
              <a:rect l="l" t="t" r="r" b="b"/>
              <a:pathLst>
                <a:path w="248" h="237" extrusionOk="0">
                  <a:moveTo>
                    <a:pt x="193" y="0"/>
                  </a:moveTo>
                  <a:cubicBezTo>
                    <a:pt x="176" y="0"/>
                    <a:pt x="161" y="10"/>
                    <a:pt x="150" y="27"/>
                  </a:cubicBezTo>
                  <a:cubicBezTo>
                    <a:pt x="114" y="63"/>
                    <a:pt x="78" y="108"/>
                    <a:pt x="43" y="143"/>
                  </a:cubicBezTo>
                  <a:cubicBezTo>
                    <a:pt x="0" y="179"/>
                    <a:pt x="36" y="237"/>
                    <a:pt x="75" y="237"/>
                  </a:cubicBezTo>
                  <a:cubicBezTo>
                    <a:pt x="85" y="237"/>
                    <a:pt x="96" y="233"/>
                    <a:pt x="105" y="224"/>
                  </a:cubicBezTo>
                  <a:cubicBezTo>
                    <a:pt x="150" y="179"/>
                    <a:pt x="185" y="134"/>
                    <a:pt x="230" y="90"/>
                  </a:cubicBezTo>
                  <a:cubicBezTo>
                    <a:pt x="248" y="63"/>
                    <a:pt x="239" y="27"/>
                    <a:pt x="221" y="10"/>
                  </a:cubicBezTo>
                  <a:cubicBezTo>
                    <a:pt x="211" y="3"/>
                    <a:pt x="202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709250" y="1147100"/>
              <a:ext cx="3150" cy="6750"/>
            </a:xfrm>
            <a:custGeom>
              <a:avLst/>
              <a:gdLst/>
              <a:ahLst/>
              <a:cxnLst/>
              <a:rect l="l" t="t" r="r" b="b"/>
              <a:pathLst>
                <a:path w="126" h="270" extrusionOk="0">
                  <a:moveTo>
                    <a:pt x="71" y="0"/>
                  </a:moveTo>
                  <a:cubicBezTo>
                    <a:pt x="47" y="0"/>
                    <a:pt x="23" y="16"/>
                    <a:pt x="23" y="49"/>
                  </a:cubicBezTo>
                  <a:cubicBezTo>
                    <a:pt x="14" y="103"/>
                    <a:pt x="5" y="157"/>
                    <a:pt x="5" y="210"/>
                  </a:cubicBezTo>
                  <a:cubicBezTo>
                    <a:pt x="0" y="249"/>
                    <a:pt x="28" y="270"/>
                    <a:pt x="55" y="270"/>
                  </a:cubicBezTo>
                  <a:cubicBezTo>
                    <a:pt x="77" y="270"/>
                    <a:pt x="99" y="256"/>
                    <a:pt x="103" y="228"/>
                  </a:cubicBezTo>
                  <a:cubicBezTo>
                    <a:pt x="112" y="165"/>
                    <a:pt x="121" y="112"/>
                    <a:pt x="121" y="58"/>
                  </a:cubicBezTo>
                  <a:cubicBezTo>
                    <a:pt x="126" y="20"/>
                    <a:pt x="98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97100" y="1147600"/>
              <a:ext cx="4275" cy="6400"/>
            </a:xfrm>
            <a:custGeom>
              <a:avLst/>
              <a:gdLst/>
              <a:ahLst/>
              <a:cxnLst/>
              <a:rect l="l" t="t" r="r" b="b"/>
              <a:pathLst>
                <a:path w="171" h="256" extrusionOk="0">
                  <a:moveTo>
                    <a:pt x="68" y="0"/>
                  </a:moveTo>
                  <a:cubicBezTo>
                    <a:pt x="64" y="0"/>
                    <a:pt x="59" y="1"/>
                    <a:pt x="54" y="3"/>
                  </a:cubicBezTo>
                  <a:cubicBezTo>
                    <a:pt x="27" y="3"/>
                    <a:pt x="1" y="29"/>
                    <a:pt x="9" y="56"/>
                  </a:cubicBezTo>
                  <a:cubicBezTo>
                    <a:pt x="27" y="119"/>
                    <a:pt x="54" y="172"/>
                    <a:pt x="72" y="226"/>
                  </a:cubicBezTo>
                  <a:cubicBezTo>
                    <a:pt x="79" y="246"/>
                    <a:pt x="100" y="256"/>
                    <a:pt x="122" y="256"/>
                  </a:cubicBezTo>
                  <a:cubicBezTo>
                    <a:pt x="129" y="256"/>
                    <a:pt x="137" y="255"/>
                    <a:pt x="143" y="252"/>
                  </a:cubicBezTo>
                  <a:cubicBezTo>
                    <a:pt x="170" y="244"/>
                    <a:pt x="170" y="217"/>
                    <a:pt x="161" y="181"/>
                  </a:cubicBezTo>
                  <a:cubicBezTo>
                    <a:pt x="152" y="137"/>
                    <a:pt x="125" y="92"/>
                    <a:pt x="116" y="38"/>
                  </a:cubicBezTo>
                  <a:cubicBezTo>
                    <a:pt x="109" y="16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686925" y="1153175"/>
              <a:ext cx="5425" cy="5750"/>
            </a:xfrm>
            <a:custGeom>
              <a:avLst/>
              <a:gdLst/>
              <a:ahLst/>
              <a:cxnLst/>
              <a:rect l="l" t="t" r="r" b="b"/>
              <a:pathLst>
                <a:path w="217" h="230" extrusionOk="0">
                  <a:moveTo>
                    <a:pt x="72" y="0"/>
                  </a:moveTo>
                  <a:cubicBezTo>
                    <a:pt x="34" y="0"/>
                    <a:pt x="0" y="44"/>
                    <a:pt x="33" y="83"/>
                  </a:cubicBezTo>
                  <a:cubicBezTo>
                    <a:pt x="60" y="119"/>
                    <a:pt x="77" y="154"/>
                    <a:pt x="104" y="199"/>
                  </a:cubicBezTo>
                  <a:cubicBezTo>
                    <a:pt x="113" y="220"/>
                    <a:pt x="131" y="229"/>
                    <a:pt x="148" y="229"/>
                  </a:cubicBezTo>
                  <a:cubicBezTo>
                    <a:pt x="182" y="229"/>
                    <a:pt x="217" y="196"/>
                    <a:pt x="193" y="154"/>
                  </a:cubicBezTo>
                  <a:cubicBezTo>
                    <a:pt x="167" y="110"/>
                    <a:pt x="140" y="65"/>
                    <a:pt x="113" y="21"/>
                  </a:cubicBezTo>
                  <a:cubicBezTo>
                    <a:pt x="101" y="6"/>
                    <a:pt x="8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718525" y="1150175"/>
              <a:ext cx="4900" cy="6575"/>
            </a:xfrm>
            <a:custGeom>
              <a:avLst/>
              <a:gdLst/>
              <a:ahLst/>
              <a:cxnLst/>
              <a:rect l="l" t="t" r="r" b="b"/>
              <a:pathLst>
                <a:path w="196" h="263" extrusionOk="0">
                  <a:moveTo>
                    <a:pt x="129" y="1"/>
                  </a:moveTo>
                  <a:cubicBezTo>
                    <a:pt x="110" y="1"/>
                    <a:pt x="90" y="11"/>
                    <a:pt x="80" y="34"/>
                  </a:cubicBezTo>
                  <a:cubicBezTo>
                    <a:pt x="62" y="87"/>
                    <a:pt x="36" y="141"/>
                    <a:pt x="18" y="194"/>
                  </a:cubicBezTo>
                  <a:cubicBezTo>
                    <a:pt x="1" y="234"/>
                    <a:pt x="34" y="262"/>
                    <a:pt x="67" y="262"/>
                  </a:cubicBezTo>
                  <a:cubicBezTo>
                    <a:pt x="87" y="262"/>
                    <a:pt x="106" y="253"/>
                    <a:pt x="116" y="230"/>
                  </a:cubicBezTo>
                  <a:cubicBezTo>
                    <a:pt x="134" y="176"/>
                    <a:pt x="161" y="123"/>
                    <a:pt x="178" y="69"/>
                  </a:cubicBezTo>
                  <a:cubicBezTo>
                    <a:pt x="195" y="30"/>
                    <a:pt x="162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76625" y="1145650"/>
              <a:ext cx="25675" cy="20925"/>
            </a:xfrm>
            <a:custGeom>
              <a:avLst/>
              <a:gdLst/>
              <a:ahLst/>
              <a:cxnLst/>
              <a:rect l="l" t="t" r="r" b="b"/>
              <a:pathLst>
                <a:path w="1027" h="837" extrusionOk="0">
                  <a:moveTo>
                    <a:pt x="652" y="0"/>
                  </a:moveTo>
                  <a:lnTo>
                    <a:pt x="652" y="0"/>
                  </a:lnTo>
                  <a:cubicBezTo>
                    <a:pt x="590" y="27"/>
                    <a:pt x="518" y="54"/>
                    <a:pt x="456" y="90"/>
                  </a:cubicBezTo>
                  <a:cubicBezTo>
                    <a:pt x="509" y="125"/>
                    <a:pt x="554" y="179"/>
                    <a:pt x="563" y="232"/>
                  </a:cubicBezTo>
                  <a:cubicBezTo>
                    <a:pt x="590" y="313"/>
                    <a:pt x="572" y="402"/>
                    <a:pt x="518" y="473"/>
                  </a:cubicBezTo>
                  <a:cubicBezTo>
                    <a:pt x="465" y="550"/>
                    <a:pt x="373" y="591"/>
                    <a:pt x="283" y="591"/>
                  </a:cubicBezTo>
                  <a:cubicBezTo>
                    <a:pt x="206" y="591"/>
                    <a:pt x="130" y="562"/>
                    <a:pt x="81" y="500"/>
                  </a:cubicBezTo>
                  <a:cubicBezTo>
                    <a:pt x="46" y="571"/>
                    <a:pt x="19" y="634"/>
                    <a:pt x="1" y="705"/>
                  </a:cubicBezTo>
                  <a:cubicBezTo>
                    <a:pt x="94" y="798"/>
                    <a:pt x="197" y="837"/>
                    <a:pt x="297" y="837"/>
                  </a:cubicBezTo>
                  <a:cubicBezTo>
                    <a:pt x="679" y="837"/>
                    <a:pt x="1027" y="276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904750" y="1146100"/>
              <a:ext cx="3350" cy="13850"/>
            </a:xfrm>
            <a:custGeom>
              <a:avLst/>
              <a:gdLst/>
              <a:ahLst/>
              <a:cxnLst/>
              <a:rect l="l" t="t" r="r" b="b"/>
              <a:pathLst>
                <a:path w="134" h="554" extrusionOk="0">
                  <a:moveTo>
                    <a:pt x="0" y="0"/>
                  </a:moveTo>
                  <a:cubicBezTo>
                    <a:pt x="27" y="63"/>
                    <a:pt x="45" y="152"/>
                    <a:pt x="54" y="205"/>
                  </a:cubicBezTo>
                  <a:cubicBezTo>
                    <a:pt x="71" y="321"/>
                    <a:pt x="62" y="446"/>
                    <a:pt x="9" y="553"/>
                  </a:cubicBezTo>
                  <a:cubicBezTo>
                    <a:pt x="45" y="536"/>
                    <a:pt x="71" y="518"/>
                    <a:pt x="98" y="500"/>
                  </a:cubicBezTo>
                  <a:cubicBezTo>
                    <a:pt x="134" y="339"/>
                    <a:pt x="125" y="179"/>
                    <a:pt x="54" y="18"/>
                  </a:cubicBez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75750" y="1144975"/>
              <a:ext cx="29675" cy="28350"/>
            </a:xfrm>
            <a:custGeom>
              <a:avLst/>
              <a:gdLst/>
              <a:ahLst/>
              <a:cxnLst/>
              <a:rect l="l" t="t" r="r" b="b"/>
              <a:pathLst>
                <a:path w="1187" h="1134" extrusionOk="0">
                  <a:moveTo>
                    <a:pt x="812" y="1"/>
                  </a:moveTo>
                  <a:cubicBezTo>
                    <a:pt x="1165" y="368"/>
                    <a:pt x="768" y="973"/>
                    <a:pt x="326" y="973"/>
                  </a:cubicBezTo>
                  <a:cubicBezTo>
                    <a:pt x="220" y="973"/>
                    <a:pt x="111" y="938"/>
                    <a:pt x="9" y="857"/>
                  </a:cubicBezTo>
                  <a:cubicBezTo>
                    <a:pt x="0" y="919"/>
                    <a:pt x="0" y="982"/>
                    <a:pt x="9" y="1053"/>
                  </a:cubicBezTo>
                  <a:cubicBezTo>
                    <a:pt x="72" y="1089"/>
                    <a:pt x="134" y="1116"/>
                    <a:pt x="205" y="1134"/>
                  </a:cubicBezTo>
                  <a:cubicBezTo>
                    <a:pt x="304" y="1080"/>
                    <a:pt x="411" y="1018"/>
                    <a:pt x="509" y="964"/>
                  </a:cubicBezTo>
                  <a:cubicBezTo>
                    <a:pt x="741" y="839"/>
                    <a:pt x="955" y="723"/>
                    <a:pt x="1160" y="607"/>
                  </a:cubicBezTo>
                  <a:cubicBezTo>
                    <a:pt x="1169" y="482"/>
                    <a:pt x="1187" y="357"/>
                    <a:pt x="1151" y="242"/>
                  </a:cubicBezTo>
                  <a:cubicBezTo>
                    <a:pt x="1133" y="179"/>
                    <a:pt x="1115" y="117"/>
                    <a:pt x="1089" y="63"/>
                  </a:cubicBezTo>
                  <a:cubicBezTo>
                    <a:pt x="1071" y="45"/>
                    <a:pt x="1062" y="27"/>
                    <a:pt x="1053" y="10"/>
                  </a:cubicBezTo>
                  <a:lnTo>
                    <a:pt x="1035" y="10"/>
                  </a:lnTo>
                  <a:cubicBezTo>
                    <a:pt x="1053" y="45"/>
                    <a:pt x="1071" y="90"/>
                    <a:pt x="1080" y="126"/>
                  </a:cubicBezTo>
                  <a:cubicBezTo>
                    <a:pt x="1115" y="224"/>
                    <a:pt x="1151" y="340"/>
                    <a:pt x="1115" y="438"/>
                  </a:cubicBezTo>
                  <a:cubicBezTo>
                    <a:pt x="1098" y="331"/>
                    <a:pt x="1080" y="242"/>
                    <a:pt x="1035" y="143"/>
                  </a:cubicBezTo>
                  <a:cubicBezTo>
                    <a:pt x="1008" y="90"/>
                    <a:pt x="964" y="45"/>
                    <a:pt x="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76200" y="1173075"/>
              <a:ext cx="3575" cy="1825"/>
            </a:xfrm>
            <a:custGeom>
              <a:avLst/>
              <a:gdLst/>
              <a:ahLst/>
              <a:cxnLst/>
              <a:rect l="l" t="t" r="r" b="b"/>
              <a:pathLst>
                <a:path w="143" h="73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9"/>
                    <a:pt x="9" y="27"/>
                    <a:pt x="18" y="45"/>
                  </a:cubicBezTo>
                  <a:cubicBezTo>
                    <a:pt x="36" y="54"/>
                    <a:pt x="63" y="63"/>
                    <a:pt x="80" y="72"/>
                  </a:cubicBezTo>
                  <a:lnTo>
                    <a:pt x="143" y="36"/>
                  </a:lnTo>
                  <a:cubicBezTo>
                    <a:pt x="98" y="27"/>
                    <a:pt x="45" y="1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68775" y="1142300"/>
              <a:ext cx="41775" cy="34600"/>
            </a:xfrm>
            <a:custGeom>
              <a:avLst/>
              <a:gdLst/>
              <a:ahLst/>
              <a:cxnLst/>
              <a:rect l="l" t="t" r="r" b="b"/>
              <a:pathLst>
                <a:path w="1671" h="1384" extrusionOk="0">
                  <a:moveTo>
                    <a:pt x="966" y="134"/>
                  </a:moveTo>
                  <a:cubicBezTo>
                    <a:pt x="1341" y="410"/>
                    <a:pt x="993" y="971"/>
                    <a:pt x="611" y="971"/>
                  </a:cubicBezTo>
                  <a:cubicBezTo>
                    <a:pt x="511" y="971"/>
                    <a:pt x="408" y="932"/>
                    <a:pt x="315" y="839"/>
                  </a:cubicBezTo>
                  <a:cubicBezTo>
                    <a:pt x="333" y="768"/>
                    <a:pt x="360" y="705"/>
                    <a:pt x="395" y="634"/>
                  </a:cubicBezTo>
                  <a:cubicBezTo>
                    <a:pt x="444" y="696"/>
                    <a:pt x="520" y="725"/>
                    <a:pt x="597" y="725"/>
                  </a:cubicBezTo>
                  <a:cubicBezTo>
                    <a:pt x="687" y="725"/>
                    <a:pt x="779" y="684"/>
                    <a:pt x="832" y="607"/>
                  </a:cubicBezTo>
                  <a:cubicBezTo>
                    <a:pt x="886" y="536"/>
                    <a:pt x="904" y="447"/>
                    <a:pt x="877" y="366"/>
                  </a:cubicBezTo>
                  <a:cubicBezTo>
                    <a:pt x="868" y="313"/>
                    <a:pt x="823" y="259"/>
                    <a:pt x="770" y="224"/>
                  </a:cubicBezTo>
                  <a:cubicBezTo>
                    <a:pt x="832" y="188"/>
                    <a:pt x="904" y="161"/>
                    <a:pt x="966" y="134"/>
                  </a:cubicBezTo>
                  <a:close/>
                  <a:moveTo>
                    <a:pt x="1188" y="1"/>
                  </a:moveTo>
                  <a:cubicBezTo>
                    <a:pt x="545" y="1"/>
                    <a:pt x="1" y="750"/>
                    <a:pt x="235" y="1383"/>
                  </a:cubicBezTo>
                  <a:lnTo>
                    <a:pt x="377" y="1303"/>
                  </a:lnTo>
                  <a:cubicBezTo>
                    <a:pt x="360" y="1294"/>
                    <a:pt x="333" y="1285"/>
                    <a:pt x="315" y="1276"/>
                  </a:cubicBezTo>
                  <a:cubicBezTo>
                    <a:pt x="306" y="1258"/>
                    <a:pt x="306" y="1250"/>
                    <a:pt x="297" y="1232"/>
                  </a:cubicBezTo>
                  <a:lnTo>
                    <a:pt x="297" y="1232"/>
                  </a:lnTo>
                  <a:cubicBezTo>
                    <a:pt x="342" y="1250"/>
                    <a:pt x="395" y="1258"/>
                    <a:pt x="440" y="1267"/>
                  </a:cubicBezTo>
                  <a:cubicBezTo>
                    <a:pt x="458" y="1258"/>
                    <a:pt x="467" y="1250"/>
                    <a:pt x="484" y="1241"/>
                  </a:cubicBezTo>
                  <a:cubicBezTo>
                    <a:pt x="413" y="1223"/>
                    <a:pt x="351" y="1196"/>
                    <a:pt x="288" y="1160"/>
                  </a:cubicBezTo>
                  <a:cubicBezTo>
                    <a:pt x="279" y="1089"/>
                    <a:pt x="279" y="1026"/>
                    <a:pt x="288" y="964"/>
                  </a:cubicBezTo>
                  <a:cubicBezTo>
                    <a:pt x="390" y="1045"/>
                    <a:pt x="499" y="1080"/>
                    <a:pt x="605" y="1080"/>
                  </a:cubicBezTo>
                  <a:cubicBezTo>
                    <a:pt x="1047" y="1080"/>
                    <a:pt x="1444" y="475"/>
                    <a:pt x="1091" y="108"/>
                  </a:cubicBezTo>
                  <a:lnTo>
                    <a:pt x="1216" y="108"/>
                  </a:lnTo>
                  <a:cubicBezTo>
                    <a:pt x="1243" y="152"/>
                    <a:pt x="1287" y="197"/>
                    <a:pt x="1314" y="250"/>
                  </a:cubicBezTo>
                  <a:cubicBezTo>
                    <a:pt x="1359" y="349"/>
                    <a:pt x="1377" y="438"/>
                    <a:pt x="1394" y="545"/>
                  </a:cubicBezTo>
                  <a:cubicBezTo>
                    <a:pt x="1430" y="447"/>
                    <a:pt x="1394" y="331"/>
                    <a:pt x="1359" y="233"/>
                  </a:cubicBezTo>
                  <a:cubicBezTo>
                    <a:pt x="1350" y="197"/>
                    <a:pt x="1332" y="152"/>
                    <a:pt x="1314" y="117"/>
                  </a:cubicBezTo>
                  <a:lnTo>
                    <a:pt x="1332" y="117"/>
                  </a:lnTo>
                  <a:cubicBezTo>
                    <a:pt x="1341" y="134"/>
                    <a:pt x="1350" y="152"/>
                    <a:pt x="1368" y="170"/>
                  </a:cubicBezTo>
                  <a:cubicBezTo>
                    <a:pt x="1394" y="224"/>
                    <a:pt x="1412" y="286"/>
                    <a:pt x="1430" y="349"/>
                  </a:cubicBezTo>
                  <a:cubicBezTo>
                    <a:pt x="1466" y="464"/>
                    <a:pt x="1448" y="589"/>
                    <a:pt x="1439" y="714"/>
                  </a:cubicBezTo>
                  <a:cubicBezTo>
                    <a:pt x="1439" y="714"/>
                    <a:pt x="1448" y="705"/>
                    <a:pt x="1448" y="705"/>
                  </a:cubicBezTo>
                  <a:cubicBezTo>
                    <a:pt x="1501" y="598"/>
                    <a:pt x="1510" y="473"/>
                    <a:pt x="1493" y="357"/>
                  </a:cubicBezTo>
                  <a:cubicBezTo>
                    <a:pt x="1484" y="304"/>
                    <a:pt x="1466" y="215"/>
                    <a:pt x="1439" y="152"/>
                  </a:cubicBezTo>
                  <a:cubicBezTo>
                    <a:pt x="1457" y="152"/>
                    <a:pt x="1475" y="161"/>
                    <a:pt x="1493" y="170"/>
                  </a:cubicBezTo>
                  <a:cubicBezTo>
                    <a:pt x="1564" y="331"/>
                    <a:pt x="1573" y="491"/>
                    <a:pt x="1537" y="652"/>
                  </a:cubicBezTo>
                  <a:cubicBezTo>
                    <a:pt x="1582" y="634"/>
                    <a:pt x="1617" y="616"/>
                    <a:pt x="1653" y="589"/>
                  </a:cubicBezTo>
                  <a:cubicBezTo>
                    <a:pt x="1671" y="429"/>
                    <a:pt x="1653" y="268"/>
                    <a:pt x="1582" y="117"/>
                  </a:cubicBezTo>
                  <a:cubicBezTo>
                    <a:pt x="1573" y="108"/>
                    <a:pt x="1564" y="99"/>
                    <a:pt x="1564" y="90"/>
                  </a:cubicBezTo>
                  <a:cubicBezTo>
                    <a:pt x="1555" y="90"/>
                    <a:pt x="1555" y="81"/>
                    <a:pt x="1546" y="81"/>
                  </a:cubicBezTo>
                  <a:cubicBezTo>
                    <a:pt x="1426" y="26"/>
                    <a:pt x="1306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65050" y="1174200"/>
              <a:ext cx="6250" cy="3150"/>
            </a:xfrm>
            <a:custGeom>
              <a:avLst/>
              <a:gdLst/>
              <a:ahLst/>
              <a:cxnLst/>
              <a:rect l="l" t="t" r="r" b="b"/>
              <a:pathLst>
                <a:path w="250" h="126" extrusionOk="0">
                  <a:moveTo>
                    <a:pt x="178" y="0"/>
                  </a:moveTo>
                  <a:cubicBezTo>
                    <a:pt x="143" y="9"/>
                    <a:pt x="107" y="18"/>
                    <a:pt x="63" y="27"/>
                  </a:cubicBezTo>
                  <a:cubicBezTo>
                    <a:pt x="3" y="27"/>
                    <a:pt x="0" y="126"/>
                    <a:pt x="55" y="126"/>
                  </a:cubicBezTo>
                  <a:cubicBezTo>
                    <a:pt x="58" y="126"/>
                    <a:pt x="60" y="126"/>
                    <a:pt x="63" y="125"/>
                  </a:cubicBezTo>
                  <a:cubicBezTo>
                    <a:pt x="116" y="125"/>
                    <a:pt x="161" y="116"/>
                    <a:pt x="205" y="107"/>
                  </a:cubicBezTo>
                  <a:cubicBezTo>
                    <a:pt x="232" y="98"/>
                    <a:pt x="250" y="63"/>
                    <a:pt x="241" y="36"/>
                  </a:cubicBezTo>
                  <a:cubicBezTo>
                    <a:pt x="232" y="9"/>
                    <a:pt x="205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64175" y="1164575"/>
              <a:ext cx="7225" cy="3000"/>
            </a:xfrm>
            <a:custGeom>
              <a:avLst/>
              <a:gdLst/>
              <a:ahLst/>
              <a:cxnLst/>
              <a:rect l="l" t="t" r="r" b="b"/>
              <a:pathLst>
                <a:path w="289" h="120" extrusionOk="0">
                  <a:moveTo>
                    <a:pt x="44" y="0"/>
                  </a:moveTo>
                  <a:cubicBezTo>
                    <a:pt x="21" y="0"/>
                    <a:pt x="0" y="31"/>
                    <a:pt x="8" y="55"/>
                  </a:cubicBezTo>
                  <a:cubicBezTo>
                    <a:pt x="8" y="82"/>
                    <a:pt x="26" y="100"/>
                    <a:pt x="53" y="100"/>
                  </a:cubicBezTo>
                  <a:cubicBezTo>
                    <a:pt x="106" y="109"/>
                    <a:pt x="151" y="109"/>
                    <a:pt x="205" y="118"/>
                  </a:cubicBezTo>
                  <a:cubicBezTo>
                    <a:pt x="209" y="119"/>
                    <a:pt x="214" y="120"/>
                    <a:pt x="218" y="120"/>
                  </a:cubicBezTo>
                  <a:cubicBezTo>
                    <a:pt x="271" y="120"/>
                    <a:pt x="288" y="28"/>
                    <a:pt x="222" y="20"/>
                  </a:cubicBezTo>
                  <a:cubicBezTo>
                    <a:pt x="169" y="11"/>
                    <a:pt x="115" y="2"/>
                    <a:pt x="53" y="2"/>
                  </a:cubicBezTo>
                  <a:cubicBezTo>
                    <a:pt x="50" y="1"/>
                    <a:pt x="47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65925" y="1155000"/>
              <a:ext cx="7250" cy="4325"/>
            </a:xfrm>
            <a:custGeom>
              <a:avLst/>
              <a:gdLst/>
              <a:ahLst/>
              <a:cxnLst/>
              <a:rect l="l" t="t" r="r" b="b"/>
              <a:pathLst>
                <a:path w="290" h="173" extrusionOk="0">
                  <a:moveTo>
                    <a:pt x="53" y="1"/>
                  </a:moveTo>
                  <a:cubicBezTo>
                    <a:pt x="36" y="1"/>
                    <a:pt x="21" y="11"/>
                    <a:pt x="10" y="28"/>
                  </a:cubicBezTo>
                  <a:cubicBezTo>
                    <a:pt x="1" y="55"/>
                    <a:pt x="10" y="90"/>
                    <a:pt x="36" y="99"/>
                  </a:cubicBezTo>
                  <a:cubicBezTo>
                    <a:pt x="90" y="117"/>
                    <a:pt x="143" y="153"/>
                    <a:pt x="206" y="171"/>
                  </a:cubicBezTo>
                  <a:cubicBezTo>
                    <a:pt x="211" y="172"/>
                    <a:pt x="216" y="173"/>
                    <a:pt x="221" y="173"/>
                  </a:cubicBezTo>
                  <a:cubicBezTo>
                    <a:pt x="272" y="173"/>
                    <a:pt x="289" y="88"/>
                    <a:pt x="224" y="64"/>
                  </a:cubicBezTo>
                  <a:cubicBezTo>
                    <a:pt x="179" y="46"/>
                    <a:pt x="135" y="28"/>
                    <a:pt x="81" y="10"/>
                  </a:cubicBezTo>
                  <a:cubicBezTo>
                    <a:pt x="72" y="4"/>
                    <a:pt x="62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80425" y="1137600"/>
              <a:ext cx="5550" cy="6325"/>
            </a:xfrm>
            <a:custGeom>
              <a:avLst/>
              <a:gdLst/>
              <a:ahLst/>
              <a:cxnLst/>
              <a:rect l="l" t="t" r="r" b="b"/>
              <a:pathLst>
                <a:path w="222" h="253" extrusionOk="0">
                  <a:moveTo>
                    <a:pt x="69" y="0"/>
                  </a:moveTo>
                  <a:cubicBezTo>
                    <a:pt x="36" y="0"/>
                    <a:pt x="0" y="39"/>
                    <a:pt x="18" y="82"/>
                  </a:cubicBezTo>
                  <a:cubicBezTo>
                    <a:pt x="45" y="135"/>
                    <a:pt x="81" y="180"/>
                    <a:pt x="108" y="224"/>
                  </a:cubicBezTo>
                  <a:cubicBezTo>
                    <a:pt x="119" y="244"/>
                    <a:pt x="135" y="252"/>
                    <a:pt x="152" y="252"/>
                  </a:cubicBezTo>
                  <a:cubicBezTo>
                    <a:pt x="187" y="252"/>
                    <a:pt x="221" y="214"/>
                    <a:pt x="197" y="171"/>
                  </a:cubicBezTo>
                  <a:cubicBezTo>
                    <a:pt x="170" y="126"/>
                    <a:pt x="134" y="82"/>
                    <a:pt x="108" y="28"/>
                  </a:cubicBezTo>
                  <a:cubicBezTo>
                    <a:pt x="99" y="8"/>
                    <a:pt x="85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92025" y="1132850"/>
              <a:ext cx="3375" cy="6625"/>
            </a:xfrm>
            <a:custGeom>
              <a:avLst/>
              <a:gdLst/>
              <a:ahLst/>
              <a:cxnLst/>
              <a:rect l="l" t="t" r="r" b="b"/>
              <a:pathLst>
                <a:path w="135" h="265" extrusionOk="0">
                  <a:moveTo>
                    <a:pt x="64" y="1"/>
                  </a:moveTo>
                  <a:cubicBezTo>
                    <a:pt x="58" y="1"/>
                    <a:pt x="51" y="2"/>
                    <a:pt x="45" y="4"/>
                  </a:cubicBezTo>
                  <a:cubicBezTo>
                    <a:pt x="9" y="13"/>
                    <a:pt x="1" y="40"/>
                    <a:pt x="9" y="66"/>
                  </a:cubicBezTo>
                  <a:cubicBezTo>
                    <a:pt x="18" y="111"/>
                    <a:pt x="18" y="164"/>
                    <a:pt x="18" y="218"/>
                  </a:cubicBezTo>
                  <a:cubicBezTo>
                    <a:pt x="26" y="241"/>
                    <a:pt x="40" y="264"/>
                    <a:pt x="62" y="264"/>
                  </a:cubicBezTo>
                  <a:cubicBezTo>
                    <a:pt x="65" y="264"/>
                    <a:pt x="68" y="264"/>
                    <a:pt x="72" y="263"/>
                  </a:cubicBezTo>
                  <a:cubicBezTo>
                    <a:pt x="99" y="263"/>
                    <a:pt x="134" y="245"/>
                    <a:pt x="125" y="218"/>
                  </a:cubicBezTo>
                  <a:cubicBezTo>
                    <a:pt x="116" y="156"/>
                    <a:pt x="116" y="93"/>
                    <a:pt x="108" y="40"/>
                  </a:cubicBezTo>
                  <a:cubicBezTo>
                    <a:pt x="101" y="12"/>
                    <a:pt x="84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903175" y="1133600"/>
              <a:ext cx="3200" cy="6275"/>
            </a:xfrm>
            <a:custGeom>
              <a:avLst/>
              <a:gdLst/>
              <a:ahLst/>
              <a:cxnLst/>
              <a:rect l="l" t="t" r="r" b="b"/>
              <a:pathLst>
                <a:path w="128" h="251" extrusionOk="0">
                  <a:moveTo>
                    <a:pt x="62" y="1"/>
                  </a:moveTo>
                  <a:cubicBezTo>
                    <a:pt x="41" y="1"/>
                    <a:pt x="22" y="12"/>
                    <a:pt x="18" y="36"/>
                  </a:cubicBezTo>
                  <a:cubicBezTo>
                    <a:pt x="9" y="90"/>
                    <a:pt x="1" y="143"/>
                    <a:pt x="1" y="197"/>
                  </a:cubicBezTo>
                  <a:cubicBezTo>
                    <a:pt x="1" y="233"/>
                    <a:pt x="25" y="250"/>
                    <a:pt x="51" y="250"/>
                  </a:cubicBezTo>
                  <a:cubicBezTo>
                    <a:pt x="76" y="250"/>
                    <a:pt x="103" y="233"/>
                    <a:pt x="108" y="197"/>
                  </a:cubicBezTo>
                  <a:cubicBezTo>
                    <a:pt x="108" y="152"/>
                    <a:pt x="108" y="108"/>
                    <a:pt x="117" y="63"/>
                  </a:cubicBezTo>
                  <a:cubicBezTo>
                    <a:pt x="127" y="25"/>
                    <a:pt x="93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71800" y="1145075"/>
              <a:ext cx="7025" cy="5400"/>
            </a:xfrm>
            <a:custGeom>
              <a:avLst/>
              <a:gdLst/>
              <a:ahLst/>
              <a:cxnLst/>
              <a:rect l="l" t="t" r="r" b="b"/>
              <a:pathLst>
                <a:path w="281" h="216" extrusionOk="0">
                  <a:moveTo>
                    <a:pt x="77" y="0"/>
                  </a:moveTo>
                  <a:cubicBezTo>
                    <a:pt x="35" y="0"/>
                    <a:pt x="1" y="51"/>
                    <a:pt x="42" y="86"/>
                  </a:cubicBezTo>
                  <a:cubicBezTo>
                    <a:pt x="78" y="130"/>
                    <a:pt x="123" y="166"/>
                    <a:pt x="167" y="202"/>
                  </a:cubicBezTo>
                  <a:cubicBezTo>
                    <a:pt x="179" y="212"/>
                    <a:pt x="192" y="216"/>
                    <a:pt x="204" y="216"/>
                  </a:cubicBezTo>
                  <a:cubicBezTo>
                    <a:pt x="246" y="216"/>
                    <a:pt x="280" y="165"/>
                    <a:pt x="239" y="130"/>
                  </a:cubicBezTo>
                  <a:cubicBezTo>
                    <a:pt x="194" y="95"/>
                    <a:pt x="149" y="50"/>
                    <a:pt x="114" y="14"/>
                  </a:cubicBezTo>
                  <a:cubicBezTo>
                    <a:pt x="102" y="5"/>
                    <a:pt x="89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925475" y="1038150"/>
              <a:ext cx="22825" cy="20950"/>
            </a:xfrm>
            <a:custGeom>
              <a:avLst/>
              <a:gdLst/>
              <a:ahLst/>
              <a:cxnLst/>
              <a:rect l="l" t="t" r="r" b="b"/>
              <a:pathLst>
                <a:path w="913" h="838" extrusionOk="0">
                  <a:moveTo>
                    <a:pt x="652" y="0"/>
                  </a:moveTo>
                  <a:cubicBezTo>
                    <a:pt x="589" y="27"/>
                    <a:pt x="518" y="54"/>
                    <a:pt x="465" y="90"/>
                  </a:cubicBezTo>
                  <a:cubicBezTo>
                    <a:pt x="509" y="125"/>
                    <a:pt x="554" y="170"/>
                    <a:pt x="572" y="224"/>
                  </a:cubicBezTo>
                  <a:cubicBezTo>
                    <a:pt x="589" y="313"/>
                    <a:pt x="572" y="402"/>
                    <a:pt x="518" y="473"/>
                  </a:cubicBezTo>
                  <a:cubicBezTo>
                    <a:pt x="465" y="550"/>
                    <a:pt x="373" y="591"/>
                    <a:pt x="283" y="591"/>
                  </a:cubicBezTo>
                  <a:cubicBezTo>
                    <a:pt x="206" y="591"/>
                    <a:pt x="130" y="562"/>
                    <a:pt x="81" y="500"/>
                  </a:cubicBezTo>
                  <a:cubicBezTo>
                    <a:pt x="45" y="563"/>
                    <a:pt x="19" y="634"/>
                    <a:pt x="1" y="705"/>
                  </a:cubicBezTo>
                  <a:cubicBezTo>
                    <a:pt x="94" y="799"/>
                    <a:pt x="197" y="837"/>
                    <a:pt x="297" y="837"/>
                  </a:cubicBezTo>
                  <a:cubicBezTo>
                    <a:pt x="619" y="837"/>
                    <a:pt x="913" y="438"/>
                    <a:pt x="777" y="152"/>
                  </a:cubicBezTo>
                  <a:cubicBezTo>
                    <a:pt x="759" y="143"/>
                    <a:pt x="732" y="143"/>
                    <a:pt x="705" y="134"/>
                  </a:cubicBezTo>
                  <a:lnTo>
                    <a:pt x="643" y="125"/>
                  </a:lnTo>
                  <a:lnTo>
                    <a:pt x="661" y="54"/>
                  </a:lnTo>
                  <a:cubicBezTo>
                    <a:pt x="661" y="45"/>
                    <a:pt x="661" y="27"/>
                    <a:pt x="670" y="18"/>
                  </a:cubicBezTo>
                  <a:cubicBezTo>
                    <a:pt x="661" y="9"/>
                    <a:pt x="661" y="9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924575" y="1042600"/>
              <a:ext cx="29700" cy="28450"/>
            </a:xfrm>
            <a:custGeom>
              <a:avLst/>
              <a:gdLst/>
              <a:ahLst/>
              <a:cxnLst/>
              <a:rect l="l" t="t" r="r" b="b"/>
              <a:pathLst>
                <a:path w="1188" h="1138" extrusionOk="0">
                  <a:moveTo>
                    <a:pt x="929" y="1"/>
                  </a:moveTo>
                  <a:cubicBezTo>
                    <a:pt x="1025" y="346"/>
                    <a:pt x="696" y="765"/>
                    <a:pt x="335" y="765"/>
                  </a:cubicBezTo>
                  <a:cubicBezTo>
                    <a:pt x="229" y="765"/>
                    <a:pt x="120" y="728"/>
                    <a:pt x="19" y="643"/>
                  </a:cubicBezTo>
                  <a:cubicBezTo>
                    <a:pt x="10" y="715"/>
                    <a:pt x="1" y="777"/>
                    <a:pt x="10" y="848"/>
                  </a:cubicBezTo>
                  <a:cubicBezTo>
                    <a:pt x="81" y="884"/>
                    <a:pt x="144" y="920"/>
                    <a:pt x="215" y="938"/>
                  </a:cubicBezTo>
                  <a:cubicBezTo>
                    <a:pt x="304" y="955"/>
                    <a:pt x="385" y="973"/>
                    <a:pt x="474" y="973"/>
                  </a:cubicBezTo>
                  <a:cubicBezTo>
                    <a:pt x="483" y="973"/>
                    <a:pt x="483" y="973"/>
                    <a:pt x="474" y="982"/>
                  </a:cubicBezTo>
                  <a:cubicBezTo>
                    <a:pt x="449" y="990"/>
                    <a:pt x="423" y="994"/>
                    <a:pt x="396" y="994"/>
                  </a:cubicBezTo>
                  <a:cubicBezTo>
                    <a:pt x="335" y="994"/>
                    <a:pt x="268" y="977"/>
                    <a:pt x="206" y="964"/>
                  </a:cubicBezTo>
                  <a:cubicBezTo>
                    <a:pt x="153" y="955"/>
                    <a:pt x="81" y="938"/>
                    <a:pt x="28" y="920"/>
                  </a:cubicBezTo>
                  <a:lnTo>
                    <a:pt x="28" y="920"/>
                  </a:lnTo>
                  <a:cubicBezTo>
                    <a:pt x="28" y="929"/>
                    <a:pt x="28" y="947"/>
                    <a:pt x="37" y="964"/>
                  </a:cubicBezTo>
                  <a:cubicBezTo>
                    <a:pt x="126" y="991"/>
                    <a:pt x="206" y="1027"/>
                    <a:pt x="304" y="1036"/>
                  </a:cubicBezTo>
                  <a:cubicBezTo>
                    <a:pt x="345" y="1043"/>
                    <a:pt x="385" y="1045"/>
                    <a:pt x="424" y="1045"/>
                  </a:cubicBezTo>
                  <a:cubicBezTo>
                    <a:pt x="488" y="1045"/>
                    <a:pt x="550" y="1038"/>
                    <a:pt x="617" y="1027"/>
                  </a:cubicBezTo>
                  <a:lnTo>
                    <a:pt x="617" y="1027"/>
                  </a:lnTo>
                  <a:cubicBezTo>
                    <a:pt x="558" y="1069"/>
                    <a:pt x="472" y="1080"/>
                    <a:pt x="387" y="1080"/>
                  </a:cubicBezTo>
                  <a:cubicBezTo>
                    <a:pt x="328" y="1080"/>
                    <a:pt x="271" y="1075"/>
                    <a:pt x="224" y="1071"/>
                  </a:cubicBezTo>
                  <a:cubicBezTo>
                    <a:pt x="215" y="1062"/>
                    <a:pt x="135" y="1054"/>
                    <a:pt x="63" y="1036"/>
                  </a:cubicBezTo>
                  <a:lnTo>
                    <a:pt x="63" y="1036"/>
                  </a:lnTo>
                  <a:cubicBezTo>
                    <a:pt x="63" y="1045"/>
                    <a:pt x="72" y="1062"/>
                    <a:pt x="72" y="1071"/>
                  </a:cubicBezTo>
                  <a:cubicBezTo>
                    <a:pt x="174" y="1117"/>
                    <a:pt x="276" y="1137"/>
                    <a:pt x="376" y="1137"/>
                  </a:cubicBezTo>
                  <a:cubicBezTo>
                    <a:pt x="707" y="1137"/>
                    <a:pt x="1012" y="911"/>
                    <a:pt x="1170" y="616"/>
                  </a:cubicBezTo>
                  <a:cubicBezTo>
                    <a:pt x="1161" y="616"/>
                    <a:pt x="1152" y="608"/>
                    <a:pt x="1152" y="608"/>
                  </a:cubicBezTo>
                  <a:lnTo>
                    <a:pt x="1098" y="581"/>
                  </a:lnTo>
                  <a:lnTo>
                    <a:pt x="1116" y="527"/>
                  </a:lnTo>
                  <a:cubicBezTo>
                    <a:pt x="1134" y="492"/>
                    <a:pt x="1143" y="456"/>
                    <a:pt x="1161" y="420"/>
                  </a:cubicBezTo>
                  <a:cubicBezTo>
                    <a:pt x="1170" y="304"/>
                    <a:pt x="1187" y="188"/>
                    <a:pt x="1161" y="72"/>
                  </a:cubicBezTo>
                  <a:cubicBezTo>
                    <a:pt x="1152" y="63"/>
                    <a:pt x="1134" y="63"/>
                    <a:pt x="1125" y="54"/>
                  </a:cubicBezTo>
                  <a:lnTo>
                    <a:pt x="1125" y="54"/>
                  </a:lnTo>
                  <a:cubicBezTo>
                    <a:pt x="1134" y="117"/>
                    <a:pt x="1134" y="179"/>
                    <a:pt x="1116" y="233"/>
                  </a:cubicBezTo>
                  <a:cubicBezTo>
                    <a:pt x="1107" y="161"/>
                    <a:pt x="1098" y="99"/>
                    <a:pt x="1080" y="37"/>
                  </a:cubicBezTo>
                  <a:cubicBezTo>
                    <a:pt x="1027" y="28"/>
                    <a:pt x="982" y="10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954700" y="1045075"/>
              <a:ext cx="1800" cy="5375"/>
            </a:xfrm>
            <a:custGeom>
              <a:avLst/>
              <a:gdLst/>
              <a:ahLst/>
              <a:cxnLst/>
              <a:rect l="l" t="t" r="r" b="b"/>
              <a:pathLst>
                <a:path w="72" h="215" extrusionOk="0">
                  <a:moveTo>
                    <a:pt x="18" y="0"/>
                  </a:moveTo>
                  <a:cubicBezTo>
                    <a:pt x="27" y="71"/>
                    <a:pt x="18" y="143"/>
                    <a:pt x="0" y="214"/>
                  </a:cubicBezTo>
                  <a:cubicBezTo>
                    <a:pt x="27" y="152"/>
                    <a:pt x="54" y="89"/>
                    <a:pt x="72" y="27"/>
                  </a:cubicBezTo>
                  <a:cubicBezTo>
                    <a:pt x="54" y="18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917450" y="1035250"/>
              <a:ext cx="38600" cy="38400"/>
            </a:xfrm>
            <a:custGeom>
              <a:avLst/>
              <a:gdLst/>
              <a:ahLst/>
              <a:cxnLst/>
              <a:rect l="l" t="t" r="r" b="b"/>
              <a:pathLst>
                <a:path w="1544" h="1536" extrusionOk="0">
                  <a:moveTo>
                    <a:pt x="1026" y="1"/>
                  </a:moveTo>
                  <a:cubicBezTo>
                    <a:pt x="438" y="125"/>
                    <a:pt x="1" y="839"/>
                    <a:pt x="268" y="1428"/>
                  </a:cubicBezTo>
                  <a:cubicBezTo>
                    <a:pt x="277" y="1437"/>
                    <a:pt x="286" y="1437"/>
                    <a:pt x="286" y="1446"/>
                  </a:cubicBezTo>
                  <a:cubicBezTo>
                    <a:pt x="295" y="1446"/>
                    <a:pt x="295" y="1455"/>
                    <a:pt x="304" y="1455"/>
                  </a:cubicBezTo>
                  <a:cubicBezTo>
                    <a:pt x="425" y="1511"/>
                    <a:pt x="546" y="1536"/>
                    <a:pt x="663" y="1536"/>
                  </a:cubicBezTo>
                  <a:cubicBezTo>
                    <a:pt x="1033" y="1536"/>
                    <a:pt x="1368" y="1287"/>
                    <a:pt x="1544" y="955"/>
                  </a:cubicBezTo>
                  <a:cubicBezTo>
                    <a:pt x="1508" y="946"/>
                    <a:pt x="1481" y="928"/>
                    <a:pt x="1455" y="910"/>
                  </a:cubicBezTo>
                  <a:cubicBezTo>
                    <a:pt x="1297" y="1205"/>
                    <a:pt x="992" y="1431"/>
                    <a:pt x="661" y="1431"/>
                  </a:cubicBezTo>
                  <a:cubicBezTo>
                    <a:pt x="561" y="1431"/>
                    <a:pt x="459" y="1411"/>
                    <a:pt x="357" y="1365"/>
                  </a:cubicBezTo>
                  <a:cubicBezTo>
                    <a:pt x="357" y="1356"/>
                    <a:pt x="348" y="1339"/>
                    <a:pt x="348" y="1330"/>
                  </a:cubicBezTo>
                  <a:lnTo>
                    <a:pt x="348" y="1330"/>
                  </a:lnTo>
                  <a:cubicBezTo>
                    <a:pt x="420" y="1348"/>
                    <a:pt x="500" y="1356"/>
                    <a:pt x="509" y="1365"/>
                  </a:cubicBezTo>
                  <a:cubicBezTo>
                    <a:pt x="556" y="1369"/>
                    <a:pt x="613" y="1374"/>
                    <a:pt x="672" y="1374"/>
                  </a:cubicBezTo>
                  <a:cubicBezTo>
                    <a:pt x="757" y="1374"/>
                    <a:pt x="843" y="1363"/>
                    <a:pt x="902" y="1321"/>
                  </a:cubicBezTo>
                  <a:lnTo>
                    <a:pt x="902" y="1321"/>
                  </a:lnTo>
                  <a:cubicBezTo>
                    <a:pt x="835" y="1332"/>
                    <a:pt x="773" y="1339"/>
                    <a:pt x="709" y="1339"/>
                  </a:cubicBezTo>
                  <a:cubicBezTo>
                    <a:pt x="670" y="1339"/>
                    <a:pt x="630" y="1337"/>
                    <a:pt x="589" y="1330"/>
                  </a:cubicBezTo>
                  <a:cubicBezTo>
                    <a:pt x="491" y="1321"/>
                    <a:pt x="411" y="1285"/>
                    <a:pt x="322" y="1258"/>
                  </a:cubicBezTo>
                  <a:cubicBezTo>
                    <a:pt x="313" y="1241"/>
                    <a:pt x="313" y="1223"/>
                    <a:pt x="313" y="1214"/>
                  </a:cubicBezTo>
                  <a:lnTo>
                    <a:pt x="313" y="1214"/>
                  </a:lnTo>
                  <a:cubicBezTo>
                    <a:pt x="366" y="1232"/>
                    <a:pt x="438" y="1249"/>
                    <a:pt x="491" y="1258"/>
                  </a:cubicBezTo>
                  <a:cubicBezTo>
                    <a:pt x="553" y="1271"/>
                    <a:pt x="620" y="1288"/>
                    <a:pt x="681" y="1288"/>
                  </a:cubicBezTo>
                  <a:cubicBezTo>
                    <a:pt x="708" y="1288"/>
                    <a:pt x="734" y="1284"/>
                    <a:pt x="759" y="1276"/>
                  </a:cubicBezTo>
                  <a:cubicBezTo>
                    <a:pt x="768" y="1267"/>
                    <a:pt x="768" y="1267"/>
                    <a:pt x="759" y="1267"/>
                  </a:cubicBezTo>
                  <a:cubicBezTo>
                    <a:pt x="670" y="1267"/>
                    <a:pt x="589" y="1249"/>
                    <a:pt x="500" y="1232"/>
                  </a:cubicBezTo>
                  <a:cubicBezTo>
                    <a:pt x="429" y="1214"/>
                    <a:pt x="366" y="1178"/>
                    <a:pt x="295" y="1142"/>
                  </a:cubicBezTo>
                  <a:cubicBezTo>
                    <a:pt x="286" y="1071"/>
                    <a:pt x="295" y="1009"/>
                    <a:pt x="304" y="937"/>
                  </a:cubicBezTo>
                  <a:cubicBezTo>
                    <a:pt x="405" y="1022"/>
                    <a:pt x="514" y="1059"/>
                    <a:pt x="620" y="1059"/>
                  </a:cubicBezTo>
                  <a:cubicBezTo>
                    <a:pt x="981" y="1059"/>
                    <a:pt x="1310" y="640"/>
                    <a:pt x="1214" y="295"/>
                  </a:cubicBezTo>
                  <a:cubicBezTo>
                    <a:pt x="1178" y="286"/>
                    <a:pt x="1142" y="277"/>
                    <a:pt x="1098" y="268"/>
                  </a:cubicBezTo>
                  <a:lnTo>
                    <a:pt x="1098" y="268"/>
                  </a:lnTo>
                  <a:cubicBezTo>
                    <a:pt x="1234" y="554"/>
                    <a:pt x="940" y="953"/>
                    <a:pt x="618" y="953"/>
                  </a:cubicBezTo>
                  <a:cubicBezTo>
                    <a:pt x="518" y="953"/>
                    <a:pt x="415" y="915"/>
                    <a:pt x="322" y="821"/>
                  </a:cubicBezTo>
                  <a:cubicBezTo>
                    <a:pt x="340" y="750"/>
                    <a:pt x="366" y="679"/>
                    <a:pt x="402" y="616"/>
                  </a:cubicBezTo>
                  <a:cubicBezTo>
                    <a:pt x="451" y="678"/>
                    <a:pt x="527" y="707"/>
                    <a:pt x="604" y="707"/>
                  </a:cubicBezTo>
                  <a:cubicBezTo>
                    <a:pt x="694" y="707"/>
                    <a:pt x="786" y="666"/>
                    <a:pt x="839" y="589"/>
                  </a:cubicBezTo>
                  <a:cubicBezTo>
                    <a:pt x="893" y="518"/>
                    <a:pt x="910" y="429"/>
                    <a:pt x="893" y="340"/>
                  </a:cubicBezTo>
                  <a:cubicBezTo>
                    <a:pt x="875" y="286"/>
                    <a:pt x="830" y="241"/>
                    <a:pt x="786" y="206"/>
                  </a:cubicBezTo>
                  <a:cubicBezTo>
                    <a:pt x="839" y="170"/>
                    <a:pt x="910" y="143"/>
                    <a:pt x="973" y="116"/>
                  </a:cubicBezTo>
                  <a:cubicBezTo>
                    <a:pt x="982" y="125"/>
                    <a:pt x="982" y="125"/>
                    <a:pt x="991" y="134"/>
                  </a:cubicBezTo>
                  <a:cubicBezTo>
                    <a:pt x="1000" y="90"/>
                    <a:pt x="1009" y="45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951575" y="1043500"/>
              <a:ext cx="1350" cy="4925"/>
            </a:xfrm>
            <a:custGeom>
              <a:avLst/>
              <a:gdLst/>
              <a:ahLst/>
              <a:cxnLst/>
              <a:rect l="l" t="t" r="r" b="b"/>
              <a:pathLst>
                <a:path w="54" h="197" extrusionOk="0">
                  <a:moveTo>
                    <a:pt x="0" y="1"/>
                  </a:moveTo>
                  <a:cubicBezTo>
                    <a:pt x="18" y="63"/>
                    <a:pt x="27" y="125"/>
                    <a:pt x="36" y="197"/>
                  </a:cubicBezTo>
                  <a:cubicBezTo>
                    <a:pt x="54" y="143"/>
                    <a:pt x="54" y="81"/>
                    <a:pt x="45" y="18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953575" y="1044400"/>
              <a:ext cx="1825" cy="8725"/>
            </a:xfrm>
            <a:custGeom>
              <a:avLst/>
              <a:gdLst/>
              <a:ahLst/>
              <a:cxnLst/>
              <a:rect l="l" t="t" r="r" b="b"/>
              <a:pathLst>
                <a:path w="73" h="349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116"/>
                    <a:pt x="10" y="232"/>
                    <a:pt x="1" y="348"/>
                  </a:cubicBezTo>
                  <a:cubicBezTo>
                    <a:pt x="10" y="321"/>
                    <a:pt x="19" y="295"/>
                    <a:pt x="36" y="268"/>
                  </a:cubicBezTo>
                  <a:cubicBezTo>
                    <a:pt x="36" y="259"/>
                    <a:pt x="36" y="250"/>
                    <a:pt x="45" y="241"/>
                  </a:cubicBezTo>
                  <a:cubicBezTo>
                    <a:pt x="63" y="170"/>
                    <a:pt x="72" y="98"/>
                    <a:pt x="63" y="27"/>
                  </a:cubicBezTo>
                  <a:cubicBezTo>
                    <a:pt x="45" y="18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913875" y="1066700"/>
              <a:ext cx="6275" cy="3150"/>
            </a:xfrm>
            <a:custGeom>
              <a:avLst/>
              <a:gdLst/>
              <a:ahLst/>
              <a:cxnLst/>
              <a:rect l="l" t="t" r="r" b="b"/>
              <a:pathLst>
                <a:path w="251" h="126" extrusionOk="0">
                  <a:moveTo>
                    <a:pt x="179" y="0"/>
                  </a:moveTo>
                  <a:cubicBezTo>
                    <a:pt x="144" y="9"/>
                    <a:pt x="108" y="18"/>
                    <a:pt x="63" y="18"/>
                  </a:cubicBezTo>
                  <a:cubicBezTo>
                    <a:pt x="1" y="27"/>
                    <a:pt x="1" y="125"/>
                    <a:pt x="72" y="125"/>
                  </a:cubicBezTo>
                  <a:cubicBezTo>
                    <a:pt x="117" y="125"/>
                    <a:pt x="161" y="107"/>
                    <a:pt x="215" y="107"/>
                  </a:cubicBezTo>
                  <a:cubicBezTo>
                    <a:pt x="242" y="98"/>
                    <a:pt x="251" y="63"/>
                    <a:pt x="251" y="36"/>
                  </a:cubicBezTo>
                  <a:cubicBezTo>
                    <a:pt x="242" y="9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913225" y="1056875"/>
              <a:ext cx="7075" cy="3175"/>
            </a:xfrm>
            <a:custGeom>
              <a:avLst/>
              <a:gdLst/>
              <a:ahLst/>
              <a:cxnLst/>
              <a:rect l="l" t="t" r="r" b="b"/>
              <a:pathLst>
                <a:path w="283" h="127" extrusionOk="0">
                  <a:moveTo>
                    <a:pt x="54" y="1"/>
                  </a:moveTo>
                  <a:cubicBezTo>
                    <a:pt x="18" y="1"/>
                    <a:pt x="0" y="28"/>
                    <a:pt x="0" y="54"/>
                  </a:cubicBezTo>
                  <a:cubicBezTo>
                    <a:pt x="0" y="90"/>
                    <a:pt x="27" y="108"/>
                    <a:pt x="54" y="108"/>
                  </a:cubicBezTo>
                  <a:cubicBezTo>
                    <a:pt x="98" y="117"/>
                    <a:pt x="143" y="117"/>
                    <a:pt x="196" y="126"/>
                  </a:cubicBezTo>
                  <a:cubicBezTo>
                    <a:pt x="199" y="126"/>
                    <a:pt x="202" y="126"/>
                    <a:pt x="204" y="126"/>
                  </a:cubicBezTo>
                  <a:cubicBezTo>
                    <a:pt x="261" y="126"/>
                    <a:pt x="283" y="36"/>
                    <a:pt x="223" y="28"/>
                  </a:cubicBezTo>
                  <a:cubicBezTo>
                    <a:pt x="161" y="19"/>
                    <a:pt x="107" y="10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14775" y="1047425"/>
              <a:ext cx="7200" cy="4250"/>
            </a:xfrm>
            <a:custGeom>
              <a:avLst/>
              <a:gdLst/>
              <a:ahLst/>
              <a:cxnLst/>
              <a:rect l="l" t="t" r="r" b="b"/>
              <a:pathLst>
                <a:path w="288" h="170" extrusionOk="0">
                  <a:moveTo>
                    <a:pt x="68" y="1"/>
                  </a:moveTo>
                  <a:cubicBezTo>
                    <a:pt x="47" y="1"/>
                    <a:pt x="25" y="11"/>
                    <a:pt x="18" y="31"/>
                  </a:cubicBezTo>
                  <a:cubicBezTo>
                    <a:pt x="0" y="49"/>
                    <a:pt x="9" y="93"/>
                    <a:pt x="36" y="102"/>
                  </a:cubicBezTo>
                  <a:cubicBezTo>
                    <a:pt x="90" y="120"/>
                    <a:pt x="143" y="147"/>
                    <a:pt x="206" y="165"/>
                  </a:cubicBezTo>
                  <a:cubicBezTo>
                    <a:pt x="213" y="168"/>
                    <a:pt x="219" y="169"/>
                    <a:pt x="225" y="169"/>
                  </a:cubicBezTo>
                  <a:cubicBezTo>
                    <a:pt x="273" y="169"/>
                    <a:pt x="288" y="82"/>
                    <a:pt x="232" y="67"/>
                  </a:cubicBezTo>
                  <a:cubicBezTo>
                    <a:pt x="179" y="49"/>
                    <a:pt x="134" y="31"/>
                    <a:pt x="90" y="4"/>
                  </a:cubicBezTo>
                  <a:cubicBezTo>
                    <a:pt x="83" y="2"/>
                    <a:pt x="7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929325" y="1030100"/>
              <a:ext cx="5500" cy="6175"/>
            </a:xfrm>
            <a:custGeom>
              <a:avLst/>
              <a:gdLst/>
              <a:ahLst/>
              <a:cxnLst/>
              <a:rect l="l" t="t" r="r" b="b"/>
              <a:pathLst>
                <a:path w="220" h="247" extrusionOk="0">
                  <a:moveTo>
                    <a:pt x="70" y="0"/>
                  </a:moveTo>
                  <a:cubicBezTo>
                    <a:pt x="35" y="0"/>
                    <a:pt x="1" y="39"/>
                    <a:pt x="25" y="82"/>
                  </a:cubicBezTo>
                  <a:cubicBezTo>
                    <a:pt x="43" y="135"/>
                    <a:pt x="79" y="180"/>
                    <a:pt x="105" y="224"/>
                  </a:cubicBezTo>
                  <a:cubicBezTo>
                    <a:pt x="116" y="240"/>
                    <a:pt x="131" y="247"/>
                    <a:pt x="146" y="247"/>
                  </a:cubicBezTo>
                  <a:cubicBezTo>
                    <a:pt x="183" y="247"/>
                    <a:pt x="220" y="209"/>
                    <a:pt x="195" y="171"/>
                  </a:cubicBezTo>
                  <a:cubicBezTo>
                    <a:pt x="168" y="126"/>
                    <a:pt x="132" y="82"/>
                    <a:pt x="114" y="28"/>
                  </a:cubicBezTo>
                  <a:cubicBezTo>
                    <a:pt x="103" y="8"/>
                    <a:pt x="86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941100" y="1026550"/>
              <a:ext cx="3150" cy="5375"/>
            </a:xfrm>
            <a:custGeom>
              <a:avLst/>
              <a:gdLst/>
              <a:ahLst/>
              <a:cxnLst/>
              <a:rect l="l" t="t" r="r" b="b"/>
              <a:pathLst>
                <a:path w="126" h="215" extrusionOk="0">
                  <a:moveTo>
                    <a:pt x="0" y="1"/>
                  </a:moveTo>
                  <a:cubicBezTo>
                    <a:pt x="0" y="10"/>
                    <a:pt x="0" y="10"/>
                    <a:pt x="0" y="18"/>
                  </a:cubicBezTo>
                  <a:cubicBezTo>
                    <a:pt x="9" y="63"/>
                    <a:pt x="9" y="117"/>
                    <a:pt x="18" y="170"/>
                  </a:cubicBezTo>
                  <a:cubicBezTo>
                    <a:pt x="18" y="197"/>
                    <a:pt x="36" y="215"/>
                    <a:pt x="72" y="215"/>
                  </a:cubicBezTo>
                  <a:cubicBezTo>
                    <a:pt x="98" y="215"/>
                    <a:pt x="125" y="197"/>
                    <a:pt x="116" y="161"/>
                  </a:cubicBezTo>
                  <a:cubicBezTo>
                    <a:pt x="116" y="117"/>
                    <a:pt x="107" y="63"/>
                    <a:pt x="107" y="10"/>
                  </a:cubicBezTo>
                  <a:cubicBezTo>
                    <a:pt x="72" y="10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920650" y="1037575"/>
              <a:ext cx="7000" cy="5425"/>
            </a:xfrm>
            <a:custGeom>
              <a:avLst/>
              <a:gdLst/>
              <a:ahLst/>
              <a:cxnLst/>
              <a:rect l="l" t="t" r="r" b="b"/>
              <a:pathLst>
                <a:path w="280" h="217" extrusionOk="0">
                  <a:moveTo>
                    <a:pt x="80" y="0"/>
                  </a:moveTo>
                  <a:cubicBezTo>
                    <a:pt x="40" y="0"/>
                    <a:pt x="0" y="51"/>
                    <a:pt x="42" y="86"/>
                  </a:cubicBezTo>
                  <a:cubicBezTo>
                    <a:pt x="87" y="131"/>
                    <a:pt x="122" y="166"/>
                    <a:pt x="167" y="202"/>
                  </a:cubicBezTo>
                  <a:cubicBezTo>
                    <a:pt x="179" y="212"/>
                    <a:pt x="192" y="216"/>
                    <a:pt x="204" y="216"/>
                  </a:cubicBezTo>
                  <a:cubicBezTo>
                    <a:pt x="246" y="216"/>
                    <a:pt x="280" y="165"/>
                    <a:pt x="238" y="131"/>
                  </a:cubicBezTo>
                  <a:cubicBezTo>
                    <a:pt x="203" y="86"/>
                    <a:pt x="158" y="50"/>
                    <a:pt x="113" y="15"/>
                  </a:cubicBezTo>
                  <a:cubicBezTo>
                    <a:pt x="103" y="5"/>
                    <a:pt x="92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77750" y="1032800"/>
              <a:ext cx="18750" cy="24150"/>
            </a:xfrm>
            <a:custGeom>
              <a:avLst/>
              <a:gdLst/>
              <a:ahLst/>
              <a:cxnLst/>
              <a:rect l="l" t="t" r="r" b="b"/>
              <a:pathLst>
                <a:path w="750" h="966" extrusionOk="0">
                  <a:moveTo>
                    <a:pt x="152" y="0"/>
                  </a:moveTo>
                  <a:cubicBezTo>
                    <a:pt x="117" y="63"/>
                    <a:pt x="81" y="125"/>
                    <a:pt x="54" y="197"/>
                  </a:cubicBezTo>
                  <a:cubicBezTo>
                    <a:pt x="58" y="196"/>
                    <a:pt x="62" y="196"/>
                    <a:pt x="66" y="196"/>
                  </a:cubicBezTo>
                  <a:cubicBezTo>
                    <a:pt x="230" y="196"/>
                    <a:pt x="365" y="379"/>
                    <a:pt x="322" y="545"/>
                  </a:cubicBezTo>
                  <a:cubicBezTo>
                    <a:pt x="304" y="634"/>
                    <a:pt x="250" y="705"/>
                    <a:pt x="170" y="741"/>
                  </a:cubicBezTo>
                  <a:cubicBezTo>
                    <a:pt x="141" y="756"/>
                    <a:pt x="108" y="762"/>
                    <a:pt x="77" y="762"/>
                  </a:cubicBezTo>
                  <a:cubicBezTo>
                    <a:pt x="50" y="762"/>
                    <a:pt x="25" y="758"/>
                    <a:pt x="1" y="750"/>
                  </a:cubicBezTo>
                  <a:lnTo>
                    <a:pt x="1" y="750"/>
                  </a:lnTo>
                  <a:cubicBezTo>
                    <a:pt x="9" y="821"/>
                    <a:pt x="27" y="892"/>
                    <a:pt x="63" y="955"/>
                  </a:cubicBezTo>
                  <a:cubicBezTo>
                    <a:pt x="95" y="962"/>
                    <a:pt x="126" y="965"/>
                    <a:pt x="155" y="965"/>
                  </a:cubicBezTo>
                  <a:cubicBezTo>
                    <a:pt x="641" y="965"/>
                    <a:pt x="750" y="42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80875" y="1025000"/>
              <a:ext cx="28800" cy="41050"/>
            </a:xfrm>
            <a:custGeom>
              <a:avLst/>
              <a:gdLst/>
              <a:ahLst/>
              <a:cxnLst/>
              <a:rect l="l" t="t" r="r" b="b"/>
              <a:pathLst>
                <a:path w="1152" h="1642" extrusionOk="0">
                  <a:moveTo>
                    <a:pt x="500" y="0"/>
                  </a:moveTo>
                  <a:lnTo>
                    <a:pt x="500" y="0"/>
                  </a:lnTo>
                  <a:cubicBezTo>
                    <a:pt x="482" y="9"/>
                    <a:pt x="473" y="9"/>
                    <a:pt x="455" y="18"/>
                  </a:cubicBezTo>
                  <a:cubicBezTo>
                    <a:pt x="509" y="54"/>
                    <a:pt x="545" y="89"/>
                    <a:pt x="554" y="98"/>
                  </a:cubicBezTo>
                  <a:cubicBezTo>
                    <a:pt x="643" y="170"/>
                    <a:pt x="777" y="295"/>
                    <a:pt x="786" y="411"/>
                  </a:cubicBezTo>
                  <a:cubicBezTo>
                    <a:pt x="786" y="419"/>
                    <a:pt x="786" y="419"/>
                    <a:pt x="786" y="419"/>
                  </a:cubicBezTo>
                  <a:cubicBezTo>
                    <a:pt x="723" y="321"/>
                    <a:pt x="670" y="250"/>
                    <a:pt x="580" y="179"/>
                  </a:cubicBezTo>
                  <a:cubicBezTo>
                    <a:pt x="527" y="125"/>
                    <a:pt x="464" y="89"/>
                    <a:pt x="402" y="45"/>
                  </a:cubicBezTo>
                  <a:cubicBezTo>
                    <a:pt x="384" y="54"/>
                    <a:pt x="366" y="63"/>
                    <a:pt x="357" y="72"/>
                  </a:cubicBezTo>
                  <a:cubicBezTo>
                    <a:pt x="393" y="98"/>
                    <a:pt x="438" y="125"/>
                    <a:pt x="464" y="152"/>
                  </a:cubicBezTo>
                  <a:cubicBezTo>
                    <a:pt x="545" y="205"/>
                    <a:pt x="616" y="259"/>
                    <a:pt x="652" y="348"/>
                  </a:cubicBezTo>
                  <a:cubicBezTo>
                    <a:pt x="589" y="277"/>
                    <a:pt x="527" y="232"/>
                    <a:pt x="447" y="179"/>
                  </a:cubicBezTo>
                  <a:cubicBezTo>
                    <a:pt x="402" y="143"/>
                    <a:pt x="348" y="125"/>
                    <a:pt x="295" y="107"/>
                  </a:cubicBezTo>
                  <a:cubicBezTo>
                    <a:pt x="241" y="134"/>
                    <a:pt x="179" y="170"/>
                    <a:pt x="116" y="196"/>
                  </a:cubicBezTo>
                  <a:cubicBezTo>
                    <a:pt x="116" y="205"/>
                    <a:pt x="108" y="214"/>
                    <a:pt x="99" y="214"/>
                  </a:cubicBezTo>
                  <a:cubicBezTo>
                    <a:pt x="759" y="329"/>
                    <a:pt x="620" y="1383"/>
                    <a:pt x="23" y="1383"/>
                  </a:cubicBezTo>
                  <a:cubicBezTo>
                    <a:pt x="15" y="1383"/>
                    <a:pt x="8" y="1383"/>
                    <a:pt x="0" y="1383"/>
                  </a:cubicBezTo>
                  <a:lnTo>
                    <a:pt x="0" y="1383"/>
                  </a:lnTo>
                  <a:cubicBezTo>
                    <a:pt x="18" y="1410"/>
                    <a:pt x="45" y="1445"/>
                    <a:pt x="72" y="1472"/>
                  </a:cubicBezTo>
                  <a:cubicBezTo>
                    <a:pt x="134" y="1472"/>
                    <a:pt x="188" y="1463"/>
                    <a:pt x="241" y="1454"/>
                  </a:cubicBezTo>
                  <a:cubicBezTo>
                    <a:pt x="348" y="1419"/>
                    <a:pt x="429" y="1374"/>
                    <a:pt x="518" y="1312"/>
                  </a:cubicBezTo>
                  <a:cubicBezTo>
                    <a:pt x="527" y="1312"/>
                    <a:pt x="527" y="1312"/>
                    <a:pt x="527" y="1320"/>
                  </a:cubicBezTo>
                  <a:cubicBezTo>
                    <a:pt x="464" y="1410"/>
                    <a:pt x="357" y="1463"/>
                    <a:pt x="259" y="1499"/>
                  </a:cubicBezTo>
                  <a:cubicBezTo>
                    <a:pt x="232" y="1517"/>
                    <a:pt x="188" y="1535"/>
                    <a:pt x="143" y="1543"/>
                  </a:cubicBezTo>
                  <a:cubicBezTo>
                    <a:pt x="152" y="1543"/>
                    <a:pt x="152" y="1543"/>
                    <a:pt x="161" y="1552"/>
                  </a:cubicBezTo>
                  <a:cubicBezTo>
                    <a:pt x="179" y="1552"/>
                    <a:pt x="197" y="1552"/>
                    <a:pt x="223" y="1543"/>
                  </a:cubicBezTo>
                  <a:cubicBezTo>
                    <a:pt x="286" y="1535"/>
                    <a:pt x="339" y="1508"/>
                    <a:pt x="393" y="1481"/>
                  </a:cubicBezTo>
                  <a:cubicBezTo>
                    <a:pt x="518" y="1419"/>
                    <a:pt x="598" y="1320"/>
                    <a:pt x="687" y="1222"/>
                  </a:cubicBezTo>
                  <a:lnTo>
                    <a:pt x="687" y="1222"/>
                  </a:lnTo>
                  <a:cubicBezTo>
                    <a:pt x="652" y="1347"/>
                    <a:pt x="554" y="1445"/>
                    <a:pt x="447" y="1517"/>
                  </a:cubicBezTo>
                  <a:cubicBezTo>
                    <a:pt x="402" y="1543"/>
                    <a:pt x="331" y="1588"/>
                    <a:pt x="250" y="1615"/>
                  </a:cubicBezTo>
                  <a:cubicBezTo>
                    <a:pt x="268" y="1624"/>
                    <a:pt x="286" y="1633"/>
                    <a:pt x="304" y="1642"/>
                  </a:cubicBezTo>
                  <a:cubicBezTo>
                    <a:pt x="982" y="1428"/>
                    <a:pt x="1151" y="339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71725" y="1023425"/>
              <a:ext cx="41075" cy="45250"/>
            </a:xfrm>
            <a:custGeom>
              <a:avLst/>
              <a:gdLst/>
              <a:ahLst/>
              <a:cxnLst/>
              <a:rect l="l" t="t" r="r" b="b"/>
              <a:pathLst>
                <a:path w="1643" h="1810" extrusionOk="0">
                  <a:moveTo>
                    <a:pt x="393" y="375"/>
                  </a:moveTo>
                  <a:cubicBezTo>
                    <a:pt x="991" y="417"/>
                    <a:pt x="882" y="1340"/>
                    <a:pt x="396" y="1340"/>
                  </a:cubicBezTo>
                  <a:cubicBezTo>
                    <a:pt x="367" y="1340"/>
                    <a:pt x="336" y="1337"/>
                    <a:pt x="304" y="1330"/>
                  </a:cubicBezTo>
                  <a:cubicBezTo>
                    <a:pt x="268" y="1267"/>
                    <a:pt x="250" y="1196"/>
                    <a:pt x="242" y="1125"/>
                  </a:cubicBezTo>
                  <a:lnTo>
                    <a:pt x="242" y="1125"/>
                  </a:lnTo>
                  <a:cubicBezTo>
                    <a:pt x="266" y="1133"/>
                    <a:pt x="291" y="1137"/>
                    <a:pt x="318" y="1137"/>
                  </a:cubicBezTo>
                  <a:cubicBezTo>
                    <a:pt x="349" y="1137"/>
                    <a:pt x="382" y="1131"/>
                    <a:pt x="411" y="1116"/>
                  </a:cubicBezTo>
                  <a:cubicBezTo>
                    <a:pt x="491" y="1080"/>
                    <a:pt x="545" y="1009"/>
                    <a:pt x="563" y="920"/>
                  </a:cubicBezTo>
                  <a:cubicBezTo>
                    <a:pt x="606" y="754"/>
                    <a:pt x="471" y="571"/>
                    <a:pt x="307" y="571"/>
                  </a:cubicBezTo>
                  <a:cubicBezTo>
                    <a:pt x="303" y="571"/>
                    <a:pt x="299" y="571"/>
                    <a:pt x="295" y="572"/>
                  </a:cubicBezTo>
                  <a:cubicBezTo>
                    <a:pt x="322" y="500"/>
                    <a:pt x="358" y="438"/>
                    <a:pt x="393" y="375"/>
                  </a:cubicBezTo>
                  <a:close/>
                  <a:moveTo>
                    <a:pt x="973" y="1"/>
                  </a:moveTo>
                  <a:cubicBezTo>
                    <a:pt x="937" y="27"/>
                    <a:pt x="902" y="45"/>
                    <a:pt x="866" y="63"/>
                  </a:cubicBezTo>
                  <a:cubicBezTo>
                    <a:pt x="1517" y="402"/>
                    <a:pt x="1348" y="1491"/>
                    <a:pt x="670" y="1705"/>
                  </a:cubicBezTo>
                  <a:cubicBezTo>
                    <a:pt x="652" y="1696"/>
                    <a:pt x="634" y="1687"/>
                    <a:pt x="616" y="1678"/>
                  </a:cubicBezTo>
                  <a:cubicBezTo>
                    <a:pt x="697" y="1651"/>
                    <a:pt x="768" y="1606"/>
                    <a:pt x="821" y="1580"/>
                  </a:cubicBezTo>
                  <a:cubicBezTo>
                    <a:pt x="920" y="1508"/>
                    <a:pt x="1018" y="1410"/>
                    <a:pt x="1053" y="1285"/>
                  </a:cubicBezTo>
                  <a:lnTo>
                    <a:pt x="1053" y="1285"/>
                  </a:lnTo>
                  <a:cubicBezTo>
                    <a:pt x="964" y="1383"/>
                    <a:pt x="884" y="1482"/>
                    <a:pt x="759" y="1544"/>
                  </a:cubicBezTo>
                  <a:cubicBezTo>
                    <a:pt x="705" y="1571"/>
                    <a:pt x="652" y="1598"/>
                    <a:pt x="589" y="1606"/>
                  </a:cubicBezTo>
                  <a:cubicBezTo>
                    <a:pt x="563" y="1615"/>
                    <a:pt x="545" y="1615"/>
                    <a:pt x="527" y="1615"/>
                  </a:cubicBezTo>
                  <a:cubicBezTo>
                    <a:pt x="518" y="1606"/>
                    <a:pt x="518" y="1606"/>
                    <a:pt x="509" y="1606"/>
                  </a:cubicBezTo>
                  <a:cubicBezTo>
                    <a:pt x="554" y="1598"/>
                    <a:pt x="598" y="1580"/>
                    <a:pt x="625" y="1562"/>
                  </a:cubicBezTo>
                  <a:cubicBezTo>
                    <a:pt x="723" y="1526"/>
                    <a:pt x="830" y="1473"/>
                    <a:pt x="893" y="1383"/>
                  </a:cubicBezTo>
                  <a:cubicBezTo>
                    <a:pt x="893" y="1375"/>
                    <a:pt x="893" y="1375"/>
                    <a:pt x="884" y="1375"/>
                  </a:cubicBezTo>
                  <a:cubicBezTo>
                    <a:pt x="795" y="1437"/>
                    <a:pt x="714" y="1482"/>
                    <a:pt x="607" y="1517"/>
                  </a:cubicBezTo>
                  <a:cubicBezTo>
                    <a:pt x="554" y="1526"/>
                    <a:pt x="500" y="1535"/>
                    <a:pt x="438" y="1535"/>
                  </a:cubicBezTo>
                  <a:cubicBezTo>
                    <a:pt x="411" y="1508"/>
                    <a:pt x="384" y="1473"/>
                    <a:pt x="366" y="1446"/>
                  </a:cubicBezTo>
                  <a:lnTo>
                    <a:pt x="366" y="1446"/>
                  </a:lnTo>
                  <a:cubicBezTo>
                    <a:pt x="374" y="1446"/>
                    <a:pt x="381" y="1446"/>
                    <a:pt x="389" y="1446"/>
                  </a:cubicBezTo>
                  <a:cubicBezTo>
                    <a:pt x="986" y="1446"/>
                    <a:pt x="1125" y="392"/>
                    <a:pt x="465" y="277"/>
                  </a:cubicBezTo>
                  <a:cubicBezTo>
                    <a:pt x="474" y="277"/>
                    <a:pt x="482" y="268"/>
                    <a:pt x="482" y="259"/>
                  </a:cubicBezTo>
                  <a:lnTo>
                    <a:pt x="482" y="259"/>
                  </a:lnTo>
                  <a:cubicBezTo>
                    <a:pt x="420" y="295"/>
                    <a:pt x="349" y="331"/>
                    <a:pt x="277" y="375"/>
                  </a:cubicBezTo>
                  <a:cubicBezTo>
                    <a:pt x="1" y="848"/>
                    <a:pt x="72" y="1553"/>
                    <a:pt x="643" y="1803"/>
                  </a:cubicBezTo>
                  <a:lnTo>
                    <a:pt x="661" y="1803"/>
                  </a:lnTo>
                  <a:cubicBezTo>
                    <a:pt x="665" y="1807"/>
                    <a:pt x="670" y="1809"/>
                    <a:pt x="674" y="1809"/>
                  </a:cubicBezTo>
                  <a:cubicBezTo>
                    <a:pt x="679" y="1809"/>
                    <a:pt x="683" y="1807"/>
                    <a:pt x="688" y="1803"/>
                  </a:cubicBezTo>
                  <a:cubicBezTo>
                    <a:pt x="1437" y="1580"/>
                    <a:pt x="1642" y="429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90900" y="1025425"/>
              <a:ext cx="9625" cy="10075"/>
            </a:xfrm>
            <a:custGeom>
              <a:avLst/>
              <a:gdLst/>
              <a:ahLst/>
              <a:cxnLst/>
              <a:rect l="l" t="t" r="r" b="b"/>
              <a:pathLst>
                <a:path w="385" h="403" extrusionOk="0">
                  <a:moveTo>
                    <a:pt x="54" y="1"/>
                  </a:moveTo>
                  <a:cubicBezTo>
                    <a:pt x="37" y="10"/>
                    <a:pt x="19" y="19"/>
                    <a:pt x="1" y="37"/>
                  </a:cubicBezTo>
                  <a:cubicBezTo>
                    <a:pt x="63" y="72"/>
                    <a:pt x="126" y="108"/>
                    <a:pt x="179" y="162"/>
                  </a:cubicBezTo>
                  <a:cubicBezTo>
                    <a:pt x="269" y="233"/>
                    <a:pt x="322" y="304"/>
                    <a:pt x="385" y="402"/>
                  </a:cubicBezTo>
                  <a:cubicBezTo>
                    <a:pt x="385" y="402"/>
                    <a:pt x="385" y="402"/>
                    <a:pt x="385" y="394"/>
                  </a:cubicBezTo>
                  <a:cubicBezTo>
                    <a:pt x="376" y="278"/>
                    <a:pt x="242" y="153"/>
                    <a:pt x="153" y="81"/>
                  </a:cubicBezTo>
                  <a:cubicBezTo>
                    <a:pt x="144" y="72"/>
                    <a:pt x="108" y="37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88225" y="1026775"/>
              <a:ext cx="8950" cy="6950"/>
            </a:xfrm>
            <a:custGeom>
              <a:avLst/>
              <a:gdLst/>
              <a:ahLst/>
              <a:cxnLst/>
              <a:rect l="l" t="t" r="r" b="b"/>
              <a:pathLst>
                <a:path w="358" h="278" extrusionOk="0">
                  <a:moveTo>
                    <a:pt x="63" y="1"/>
                  </a:moveTo>
                  <a:cubicBezTo>
                    <a:pt x="45" y="9"/>
                    <a:pt x="19" y="18"/>
                    <a:pt x="1" y="36"/>
                  </a:cubicBezTo>
                  <a:cubicBezTo>
                    <a:pt x="54" y="54"/>
                    <a:pt x="108" y="72"/>
                    <a:pt x="153" y="108"/>
                  </a:cubicBezTo>
                  <a:cubicBezTo>
                    <a:pt x="233" y="161"/>
                    <a:pt x="295" y="206"/>
                    <a:pt x="358" y="277"/>
                  </a:cubicBezTo>
                  <a:cubicBezTo>
                    <a:pt x="322" y="188"/>
                    <a:pt x="251" y="134"/>
                    <a:pt x="170" y="81"/>
                  </a:cubicBezTo>
                  <a:cubicBezTo>
                    <a:pt x="144" y="54"/>
                    <a:pt x="99" y="27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69275" y="1061025"/>
              <a:ext cx="6500" cy="5100"/>
            </a:xfrm>
            <a:custGeom>
              <a:avLst/>
              <a:gdLst/>
              <a:ahLst/>
              <a:cxnLst/>
              <a:rect l="l" t="t" r="r" b="b"/>
              <a:pathLst>
                <a:path w="260" h="204" extrusionOk="0">
                  <a:moveTo>
                    <a:pt x="197" y="1"/>
                  </a:moveTo>
                  <a:cubicBezTo>
                    <a:pt x="185" y="1"/>
                    <a:pt x="173" y="5"/>
                    <a:pt x="161" y="13"/>
                  </a:cubicBezTo>
                  <a:cubicBezTo>
                    <a:pt x="125" y="40"/>
                    <a:pt x="81" y="76"/>
                    <a:pt x="36" y="102"/>
                  </a:cubicBezTo>
                  <a:cubicBezTo>
                    <a:pt x="18" y="120"/>
                    <a:pt x="1" y="147"/>
                    <a:pt x="18" y="174"/>
                  </a:cubicBezTo>
                  <a:cubicBezTo>
                    <a:pt x="25" y="194"/>
                    <a:pt x="47" y="204"/>
                    <a:pt x="65" y="204"/>
                  </a:cubicBezTo>
                  <a:cubicBezTo>
                    <a:pt x="71" y="204"/>
                    <a:pt x="76" y="203"/>
                    <a:pt x="81" y="201"/>
                  </a:cubicBezTo>
                  <a:cubicBezTo>
                    <a:pt x="134" y="165"/>
                    <a:pt x="179" y="129"/>
                    <a:pt x="233" y="94"/>
                  </a:cubicBezTo>
                  <a:cubicBezTo>
                    <a:pt x="259" y="76"/>
                    <a:pt x="250" y="40"/>
                    <a:pt x="241" y="22"/>
                  </a:cubicBezTo>
                  <a:cubicBezTo>
                    <a:pt x="227" y="7"/>
                    <a:pt x="212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77150" y="1068825"/>
              <a:ext cx="6150" cy="5325"/>
            </a:xfrm>
            <a:custGeom>
              <a:avLst/>
              <a:gdLst/>
              <a:ahLst/>
              <a:cxnLst/>
              <a:rect l="l" t="t" r="r" b="b"/>
              <a:pathLst>
                <a:path w="246" h="213" extrusionOk="0">
                  <a:moveTo>
                    <a:pt x="170" y="0"/>
                  </a:moveTo>
                  <a:cubicBezTo>
                    <a:pt x="160" y="0"/>
                    <a:pt x="150" y="4"/>
                    <a:pt x="141" y="13"/>
                  </a:cubicBezTo>
                  <a:cubicBezTo>
                    <a:pt x="96" y="49"/>
                    <a:pt x="60" y="85"/>
                    <a:pt x="33" y="129"/>
                  </a:cubicBezTo>
                  <a:cubicBezTo>
                    <a:pt x="1" y="169"/>
                    <a:pt x="40" y="212"/>
                    <a:pt x="77" y="212"/>
                  </a:cubicBezTo>
                  <a:cubicBezTo>
                    <a:pt x="91" y="212"/>
                    <a:pt x="104" y="206"/>
                    <a:pt x="114" y="192"/>
                  </a:cubicBezTo>
                  <a:cubicBezTo>
                    <a:pt x="141" y="156"/>
                    <a:pt x="176" y="121"/>
                    <a:pt x="203" y="94"/>
                  </a:cubicBezTo>
                  <a:cubicBezTo>
                    <a:pt x="245" y="58"/>
                    <a:pt x="209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960275" y="1082075"/>
              <a:ext cx="17425" cy="21900"/>
            </a:xfrm>
            <a:custGeom>
              <a:avLst/>
              <a:gdLst/>
              <a:ahLst/>
              <a:cxnLst/>
              <a:rect l="l" t="t" r="r" b="b"/>
              <a:pathLst>
                <a:path w="697" h="876" extrusionOk="0">
                  <a:moveTo>
                    <a:pt x="286" y="1"/>
                  </a:moveTo>
                  <a:lnTo>
                    <a:pt x="286" y="1"/>
                  </a:lnTo>
                  <a:cubicBezTo>
                    <a:pt x="27" y="224"/>
                    <a:pt x="0" y="786"/>
                    <a:pt x="455" y="875"/>
                  </a:cubicBezTo>
                  <a:cubicBezTo>
                    <a:pt x="500" y="822"/>
                    <a:pt x="536" y="768"/>
                    <a:pt x="562" y="715"/>
                  </a:cubicBezTo>
                  <a:lnTo>
                    <a:pt x="500" y="697"/>
                  </a:lnTo>
                  <a:lnTo>
                    <a:pt x="509" y="670"/>
                  </a:lnTo>
                  <a:cubicBezTo>
                    <a:pt x="375" y="616"/>
                    <a:pt x="295" y="456"/>
                    <a:pt x="348" y="313"/>
                  </a:cubicBezTo>
                  <a:cubicBezTo>
                    <a:pt x="375" y="233"/>
                    <a:pt x="437" y="161"/>
                    <a:pt x="518" y="135"/>
                  </a:cubicBezTo>
                  <a:cubicBezTo>
                    <a:pt x="542" y="127"/>
                    <a:pt x="569" y="122"/>
                    <a:pt x="598" y="122"/>
                  </a:cubicBezTo>
                  <a:cubicBezTo>
                    <a:pt x="632" y="122"/>
                    <a:pt x="667" y="129"/>
                    <a:pt x="696" y="144"/>
                  </a:cubicBezTo>
                  <a:cubicBezTo>
                    <a:pt x="696" y="117"/>
                    <a:pt x="687" y="99"/>
                    <a:pt x="687" y="81"/>
                  </a:cubicBezTo>
                  <a:cubicBezTo>
                    <a:pt x="634" y="63"/>
                    <a:pt x="580" y="54"/>
                    <a:pt x="527" y="46"/>
                  </a:cubicBezTo>
                  <a:cubicBezTo>
                    <a:pt x="446" y="28"/>
                    <a:pt x="366" y="19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944425" y="1070925"/>
              <a:ext cx="25250" cy="40175"/>
            </a:xfrm>
            <a:custGeom>
              <a:avLst/>
              <a:gdLst/>
              <a:ahLst/>
              <a:cxnLst/>
              <a:rect l="l" t="t" r="r" b="b"/>
              <a:pathLst>
                <a:path w="1010" h="1607" extrusionOk="0">
                  <a:moveTo>
                    <a:pt x="848" y="1"/>
                  </a:moveTo>
                  <a:lnTo>
                    <a:pt x="848" y="1"/>
                  </a:lnTo>
                  <a:cubicBezTo>
                    <a:pt x="224" y="233"/>
                    <a:pt x="1" y="1241"/>
                    <a:pt x="625" y="1607"/>
                  </a:cubicBezTo>
                  <a:cubicBezTo>
                    <a:pt x="643" y="1598"/>
                    <a:pt x="652" y="1598"/>
                    <a:pt x="661" y="1598"/>
                  </a:cubicBezTo>
                  <a:cubicBezTo>
                    <a:pt x="608" y="1544"/>
                    <a:pt x="554" y="1491"/>
                    <a:pt x="545" y="1473"/>
                  </a:cubicBezTo>
                  <a:cubicBezTo>
                    <a:pt x="465" y="1393"/>
                    <a:pt x="349" y="1259"/>
                    <a:pt x="349" y="1134"/>
                  </a:cubicBezTo>
                  <a:lnTo>
                    <a:pt x="349" y="1134"/>
                  </a:lnTo>
                  <a:cubicBezTo>
                    <a:pt x="402" y="1232"/>
                    <a:pt x="447" y="1312"/>
                    <a:pt x="527" y="1393"/>
                  </a:cubicBezTo>
                  <a:cubicBezTo>
                    <a:pt x="590" y="1464"/>
                    <a:pt x="661" y="1517"/>
                    <a:pt x="741" y="1571"/>
                  </a:cubicBezTo>
                  <a:cubicBezTo>
                    <a:pt x="750" y="1571"/>
                    <a:pt x="768" y="1562"/>
                    <a:pt x="786" y="1553"/>
                  </a:cubicBezTo>
                  <a:cubicBezTo>
                    <a:pt x="732" y="1517"/>
                    <a:pt x="679" y="1473"/>
                    <a:pt x="634" y="1428"/>
                  </a:cubicBezTo>
                  <a:cubicBezTo>
                    <a:pt x="572" y="1366"/>
                    <a:pt x="501" y="1303"/>
                    <a:pt x="474" y="1223"/>
                  </a:cubicBezTo>
                  <a:cubicBezTo>
                    <a:pt x="465" y="1214"/>
                    <a:pt x="474" y="1214"/>
                    <a:pt x="474" y="1214"/>
                  </a:cubicBezTo>
                  <a:cubicBezTo>
                    <a:pt x="527" y="1294"/>
                    <a:pt x="590" y="1348"/>
                    <a:pt x="652" y="1410"/>
                  </a:cubicBezTo>
                  <a:cubicBezTo>
                    <a:pt x="715" y="1455"/>
                    <a:pt x="777" y="1491"/>
                    <a:pt x="848" y="1526"/>
                  </a:cubicBezTo>
                  <a:cubicBezTo>
                    <a:pt x="902" y="1491"/>
                    <a:pt x="956" y="1455"/>
                    <a:pt x="1009" y="1410"/>
                  </a:cubicBezTo>
                  <a:cubicBezTo>
                    <a:pt x="545" y="1277"/>
                    <a:pt x="545" y="697"/>
                    <a:pt x="813" y="420"/>
                  </a:cubicBezTo>
                  <a:cubicBezTo>
                    <a:pt x="795" y="411"/>
                    <a:pt x="786" y="411"/>
                    <a:pt x="777" y="411"/>
                  </a:cubicBezTo>
                  <a:lnTo>
                    <a:pt x="715" y="393"/>
                  </a:lnTo>
                  <a:lnTo>
                    <a:pt x="741" y="331"/>
                  </a:lnTo>
                  <a:cubicBezTo>
                    <a:pt x="750" y="295"/>
                    <a:pt x="759" y="268"/>
                    <a:pt x="768" y="242"/>
                  </a:cubicBezTo>
                  <a:lnTo>
                    <a:pt x="768" y="242"/>
                  </a:lnTo>
                  <a:cubicBezTo>
                    <a:pt x="750" y="251"/>
                    <a:pt x="732" y="260"/>
                    <a:pt x="706" y="268"/>
                  </a:cubicBezTo>
                  <a:cubicBezTo>
                    <a:pt x="724" y="242"/>
                    <a:pt x="750" y="215"/>
                    <a:pt x="777" y="197"/>
                  </a:cubicBezTo>
                  <a:cubicBezTo>
                    <a:pt x="786" y="188"/>
                    <a:pt x="795" y="170"/>
                    <a:pt x="795" y="153"/>
                  </a:cubicBezTo>
                  <a:cubicBezTo>
                    <a:pt x="795" y="153"/>
                    <a:pt x="795" y="144"/>
                    <a:pt x="795" y="144"/>
                  </a:cubicBezTo>
                  <a:cubicBezTo>
                    <a:pt x="697" y="188"/>
                    <a:pt x="617" y="268"/>
                    <a:pt x="536" y="340"/>
                  </a:cubicBezTo>
                  <a:cubicBezTo>
                    <a:pt x="590" y="224"/>
                    <a:pt x="688" y="135"/>
                    <a:pt x="804" y="81"/>
                  </a:cubicBezTo>
                  <a:cubicBezTo>
                    <a:pt x="804" y="72"/>
                    <a:pt x="813" y="72"/>
                    <a:pt x="822" y="63"/>
                  </a:cubicBezTo>
                  <a:cubicBezTo>
                    <a:pt x="831" y="45"/>
                    <a:pt x="840" y="28"/>
                    <a:pt x="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940425" y="1068025"/>
              <a:ext cx="36600" cy="45750"/>
            </a:xfrm>
            <a:custGeom>
              <a:avLst/>
              <a:gdLst/>
              <a:ahLst/>
              <a:cxnLst/>
              <a:rect l="l" t="t" r="r" b="b"/>
              <a:pathLst>
                <a:path w="1464" h="1830" extrusionOk="0">
                  <a:moveTo>
                    <a:pt x="1044" y="1"/>
                  </a:moveTo>
                  <a:cubicBezTo>
                    <a:pt x="277" y="206"/>
                    <a:pt x="0" y="1393"/>
                    <a:pt x="741" y="1821"/>
                  </a:cubicBezTo>
                  <a:lnTo>
                    <a:pt x="759" y="1821"/>
                  </a:lnTo>
                  <a:cubicBezTo>
                    <a:pt x="768" y="1830"/>
                    <a:pt x="777" y="1830"/>
                    <a:pt x="785" y="1830"/>
                  </a:cubicBezTo>
                  <a:cubicBezTo>
                    <a:pt x="1089" y="1767"/>
                    <a:pt x="1321" y="1562"/>
                    <a:pt x="1463" y="1303"/>
                  </a:cubicBezTo>
                  <a:cubicBezTo>
                    <a:pt x="1428" y="1294"/>
                    <a:pt x="1401" y="1286"/>
                    <a:pt x="1374" y="1277"/>
                  </a:cubicBezTo>
                  <a:lnTo>
                    <a:pt x="1356" y="1277"/>
                  </a:lnTo>
                  <a:cubicBezTo>
                    <a:pt x="1330" y="1330"/>
                    <a:pt x="1294" y="1384"/>
                    <a:pt x="1249" y="1437"/>
                  </a:cubicBezTo>
                  <a:cubicBezTo>
                    <a:pt x="794" y="1357"/>
                    <a:pt x="821" y="786"/>
                    <a:pt x="1080" y="563"/>
                  </a:cubicBezTo>
                  <a:cubicBezTo>
                    <a:pt x="1044" y="554"/>
                    <a:pt x="1008" y="545"/>
                    <a:pt x="973" y="536"/>
                  </a:cubicBezTo>
                  <a:lnTo>
                    <a:pt x="973" y="536"/>
                  </a:lnTo>
                  <a:cubicBezTo>
                    <a:pt x="705" y="822"/>
                    <a:pt x="705" y="1393"/>
                    <a:pt x="1169" y="1526"/>
                  </a:cubicBezTo>
                  <a:cubicBezTo>
                    <a:pt x="1116" y="1571"/>
                    <a:pt x="1062" y="1607"/>
                    <a:pt x="1008" y="1642"/>
                  </a:cubicBezTo>
                  <a:cubicBezTo>
                    <a:pt x="937" y="1607"/>
                    <a:pt x="875" y="1571"/>
                    <a:pt x="812" y="1526"/>
                  </a:cubicBezTo>
                  <a:cubicBezTo>
                    <a:pt x="750" y="1464"/>
                    <a:pt x="687" y="1410"/>
                    <a:pt x="634" y="1330"/>
                  </a:cubicBezTo>
                  <a:cubicBezTo>
                    <a:pt x="634" y="1330"/>
                    <a:pt x="625" y="1330"/>
                    <a:pt x="634" y="1339"/>
                  </a:cubicBezTo>
                  <a:cubicBezTo>
                    <a:pt x="661" y="1428"/>
                    <a:pt x="732" y="1482"/>
                    <a:pt x="794" y="1544"/>
                  </a:cubicBezTo>
                  <a:cubicBezTo>
                    <a:pt x="839" y="1589"/>
                    <a:pt x="892" y="1633"/>
                    <a:pt x="946" y="1669"/>
                  </a:cubicBezTo>
                  <a:cubicBezTo>
                    <a:pt x="928" y="1678"/>
                    <a:pt x="910" y="1687"/>
                    <a:pt x="901" y="1687"/>
                  </a:cubicBezTo>
                  <a:cubicBezTo>
                    <a:pt x="821" y="1633"/>
                    <a:pt x="750" y="1580"/>
                    <a:pt x="678" y="1509"/>
                  </a:cubicBezTo>
                  <a:cubicBezTo>
                    <a:pt x="607" y="1428"/>
                    <a:pt x="562" y="1348"/>
                    <a:pt x="509" y="1250"/>
                  </a:cubicBezTo>
                  <a:lnTo>
                    <a:pt x="509" y="1250"/>
                  </a:lnTo>
                  <a:cubicBezTo>
                    <a:pt x="509" y="1375"/>
                    <a:pt x="625" y="1509"/>
                    <a:pt x="705" y="1589"/>
                  </a:cubicBezTo>
                  <a:cubicBezTo>
                    <a:pt x="714" y="1607"/>
                    <a:pt x="768" y="1660"/>
                    <a:pt x="821" y="1714"/>
                  </a:cubicBezTo>
                  <a:cubicBezTo>
                    <a:pt x="812" y="1714"/>
                    <a:pt x="803" y="1714"/>
                    <a:pt x="785" y="1723"/>
                  </a:cubicBezTo>
                  <a:cubicBezTo>
                    <a:pt x="161" y="1357"/>
                    <a:pt x="384" y="349"/>
                    <a:pt x="1008" y="117"/>
                  </a:cubicBezTo>
                  <a:cubicBezTo>
                    <a:pt x="1017" y="81"/>
                    <a:pt x="1035" y="37"/>
                    <a:pt x="1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967625" y="1084100"/>
              <a:ext cx="11850" cy="14725"/>
            </a:xfrm>
            <a:custGeom>
              <a:avLst/>
              <a:gdLst/>
              <a:ahLst/>
              <a:cxnLst/>
              <a:rect l="l" t="t" r="r" b="b"/>
              <a:pathLst>
                <a:path w="474" h="589" extrusionOk="0">
                  <a:moveTo>
                    <a:pt x="393" y="0"/>
                  </a:moveTo>
                  <a:cubicBezTo>
                    <a:pt x="393" y="18"/>
                    <a:pt x="402" y="36"/>
                    <a:pt x="402" y="63"/>
                  </a:cubicBezTo>
                  <a:cubicBezTo>
                    <a:pt x="373" y="48"/>
                    <a:pt x="338" y="41"/>
                    <a:pt x="304" y="41"/>
                  </a:cubicBezTo>
                  <a:cubicBezTo>
                    <a:pt x="275" y="41"/>
                    <a:pt x="248" y="46"/>
                    <a:pt x="224" y="54"/>
                  </a:cubicBezTo>
                  <a:cubicBezTo>
                    <a:pt x="143" y="80"/>
                    <a:pt x="81" y="152"/>
                    <a:pt x="54" y="232"/>
                  </a:cubicBezTo>
                  <a:cubicBezTo>
                    <a:pt x="1" y="375"/>
                    <a:pt x="81" y="535"/>
                    <a:pt x="215" y="589"/>
                  </a:cubicBezTo>
                  <a:lnTo>
                    <a:pt x="233" y="544"/>
                  </a:lnTo>
                  <a:cubicBezTo>
                    <a:pt x="259" y="491"/>
                    <a:pt x="286" y="437"/>
                    <a:pt x="304" y="375"/>
                  </a:cubicBezTo>
                  <a:cubicBezTo>
                    <a:pt x="358" y="259"/>
                    <a:pt x="402" y="134"/>
                    <a:pt x="474" y="9"/>
                  </a:cubicBezTo>
                  <a:cubicBezTo>
                    <a:pt x="447" y="9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962050" y="1075850"/>
              <a:ext cx="1825" cy="1800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72" y="0"/>
                  </a:moveTo>
                  <a:lnTo>
                    <a:pt x="72" y="0"/>
                  </a:lnTo>
                  <a:cubicBezTo>
                    <a:pt x="45" y="18"/>
                    <a:pt x="19" y="45"/>
                    <a:pt x="1" y="71"/>
                  </a:cubicBezTo>
                  <a:cubicBezTo>
                    <a:pt x="27" y="63"/>
                    <a:pt x="45" y="54"/>
                    <a:pt x="63" y="45"/>
                  </a:cubicBezTo>
                  <a:cubicBezTo>
                    <a:pt x="63" y="27"/>
                    <a:pt x="72" y="1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57825" y="1072500"/>
              <a:ext cx="7150" cy="6925"/>
            </a:xfrm>
            <a:custGeom>
              <a:avLst/>
              <a:gdLst/>
              <a:ahLst/>
              <a:cxnLst/>
              <a:rect l="l" t="t" r="r" b="b"/>
              <a:pathLst>
                <a:path w="286" h="277" extrusionOk="0">
                  <a:moveTo>
                    <a:pt x="286" y="0"/>
                  </a:moveTo>
                  <a:cubicBezTo>
                    <a:pt x="277" y="9"/>
                    <a:pt x="268" y="9"/>
                    <a:pt x="268" y="18"/>
                  </a:cubicBezTo>
                  <a:cubicBezTo>
                    <a:pt x="152" y="72"/>
                    <a:pt x="54" y="161"/>
                    <a:pt x="0" y="277"/>
                  </a:cubicBezTo>
                  <a:cubicBezTo>
                    <a:pt x="81" y="205"/>
                    <a:pt x="161" y="125"/>
                    <a:pt x="259" y="81"/>
                  </a:cubicBezTo>
                  <a:cubicBezTo>
                    <a:pt x="268" y="54"/>
                    <a:pt x="277" y="27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964075" y="1115025"/>
              <a:ext cx="4650" cy="5650"/>
            </a:xfrm>
            <a:custGeom>
              <a:avLst/>
              <a:gdLst/>
              <a:ahLst/>
              <a:cxnLst/>
              <a:rect l="l" t="t" r="r" b="b"/>
              <a:pathLst>
                <a:path w="186" h="226" extrusionOk="0">
                  <a:moveTo>
                    <a:pt x="59" y="1"/>
                  </a:moveTo>
                  <a:cubicBezTo>
                    <a:pt x="54" y="1"/>
                    <a:pt x="49" y="2"/>
                    <a:pt x="45" y="3"/>
                  </a:cubicBezTo>
                  <a:cubicBezTo>
                    <a:pt x="18" y="12"/>
                    <a:pt x="0" y="48"/>
                    <a:pt x="9" y="75"/>
                  </a:cubicBezTo>
                  <a:cubicBezTo>
                    <a:pt x="36" y="119"/>
                    <a:pt x="54" y="164"/>
                    <a:pt x="80" y="199"/>
                  </a:cubicBezTo>
                  <a:cubicBezTo>
                    <a:pt x="91" y="218"/>
                    <a:pt x="105" y="226"/>
                    <a:pt x="120" y="226"/>
                  </a:cubicBezTo>
                  <a:cubicBezTo>
                    <a:pt x="153" y="226"/>
                    <a:pt x="186" y="184"/>
                    <a:pt x="161" y="146"/>
                  </a:cubicBezTo>
                  <a:cubicBezTo>
                    <a:pt x="143" y="110"/>
                    <a:pt x="125" y="75"/>
                    <a:pt x="107" y="39"/>
                  </a:cubicBezTo>
                  <a:cubicBezTo>
                    <a:pt x="100" y="17"/>
                    <a:pt x="80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971650" y="1110075"/>
              <a:ext cx="6050" cy="5500"/>
            </a:xfrm>
            <a:custGeom>
              <a:avLst/>
              <a:gdLst/>
              <a:ahLst/>
              <a:cxnLst/>
              <a:rect l="l" t="t" r="r" b="b"/>
              <a:pathLst>
                <a:path w="242" h="220" extrusionOk="0">
                  <a:moveTo>
                    <a:pt x="74" y="1"/>
                  </a:moveTo>
                  <a:cubicBezTo>
                    <a:pt x="33" y="1"/>
                    <a:pt x="1" y="59"/>
                    <a:pt x="36" y="94"/>
                  </a:cubicBezTo>
                  <a:cubicBezTo>
                    <a:pt x="72" y="130"/>
                    <a:pt x="98" y="157"/>
                    <a:pt x="134" y="201"/>
                  </a:cubicBezTo>
                  <a:cubicBezTo>
                    <a:pt x="145" y="212"/>
                    <a:pt x="160" y="220"/>
                    <a:pt x="175" y="220"/>
                  </a:cubicBezTo>
                  <a:cubicBezTo>
                    <a:pt x="185" y="220"/>
                    <a:pt x="195" y="217"/>
                    <a:pt x="206" y="210"/>
                  </a:cubicBezTo>
                  <a:cubicBezTo>
                    <a:pt x="223" y="201"/>
                    <a:pt x="241" y="166"/>
                    <a:pt x="223" y="139"/>
                  </a:cubicBezTo>
                  <a:cubicBezTo>
                    <a:pt x="188" y="94"/>
                    <a:pt x="143" y="50"/>
                    <a:pt x="107" y="14"/>
                  </a:cubicBezTo>
                  <a:cubicBezTo>
                    <a:pt x="96" y="5"/>
                    <a:pt x="85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977275" y="1103825"/>
              <a:ext cx="7100" cy="4875"/>
            </a:xfrm>
            <a:custGeom>
              <a:avLst/>
              <a:gdLst/>
              <a:ahLst/>
              <a:cxnLst/>
              <a:rect l="l" t="t" r="r" b="b"/>
              <a:pathLst>
                <a:path w="284" h="195" extrusionOk="0">
                  <a:moveTo>
                    <a:pt x="80" y="1"/>
                  </a:moveTo>
                  <a:cubicBezTo>
                    <a:pt x="37" y="1"/>
                    <a:pt x="1" y="57"/>
                    <a:pt x="43" y="85"/>
                  </a:cubicBezTo>
                  <a:cubicBezTo>
                    <a:pt x="96" y="130"/>
                    <a:pt x="150" y="157"/>
                    <a:pt x="195" y="193"/>
                  </a:cubicBezTo>
                  <a:cubicBezTo>
                    <a:pt x="200" y="194"/>
                    <a:pt x="205" y="195"/>
                    <a:pt x="210" y="195"/>
                  </a:cubicBezTo>
                  <a:cubicBezTo>
                    <a:pt x="234" y="195"/>
                    <a:pt x="259" y="180"/>
                    <a:pt x="266" y="166"/>
                  </a:cubicBezTo>
                  <a:cubicBezTo>
                    <a:pt x="284" y="139"/>
                    <a:pt x="266" y="112"/>
                    <a:pt x="248" y="94"/>
                  </a:cubicBezTo>
                  <a:cubicBezTo>
                    <a:pt x="204" y="68"/>
                    <a:pt x="150" y="41"/>
                    <a:pt x="114" y="14"/>
                  </a:cubicBezTo>
                  <a:cubicBezTo>
                    <a:pt x="103" y="5"/>
                    <a:pt x="91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97825" y="1096800"/>
              <a:ext cx="25475" cy="14700"/>
            </a:xfrm>
            <a:custGeom>
              <a:avLst/>
              <a:gdLst/>
              <a:ahLst/>
              <a:cxnLst/>
              <a:rect l="l" t="t" r="r" b="b"/>
              <a:pathLst>
                <a:path w="1019" h="588" extrusionOk="0">
                  <a:moveTo>
                    <a:pt x="723" y="1"/>
                  </a:moveTo>
                  <a:cubicBezTo>
                    <a:pt x="777" y="161"/>
                    <a:pt x="643" y="349"/>
                    <a:pt x="464" y="358"/>
                  </a:cubicBezTo>
                  <a:cubicBezTo>
                    <a:pt x="384" y="358"/>
                    <a:pt x="295" y="331"/>
                    <a:pt x="232" y="268"/>
                  </a:cubicBezTo>
                  <a:cubicBezTo>
                    <a:pt x="197" y="224"/>
                    <a:pt x="179" y="161"/>
                    <a:pt x="179" y="108"/>
                  </a:cubicBezTo>
                  <a:cubicBezTo>
                    <a:pt x="108" y="135"/>
                    <a:pt x="54" y="179"/>
                    <a:pt x="0" y="224"/>
                  </a:cubicBezTo>
                  <a:cubicBezTo>
                    <a:pt x="20" y="473"/>
                    <a:pt x="222" y="587"/>
                    <a:pt x="435" y="587"/>
                  </a:cubicBezTo>
                  <a:cubicBezTo>
                    <a:pt x="717" y="587"/>
                    <a:pt x="1018" y="387"/>
                    <a:pt x="937" y="36"/>
                  </a:cubicBezTo>
                  <a:cubicBezTo>
                    <a:pt x="866" y="19"/>
                    <a:pt x="794" y="1"/>
                    <a:pt x="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91575" y="1098800"/>
              <a:ext cx="40850" cy="24225"/>
            </a:xfrm>
            <a:custGeom>
              <a:avLst/>
              <a:gdLst/>
              <a:ahLst/>
              <a:cxnLst/>
              <a:rect l="l" t="t" r="r" b="b"/>
              <a:pathLst>
                <a:path w="1634" h="969" extrusionOk="0">
                  <a:moveTo>
                    <a:pt x="1303" y="1"/>
                  </a:moveTo>
                  <a:lnTo>
                    <a:pt x="1303" y="1"/>
                  </a:lnTo>
                  <a:cubicBezTo>
                    <a:pt x="1355" y="387"/>
                    <a:pt x="1017" y="607"/>
                    <a:pt x="692" y="607"/>
                  </a:cubicBezTo>
                  <a:cubicBezTo>
                    <a:pt x="455" y="607"/>
                    <a:pt x="225" y="489"/>
                    <a:pt x="161" y="233"/>
                  </a:cubicBezTo>
                  <a:cubicBezTo>
                    <a:pt x="134" y="269"/>
                    <a:pt x="108" y="304"/>
                    <a:pt x="90" y="340"/>
                  </a:cubicBezTo>
                  <a:cubicBezTo>
                    <a:pt x="117" y="394"/>
                    <a:pt x="134" y="447"/>
                    <a:pt x="161" y="492"/>
                  </a:cubicBezTo>
                  <a:cubicBezTo>
                    <a:pt x="224" y="590"/>
                    <a:pt x="286" y="652"/>
                    <a:pt x="375" y="724"/>
                  </a:cubicBezTo>
                  <a:cubicBezTo>
                    <a:pt x="268" y="697"/>
                    <a:pt x="188" y="608"/>
                    <a:pt x="117" y="527"/>
                  </a:cubicBezTo>
                  <a:cubicBezTo>
                    <a:pt x="99" y="501"/>
                    <a:pt x="72" y="465"/>
                    <a:pt x="45" y="429"/>
                  </a:cubicBezTo>
                  <a:cubicBezTo>
                    <a:pt x="45" y="429"/>
                    <a:pt x="45" y="438"/>
                    <a:pt x="45" y="438"/>
                  </a:cubicBezTo>
                  <a:cubicBezTo>
                    <a:pt x="54" y="465"/>
                    <a:pt x="54" y="483"/>
                    <a:pt x="63" y="501"/>
                  </a:cubicBezTo>
                  <a:cubicBezTo>
                    <a:pt x="99" y="554"/>
                    <a:pt x="134" y="608"/>
                    <a:pt x="179" y="652"/>
                  </a:cubicBezTo>
                  <a:cubicBezTo>
                    <a:pt x="277" y="741"/>
                    <a:pt x="393" y="795"/>
                    <a:pt x="509" y="848"/>
                  </a:cubicBezTo>
                  <a:cubicBezTo>
                    <a:pt x="509" y="848"/>
                    <a:pt x="509" y="857"/>
                    <a:pt x="509" y="857"/>
                  </a:cubicBezTo>
                  <a:cubicBezTo>
                    <a:pt x="384" y="848"/>
                    <a:pt x="259" y="795"/>
                    <a:pt x="161" y="715"/>
                  </a:cubicBezTo>
                  <a:cubicBezTo>
                    <a:pt x="117" y="670"/>
                    <a:pt x="54" y="617"/>
                    <a:pt x="10" y="545"/>
                  </a:cubicBezTo>
                  <a:cubicBezTo>
                    <a:pt x="10" y="572"/>
                    <a:pt x="1" y="590"/>
                    <a:pt x="1" y="608"/>
                  </a:cubicBezTo>
                  <a:cubicBezTo>
                    <a:pt x="165" y="852"/>
                    <a:pt x="451" y="968"/>
                    <a:pt x="739" y="968"/>
                  </a:cubicBezTo>
                  <a:cubicBezTo>
                    <a:pt x="1156" y="968"/>
                    <a:pt x="1575" y="726"/>
                    <a:pt x="1633" y="278"/>
                  </a:cubicBezTo>
                  <a:cubicBezTo>
                    <a:pt x="1624" y="260"/>
                    <a:pt x="1615" y="251"/>
                    <a:pt x="1615" y="242"/>
                  </a:cubicBezTo>
                  <a:cubicBezTo>
                    <a:pt x="1589" y="313"/>
                    <a:pt x="1553" y="385"/>
                    <a:pt x="1553" y="402"/>
                  </a:cubicBezTo>
                  <a:cubicBezTo>
                    <a:pt x="1499" y="501"/>
                    <a:pt x="1428" y="661"/>
                    <a:pt x="1312" y="715"/>
                  </a:cubicBezTo>
                  <a:cubicBezTo>
                    <a:pt x="1312" y="715"/>
                    <a:pt x="1312" y="715"/>
                    <a:pt x="1312" y="706"/>
                  </a:cubicBezTo>
                  <a:cubicBezTo>
                    <a:pt x="1383" y="625"/>
                    <a:pt x="1437" y="554"/>
                    <a:pt x="1482" y="447"/>
                  </a:cubicBezTo>
                  <a:cubicBezTo>
                    <a:pt x="1526" y="367"/>
                    <a:pt x="1544" y="278"/>
                    <a:pt x="1562" y="179"/>
                  </a:cubicBezTo>
                  <a:cubicBezTo>
                    <a:pt x="1553" y="170"/>
                    <a:pt x="1535" y="162"/>
                    <a:pt x="1526" y="144"/>
                  </a:cubicBezTo>
                  <a:cubicBezTo>
                    <a:pt x="1517" y="215"/>
                    <a:pt x="1490" y="278"/>
                    <a:pt x="1473" y="331"/>
                  </a:cubicBezTo>
                  <a:cubicBezTo>
                    <a:pt x="1437" y="420"/>
                    <a:pt x="1410" y="509"/>
                    <a:pt x="1339" y="572"/>
                  </a:cubicBezTo>
                  <a:cubicBezTo>
                    <a:pt x="1339" y="572"/>
                    <a:pt x="1339" y="563"/>
                    <a:pt x="1339" y="563"/>
                  </a:cubicBezTo>
                  <a:cubicBezTo>
                    <a:pt x="1383" y="492"/>
                    <a:pt x="1419" y="411"/>
                    <a:pt x="1446" y="322"/>
                  </a:cubicBezTo>
                  <a:cubicBezTo>
                    <a:pt x="1464" y="251"/>
                    <a:pt x="1464" y="179"/>
                    <a:pt x="1473" y="99"/>
                  </a:cubicBezTo>
                  <a:cubicBezTo>
                    <a:pt x="1419" y="63"/>
                    <a:pt x="1366" y="28"/>
                    <a:pt x="1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888900" y="1094100"/>
              <a:ext cx="46200" cy="31450"/>
            </a:xfrm>
            <a:custGeom>
              <a:avLst/>
              <a:gdLst/>
              <a:ahLst/>
              <a:cxnLst/>
              <a:rect l="l" t="t" r="r" b="b"/>
              <a:pathLst>
                <a:path w="1848" h="1258" extrusionOk="0">
                  <a:moveTo>
                    <a:pt x="1080" y="109"/>
                  </a:moveTo>
                  <a:cubicBezTo>
                    <a:pt x="1151" y="109"/>
                    <a:pt x="1223" y="127"/>
                    <a:pt x="1294" y="144"/>
                  </a:cubicBezTo>
                  <a:cubicBezTo>
                    <a:pt x="1375" y="495"/>
                    <a:pt x="1074" y="695"/>
                    <a:pt x="792" y="695"/>
                  </a:cubicBezTo>
                  <a:cubicBezTo>
                    <a:pt x="579" y="695"/>
                    <a:pt x="377" y="581"/>
                    <a:pt x="357" y="332"/>
                  </a:cubicBezTo>
                  <a:cubicBezTo>
                    <a:pt x="411" y="287"/>
                    <a:pt x="465" y="243"/>
                    <a:pt x="536" y="216"/>
                  </a:cubicBezTo>
                  <a:cubicBezTo>
                    <a:pt x="536" y="269"/>
                    <a:pt x="554" y="332"/>
                    <a:pt x="589" y="376"/>
                  </a:cubicBezTo>
                  <a:cubicBezTo>
                    <a:pt x="652" y="439"/>
                    <a:pt x="741" y="466"/>
                    <a:pt x="821" y="466"/>
                  </a:cubicBezTo>
                  <a:cubicBezTo>
                    <a:pt x="1000" y="457"/>
                    <a:pt x="1134" y="269"/>
                    <a:pt x="1080" y="109"/>
                  </a:cubicBezTo>
                  <a:close/>
                  <a:moveTo>
                    <a:pt x="1410" y="189"/>
                  </a:moveTo>
                  <a:lnTo>
                    <a:pt x="1410" y="189"/>
                  </a:lnTo>
                  <a:cubicBezTo>
                    <a:pt x="1473" y="216"/>
                    <a:pt x="1526" y="251"/>
                    <a:pt x="1580" y="287"/>
                  </a:cubicBezTo>
                  <a:cubicBezTo>
                    <a:pt x="1571" y="367"/>
                    <a:pt x="1571" y="439"/>
                    <a:pt x="1553" y="510"/>
                  </a:cubicBezTo>
                  <a:cubicBezTo>
                    <a:pt x="1526" y="599"/>
                    <a:pt x="1490" y="680"/>
                    <a:pt x="1446" y="751"/>
                  </a:cubicBezTo>
                  <a:cubicBezTo>
                    <a:pt x="1446" y="751"/>
                    <a:pt x="1446" y="760"/>
                    <a:pt x="1446" y="760"/>
                  </a:cubicBezTo>
                  <a:cubicBezTo>
                    <a:pt x="1517" y="697"/>
                    <a:pt x="1544" y="608"/>
                    <a:pt x="1580" y="519"/>
                  </a:cubicBezTo>
                  <a:cubicBezTo>
                    <a:pt x="1597" y="466"/>
                    <a:pt x="1624" y="403"/>
                    <a:pt x="1633" y="332"/>
                  </a:cubicBezTo>
                  <a:cubicBezTo>
                    <a:pt x="1642" y="350"/>
                    <a:pt x="1660" y="358"/>
                    <a:pt x="1669" y="367"/>
                  </a:cubicBezTo>
                  <a:cubicBezTo>
                    <a:pt x="1651" y="466"/>
                    <a:pt x="1633" y="555"/>
                    <a:pt x="1589" y="635"/>
                  </a:cubicBezTo>
                  <a:cubicBezTo>
                    <a:pt x="1544" y="742"/>
                    <a:pt x="1490" y="813"/>
                    <a:pt x="1419" y="894"/>
                  </a:cubicBezTo>
                  <a:cubicBezTo>
                    <a:pt x="1419" y="903"/>
                    <a:pt x="1419" y="903"/>
                    <a:pt x="1419" y="903"/>
                  </a:cubicBezTo>
                  <a:cubicBezTo>
                    <a:pt x="1535" y="849"/>
                    <a:pt x="1606" y="689"/>
                    <a:pt x="1660" y="590"/>
                  </a:cubicBezTo>
                  <a:cubicBezTo>
                    <a:pt x="1660" y="573"/>
                    <a:pt x="1696" y="501"/>
                    <a:pt x="1722" y="430"/>
                  </a:cubicBezTo>
                  <a:cubicBezTo>
                    <a:pt x="1722" y="439"/>
                    <a:pt x="1731" y="448"/>
                    <a:pt x="1740" y="466"/>
                  </a:cubicBezTo>
                  <a:cubicBezTo>
                    <a:pt x="1682" y="914"/>
                    <a:pt x="1263" y="1156"/>
                    <a:pt x="846" y="1156"/>
                  </a:cubicBezTo>
                  <a:cubicBezTo>
                    <a:pt x="558" y="1156"/>
                    <a:pt x="272" y="1040"/>
                    <a:pt x="108" y="796"/>
                  </a:cubicBezTo>
                  <a:cubicBezTo>
                    <a:pt x="108" y="778"/>
                    <a:pt x="117" y="760"/>
                    <a:pt x="117" y="733"/>
                  </a:cubicBezTo>
                  <a:cubicBezTo>
                    <a:pt x="161" y="805"/>
                    <a:pt x="224" y="858"/>
                    <a:pt x="268" y="903"/>
                  </a:cubicBezTo>
                  <a:cubicBezTo>
                    <a:pt x="366" y="983"/>
                    <a:pt x="491" y="1036"/>
                    <a:pt x="616" y="1045"/>
                  </a:cubicBezTo>
                  <a:cubicBezTo>
                    <a:pt x="616" y="1045"/>
                    <a:pt x="616" y="1036"/>
                    <a:pt x="616" y="1036"/>
                  </a:cubicBezTo>
                  <a:cubicBezTo>
                    <a:pt x="500" y="983"/>
                    <a:pt x="384" y="929"/>
                    <a:pt x="286" y="840"/>
                  </a:cubicBezTo>
                  <a:cubicBezTo>
                    <a:pt x="241" y="796"/>
                    <a:pt x="206" y="742"/>
                    <a:pt x="170" y="689"/>
                  </a:cubicBezTo>
                  <a:cubicBezTo>
                    <a:pt x="161" y="671"/>
                    <a:pt x="161" y="653"/>
                    <a:pt x="152" y="626"/>
                  </a:cubicBezTo>
                  <a:cubicBezTo>
                    <a:pt x="152" y="626"/>
                    <a:pt x="152" y="617"/>
                    <a:pt x="152" y="617"/>
                  </a:cubicBezTo>
                  <a:cubicBezTo>
                    <a:pt x="179" y="653"/>
                    <a:pt x="206" y="689"/>
                    <a:pt x="224" y="715"/>
                  </a:cubicBezTo>
                  <a:cubicBezTo>
                    <a:pt x="295" y="796"/>
                    <a:pt x="375" y="885"/>
                    <a:pt x="482" y="912"/>
                  </a:cubicBezTo>
                  <a:cubicBezTo>
                    <a:pt x="393" y="840"/>
                    <a:pt x="331" y="778"/>
                    <a:pt x="268" y="680"/>
                  </a:cubicBezTo>
                  <a:cubicBezTo>
                    <a:pt x="241" y="635"/>
                    <a:pt x="224" y="582"/>
                    <a:pt x="197" y="528"/>
                  </a:cubicBezTo>
                  <a:cubicBezTo>
                    <a:pt x="215" y="492"/>
                    <a:pt x="241" y="457"/>
                    <a:pt x="268" y="421"/>
                  </a:cubicBezTo>
                  <a:cubicBezTo>
                    <a:pt x="332" y="677"/>
                    <a:pt x="562" y="795"/>
                    <a:pt x="799" y="795"/>
                  </a:cubicBezTo>
                  <a:cubicBezTo>
                    <a:pt x="1124" y="795"/>
                    <a:pt x="1462" y="575"/>
                    <a:pt x="1410" y="189"/>
                  </a:cubicBezTo>
                  <a:close/>
                  <a:moveTo>
                    <a:pt x="998" y="0"/>
                  </a:moveTo>
                  <a:cubicBezTo>
                    <a:pt x="530" y="0"/>
                    <a:pt x="64" y="280"/>
                    <a:pt x="1" y="796"/>
                  </a:cubicBezTo>
                  <a:cubicBezTo>
                    <a:pt x="1" y="805"/>
                    <a:pt x="1" y="813"/>
                    <a:pt x="10" y="813"/>
                  </a:cubicBezTo>
                  <a:cubicBezTo>
                    <a:pt x="10" y="822"/>
                    <a:pt x="10" y="831"/>
                    <a:pt x="10" y="840"/>
                  </a:cubicBezTo>
                  <a:cubicBezTo>
                    <a:pt x="200" y="1123"/>
                    <a:pt x="526" y="1257"/>
                    <a:pt x="852" y="1257"/>
                  </a:cubicBezTo>
                  <a:cubicBezTo>
                    <a:pt x="1319" y="1257"/>
                    <a:pt x="1784" y="981"/>
                    <a:pt x="1847" y="466"/>
                  </a:cubicBezTo>
                  <a:cubicBezTo>
                    <a:pt x="1847" y="457"/>
                    <a:pt x="1847" y="448"/>
                    <a:pt x="1847" y="439"/>
                  </a:cubicBezTo>
                  <a:cubicBezTo>
                    <a:pt x="1847" y="430"/>
                    <a:pt x="1847" y="430"/>
                    <a:pt x="1838" y="421"/>
                  </a:cubicBezTo>
                  <a:cubicBezTo>
                    <a:pt x="1648" y="136"/>
                    <a:pt x="1323" y="0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33725" y="1094700"/>
              <a:ext cx="5350" cy="5000"/>
            </a:xfrm>
            <a:custGeom>
              <a:avLst/>
              <a:gdLst/>
              <a:ahLst/>
              <a:cxnLst/>
              <a:rect l="l" t="t" r="r" b="b"/>
              <a:pathLst>
                <a:path w="214" h="200" extrusionOk="0">
                  <a:moveTo>
                    <a:pt x="143" y="0"/>
                  </a:moveTo>
                  <a:cubicBezTo>
                    <a:pt x="128" y="0"/>
                    <a:pt x="112" y="7"/>
                    <a:pt x="99" y="22"/>
                  </a:cubicBezTo>
                  <a:cubicBezTo>
                    <a:pt x="81" y="58"/>
                    <a:pt x="54" y="76"/>
                    <a:pt x="28" y="111"/>
                  </a:cubicBezTo>
                  <a:cubicBezTo>
                    <a:pt x="10" y="129"/>
                    <a:pt x="1" y="165"/>
                    <a:pt x="19" y="183"/>
                  </a:cubicBezTo>
                  <a:cubicBezTo>
                    <a:pt x="28" y="193"/>
                    <a:pt x="46" y="200"/>
                    <a:pt x="63" y="200"/>
                  </a:cubicBezTo>
                  <a:cubicBezTo>
                    <a:pt x="77" y="200"/>
                    <a:pt x="91" y="195"/>
                    <a:pt x="99" y="183"/>
                  </a:cubicBezTo>
                  <a:cubicBezTo>
                    <a:pt x="126" y="147"/>
                    <a:pt x="161" y="120"/>
                    <a:pt x="188" y="76"/>
                  </a:cubicBezTo>
                  <a:cubicBezTo>
                    <a:pt x="213" y="38"/>
                    <a:pt x="181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925950" y="1088325"/>
              <a:ext cx="4675" cy="6200"/>
            </a:xfrm>
            <a:custGeom>
              <a:avLst/>
              <a:gdLst/>
              <a:ahLst/>
              <a:cxnLst/>
              <a:rect l="l" t="t" r="r" b="b"/>
              <a:pathLst>
                <a:path w="187" h="248" extrusionOk="0">
                  <a:moveTo>
                    <a:pt x="130" y="0"/>
                  </a:moveTo>
                  <a:cubicBezTo>
                    <a:pt x="111" y="0"/>
                    <a:pt x="94" y="10"/>
                    <a:pt x="89" y="27"/>
                  </a:cubicBezTo>
                  <a:cubicBezTo>
                    <a:pt x="62" y="72"/>
                    <a:pt x="35" y="126"/>
                    <a:pt x="17" y="179"/>
                  </a:cubicBezTo>
                  <a:cubicBezTo>
                    <a:pt x="0" y="219"/>
                    <a:pt x="33" y="247"/>
                    <a:pt x="67" y="247"/>
                  </a:cubicBezTo>
                  <a:cubicBezTo>
                    <a:pt x="86" y="247"/>
                    <a:pt x="106" y="238"/>
                    <a:pt x="115" y="215"/>
                  </a:cubicBezTo>
                  <a:cubicBezTo>
                    <a:pt x="133" y="161"/>
                    <a:pt x="151" y="126"/>
                    <a:pt x="178" y="81"/>
                  </a:cubicBezTo>
                  <a:cubicBezTo>
                    <a:pt x="187" y="54"/>
                    <a:pt x="187" y="27"/>
                    <a:pt x="160" y="10"/>
                  </a:cubicBezTo>
                  <a:cubicBezTo>
                    <a:pt x="151" y="3"/>
                    <a:pt x="14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17975" y="1084750"/>
              <a:ext cx="3750" cy="6925"/>
            </a:xfrm>
            <a:custGeom>
              <a:avLst/>
              <a:gdLst/>
              <a:ahLst/>
              <a:cxnLst/>
              <a:rect l="l" t="t" r="r" b="b"/>
              <a:pathLst>
                <a:path w="150" h="277" extrusionOk="0">
                  <a:moveTo>
                    <a:pt x="87" y="1"/>
                  </a:moveTo>
                  <a:cubicBezTo>
                    <a:pt x="60" y="1"/>
                    <a:pt x="42" y="28"/>
                    <a:pt x="33" y="54"/>
                  </a:cubicBezTo>
                  <a:cubicBezTo>
                    <a:pt x="24" y="108"/>
                    <a:pt x="24" y="162"/>
                    <a:pt x="6" y="206"/>
                  </a:cubicBezTo>
                  <a:cubicBezTo>
                    <a:pt x="1" y="250"/>
                    <a:pt x="35" y="277"/>
                    <a:pt x="67" y="277"/>
                  </a:cubicBezTo>
                  <a:cubicBezTo>
                    <a:pt x="87" y="277"/>
                    <a:pt x="106" y="266"/>
                    <a:pt x="113" y="242"/>
                  </a:cubicBezTo>
                  <a:cubicBezTo>
                    <a:pt x="122" y="179"/>
                    <a:pt x="131" y="117"/>
                    <a:pt x="140" y="63"/>
                  </a:cubicBezTo>
                  <a:cubicBezTo>
                    <a:pt x="149" y="28"/>
                    <a:pt x="113" y="10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895875" y="1088300"/>
              <a:ext cx="5475" cy="6325"/>
            </a:xfrm>
            <a:custGeom>
              <a:avLst/>
              <a:gdLst/>
              <a:ahLst/>
              <a:cxnLst/>
              <a:rect l="l" t="t" r="r" b="b"/>
              <a:pathLst>
                <a:path w="219" h="253" extrusionOk="0">
                  <a:moveTo>
                    <a:pt x="76" y="0"/>
                  </a:moveTo>
                  <a:cubicBezTo>
                    <a:pt x="38" y="0"/>
                    <a:pt x="1" y="37"/>
                    <a:pt x="25" y="73"/>
                  </a:cubicBezTo>
                  <a:cubicBezTo>
                    <a:pt x="61" y="127"/>
                    <a:pt x="78" y="180"/>
                    <a:pt x="105" y="225"/>
                  </a:cubicBezTo>
                  <a:cubicBezTo>
                    <a:pt x="114" y="245"/>
                    <a:pt x="130" y="253"/>
                    <a:pt x="146" y="253"/>
                  </a:cubicBezTo>
                  <a:cubicBezTo>
                    <a:pt x="181" y="253"/>
                    <a:pt x="219" y="216"/>
                    <a:pt x="194" y="180"/>
                  </a:cubicBezTo>
                  <a:cubicBezTo>
                    <a:pt x="168" y="127"/>
                    <a:pt x="150" y="73"/>
                    <a:pt x="123" y="28"/>
                  </a:cubicBezTo>
                  <a:cubicBezTo>
                    <a:pt x="112" y="8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886000" y="1095450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58" y="0"/>
                  </a:moveTo>
                  <a:cubicBezTo>
                    <a:pt x="48" y="0"/>
                    <a:pt x="38" y="3"/>
                    <a:pt x="27" y="10"/>
                  </a:cubicBezTo>
                  <a:cubicBezTo>
                    <a:pt x="10" y="28"/>
                    <a:pt x="1" y="64"/>
                    <a:pt x="27" y="90"/>
                  </a:cubicBezTo>
                  <a:cubicBezTo>
                    <a:pt x="72" y="126"/>
                    <a:pt x="117" y="162"/>
                    <a:pt x="170" y="197"/>
                  </a:cubicBezTo>
                  <a:cubicBezTo>
                    <a:pt x="176" y="204"/>
                    <a:pt x="185" y="207"/>
                    <a:pt x="194" y="207"/>
                  </a:cubicBezTo>
                  <a:cubicBezTo>
                    <a:pt x="211" y="207"/>
                    <a:pt x="230" y="197"/>
                    <a:pt x="242" y="180"/>
                  </a:cubicBezTo>
                  <a:cubicBezTo>
                    <a:pt x="259" y="153"/>
                    <a:pt x="242" y="126"/>
                    <a:pt x="224" y="108"/>
                  </a:cubicBezTo>
                  <a:cubicBezTo>
                    <a:pt x="188" y="73"/>
                    <a:pt x="143" y="46"/>
                    <a:pt x="99" y="19"/>
                  </a:cubicBezTo>
                  <a:cubicBezTo>
                    <a:pt x="88" y="8"/>
                    <a:pt x="73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80325" y="1105450"/>
              <a:ext cx="7225" cy="4300"/>
            </a:xfrm>
            <a:custGeom>
              <a:avLst/>
              <a:gdLst/>
              <a:ahLst/>
              <a:cxnLst/>
              <a:rect l="l" t="t" r="r" b="b"/>
              <a:pathLst>
                <a:path w="289" h="172" extrusionOk="0">
                  <a:moveTo>
                    <a:pt x="79" y="0"/>
                  </a:moveTo>
                  <a:cubicBezTo>
                    <a:pt x="26" y="0"/>
                    <a:pt x="1" y="85"/>
                    <a:pt x="58" y="110"/>
                  </a:cubicBezTo>
                  <a:cubicBezTo>
                    <a:pt x="103" y="119"/>
                    <a:pt x="147" y="145"/>
                    <a:pt x="183" y="163"/>
                  </a:cubicBezTo>
                  <a:cubicBezTo>
                    <a:pt x="193" y="169"/>
                    <a:pt x="203" y="171"/>
                    <a:pt x="212" y="171"/>
                  </a:cubicBezTo>
                  <a:cubicBezTo>
                    <a:pt x="260" y="171"/>
                    <a:pt x="289" y="104"/>
                    <a:pt x="237" y="74"/>
                  </a:cubicBezTo>
                  <a:cubicBezTo>
                    <a:pt x="192" y="47"/>
                    <a:pt x="147" y="29"/>
                    <a:pt x="94" y="3"/>
                  </a:cubicBezTo>
                  <a:cubicBezTo>
                    <a:pt x="89" y="1"/>
                    <a:pt x="8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906925" y="1085025"/>
              <a:ext cx="3775" cy="6850"/>
            </a:xfrm>
            <a:custGeom>
              <a:avLst/>
              <a:gdLst/>
              <a:ahLst/>
              <a:cxnLst/>
              <a:rect l="l" t="t" r="r" b="b"/>
              <a:pathLst>
                <a:path w="151" h="274" extrusionOk="0">
                  <a:moveTo>
                    <a:pt x="63" y="1"/>
                  </a:moveTo>
                  <a:cubicBezTo>
                    <a:pt x="32" y="1"/>
                    <a:pt x="1" y="25"/>
                    <a:pt x="11" y="61"/>
                  </a:cubicBezTo>
                  <a:cubicBezTo>
                    <a:pt x="20" y="115"/>
                    <a:pt x="29" y="177"/>
                    <a:pt x="38" y="231"/>
                  </a:cubicBezTo>
                  <a:cubicBezTo>
                    <a:pt x="45" y="261"/>
                    <a:pt x="67" y="273"/>
                    <a:pt x="89" y="273"/>
                  </a:cubicBezTo>
                  <a:cubicBezTo>
                    <a:pt x="119" y="273"/>
                    <a:pt x="150" y="249"/>
                    <a:pt x="145" y="213"/>
                  </a:cubicBezTo>
                  <a:cubicBezTo>
                    <a:pt x="136" y="151"/>
                    <a:pt x="118" y="97"/>
                    <a:pt x="109" y="43"/>
                  </a:cubicBezTo>
                  <a:cubicBezTo>
                    <a:pt x="106" y="14"/>
                    <a:pt x="8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34600" y="1083475"/>
              <a:ext cx="26900" cy="16275"/>
            </a:xfrm>
            <a:custGeom>
              <a:avLst/>
              <a:gdLst/>
              <a:ahLst/>
              <a:cxnLst/>
              <a:rect l="l" t="t" r="r" b="b"/>
              <a:pathLst>
                <a:path w="1076" h="651" extrusionOk="0">
                  <a:moveTo>
                    <a:pt x="290" y="1"/>
                  </a:moveTo>
                  <a:cubicBezTo>
                    <a:pt x="255" y="1"/>
                    <a:pt x="219" y="3"/>
                    <a:pt x="183" y="7"/>
                  </a:cubicBezTo>
                  <a:cubicBezTo>
                    <a:pt x="1" y="342"/>
                    <a:pt x="353" y="650"/>
                    <a:pt x="676" y="650"/>
                  </a:cubicBezTo>
                  <a:cubicBezTo>
                    <a:pt x="843" y="650"/>
                    <a:pt x="1002" y="568"/>
                    <a:pt x="1075" y="364"/>
                  </a:cubicBezTo>
                  <a:cubicBezTo>
                    <a:pt x="1031" y="311"/>
                    <a:pt x="977" y="257"/>
                    <a:pt x="915" y="213"/>
                  </a:cubicBezTo>
                  <a:cubicBezTo>
                    <a:pt x="889" y="329"/>
                    <a:pt x="764" y="408"/>
                    <a:pt x="639" y="408"/>
                  </a:cubicBezTo>
                  <a:cubicBezTo>
                    <a:pt x="592" y="408"/>
                    <a:pt x="546" y="397"/>
                    <a:pt x="504" y="373"/>
                  </a:cubicBezTo>
                  <a:cubicBezTo>
                    <a:pt x="433" y="329"/>
                    <a:pt x="371" y="257"/>
                    <a:pt x="362" y="177"/>
                  </a:cubicBezTo>
                  <a:cubicBezTo>
                    <a:pt x="353" y="114"/>
                    <a:pt x="371" y="52"/>
                    <a:pt x="397" y="7"/>
                  </a:cubicBezTo>
                  <a:cubicBezTo>
                    <a:pt x="362" y="3"/>
                    <a:pt x="326" y="1"/>
                    <a:pt x="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27800" y="1084325"/>
              <a:ext cx="38825" cy="27475"/>
            </a:xfrm>
            <a:custGeom>
              <a:avLst/>
              <a:gdLst/>
              <a:ahLst/>
              <a:cxnLst/>
              <a:rect l="l" t="t" r="r" b="b"/>
              <a:pathLst>
                <a:path w="1553" h="1099" extrusionOk="0">
                  <a:moveTo>
                    <a:pt x="330" y="0"/>
                  </a:moveTo>
                  <a:cubicBezTo>
                    <a:pt x="295" y="18"/>
                    <a:pt x="259" y="27"/>
                    <a:pt x="223" y="54"/>
                  </a:cubicBezTo>
                  <a:cubicBezTo>
                    <a:pt x="214" y="107"/>
                    <a:pt x="197" y="161"/>
                    <a:pt x="197" y="223"/>
                  </a:cubicBezTo>
                  <a:cubicBezTo>
                    <a:pt x="197" y="330"/>
                    <a:pt x="214" y="419"/>
                    <a:pt x="250" y="526"/>
                  </a:cubicBezTo>
                  <a:cubicBezTo>
                    <a:pt x="170" y="446"/>
                    <a:pt x="152" y="330"/>
                    <a:pt x="143" y="223"/>
                  </a:cubicBezTo>
                  <a:cubicBezTo>
                    <a:pt x="143" y="187"/>
                    <a:pt x="134" y="143"/>
                    <a:pt x="134" y="98"/>
                  </a:cubicBezTo>
                  <a:cubicBezTo>
                    <a:pt x="134" y="107"/>
                    <a:pt x="125" y="107"/>
                    <a:pt x="125" y="107"/>
                  </a:cubicBezTo>
                  <a:cubicBezTo>
                    <a:pt x="116" y="134"/>
                    <a:pt x="116" y="152"/>
                    <a:pt x="116" y="170"/>
                  </a:cubicBezTo>
                  <a:cubicBezTo>
                    <a:pt x="107" y="232"/>
                    <a:pt x="116" y="295"/>
                    <a:pt x="125" y="357"/>
                  </a:cubicBezTo>
                  <a:cubicBezTo>
                    <a:pt x="152" y="491"/>
                    <a:pt x="223" y="598"/>
                    <a:pt x="295" y="705"/>
                  </a:cubicBezTo>
                  <a:cubicBezTo>
                    <a:pt x="295" y="705"/>
                    <a:pt x="295" y="714"/>
                    <a:pt x="286" y="714"/>
                  </a:cubicBezTo>
                  <a:cubicBezTo>
                    <a:pt x="188" y="642"/>
                    <a:pt x="116" y="518"/>
                    <a:pt x="81" y="402"/>
                  </a:cubicBezTo>
                  <a:cubicBezTo>
                    <a:pt x="63" y="348"/>
                    <a:pt x="36" y="259"/>
                    <a:pt x="36" y="187"/>
                  </a:cubicBezTo>
                  <a:cubicBezTo>
                    <a:pt x="27" y="196"/>
                    <a:pt x="9" y="214"/>
                    <a:pt x="0" y="232"/>
                  </a:cubicBezTo>
                  <a:cubicBezTo>
                    <a:pt x="6" y="722"/>
                    <a:pt x="501" y="1099"/>
                    <a:pt x="971" y="1099"/>
                  </a:cubicBezTo>
                  <a:cubicBezTo>
                    <a:pt x="1186" y="1099"/>
                    <a:pt x="1396" y="1020"/>
                    <a:pt x="1553" y="839"/>
                  </a:cubicBezTo>
                  <a:cubicBezTo>
                    <a:pt x="1553" y="821"/>
                    <a:pt x="1553" y="812"/>
                    <a:pt x="1553" y="794"/>
                  </a:cubicBezTo>
                  <a:cubicBezTo>
                    <a:pt x="1490" y="848"/>
                    <a:pt x="1419" y="892"/>
                    <a:pt x="1410" y="901"/>
                  </a:cubicBezTo>
                  <a:cubicBezTo>
                    <a:pt x="1323" y="948"/>
                    <a:pt x="1195" y="1031"/>
                    <a:pt x="1086" y="1031"/>
                  </a:cubicBezTo>
                  <a:cubicBezTo>
                    <a:pt x="1071" y="1031"/>
                    <a:pt x="1057" y="1029"/>
                    <a:pt x="1044" y="1026"/>
                  </a:cubicBezTo>
                  <a:cubicBezTo>
                    <a:pt x="1142" y="990"/>
                    <a:pt x="1231" y="964"/>
                    <a:pt x="1329" y="901"/>
                  </a:cubicBezTo>
                  <a:cubicBezTo>
                    <a:pt x="1410" y="857"/>
                    <a:pt x="1472" y="785"/>
                    <a:pt x="1544" y="723"/>
                  </a:cubicBezTo>
                  <a:cubicBezTo>
                    <a:pt x="1535" y="705"/>
                    <a:pt x="1535" y="687"/>
                    <a:pt x="1526" y="669"/>
                  </a:cubicBezTo>
                  <a:cubicBezTo>
                    <a:pt x="1481" y="723"/>
                    <a:pt x="1428" y="758"/>
                    <a:pt x="1383" y="794"/>
                  </a:cubicBezTo>
                  <a:cubicBezTo>
                    <a:pt x="1312" y="848"/>
                    <a:pt x="1240" y="910"/>
                    <a:pt x="1142" y="928"/>
                  </a:cubicBezTo>
                  <a:cubicBezTo>
                    <a:pt x="1142" y="928"/>
                    <a:pt x="1142" y="919"/>
                    <a:pt x="1142" y="919"/>
                  </a:cubicBezTo>
                  <a:cubicBezTo>
                    <a:pt x="1222" y="883"/>
                    <a:pt x="1294" y="830"/>
                    <a:pt x="1365" y="776"/>
                  </a:cubicBezTo>
                  <a:cubicBezTo>
                    <a:pt x="1419" y="723"/>
                    <a:pt x="1463" y="660"/>
                    <a:pt x="1508" y="607"/>
                  </a:cubicBezTo>
                  <a:cubicBezTo>
                    <a:pt x="1490" y="544"/>
                    <a:pt x="1454" y="482"/>
                    <a:pt x="1419" y="428"/>
                  </a:cubicBezTo>
                  <a:cubicBezTo>
                    <a:pt x="1322" y="633"/>
                    <a:pt x="1145" y="718"/>
                    <a:pt x="959" y="718"/>
                  </a:cubicBezTo>
                  <a:cubicBezTo>
                    <a:pt x="595" y="718"/>
                    <a:pt x="200" y="39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25125" y="1080800"/>
              <a:ext cx="44175" cy="33600"/>
            </a:xfrm>
            <a:custGeom>
              <a:avLst/>
              <a:gdLst/>
              <a:ahLst/>
              <a:cxnLst/>
              <a:rect l="l" t="t" r="r" b="b"/>
              <a:pathLst>
                <a:path w="1767" h="1344" extrusionOk="0">
                  <a:moveTo>
                    <a:pt x="669" y="108"/>
                  </a:moveTo>
                  <a:cubicBezTo>
                    <a:pt x="705" y="108"/>
                    <a:pt x="741" y="110"/>
                    <a:pt x="776" y="114"/>
                  </a:cubicBezTo>
                  <a:cubicBezTo>
                    <a:pt x="750" y="159"/>
                    <a:pt x="732" y="221"/>
                    <a:pt x="741" y="284"/>
                  </a:cubicBezTo>
                  <a:cubicBezTo>
                    <a:pt x="750" y="364"/>
                    <a:pt x="812" y="436"/>
                    <a:pt x="883" y="480"/>
                  </a:cubicBezTo>
                  <a:cubicBezTo>
                    <a:pt x="925" y="504"/>
                    <a:pt x="971" y="515"/>
                    <a:pt x="1018" y="515"/>
                  </a:cubicBezTo>
                  <a:cubicBezTo>
                    <a:pt x="1143" y="515"/>
                    <a:pt x="1268" y="436"/>
                    <a:pt x="1294" y="320"/>
                  </a:cubicBezTo>
                  <a:cubicBezTo>
                    <a:pt x="1356" y="364"/>
                    <a:pt x="1410" y="418"/>
                    <a:pt x="1454" y="471"/>
                  </a:cubicBezTo>
                  <a:cubicBezTo>
                    <a:pt x="1381" y="675"/>
                    <a:pt x="1222" y="757"/>
                    <a:pt x="1055" y="757"/>
                  </a:cubicBezTo>
                  <a:cubicBezTo>
                    <a:pt x="732" y="757"/>
                    <a:pt x="380" y="449"/>
                    <a:pt x="562" y="114"/>
                  </a:cubicBezTo>
                  <a:cubicBezTo>
                    <a:pt x="598" y="110"/>
                    <a:pt x="634" y="108"/>
                    <a:pt x="669" y="108"/>
                  </a:cubicBezTo>
                  <a:close/>
                  <a:moveTo>
                    <a:pt x="437" y="141"/>
                  </a:moveTo>
                  <a:cubicBezTo>
                    <a:pt x="307" y="531"/>
                    <a:pt x="702" y="859"/>
                    <a:pt x="1066" y="859"/>
                  </a:cubicBezTo>
                  <a:cubicBezTo>
                    <a:pt x="1252" y="859"/>
                    <a:pt x="1429" y="774"/>
                    <a:pt x="1526" y="569"/>
                  </a:cubicBezTo>
                  <a:cubicBezTo>
                    <a:pt x="1561" y="623"/>
                    <a:pt x="1597" y="685"/>
                    <a:pt x="1615" y="748"/>
                  </a:cubicBezTo>
                  <a:cubicBezTo>
                    <a:pt x="1570" y="801"/>
                    <a:pt x="1526" y="864"/>
                    <a:pt x="1472" y="917"/>
                  </a:cubicBezTo>
                  <a:cubicBezTo>
                    <a:pt x="1401" y="971"/>
                    <a:pt x="1329" y="1024"/>
                    <a:pt x="1249" y="1060"/>
                  </a:cubicBezTo>
                  <a:cubicBezTo>
                    <a:pt x="1249" y="1060"/>
                    <a:pt x="1249" y="1069"/>
                    <a:pt x="1249" y="1069"/>
                  </a:cubicBezTo>
                  <a:cubicBezTo>
                    <a:pt x="1347" y="1051"/>
                    <a:pt x="1419" y="989"/>
                    <a:pt x="1490" y="935"/>
                  </a:cubicBezTo>
                  <a:cubicBezTo>
                    <a:pt x="1535" y="899"/>
                    <a:pt x="1588" y="864"/>
                    <a:pt x="1633" y="810"/>
                  </a:cubicBezTo>
                  <a:cubicBezTo>
                    <a:pt x="1642" y="828"/>
                    <a:pt x="1642" y="846"/>
                    <a:pt x="1651" y="864"/>
                  </a:cubicBezTo>
                  <a:cubicBezTo>
                    <a:pt x="1579" y="926"/>
                    <a:pt x="1517" y="998"/>
                    <a:pt x="1436" y="1042"/>
                  </a:cubicBezTo>
                  <a:cubicBezTo>
                    <a:pt x="1338" y="1105"/>
                    <a:pt x="1249" y="1131"/>
                    <a:pt x="1151" y="1167"/>
                  </a:cubicBezTo>
                  <a:cubicBezTo>
                    <a:pt x="1164" y="1170"/>
                    <a:pt x="1178" y="1172"/>
                    <a:pt x="1193" y="1172"/>
                  </a:cubicBezTo>
                  <a:cubicBezTo>
                    <a:pt x="1302" y="1172"/>
                    <a:pt x="1430" y="1089"/>
                    <a:pt x="1517" y="1042"/>
                  </a:cubicBezTo>
                  <a:cubicBezTo>
                    <a:pt x="1526" y="1033"/>
                    <a:pt x="1597" y="989"/>
                    <a:pt x="1660" y="935"/>
                  </a:cubicBezTo>
                  <a:cubicBezTo>
                    <a:pt x="1660" y="953"/>
                    <a:pt x="1660" y="962"/>
                    <a:pt x="1660" y="980"/>
                  </a:cubicBezTo>
                  <a:cubicBezTo>
                    <a:pt x="1503" y="1161"/>
                    <a:pt x="1293" y="1240"/>
                    <a:pt x="1078" y="1240"/>
                  </a:cubicBezTo>
                  <a:cubicBezTo>
                    <a:pt x="608" y="1240"/>
                    <a:pt x="113" y="863"/>
                    <a:pt x="107" y="373"/>
                  </a:cubicBezTo>
                  <a:cubicBezTo>
                    <a:pt x="116" y="355"/>
                    <a:pt x="134" y="337"/>
                    <a:pt x="143" y="328"/>
                  </a:cubicBezTo>
                  <a:cubicBezTo>
                    <a:pt x="143" y="400"/>
                    <a:pt x="170" y="489"/>
                    <a:pt x="188" y="543"/>
                  </a:cubicBezTo>
                  <a:cubicBezTo>
                    <a:pt x="223" y="659"/>
                    <a:pt x="295" y="783"/>
                    <a:pt x="393" y="855"/>
                  </a:cubicBezTo>
                  <a:cubicBezTo>
                    <a:pt x="402" y="855"/>
                    <a:pt x="402" y="846"/>
                    <a:pt x="402" y="846"/>
                  </a:cubicBezTo>
                  <a:cubicBezTo>
                    <a:pt x="330" y="739"/>
                    <a:pt x="259" y="632"/>
                    <a:pt x="232" y="498"/>
                  </a:cubicBezTo>
                  <a:cubicBezTo>
                    <a:pt x="223" y="436"/>
                    <a:pt x="214" y="373"/>
                    <a:pt x="223" y="311"/>
                  </a:cubicBezTo>
                  <a:cubicBezTo>
                    <a:pt x="223" y="293"/>
                    <a:pt x="223" y="275"/>
                    <a:pt x="232" y="248"/>
                  </a:cubicBezTo>
                  <a:cubicBezTo>
                    <a:pt x="232" y="248"/>
                    <a:pt x="241" y="248"/>
                    <a:pt x="241" y="239"/>
                  </a:cubicBezTo>
                  <a:cubicBezTo>
                    <a:pt x="241" y="284"/>
                    <a:pt x="250" y="328"/>
                    <a:pt x="250" y="364"/>
                  </a:cubicBezTo>
                  <a:cubicBezTo>
                    <a:pt x="259" y="471"/>
                    <a:pt x="277" y="587"/>
                    <a:pt x="357" y="667"/>
                  </a:cubicBezTo>
                  <a:cubicBezTo>
                    <a:pt x="321" y="560"/>
                    <a:pt x="304" y="471"/>
                    <a:pt x="304" y="364"/>
                  </a:cubicBezTo>
                  <a:cubicBezTo>
                    <a:pt x="304" y="302"/>
                    <a:pt x="321" y="248"/>
                    <a:pt x="330" y="195"/>
                  </a:cubicBezTo>
                  <a:cubicBezTo>
                    <a:pt x="366" y="168"/>
                    <a:pt x="402" y="159"/>
                    <a:pt x="437" y="141"/>
                  </a:cubicBezTo>
                  <a:close/>
                  <a:moveTo>
                    <a:pt x="685" y="0"/>
                  </a:moveTo>
                  <a:cubicBezTo>
                    <a:pt x="439" y="0"/>
                    <a:pt x="198" y="94"/>
                    <a:pt x="18" y="311"/>
                  </a:cubicBezTo>
                  <a:cubicBezTo>
                    <a:pt x="9" y="320"/>
                    <a:pt x="9" y="320"/>
                    <a:pt x="9" y="328"/>
                  </a:cubicBezTo>
                  <a:cubicBezTo>
                    <a:pt x="9" y="337"/>
                    <a:pt x="0" y="346"/>
                    <a:pt x="0" y="355"/>
                  </a:cubicBezTo>
                  <a:cubicBezTo>
                    <a:pt x="6" y="920"/>
                    <a:pt x="549" y="1344"/>
                    <a:pt x="1075" y="1344"/>
                  </a:cubicBezTo>
                  <a:cubicBezTo>
                    <a:pt x="1323" y="1344"/>
                    <a:pt x="1566" y="1250"/>
                    <a:pt x="1749" y="1033"/>
                  </a:cubicBezTo>
                  <a:cubicBezTo>
                    <a:pt x="1749" y="1033"/>
                    <a:pt x="1758" y="1024"/>
                    <a:pt x="1758" y="1015"/>
                  </a:cubicBezTo>
                  <a:cubicBezTo>
                    <a:pt x="1758" y="1015"/>
                    <a:pt x="1767" y="1006"/>
                    <a:pt x="1758" y="989"/>
                  </a:cubicBezTo>
                  <a:cubicBezTo>
                    <a:pt x="1752" y="424"/>
                    <a:pt x="1209" y="0"/>
                    <a:pt x="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71500" y="1098475"/>
              <a:ext cx="6350" cy="3525"/>
            </a:xfrm>
            <a:custGeom>
              <a:avLst/>
              <a:gdLst/>
              <a:ahLst/>
              <a:cxnLst/>
              <a:rect l="l" t="t" r="r" b="b"/>
              <a:pathLst>
                <a:path w="254" h="141" extrusionOk="0">
                  <a:moveTo>
                    <a:pt x="182" y="0"/>
                  </a:moveTo>
                  <a:cubicBezTo>
                    <a:pt x="176" y="0"/>
                    <a:pt x="169" y="2"/>
                    <a:pt x="161" y="5"/>
                  </a:cubicBezTo>
                  <a:cubicBezTo>
                    <a:pt x="126" y="23"/>
                    <a:pt x="81" y="23"/>
                    <a:pt x="45" y="41"/>
                  </a:cubicBezTo>
                  <a:cubicBezTo>
                    <a:pt x="19" y="41"/>
                    <a:pt x="1" y="68"/>
                    <a:pt x="1" y="94"/>
                  </a:cubicBezTo>
                  <a:cubicBezTo>
                    <a:pt x="8" y="117"/>
                    <a:pt x="30" y="141"/>
                    <a:pt x="53" y="141"/>
                  </a:cubicBezTo>
                  <a:cubicBezTo>
                    <a:pt x="56" y="141"/>
                    <a:pt x="60" y="140"/>
                    <a:pt x="63" y="139"/>
                  </a:cubicBezTo>
                  <a:cubicBezTo>
                    <a:pt x="108" y="130"/>
                    <a:pt x="161" y="121"/>
                    <a:pt x="206" y="103"/>
                  </a:cubicBezTo>
                  <a:cubicBezTo>
                    <a:pt x="253" y="80"/>
                    <a:pt x="231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67275" y="1088725"/>
              <a:ext cx="6925" cy="4750"/>
            </a:xfrm>
            <a:custGeom>
              <a:avLst/>
              <a:gdLst/>
              <a:ahLst/>
              <a:cxnLst/>
              <a:rect l="l" t="t" r="r" b="b"/>
              <a:pathLst>
                <a:path w="277" h="190" extrusionOk="0">
                  <a:moveTo>
                    <a:pt x="203" y="0"/>
                  </a:moveTo>
                  <a:cubicBezTo>
                    <a:pt x="198" y="0"/>
                    <a:pt x="193" y="1"/>
                    <a:pt x="188" y="3"/>
                  </a:cubicBezTo>
                  <a:cubicBezTo>
                    <a:pt x="143" y="29"/>
                    <a:pt x="89" y="65"/>
                    <a:pt x="45" y="101"/>
                  </a:cubicBezTo>
                  <a:cubicBezTo>
                    <a:pt x="1" y="130"/>
                    <a:pt x="35" y="190"/>
                    <a:pt x="79" y="190"/>
                  </a:cubicBezTo>
                  <a:cubicBezTo>
                    <a:pt x="88" y="190"/>
                    <a:pt x="98" y="187"/>
                    <a:pt x="107" y="181"/>
                  </a:cubicBezTo>
                  <a:cubicBezTo>
                    <a:pt x="152" y="145"/>
                    <a:pt x="188" y="127"/>
                    <a:pt x="232" y="101"/>
                  </a:cubicBezTo>
                  <a:cubicBezTo>
                    <a:pt x="259" y="92"/>
                    <a:pt x="277" y="56"/>
                    <a:pt x="259" y="29"/>
                  </a:cubicBezTo>
                  <a:cubicBezTo>
                    <a:pt x="252" y="15"/>
                    <a:pt x="22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62200" y="1080950"/>
              <a:ext cx="6200" cy="5725"/>
            </a:xfrm>
            <a:custGeom>
              <a:avLst/>
              <a:gdLst/>
              <a:ahLst/>
              <a:cxnLst/>
              <a:rect l="l" t="t" r="r" b="b"/>
              <a:pathLst>
                <a:path w="248" h="229" extrusionOk="0">
                  <a:moveTo>
                    <a:pt x="190" y="1"/>
                  </a:moveTo>
                  <a:cubicBezTo>
                    <a:pt x="174" y="1"/>
                    <a:pt x="157" y="8"/>
                    <a:pt x="141" y="19"/>
                  </a:cubicBezTo>
                  <a:cubicBezTo>
                    <a:pt x="114" y="55"/>
                    <a:pt x="78" y="99"/>
                    <a:pt x="43" y="135"/>
                  </a:cubicBezTo>
                  <a:cubicBezTo>
                    <a:pt x="0" y="171"/>
                    <a:pt x="36" y="228"/>
                    <a:pt x="76" y="228"/>
                  </a:cubicBezTo>
                  <a:cubicBezTo>
                    <a:pt x="86" y="228"/>
                    <a:pt x="96" y="225"/>
                    <a:pt x="105" y="215"/>
                  </a:cubicBezTo>
                  <a:cubicBezTo>
                    <a:pt x="150" y="171"/>
                    <a:pt x="185" y="126"/>
                    <a:pt x="230" y="82"/>
                  </a:cubicBezTo>
                  <a:cubicBezTo>
                    <a:pt x="248" y="64"/>
                    <a:pt x="239" y="28"/>
                    <a:pt x="221" y="10"/>
                  </a:cubicBezTo>
                  <a:cubicBezTo>
                    <a:pt x="211" y="3"/>
                    <a:pt x="201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844400" y="1071650"/>
              <a:ext cx="3050" cy="6625"/>
            </a:xfrm>
            <a:custGeom>
              <a:avLst/>
              <a:gdLst/>
              <a:ahLst/>
              <a:cxnLst/>
              <a:rect l="l" t="t" r="r" b="b"/>
              <a:pathLst>
                <a:path w="122" h="265" extrusionOk="0">
                  <a:moveTo>
                    <a:pt x="67" y="1"/>
                  </a:moveTo>
                  <a:cubicBezTo>
                    <a:pt x="44" y="1"/>
                    <a:pt x="23" y="14"/>
                    <a:pt x="23" y="43"/>
                  </a:cubicBezTo>
                  <a:cubicBezTo>
                    <a:pt x="14" y="97"/>
                    <a:pt x="5" y="159"/>
                    <a:pt x="5" y="213"/>
                  </a:cubicBezTo>
                  <a:cubicBezTo>
                    <a:pt x="1" y="246"/>
                    <a:pt x="26" y="264"/>
                    <a:pt x="53" y="264"/>
                  </a:cubicBezTo>
                  <a:cubicBezTo>
                    <a:pt x="76" y="264"/>
                    <a:pt x="99" y="251"/>
                    <a:pt x="103" y="222"/>
                  </a:cubicBezTo>
                  <a:cubicBezTo>
                    <a:pt x="112" y="168"/>
                    <a:pt x="121" y="106"/>
                    <a:pt x="121" y="52"/>
                  </a:cubicBezTo>
                  <a:cubicBezTo>
                    <a:pt x="121" y="19"/>
                    <a:pt x="93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832250" y="1072000"/>
              <a:ext cx="4275" cy="6625"/>
            </a:xfrm>
            <a:custGeom>
              <a:avLst/>
              <a:gdLst/>
              <a:ahLst/>
              <a:cxnLst/>
              <a:rect l="l" t="t" r="r" b="b"/>
              <a:pathLst>
                <a:path w="171" h="265" extrusionOk="0">
                  <a:moveTo>
                    <a:pt x="65" y="1"/>
                  </a:moveTo>
                  <a:cubicBezTo>
                    <a:pt x="61" y="1"/>
                    <a:pt x="58" y="1"/>
                    <a:pt x="54" y="2"/>
                  </a:cubicBezTo>
                  <a:cubicBezTo>
                    <a:pt x="27" y="2"/>
                    <a:pt x="1" y="38"/>
                    <a:pt x="10" y="65"/>
                  </a:cubicBezTo>
                  <a:cubicBezTo>
                    <a:pt x="27" y="118"/>
                    <a:pt x="54" y="172"/>
                    <a:pt x="72" y="234"/>
                  </a:cubicBezTo>
                  <a:cubicBezTo>
                    <a:pt x="79" y="254"/>
                    <a:pt x="100" y="265"/>
                    <a:pt x="118" y="265"/>
                  </a:cubicBezTo>
                  <a:cubicBezTo>
                    <a:pt x="124" y="265"/>
                    <a:pt x="130" y="263"/>
                    <a:pt x="134" y="261"/>
                  </a:cubicBezTo>
                  <a:cubicBezTo>
                    <a:pt x="170" y="243"/>
                    <a:pt x="170" y="217"/>
                    <a:pt x="161" y="190"/>
                  </a:cubicBezTo>
                  <a:cubicBezTo>
                    <a:pt x="152" y="136"/>
                    <a:pt x="126" y="92"/>
                    <a:pt x="117" y="47"/>
                  </a:cubicBezTo>
                  <a:cubicBezTo>
                    <a:pt x="109" y="24"/>
                    <a:pt x="88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22075" y="1077550"/>
              <a:ext cx="5425" cy="5775"/>
            </a:xfrm>
            <a:custGeom>
              <a:avLst/>
              <a:gdLst/>
              <a:ahLst/>
              <a:cxnLst/>
              <a:rect l="l" t="t" r="r" b="b"/>
              <a:pathLst>
                <a:path w="217" h="231" extrusionOk="0">
                  <a:moveTo>
                    <a:pt x="72" y="1"/>
                  </a:moveTo>
                  <a:cubicBezTo>
                    <a:pt x="34" y="1"/>
                    <a:pt x="0" y="45"/>
                    <a:pt x="33" y="84"/>
                  </a:cubicBezTo>
                  <a:cubicBezTo>
                    <a:pt x="60" y="128"/>
                    <a:pt x="78" y="164"/>
                    <a:pt x="95" y="200"/>
                  </a:cubicBezTo>
                  <a:cubicBezTo>
                    <a:pt x="108" y="221"/>
                    <a:pt x="128" y="230"/>
                    <a:pt x="147" y="230"/>
                  </a:cubicBezTo>
                  <a:cubicBezTo>
                    <a:pt x="183" y="230"/>
                    <a:pt x="217" y="199"/>
                    <a:pt x="194" y="164"/>
                  </a:cubicBezTo>
                  <a:cubicBezTo>
                    <a:pt x="167" y="111"/>
                    <a:pt x="140" y="66"/>
                    <a:pt x="113" y="21"/>
                  </a:cubicBezTo>
                  <a:cubicBezTo>
                    <a:pt x="101" y="7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53675" y="1074575"/>
              <a:ext cx="4900" cy="6575"/>
            </a:xfrm>
            <a:custGeom>
              <a:avLst/>
              <a:gdLst/>
              <a:ahLst/>
              <a:cxnLst/>
              <a:rect l="l" t="t" r="r" b="b"/>
              <a:pathLst>
                <a:path w="196" h="263" extrusionOk="0">
                  <a:moveTo>
                    <a:pt x="129" y="1"/>
                  </a:moveTo>
                  <a:cubicBezTo>
                    <a:pt x="110" y="1"/>
                    <a:pt x="90" y="10"/>
                    <a:pt x="80" y="33"/>
                  </a:cubicBezTo>
                  <a:cubicBezTo>
                    <a:pt x="63" y="87"/>
                    <a:pt x="36" y="140"/>
                    <a:pt x="18" y="194"/>
                  </a:cubicBezTo>
                  <a:cubicBezTo>
                    <a:pt x="1" y="233"/>
                    <a:pt x="34" y="262"/>
                    <a:pt x="67" y="262"/>
                  </a:cubicBezTo>
                  <a:cubicBezTo>
                    <a:pt x="87" y="262"/>
                    <a:pt x="106" y="252"/>
                    <a:pt x="116" y="230"/>
                  </a:cubicBezTo>
                  <a:cubicBezTo>
                    <a:pt x="134" y="176"/>
                    <a:pt x="161" y="122"/>
                    <a:pt x="179" y="69"/>
                  </a:cubicBezTo>
                  <a:cubicBezTo>
                    <a:pt x="195" y="29"/>
                    <a:pt x="162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01" name="Google Shape;501;p2"/>
          <p:cNvGrpSpPr/>
          <p:nvPr/>
        </p:nvGrpSpPr>
        <p:grpSpPr>
          <a:xfrm rot="3017696">
            <a:off x="278301" y="4090387"/>
            <a:ext cx="1300402" cy="1027433"/>
            <a:chOff x="1745100" y="1681650"/>
            <a:chExt cx="1300475" cy="1027490"/>
          </a:xfrm>
        </p:grpSpPr>
        <p:sp>
          <p:nvSpPr>
            <p:cNvPr id="502" name="Google Shape;502;p2"/>
            <p:cNvSpPr/>
            <p:nvPr/>
          </p:nvSpPr>
          <p:spPr>
            <a:xfrm>
              <a:off x="1745100" y="1681650"/>
              <a:ext cx="1300475" cy="1027490"/>
            </a:xfrm>
            <a:custGeom>
              <a:avLst/>
              <a:gdLst/>
              <a:ahLst/>
              <a:cxnLst/>
              <a:rect l="l" t="t" r="r" b="b"/>
              <a:pathLst>
                <a:path w="12410" h="9805" extrusionOk="0">
                  <a:moveTo>
                    <a:pt x="11486" y="0"/>
                  </a:moveTo>
                  <a:cubicBezTo>
                    <a:pt x="11240" y="0"/>
                    <a:pt x="10999" y="121"/>
                    <a:pt x="10848" y="319"/>
                  </a:cubicBezTo>
                  <a:cubicBezTo>
                    <a:pt x="10688" y="533"/>
                    <a:pt x="10661" y="809"/>
                    <a:pt x="10768" y="1059"/>
                  </a:cubicBezTo>
                  <a:cubicBezTo>
                    <a:pt x="10768" y="1077"/>
                    <a:pt x="10777" y="1095"/>
                    <a:pt x="10786" y="1113"/>
                  </a:cubicBezTo>
                  <a:lnTo>
                    <a:pt x="10786" y="1131"/>
                  </a:lnTo>
                  <a:cubicBezTo>
                    <a:pt x="10804" y="1184"/>
                    <a:pt x="10813" y="1246"/>
                    <a:pt x="10813" y="1309"/>
                  </a:cubicBezTo>
                  <a:cubicBezTo>
                    <a:pt x="10813" y="1336"/>
                    <a:pt x="10813" y="1354"/>
                    <a:pt x="10813" y="1371"/>
                  </a:cubicBezTo>
                  <a:cubicBezTo>
                    <a:pt x="10813" y="1425"/>
                    <a:pt x="10804" y="1487"/>
                    <a:pt x="10786" y="1541"/>
                  </a:cubicBezTo>
                  <a:lnTo>
                    <a:pt x="10768" y="1630"/>
                  </a:lnTo>
                  <a:cubicBezTo>
                    <a:pt x="10750" y="1657"/>
                    <a:pt x="10741" y="1693"/>
                    <a:pt x="10733" y="1719"/>
                  </a:cubicBezTo>
                  <a:cubicBezTo>
                    <a:pt x="10527" y="970"/>
                    <a:pt x="10037" y="301"/>
                    <a:pt x="9234" y="140"/>
                  </a:cubicBezTo>
                  <a:cubicBezTo>
                    <a:pt x="9154" y="125"/>
                    <a:pt x="9074" y="118"/>
                    <a:pt x="8995" y="118"/>
                  </a:cubicBezTo>
                  <a:cubicBezTo>
                    <a:pt x="8428" y="118"/>
                    <a:pt x="7898" y="497"/>
                    <a:pt x="7726" y="1068"/>
                  </a:cubicBezTo>
                  <a:cubicBezTo>
                    <a:pt x="7655" y="1318"/>
                    <a:pt x="7646" y="1577"/>
                    <a:pt x="7682" y="1835"/>
                  </a:cubicBezTo>
                  <a:cubicBezTo>
                    <a:pt x="7505" y="1763"/>
                    <a:pt x="7314" y="1727"/>
                    <a:pt x="7115" y="1727"/>
                  </a:cubicBezTo>
                  <a:cubicBezTo>
                    <a:pt x="7093" y="1727"/>
                    <a:pt x="7070" y="1727"/>
                    <a:pt x="7048" y="1728"/>
                  </a:cubicBezTo>
                  <a:cubicBezTo>
                    <a:pt x="6450" y="1755"/>
                    <a:pt x="5951" y="2210"/>
                    <a:pt x="5808" y="2852"/>
                  </a:cubicBezTo>
                  <a:cubicBezTo>
                    <a:pt x="5755" y="3102"/>
                    <a:pt x="5755" y="3352"/>
                    <a:pt x="5799" y="3584"/>
                  </a:cubicBezTo>
                  <a:cubicBezTo>
                    <a:pt x="5505" y="3342"/>
                    <a:pt x="5158" y="3215"/>
                    <a:pt x="4821" y="3215"/>
                  </a:cubicBezTo>
                  <a:cubicBezTo>
                    <a:pt x="4585" y="3215"/>
                    <a:pt x="4354" y="3277"/>
                    <a:pt x="4149" y="3405"/>
                  </a:cubicBezTo>
                  <a:cubicBezTo>
                    <a:pt x="3631" y="3727"/>
                    <a:pt x="3408" y="4396"/>
                    <a:pt x="3587" y="5047"/>
                  </a:cubicBezTo>
                  <a:cubicBezTo>
                    <a:pt x="3277" y="4712"/>
                    <a:pt x="2896" y="4518"/>
                    <a:pt x="2496" y="4518"/>
                  </a:cubicBezTo>
                  <a:cubicBezTo>
                    <a:pt x="2470" y="4518"/>
                    <a:pt x="2444" y="4519"/>
                    <a:pt x="2418" y="4520"/>
                  </a:cubicBezTo>
                  <a:cubicBezTo>
                    <a:pt x="1767" y="4547"/>
                    <a:pt x="1312" y="5083"/>
                    <a:pt x="1160" y="5600"/>
                  </a:cubicBezTo>
                  <a:cubicBezTo>
                    <a:pt x="875" y="6519"/>
                    <a:pt x="1214" y="7563"/>
                    <a:pt x="2008" y="8267"/>
                  </a:cubicBezTo>
                  <a:cubicBezTo>
                    <a:pt x="2017" y="8276"/>
                    <a:pt x="2026" y="8285"/>
                    <a:pt x="2035" y="8285"/>
                  </a:cubicBezTo>
                  <a:cubicBezTo>
                    <a:pt x="1927" y="8324"/>
                    <a:pt x="1821" y="8343"/>
                    <a:pt x="1717" y="8343"/>
                  </a:cubicBezTo>
                  <a:cubicBezTo>
                    <a:pt x="1486" y="8343"/>
                    <a:pt x="1271" y="8247"/>
                    <a:pt x="1098" y="8062"/>
                  </a:cubicBezTo>
                  <a:cubicBezTo>
                    <a:pt x="1035" y="7991"/>
                    <a:pt x="982" y="7919"/>
                    <a:pt x="946" y="7830"/>
                  </a:cubicBezTo>
                  <a:cubicBezTo>
                    <a:pt x="882" y="7662"/>
                    <a:pt x="717" y="7558"/>
                    <a:pt x="542" y="7558"/>
                  </a:cubicBezTo>
                  <a:cubicBezTo>
                    <a:pt x="522" y="7558"/>
                    <a:pt x="502" y="7560"/>
                    <a:pt x="482" y="7563"/>
                  </a:cubicBezTo>
                  <a:cubicBezTo>
                    <a:pt x="286" y="7589"/>
                    <a:pt x="134" y="7750"/>
                    <a:pt x="108" y="7946"/>
                  </a:cubicBezTo>
                  <a:lnTo>
                    <a:pt x="9" y="8731"/>
                  </a:lnTo>
                  <a:cubicBezTo>
                    <a:pt x="1" y="8865"/>
                    <a:pt x="36" y="8990"/>
                    <a:pt x="125" y="9079"/>
                  </a:cubicBezTo>
                  <a:cubicBezTo>
                    <a:pt x="447" y="9427"/>
                    <a:pt x="884" y="9677"/>
                    <a:pt x="1348" y="9766"/>
                  </a:cubicBezTo>
                  <a:cubicBezTo>
                    <a:pt x="1478" y="9792"/>
                    <a:pt x="1611" y="9805"/>
                    <a:pt x="1744" y="9805"/>
                  </a:cubicBezTo>
                  <a:cubicBezTo>
                    <a:pt x="2430" y="9805"/>
                    <a:pt x="3130" y="9470"/>
                    <a:pt x="3622" y="8910"/>
                  </a:cubicBezTo>
                  <a:cubicBezTo>
                    <a:pt x="3666" y="8912"/>
                    <a:pt x="3710" y="8913"/>
                    <a:pt x="3754" y="8913"/>
                  </a:cubicBezTo>
                  <a:cubicBezTo>
                    <a:pt x="4104" y="8913"/>
                    <a:pt x="4459" y="8849"/>
                    <a:pt x="4800" y="8722"/>
                  </a:cubicBezTo>
                  <a:cubicBezTo>
                    <a:pt x="5460" y="8473"/>
                    <a:pt x="6004" y="8000"/>
                    <a:pt x="6352" y="7375"/>
                  </a:cubicBezTo>
                  <a:cubicBezTo>
                    <a:pt x="7084" y="7348"/>
                    <a:pt x="7940" y="6911"/>
                    <a:pt x="8422" y="5948"/>
                  </a:cubicBezTo>
                  <a:cubicBezTo>
                    <a:pt x="8511" y="5761"/>
                    <a:pt x="8591" y="5555"/>
                    <a:pt x="8645" y="5332"/>
                  </a:cubicBezTo>
                  <a:cubicBezTo>
                    <a:pt x="9020" y="5279"/>
                    <a:pt x="9368" y="5136"/>
                    <a:pt x="9671" y="4931"/>
                  </a:cubicBezTo>
                  <a:cubicBezTo>
                    <a:pt x="10090" y="4636"/>
                    <a:pt x="10429" y="4208"/>
                    <a:pt x="10625" y="3691"/>
                  </a:cubicBezTo>
                  <a:cubicBezTo>
                    <a:pt x="11116" y="3566"/>
                    <a:pt x="11535" y="3263"/>
                    <a:pt x="11848" y="2852"/>
                  </a:cubicBezTo>
                  <a:cubicBezTo>
                    <a:pt x="12071" y="2558"/>
                    <a:pt x="12240" y="2201"/>
                    <a:pt x="12320" y="1817"/>
                  </a:cubicBezTo>
                  <a:cubicBezTo>
                    <a:pt x="12410" y="1380"/>
                    <a:pt x="12356" y="899"/>
                    <a:pt x="12169" y="461"/>
                  </a:cubicBezTo>
                  <a:cubicBezTo>
                    <a:pt x="12062" y="212"/>
                    <a:pt x="11848" y="42"/>
                    <a:pt x="11580" y="6"/>
                  </a:cubicBezTo>
                  <a:cubicBezTo>
                    <a:pt x="11549" y="2"/>
                    <a:pt x="11517" y="0"/>
                    <a:pt x="11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791838" y="1727969"/>
              <a:ext cx="1207000" cy="935273"/>
            </a:xfrm>
            <a:custGeom>
              <a:avLst/>
              <a:gdLst/>
              <a:ahLst/>
              <a:cxnLst/>
              <a:rect l="l" t="t" r="r" b="b"/>
              <a:pathLst>
                <a:path w="11518" h="8925" extrusionOk="0">
                  <a:moveTo>
                    <a:pt x="8708" y="797"/>
                  </a:moveTo>
                  <a:lnTo>
                    <a:pt x="8708" y="797"/>
                  </a:lnTo>
                  <a:cubicBezTo>
                    <a:pt x="8710" y="799"/>
                    <a:pt x="8720" y="804"/>
                    <a:pt x="8725" y="804"/>
                  </a:cubicBezTo>
                  <a:cubicBezTo>
                    <a:pt x="8718" y="801"/>
                    <a:pt x="8713" y="799"/>
                    <a:pt x="8708" y="797"/>
                  </a:cubicBezTo>
                  <a:close/>
                  <a:moveTo>
                    <a:pt x="8520" y="751"/>
                  </a:moveTo>
                  <a:cubicBezTo>
                    <a:pt x="8547" y="751"/>
                    <a:pt x="8583" y="751"/>
                    <a:pt x="8609" y="760"/>
                  </a:cubicBezTo>
                  <a:cubicBezTo>
                    <a:pt x="8627" y="769"/>
                    <a:pt x="8654" y="778"/>
                    <a:pt x="8681" y="787"/>
                  </a:cubicBezTo>
                  <a:cubicBezTo>
                    <a:pt x="8692" y="792"/>
                    <a:pt x="8699" y="794"/>
                    <a:pt x="8708" y="797"/>
                  </a:cubicBezTo>
                  <a:lnTo>
                    <a:pt x="8708" y="797"/>
                  </a:lnTo>
                  <a:cubicBezTo>
                    <a:pt x="8707" y="797"/>
                    <a:pt x="8707" y="797"/>
                    <a:pt x="8707" y="797"/>
                  </a:cubicBezTo>
                  <a:cubicBezTo>
                    <a:pt x="8708" y="797"/>
                    <a:pt x="8713" y="799"/>
                    <a:pt x="8725" y="804"/>
                  </a:cubicBezTo>
                  <a:cubicBezTo>
                    <a:pt x="8752" y="822"/>
                    <a:pt x="8788" y="849"/>
                    <a:pt x="8815" y="867"/>
                  </a:cubicBezTo>
                  <a:cubicBezTo>
                    <a:pt x="8886" y="920"/>
                    <a:pt x="8904" y="938"/>
                    <a:pt x="8957" y="1001"/>
                  </a:cubicBezTo>
                  <a:cubicBezTo>
                    <a:pt x="9064" y="1126"/>
                    <a:pt x="9109" y="1215"/>
                    <a:pt x="9171" y="1375"/>
                  </a:cubicBezTo>
                  <a:cubicBezTo>
                    <a:pt x="9234" y="1518"/>
                    <a:pt x="9252" y="1598"/>
                    <a:pt x="9278" y="1759"/>
                  </a:cubicBezTo>
                  <a:cubicBezTo>
                    <a:pt x="9305" y="1937"/>
                    <a:pt x="9305" y="2027"/>
                    <a:pt x="9296" y="2169"/>
                  </a:cubicBezTo>
                  <a:lnTo>
                    <a:pt x="9287" y="2169"/>
                  </a:lnTo>
                  <a:cubicBezTo>
                    <a:pt x="9278" y="2169"/>
                    <a:pt x="9243" y="2160"/>
                    <a:pt x="9234" y="2152"/>
                  </a:cubicBezTo>
                  <a:cubicBezTo>
                    <a:pt x="9189" y="2143"/>
                    <a:pt x="9154" y="2125"/>
                    <a:pt x="9109" y="2116"/>
                  </a:cubicBezTo>
                  <a:cubicBezTo>
                    <a:pt x="9046" y="2089"/>
                    <a:pt x="8984" y="2053"/>
                    <a:pt x="8913" y="2027"/>
                  </a:cubicBezTo>
                  <a:cubicBezTo>
                    <a:pt x="8913" y="2018"/>
                    <a:pt x="8913" y="2018"/>
                    <a:pt x="8913" y="2018"/>
                  </a:cubicBezTo>
                  <a:cubicBezTo>
                    <a:pt x="8904" y="2009"/>
                    <a:pt x="8886" y="2009"/>
                    <a:pt x="8877" y="2000"/>
                  </a:cubicBezTo>
                  <a:cubicBezTo>
                    <a:pt x="8850" y="1982"/>
                    <a:pt x="8815" y="1955"/>
                    <a:pt x="8788" y="1937"/>
                  </a:cubicBezTo>
                  <a:cubicBezTo>
                    <a:pt x="8725" y="1893"/>
                    <a:pt x="8672" y="1848"/>
                    <a:pt x="8627" y="1804"/>
                  </a:cubicBezTo>
                  <a:cubicBezTo>
                    <a:pt x="8609" y="1795"/>
                    <a:pt x="8600" y="1777"/>
                    <a:pt x="8592" y="1768"/>
                  </a:cubicBezTo>
                  <a:cubicBezTo>
                    <a:pt x="8565" y="1741"/>
                    <a:pt x="8538" y="1706"/>
                    <a:pt x="8511" y="1670"/>
                  </a:cubicBezTo>
                  <a:cubicBezTo>
                    <a:pt x="8351" y="1465"/>
                    <a:pt x="8270" y="1233"/>
                    <a:pt x="8306" y="974"/>
                  </a:cubicBezTo>
                  <a:cubicBezTo>
                    <a:pt x="8306" y="952"/>
                    <a:pt x="8304" y="952"/>
                    <a:pt x="8304" y="952"/>
                  </a:cubicBezTo>
                  <a:cubicBezTo>
                    <a:pt x="8304" y="952"/>
                    <a:pt x="8306" y="952"/>
                    <a:pt x="8315" y="929"/>
                  </a:cubicBezTo>
                  <a:cubicBezTo>
                    <a:pt x="8324" y="903"/>
                    <a:pt x="8333" y="876"/>
                    <a:pt x="8351" y="849"/>
                  </a:cubicBezTo>
                  <a:cubicBezTo>
                    <a:pt x="8351" y="849"/>
                    <a:pt x="8377" y="813"/>
                    <a:pt x="8386" y="804"/>
                  </a:cubicBezTo>
                  <a:cubicBezTo>
                    <a:pt x="8395" y="804"/>
                    <a:pt x="8431" y="778"/>
                    <a:pt x="8431" y="778"/>
                  </a:cubicBezTo>
                  <a:cubicBezTo>
                    <a:pt x="8440" y="769"/>
                    <a:pt x="8458" y="760"/>
                    <a:pt x="8467" y="760"/>
                  </a:cubicBezTo>
                  <a:lnTo>
                    <a:pt x="8476" y="760"/>
                  </a:lnTo>
                  <a:cubicBezTo>
                    <a:pt x="8476" y="760"/>
                    <a:pt x="8476" y="760"/>
                    <a:pt x="8476" y="751"/>
                  </a:cubicBezTo>
                  <a:close/>
                  <a:moveTo>
                    <a:pt x="6673" y="2354"/>
                  </a:moveTo>
                  <a:cubicBezTo>
                    <a:pt x="6681" y="2354"/>
                    <a:pt x="6690" y="2355"/>
                    <a:pt x="6700" y="2357"/>
                  </a:cubicBezTo>
                  <a:cubicBezTo>
                    <a:pt x="6752" y="2365"/>
                    <a:pt x="6796" y="2374"/>
                    <a:pt x="6863" y="2415"/>
                  </a:cubicBezTo>
                  <a:lnTo>
                    <a:pt x="6863" y="2415"/>
                  </a:lnTo>
                  <a:cubicBezTo>
                    <a:pt x="6866" y="2418"/>
                    <a:pt x="6907" y="2448"/>
                    <a:pt x="6914" y="2455"/>
                  </a:cubicBezTo>
                  <a:cubicBezTo>
                    <a:pt x="6932" y="2473"/>
                    <a:pt x="6950" y="2482"/>
                    <a:pt x="6968" y="2499"/>
                  </a:cubicBezTo>
                  <a:cubicBezTo>
                    <a:pt x="6968" y="2499"/>
                    <a:pt x="6986" y="2517"/>
                    <a:pt x="6986" y="2517"/>
                  </a:cubicBezTo>
                  <a:cubicBezTo>
                    <a:pt x="7084" y="2624"/>
                    <a:pt x="7137" y="2767"/>
                    <a:pt x="7173" y="2910"/>
                  </a:cubicBezTo>
                  <a:cubicBezTo>
                    <a:pt x="7227" y="3177"/>
                    <a:pt x="7236" y="3454"/>
                    <a:pt x="7227" y="3740"/>
                  </a:cubicBezTo>
                  <a:cubicBezTo>
                    <a:pt x="7209" y="3731"/>
                    <a:pt x="7191" y="3722"/>
                    <a:pt x="7173" y="3722"/>
                  </a:cubicBezTo>
                  <a:cubicBezTo>
                    <a:pt x="7111" y="3695"/>
                    <a:pt x="7048" y="3668"/>
                    <a:pt x="6986" y="3632"/>
                  </a:cubicBezTo>
                  <a:cubicBezTo>
                    <a:pt x="6977" y="3632"/>
                    <a:pt x="6968" y="3624"/>
                    <a:pt x="6950" y="3615"/>
                  </a:cubicBezTo>
                  <a:cubicBezTo>
                    <a:pt x="6950" y="3615"/>
                    <a:pt x="6950" y="3615"/>
                    <a:pt x="6941" y="3606"/>
                  </a:cubicBezTo>
                  <a:cubicBezTo>
                    <a:pt x="6914" y="3588"/>
                    <a:pt x="6879" y="3570"/>
                    <a:pt x="6852" y="3552"/>
                  </a:cubicBezTo>
                  <a:cubicBezTo>
                    <a:pt x="6798" y="3508"/>
                    <a:pt x="6745" y="3472"/>
                    <a:pt x="6700" y="3427"/>
                  </a:cubicBezTo>
                  <a:cubicBezTo>
                    <a:pt x="6691" y="3418"/>
                    <a:pt x="6682" y="3409"/>
                    <a:pt x="6682" y="3409"/>
                  </a:cubicBezTo>
                  <a:cubicBezTo>
                    <a:pt x="6682" y="3409"/>
                    <a:pt x="6674" y="3401"/>
                    <a:pt x="6674" y="3392"/>
                  </a:cubicBezTo>
                  <a:cubicBezTo>
                    <a:pt x="6647" y="3365"/>
                    <a:pt x="6620" y="3338"/>
                    <a:pt x="6602" y="3311"/>
                  </a:cubicBezTo>
                  <a:cubicBezTo>
                    <a:pt x="6575" y="3285"/>
                    <a:pt x="6558" y="3258"/>
                    <a:pt x="6540" y="3222"/>
                  </a:cubicBezTo>
                  <a:cubicBezTo>
                    <a:pt x="6531" y="3213"/>
                    <a:pt x="6513" y="3186"/>
                    <a:pt x="6504" y="3177"/>
                  </a:cubicBezTo>
                  <a:cubicBezTo>
                    <a:pt x="6477" y="3124"/>
                    <a:pt x="6450" y="3062"/>
                    <a:pt x="6433" y="2999"/>
                  </a:cubicBezTo>
                  <a:cubicBezTo>
                    <a:pt x="6433" y="2990"/>
                    <a:pt x="6415" y="2954"/>
                    <a:pt x="6415" y="2946"/>
                  </a:cubicBezTo>
                  <a:cubicBezTo>
                    <a:pt x="6406" y="2910"/>
                    <a:pt x="6406" y="2874"/>
                    <a:pt x="6397" y="2838"/>
                  </a:cubicBezTo>
                  <a:cubicBezTo>
                    <a:pt x="6397" y="2821"/>
                    <a:pt x="6397" y="2776"/>
                    <a:pt x="6397" y="2767"/>
                  </a:cubicBezTo>
                  <a:cubicBezTo>
                    <a:pt x="6397" y="2758"/>
                    <a:pt x="6397" y="2705"/>
                    <a:pt x="6397" y="2687"/>
                  </a:cubicBezTo>
                  <a:cubicBezTo>
                    <a:pt x="6406" y="2651"/>
                    <a:pt x="6406" y="2624"/>
                    <a:pt x="6415" y="2589"/>
                  </a:cubicBezTo>
                  <a:cubicBezTo>
                    <a:pt x="6424" y="2571"/>
                    <a:pt x="6424" y="2562"/>
                    <a:pt x="6433" y="2544"/>
                  </a:cubicBezTo>
                  <a:cubicBezTo>
                    <a:pt x="6433" y="2535"/>
                    <a:pt x="6450" y="2499"/>
                    <a:pt x="6450" y="2491"/>
                  </a:cubicBezTo>
                  <a:cubicBezTo>
                    <a:pt x="6459" y="2482"/>
                    <a:pt x="6468" y="2464"/>
                    <a:pt x="6468" y="2464"/>
                  </a:cubicBezTo>
                  <a:cubicBezTo>
                    <a:pt x="6486" y="2446"/>
                    <a:pt x="6495" y="2437"/>
                    <a:pt x="6504" y="2419"/>
                  </a:cubicBezTo>
                  <a:cubicBezTo>
                    <a:pt x="6513" y="2410"/>
                    <a:pt x="6522" y="2401"/>
                    <a:pt x="6531" y="2392"/>
                  </a:cubicBezTo>
                  <a:cubicBezTo>
                    <a:pt x="6540" y="2392"/>
                    <a:pt x="6549" y="2384"/>
                    <a:pt x="6558" y="2375"/>
                  </a:cubicBezTo>
                  <a:lnTo>
                    <a:pt x="6575" y="2375"/>
                  </a:lnTo>
                  <a:cubicBezTo>
                    <a:pt x="6619" y="2367"/>
                    <a:pt x="6639" y="2354"/>
                    <a:pt x="6673" y="2354"/>
                  </a:cubicBezTo>
                  <a:close/>
                  <a:moveTo>
                    <a:pt x="4354" y="3838"/>
                  </a:moveTo>
                  <a:cubicBezTo>
                    <a:pt x="4361" y="3838"/>
                    <a:pt x="4414" y="3849"/>
                    <a:pt x="4426" y="3849"/>
                  </a:cubicBezTo>
                  <a:cubicBezTo>
                    <a:pt x="4429" y="3849"/>
                    <a:pt x="4429" y="3848"/>
                    <a:pt x="4425" y="3847"/>
                  </a:cubicBezTo>
                  <a:lnTo>
                    <a:pt x="4425" y="3847"/>
                  </a:lnTo>
                  <a:cubicBezTo>
                    <a:pt x="4497" y="3873"/>
                    <a:pt x="4532" y="3891"/>
                    <a:pt x="4577" y="3918"/>
                  </a:cubicBezTo>
                  <a:cubicBezTo>
                    <a:pt x="4711" y="4016"/>
                    <a:pt x="4791" y="4096"/>
                    <a:pt x="4880" y="4239"/>
                  </a:cubicBezTo>
                  <a:cubicBezTo>
                    <a:pt x="5032" y="4471"/>
                    <a:pt x="5130" y="4810"/>
                    <a:pt x="5166" y="5113"/>
                  </a:cubicBezTo>
                  <a:cubicBezTo>
                    <a:pt x="5193" y="5292"/>
                    <a:pt x="5193" y="5390"/>
                    <a:pt x="5175" y="5568"/>
                  </a:cubicBezTo>
                  <a:cubicBezTo>
                    <a:pt x="5175" y="5568"/>
                    <a:pt x="5175" y="5577"/>
                    <a:pt x="5175" y="5577"/>
                  </a:cubicBezTo>
                  <a:cubicBezTo>
                    <a:pt x="5041" y="5479"/>
                    <a:pt x="4925" y="5363"/>
                    <a:pt x="4809" y="5229"/>
                  </a:cubicBezTo>
                  <a:cubicBezTo>
                    <a:pt x="4586" y="4980"/>
                    <a:pt x="4327" y="4694"/>
                    <a:pt x="4193" y="4382"/>
                  </a:cubicBezTo>
                  <a:cubicBezTo>
                    <a:pt x="4167" y="4310"/>
                    <a:pt x="4149" y="4248"/>
                    <a:pt x="4140" y="4177"/>
                  </a:cubicBezTo>
                  <a:cubicBezTo>
                    <a:pt x="4140" y="4159"/>
                    <a:pt x="4140" y="4159"/>
                    <a:pt x="4140" y="4123"/>
                  </a:cubicBezTo>
                  <a:cubicBezTo>
                    <a:pt x="4140" y="4108"/>
                    <a:pt x="4153" y="4038"/>
                    <a:pt x="4151" y="4038"/>
                  </a:cubicBezTo>
                  <a:lnTo>
                    <a:pt x="4151" y="4038"/>
                  </a:lnTo>
                  <a:cubicBezTo>
                    <a:pt x="4151" y="4038"/>
                    <a:pt x="4150" y="4039"/>
                    <a:pt x="4149" y="4043"/>
                  </a:cubicBezTo>
                  <a:cubicBezTo>
                    <a:pt x="4167" y="3971"/>
                    <a:pt x="4193" y="3927"/>
                    <a:pt x="4229" y="3891"/>
                  </a:cubicBezTo>
                  <a:cubicBezTo>
                    <a:pt x="4238" y="3873"/>
                    <a:pt x="4292" y="3847"/>
                    <a:pt x="4309" y="3847"/>
                  </a:cubicBezTo>
                  <a:cubicBezTo>
                    <a:pt x="4327" y="3838"/>
                    <a:pt x="4336" y="3838"/>
                    <a:pt x="4354" y="3838"/>
                  </a:cubicBezTo>
                  <a:close/>
                  <a:moveTo>
                    <a:pt x="2036" y="5067"/>
                  </a:moveTo>
                  <a:cubicBezTo>
                    <a:pt x="2047" y="5067"/>
                    <a:pt x="2059" y="5067"/>
                    <a:pt x="2070" y="5069"/>
                  </a:cubicBezTo>
                  <a:cubicBezTo>
                    <a:pt x="2365" y="5095"/>
                    <a:pt x="2561" y="5461"/>
                    <a:pt x="2659" y="5702"/>
                  </a:cubicBezTo>
                  <a:cubicBezTo>
                    <a:pt x="2793" y="6014"/>
                    <a:pt x="2855" y="6362"/>
                    <a:pt x="2837" y="6701"/>
                  </a:cubicBezTo>
                  <a:cubicBezTo>
                    <a:pt x="2820" y="6906"/>
                    <a:pt x="2784" y="7103"/>
                    <a:pt x="2713" y="7290"/>
                  </a:cubicBezTo>
                  <a:cubicBezTo>
                    <a:pt x="2543" y="7228"/>
                    <a:pt x="2391" y="7129"/>
                    <a:pt x="2249" y="7014"/>
                  </a:cubicBezTo>
                  <a:cubicBezTo>
                    <a:pt x="2026" y="6835"/>
                    <a:pt x="1847" y="6594"/>
                    <a:pt x="1740" y="6327"/>
                  </a:cubicBezTo>
                  <a:cubicBezTo>
                    <a:pt x="1633" y="6068"/>
                    <a:pt x="1589" y="5773"/>
                    <a:pt x="1651" y="5497"/>
                  </a:cubicBezTo>
                  <a:cubicBezTo>
                    <a:pt x="1693" y="5302"/>
                    <a:pt x="1824" y="5067"/>
                    <a:pt x="2036" y="5067"/>
                  </a:cubicBezTo>
                  <a:close/>
                  <a:moveTo>
                    <a:pt x="11044" y="0"/>
                  </a:moveTo>
                  <a:cubicBezTo>
                    <a:pt x="10833" y="0"/>
                    <a:pt x="10613" y="197"/>
                    <a:pt x="10724" y="448"/>
                  </a:cubicBezTo>
                  <a:cubicBezTo>
                    <a:pt x="10733" y="483"/>
                    <a:pt x="10741" y="510"/>
                    <a:pt x="10759" y="546"/>
                  </a:cubicBezTo>
                  <a:cubicBezTo>
                    <a:pt x="10759" y="546"/>
                    <a:pt x="10759" y="555"/>
                    <a:pt x="10759" y="555"/>
                  </a:cubicBezTo>
                  <a:cubicBezTo>
                    <a:pt x="10768" y="573"/>
                    <a:pt x="10768" y="581"/>
                    <a:pt x="10768" y="599"/>
                  </a:cubicBezTo>
                  <a:cubicBezTo>
                    <a:pt x="10786" y="671"/>
                    <a:pt x="10795" y="751"/>
                    <a:pt x="10804" y="822"/>
                  </a:cubicBezTo>
                  <a:cubicBezTo>
                    <a:pt x="10804" y="840"/>
                    <a:pt x="10804" y="849"/>
                    <a:pt x="10804" y="867"/>
                  </a:cubicBezTo>
                  <a:cubicBezTo>
                    <a:pt x="10804" y="894"/>
                    <a:pt x="10804" y="929"/>
                    <a:pt x="10804" y="965"/>
                  </a:cubicBezTo>
                  <a:cubicBezTo>
                    <a:pt x="10795" y="1036"/>
                    <a:pt x="10786" y="1108"/>
                    <a:pt x="10768" y="1188"/>
                  </a:cubicBezTo>
                  <a:cubicBezTo>
                    <a:pt x="10768" y="1197"/>
                    <a:pt x="10759" y="1233"/>
                    <a:pt x="10759" y="1251"/>
                  </a:cubicBezTo>
                  <a:cubicBezTo>
                    <a:pt x="10750" y="1268"/>
                    <a:pt x="10750" y="1286"/>
                    <a:pt x="10750" y="1286"/>
                  </a:cubicBezTo>
                  <a:cubicBezTo>
                    <a:pt x="10741" y="1304"/>
                    <a:pt x="10733" y="1322"/>
                    <a:pt x="10733" y="1331"/>
                  </a:cubicBezTo>
                  <a:cubicBezTo>
                    <a:pt x="10706" y="1402"/>
                    <a:pt x="10679" y="1474"/>
                    <a:pt x="10643" y="1545"/>
                  </a:cubicBezTo>
                  <a:cubicBezTo>
                    <a:pt x="10634" y="1554"/>
                    <a:pt x="10617" y="1590"/>
                    <a:pt x="10617" y="1598"/>
                  </a:cubicBezTo>
                  <a:cubicBezTo>
                    <a:pt x="10599" y="1616"/>
                    <a:pt x="10590" y="1643"/>
                    <a:pt x="10572" y="1670"/>
                  </a:cubicBezTo>
                  <a:cubicBezTo>
                    <a:pt x="10527" y="1732"/>
                    <a:pt x="10483" y="1786"/>
                    <a:pt x="10429" y="1848"/>
                  </a:cubicBezTo>
                  <a:cubicBezTo>
                    <a:pt x="10420" y="1857"/>
                    <a:pt x="10420" y="1857"/>
                    <a:pt x="10420" y="1866"/>
                  </a:cubicBezTo>
                  <a:cubicBezTo>
                    <a:pt x="10420" y="1866"/>
                    <a:pt x="10411" y="1866"/>
                    <a:pt x="10402" y="1875"/>
                  </a:cubicBezTo>
                  <a:cubicBezTo>
                    <a:pt x="10376" y="1902"/>
                    <a:pt x="10349" y="1929"/>
                    <a:pt x="10322" y="1955"/>
                  </a:cubicBezTo>
                  <a:cubicBezTo>
                    <a:pt x="10295" y="1973"/>
                    <a:pt x="10269" y="1991"/>
                    <a:pt x="10242" y="2009"/>
                  </a:cubicBezTo>
                  <a:cubicBezTo>
                    <a:pt x="10233" y="2018"/>
                    <a:pt x="10188" y="2045"/>
                    <a:pt x="10179" y="2053"/>
                  </a:cubicBezTo>
                  <a:cubicBezTo>
                    <a:pt x="10126" y="2089"/>
                    <a:pt x="10063" y="2116"/>
                    <a:pt x="10001" y="2143"/>
                  </a:cubicBezTo>
                  <a:cubicBezTo>
                    <a:pt x="9992" y="2143"/>
                    <a:pt x="9974" y="2152"/>
                    <a:pt x="9956" y="2152"/>
                  </a:cubicBezTo>
                  <a:cubicBezTo>
                    <a:pt x="9965" y="2125"/>
                    <a:pt x="9965" y="2089"/>
                    <a:pt x="9965" y="2062"/>
                  </a:cubicBezTo>
                  <a:cubicBezTo>
                    <a:pt x="9948" y="1277"/>
                    <a:pt x="9564" y="296"/>
                    <a:pt x="8699" y="126"/>
                  </a:cubicBezTo>
                  <a:cubicBezTo>
                    <a:pt x="8644" y="115"/>
                    <a:pt x="8590" y="110"/>
                    <a:pt x="8537" y="110"/>
                  </a:cubicBezTo>
                  <a:cubicBezTo>
                    <a:pt x="8158" y="110"/>
                    <a:pt x="7810" y="376"/>
                    <a:pt x="7708" y="751"/>
                  </a:cubicBezTo>
                  <a:cubicBezTo>
                    <a:pt x="7583" y="1170"/>
                    <a:pt x="7690" y="1607"/>
                    <a:pt x="7914" y="1973"/>
                  </a:cubicBezTo>
                  <a:cubicBezTo>
                    <a:pt x="8190" y="2410"/>
                    <a:pt x="8654" y="2723"/>
                    <a:pt x="9154" y="2838"/>
                  </a:cubicBezTo>
                  <a:cubicBezTo>
                    <a:pt x="9136" y="2892"/>
                    <a:pt x="9109" y="2954"/>
                    <a:pt x="9073" y="3008"/>
                  </a:cubicBezTo>
                  <a:cubicBezTo>
                    <a:pt x="9073" y="3017"/>
                    <a:pt x="9055" y="3062"/>
                    <a:pt x="9046" y="3070"/>
                  </a:cubicBezTo>
                  <a:cubicBezTo>
                    <a:pt x="9029" y="3097"/>
                    <a:pt x="9020" y="3115"/>
                    <a:pt x="9002" y="3142"/>
                  </a:cubicBezTo>
                  <a:cubicBezTo>
                    <a:pt x="8957" y="3213"/>
                    <a:pt x="8904" y="3276"/>
                    <a:pt x="8859" y="3338"/>
                  </a:cubicBezTo>
                  <a:cubicBezTo>
                    <a:pt x="8832" y="3356"/>
                    <a:pt x="8815" y="3383"/>
                    <a:pt x="8797" y="3409"/>
                  </a:cubicBezTo>
                  <a:cubicBezTo>
                    <a:pt x="8788" y="3409"/>
                    <a:pt x="8743" y="3454"/>
                    <a:pt x="8734" y="3463"/>
                  </a:cubicBezTo>
                  <a:cubicBezTo>
                    <a:pt x="8681" y="3508"/>
                    <a:pt x="8609" y="3561"/>
                    <a:pt x="8547" y="3606"/>
                  </a:cubicBezTo>
                  <a:cubicBezTo>
                    <a:pt x="8538" y="3615"/>
                    <a:pt x="8529" y="3624"/>
                    <a:pt x="8511" y="3624"/>
                  </a:cubicBezTo>
                  <a:cubicBezTo>
                    <a:pt x="8484" y="3641"/>
                    <a:pt x="8458" y="3659"/>
                    <a:pt x="8431" y="3668"/>
                  </a:cubicBezTo>
                  <a:cubicBezTo>
                    <a:pt x="8368" y="3704"/>
                    <a:pt x="8297" y="3731"/>
                    <a:pt x="8226" y="3757"/>
                  </a:cubicBezTo>
                  <a:cubicBezTo>
                    <a:pt x="8217" y="3757"/>
                    <a:pt x="8208" y="3757"/>
                    <a:pt x="8190" y="3766"/>
                  </a:cubicBezTo>
                  <a:cubicBezTo>
                    <a:pt x="8154" y="3775"/>
                    <a:pt x="8119" y="3784"/>
                    <a:pt x="8083" y="3793"/>
                  </a:cubicBezTo>
                  <a:cubicBezTo>
                    <a:pt x="8021" y="3802"/>
                    <a:pt x="7958" y="3811"/>
                    <a:pt x="7905" y="3811"/>
                  </a:cubicBezTo>
                  <a:cubicBezTo>
                    <a:pt x="7914" y="3365"/>
                    <a:pt x="7905" y="2865"/>
                    <a:pt x="7717" y="2446"/>
                  </a:cubicBezTo>
                  <a:cubicBezTo>
                    <a:pt x="7526" y="2029"/>
                    <a:pt x="7133" y="1723"/>
                    <a:pt x="6660" y="1723"/>
                  </a:cubicBezTo>
                  <a:cubicBezTo>
                    <a:pt x="6647" y="1723"/>
                    <a:pt x="6633" y="1723"/>
                    <a:pt x="6620" y="1723"/>
                  </a:cubicBezTo>
                  <a:cubicBezTo>
                    <a:pt x="6183" y="1741"/>
                    <a:pt x="5880" y="2107"/>
                    <a:pt x="5790" y="2508"/>
                  </a:cubicBezTo>
                  <a:cubicBezTo>
                    <a:pt x="5621" y="3276"/>
                    <a:pt x="6165" y="3989"/>
                    <a:pt x="6834" y="4293"/>
                  </a:cubicBezTo>
                  <a:cubicBezTo>
                    <a:pt x="6941" y="4346"/>
                    <a:pt x="7048" y="4382"/>
                    <a:pt x="7155" y="4409"/>
                  </a:cubicBezTo>
                  <a:cubicBezTo>
                    <a:pt x="7111" y="4641"/>
                    <a:pt x="7039" y="4864"/>
                    <a:pt x="6932" y="5087"/>
                  </a:cubicBezTo>
                  <a:cubicBezTo>
                    <a:pt x="6879" y="5194"/>
                    <a:pt x="6754" y="5354"/>
                    <a:pt x="6674" y="5443"/>
                  </a:cubicBezTo>
                  <a:cubicBezTo>
                    <a:pt x="6638" y="5470"/>
                    <a:pt x="6566" y="5533"/>
                    <a:pt x="6522" y="5568"/>
                  </a:cubicBezTo>
                  <a:cubicBezTo>
                    <a:pt x="6450" y="5622"/>
                    <a:pt x="6397" y="5658"/>
                    <a:pt x="6343" y="5684"/>
                  </a:cubicBezTo>
                  <a:cubicBezTo>
                    <a:pt x="6192" y="5765"/>
                    <a:pt x="6094" y="5800"/>
                    <a:pt x="5933" y="5827"/>
                  </a:cubicBezTo>
                  <a:lnTo>
                    <a:pt x="5835" y="5827"/>
                  </a:lnTo>
                  <a:cubicBezTo>
                    <a:pt x="5960" y="5033"/>
                    <a:pt x="5746" y="4105"/>
                    <a:pt x="5157" y="3543"/>
                  </a:cubicBezTo>
                  <a:cubicBezTo>
                    <a:pt x="4942" y="3346"/>
                    <a:pt x="4659" y="3209"/>
                    <a:pt x="4376" y="3209"/>
                  </a:cubicBezTo>
                  <a:cubicBezTo>
                    <a:pt x="4225" y="3209"/>
                    <a:pt x="4075" y="3248"/>
                    <a:pt x="3935" y="3338"/>
                  </a:cubicBezTo>
                  <a:cubicBezTo>
                    <a:pt x="3515" y="3588"/>
                    <a:pt x="3435" y="4123"/>
                    <a:pt x="3578" y="4551"/>
                  </a:cubicBezTo>
                  <a:cubicBezTo>
                    <a:pt x="3658" y="4783"/>
                    <a:pt x="3792" y="4980"/>
                    <a:pt x="3935" y="5176"/>
                  </a:cubicBezTo>
                  <a:cubicBezTo>
                    <a:pt x="4060" y="5345"/>
                    <a:pt x="4193" y="5515"/>
                    <a:pt x="4336" y="5684"/>
                  </a:cubicBezTo>
                  <a:cubicBezTo>
                    <a:pt x="4532" y="5907"/>
                    <a:pt x="4755" y="6112"/>
                    <a:pt x="5005" y="6264"/>
                  </a:cubicBezTo>
                  <a:cubicBezTo>
                    <a:pt x="4916" y="6478"/>
                    <a:pt x="4791" y="6666"/>
                    <a:pt x="4631" y="6826"/>
                  </a:cubicBezTo>
                  <a:cubicBezTo>
                    <a:pt x="4274" y="7174"/>
                    <a:pt x="3783" y="7388"/>
                    <a:pt x="3284" y="7388"/>
                  </a:cubicBezTo>
                  <a:cubicBezTo>
                    <a:pt x="3507" y="6701"/>
                    <a:pt x="3426" y="5907"/>
                    <a:pt x="3078" y="5274"/>
                  </a:cubicBezTo>
                  <a:cubicBezTo>
                    <a:pt x="2871" y="4886"/>
                    <a:pt x="2514" y="4514"/>
                    <a:pt x="2039" y="4514"/>
                  </a:cubicBezTo>
                  <a:cubicBezTo>
                    <a:pt x="2023" y="4514"/>
                    <a:pt x="2007" y="4515"/>
                    <a:pt x="1990" y="4516"/>
                  </a:cubicBezTo>
                  <a:cubicBezTo>
                    <a:pt x="1562" y="4533"/>
                    <a:pt x="1250" y="4899"/>
                    <a:pt x="1134" y="5283"/>
                  </a:cubicBezTo>
                  <a:cubicBezTo>
                    <a:pt x="884" y="6095"/>
                    <a:pt x="1241" y="6960"/>
                    <a:pt x="1856" y="7504"/>
                  </a:cubicBezTo>
                  <a:cubicBezTo>
                    <a:pt x="2008" y="7638"/>
                    <a:pt x="2186" y="7754"/>
                    <a:pt x="2374" y="7834"/>
                  </a:cubicBezTo>
                  <a:cubicBezTo>
                    <a:pt x="2240" y="7986"/>
                    <a:pt x="2070" y="8111"/>
                    <a:pt x="1883" y="8200"/>
                  </a:cubicBezTo>
                  <a:cubicBezTo>
                    <a:pt x="1684" y="8290"/>
                    <a:pt x="1476" y="8336"/>
                    <a:pt x="1272" y="8336"/>
                  </a:cubicBezTo>
                  <a:cubicBezTo>
                    <a:pt x="928" y="8336"/>
                    <a:pt x="594" y="8204"/>
                    <a:pt x="331" y="7923"/>
                  </a:cubicBezTo>
                  <a:cubicBezTo>
                    <a:pt x="233" y="7807"/>
                    <a:pt x="152" y="7692"/>
                    <a:pt x="99" y="7558"/>
                  </a:cubicBezTo>
                  <a:lnTo>
                    <a:pt x="1" y="8343"/>
                  </a:lnTo>
                  <a:cubicBezTo>
                    <a:pt x="259" y="8619"/>
                    <a:pt x="598" y="8816"/>
                    <a:pt x="982" y="8896"/>
                  </a:cubicBezTo>
                  <a:cubicBezTo>
                    <a:pt x="1084" y="8915"/>
                    <a:pt x="1187" y="8924"/>
                    <a:pt x="1290" y="8924"/>
                  </a:cubicBezTo>
                  <a:cubicBezTo>
                    <a:pt x="1950" y="8924"/>
                    <a:pt x="2602" y="8545"/>
                    <a:pt x="2980" y="8013"/>
                  </a:cubicBezTo>
                  <a:cubicBezTo>
                    <a:pt x="3083" y="8026"/>
                    <a:pt x="3186" y="8033"/>
                    <a:pt x="3291" y="8033"/>
                  </a:cubicBezTo>
                  <a:cubicBezTo>
                    <a:pt x="3594" y="8033"/>
                    <a:pt x="3901" y="7976"/>
                    <a:pt x="4193" y="7870"/>
                  </a:cubicBezTo>
                  <a:cubicBezTo>
                    <a:pt x="4863" y="7620"/>
                    <a:pt x="5362" y="7112"/>
                    <a:pt x="5639" y="6487"/>
                  </a:cubicBezTo>
                  <a:cubicBezTo>
                    <a:pt x="5702" y="6495"/>
                    <a:pt x="5766" y="6498"/>
                    <a:pt x="5829" y="6498"/>
                  </a:cubicBezTo>
                  <a:cubicBezTo>
                    <a:pt x="6576" y="6498"/>
                    <a:pt x="7254" y="5976"/>
                    <a:pt x="7583" y="5310"/>
                  </a:cubicBezTo>
                  <a:cubicBezTo>
                    <a:pt x="7708" y="5051"/>
                    <a:pt x="7789" y="4774"/>
                    <a:pt x="7842" y="4489"/>
                  </a:cubicBezTo>
                  <a:cubicBezTo>
                    <a:pt x="8244" y="4480"/>
                    <a:pt x="8645" y="4355"/>
                    <a:pt x="8975" y="4123"/>
                  </a:cubicBezTo>
                  <a:cubicBezTo>
                    <a:pt x="9412" y="3829"/>
                    <a:pt x="9707" y="3374"/>
                    <a:pt x="9849" y="2874"/>
                  </a:cubicBezTo>
                  <a:cubicBezTo>
                    <a:pt x="9867" y="2874"/>
                    <a:pt x="9876" y="2874"/>
                    <a:pt x="9894" y="2865"/>
                  </a:cubicBezTo>
                  <a:cubicBezTo>
                    <a:pt x="10697" y="2740"/>
                    <a:pt x="11286" y="2062"/>
                    <a:pt x="11446" y="1286"/>
                  </a:cubicBezTo>
                  <a:cubicBezTo>
                    <a:pt x="11518" y="920"/>
                    <a:pt x="11464" y="528"/>
                    <a:pt x="11321" y="189"/>
                  </a:cubicBezTo>
                  <a:cubicBezTo>
                    <a:pt x="11266" y="56"/>
                    <a:pt x="11156" y="0"/>
                    <a:pt x="110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04" name="Google Shape;504;p2"/>
          <p:cNvSpPr txBox="1">
            <a:spLocks noGrp="1"/>
          </p:cNvSpPr>
          <p:nvPr>
            <p:ph type="ctrTitle"/>
          </p:nvPr>
        </p:nvSpPr>
        <p:spPr>
          <a:xfrm>
            <a:off x="1270400" y="1174613"/>
            <a:ext cx="4528800" cy="20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"/>
          <p:cNvSpPr txBox="1">
            <a:spLocks noGrp="1"/>
          </p:cNvSpPr>
          <p:nvPr>
            <p:ph type="subTitle" idx="1"/>
          </p:nvPr>
        </p:nvSpPr>
        <p:spPr>
          <a:xfrm>
            <a:off x="1270400" y="319348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6" name="Google Shape;506;p2"/>
          <p:cNvSpPr>
            <a:spLocks noGrp="1"/>
          </p:cNvSpPr>
          <p:nvPr>
            <p:ph type="pic" idx="2"/>
          </p:nvPr>
        </p:nvSpPr>
        <p:spPr>
          <a:xfrm rot="561340">
            <a:off x="5971060" y="496307"/>
            <a:ext cx="2596539" cy="3513837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sp>
      <p:grpSp>
        <p:nvGrpSpPr>
          <p:cNvPr id="507" name="Google Shape;507;p2"/>
          <p:cNvGrpSpPr/>
          <p:nvPr/>
        </p:nvGrpSpPr>
        <p:grpSpPr>
          <a:xfrm rot="-3669520">
            <a:off x="8161279" y="1228973"/>
            <a:ext cx="2003370" cy="1927297"/>
            <a:chOff x="3795825" y="3576625"/>
            <a:chExt cx="273225" cy="262850"/>
          </a:xfrm>
        </p:grpSpPr>
        <p:sp>
          <p:nvSpPr>
            <p:cNvPr id="508" name="Google Shape;508;p2"/>
            <p:cNvSpPr/>
            <p:nvPr/>
          </p:nvSpPr>
          <p:spPr>
            <a:xfrm>
              <a:off x="3954600" y="3665275"/>
              <a:ext cx="114450" cy="80700"/>
            </a:xfrm>
            <a:custGeom>
              <a:avLst/>
              <a:gdLst/>
              <a:ahLst/>
              <a:cxnLst/>
              <a:rect l="l" t="t" r="r" b="b"/>
              <a:pathLst>
                <a:path w="4578" h="3228" extrusionOk="0">
                  <a:moveTo>
                    <a:pt x="2303" y="0"/>
                  </a:moveTo>
                  <a:cubicBezTo>
                    <a:pt x="1128" y="0"/>
                    <a:pt x="1" y="457"/>
                    <a:pt x="331" y="2280"/>
                  </a:cubicBezTo>
                  <a:cubicBezTo>
                    <a:pt x="331" y="2280"/>
                    <a:pt x="701" y="3227"/>
                    <a:pt x="1548" y="3227"/>
                  </a:cubicBezTo>
                  <a:cubicBezTo>
                    <a:pt x="2230" y="3227"/>
                    <a:pt x="3221" y="2613"/>
                    <a:pt x="4578" y="397"/>
                  </a:cubicBezTo>
                  <a:cubicBezTo>
                    <a:pt x="4578" y="397"/>
                    <a:pt x="3614" y="112"/>
                    <a:pt x="2865" y="32"/>
                  </a:cubicBezTo>
                  <a:cubicBezTo>
                    <a:pt x="2680" y="12"/>
                    <a:pt x="2491" y="0"/>
                    <a:pt x="2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3963775" y="3675425"/>
              <a:ext cx="105275" cy="70575"/>
            </a:xfrm>
            <a:custGeom>
              <a:avLst/>
              <a:gdLst/>
              <a:ahLst/>
              <a:cxnLst/>
              <a:rect l="l" t="t" r="r" b="b"/>
              <a:pathLst>
                <a:path w="4211" h="2823" extrusionOk="0">
                  <a:moveTo>
                    <a:pt x="4211" y="0"/>
                  </a:moveTo>
                  <a:lnTo>
                    <a:pt x="0" y="1936"/>
                  </a:lnTo>
                  <a:cubicBezTo>
                    <a:pt x="100" y="2155"/>
                    <a:pt x="473" y="2822"/>
                    <a:pt x="1183" y="2822"/>
                  </a:cubicBezTo>
                  <a:cubicBezTo>
                    <a:pt x="1863" y="2822"/>
                    <a:pt x="2853" y="2209"/>
                    <a:pt x="4211" y="0"/>
                  </a:cubicBezTo>
                  <a:close/>
                </a:path>
              </a:pathLst>
            </a:custGeom>
            <a:solidFill>
              <a:srgbClr val="222A54">
                <a:alpha val="30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3936775" y="3576625"/>
              <a:ext cx="95025" cy="86125"/>
            </a:xfrm>
            <a:custGeom>
              <a:avLst/>
              <a:gdLst/>
              <a:ahLst/>
              <a:cxnLst/>
              <a:rect l="l" t="t" r="r" b="b"/>
              <a:pathLst>
                <a:path w="3801" h="3445" extrusionOk="0">
                  <a:moveTo>
                    <a:pt x="3801" y="0"/>
                  </a:moveTo>
                  <a:cubicBezTo>
                    <a:pt x="3801" y="0"/>
                    <a:pt x="1" y="72"/>
                    <a:pt x="679" y="3096"/>
                  </a:cubicBezTo>
                  <a:cubicBezTo>
                    <a:pt x="679" y="3096"/>
                    <a:pt x="1084" y="3445"/>
                    <a:pt x="1620" y="3445"/>
                  </a:cubicBezTo>
                  <a:cubicBezTo>
                    <a:pt x="2329" y="3445"/>
                    <a:pt x="3268" y="2835"/>
                    <a:pt x="3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3953500" y="3577500"/>
              <a:ext cx="78100" cy="85250"/>
            </a:xfrm>
            <a:custGeom>
              <a:avLst/>
              <a:gdLst/>
              <a:ahLst/>
              <a:cxnLst/>
              <a:rect l="l" t="t" r="r" b="b"/>
              <a:pathLst>
                <a:path w="3124" h="3410" extrusionOk="0">
                  <a:moveTo>
                    <a:pt x="3123" y="1"/>
                  </a:moveTo>
                  <a:lnTo>
                    <a:pt x="1" y="3025"/>
                  </a:lnTo>
                  <a:cubicBezTo>
                    <a:pt x="1" y="3034"/>
                    <a:pt x="1" y="3043"/>
                    <a:pt x="10" y="3061"/>
                  </a:cubicBezTo>
                  <a:cubicBezTo>
                    <a:pt x="10" y="3061"/>
                    <a:pt x="415" y="3410"/>
                    <a:pt x="952" y="3410"/>
                  </a:cubicBezTo>
                  <a:cubicBezTo>
                    <a:pt x="1658" y="3410"/>
                    <a:pt x="2591" y="2805"/>
                    <a:pt x="3123" y="1"/>
                  </a:cubicBezTo>
                  <a:close/>
                </a:path>
              </a:pathLst>
            </a:custGeom>
            <a:solidFill>
              <a:srgbClr val="222A54">
                <a:alpha val="30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3826150" y="3592675"/>
              <a:ext cx="69150" cy="112425"/>
            </a:xfrm>
            <a:custGeom>
              <a:avLst/>
              <a:gdLst/>
              <a:ahLst/>
              <a:cxnLst/>
              <a:rect l="l" t="t" r="r" b="b"/>
              <a:pathLst>
                <a:path w="2766" h="4497" extrusionOk="0">
                  <a:moveTo>
                    <a:pt x="1972" y="1"/>
                  </a:moveTo>
                  <a:cubicBezTo>
                    <a:pt x="1973" y="4"/>
                    <a:pt x="1973" y="7"/>
                    <a:pt x="1973" y="11"/>
                  </a:cubicBezTo>
                  <a:lnTo>
                    <a:pt x="1973" y="11"/>
                  </a:lnTo>
                  <a:cubicBezTo>
                    <a:pt x="1974" y="3"/>
                    <a:pt x="1972" y="1"/>
                    <a:pt x="1972" y="1"/>
                  </a:cubicBezTo>
                  <a:close/>
                  <a:moveTo>
                    <a:pt x="1973" y="11"/>
                  </a:moveTo>
                  <a:cubicBezTo>
                    <a:pt x="1971" y="46"/>
                    <a:pt x="1931" y="190"/>
                    <a:pt x="1544" y="723"/>
                  </a:cubicBezTo>
                  <a:cubicBezTo>
                    <a:pt x="1071" y="1374"/>
                    <a:pt x="1" y="3266"/>
                    <a:pt x="1125" y="4497"/>
                  </a:cubicBezTo>
                  <a:cubicBezTo>
                    <a:pt x="1125" y="4497"/>
                    <a:pt x="2525" y="4185"/>
                    <a:pt x="2650" y="2713"/>
                  </a:cubicBezTo>
                  <a:cubicBezTo>
                    <a:pt x="2766" y="1248"/>
                    <a:pt x="2042" y="649"/>
                    <a:pt x="1973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3854025" y="3593575"/>
              <a:ext cx="41300" cy="111525"/>
            </a:xfrm>
            <a:custGeom>
              <a:avLst/>
              <a:gdLst/>
              <a:ahLst/>
              <a:cxnLst/>
              <a:rect l="l" t="t" r="r" b="b"/>
              <a:pathLst>
                <a:path w="1652" h="4461" extrusionOk="0">
                  <a:moveTo>
                    <a:pt x="866" y="0"/>
                  </a:moveTo>
                  <a:cubicBezTo>
                    <a:pt x="679" y="1044"/>
                    <a:pt x="260" y="3328"/>
                    <a:pt x="1" y="4452"/>
                  </a:cubicBezTo>
                  <a:cubicBezTo>
                    <a:pt x="10" y="4452"/>
                    <a:pt x="10" y="4461"/>
                    <a:pt x="10" y="4461"/>
                  </a:cubicBezTo>
                  <a:cubicBezTo>
                    <a:pt x="10" y="4461"/>
                    <a:pt x="1410" y="4149"/>
                    <a:pt x="1535" y="2677"/>
                  </a:cubicBezTo>
                  <a:cubicBezTo>
                    <a:pt x="1651" y="1231"/>
                    <a:pt x="938" y="625"/>
                    <a:pt x="866" y="0"/>
                  </a:cubicBezTo>
                  <a:close/>
                </a:path>
              </a:pathLst>
            </a:custGeom>
            <a:solidFill>
              <a:srgbClr val="222A54">
                <a:alpha val="30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3875450" y="3592675"/>
              <a:ext cx="25" cy="25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cubicBezTo>
                    <a:pt x="0" y="9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9DB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3795825" y="3621000"/>
              <a:ext cx="190925" cy="218325"/>
            </a:xfrm>
            <a:custGeom>
              <a:avLst/>
              <a:gdLst/>
              <a:ahLst/>
              <a:cxnLst/>
              <a:rect l="l" t="t" r="r" b="b"/>
              <a:pathLst>
                <a:path w="7637" h="8733" extrusionOk="0">
                  <a:moveTo>
                    <a:pt x="7637" y="1"/>
                  </a:moveTo>
                  <a:lnTo>
                    <a:pt x="7557" y="36"/>
                  </a:lnTo>
                  <a:lnTo>
                    <a:pt x="7485" y="90"/>
                  </a:lnTo>
                  <a:cubicBezTo>
                    <a:pt x="7441" y="125"/>
                    <a:pt x="7396" y="161"/>
                    <a:pt x="7351" y="197"/>
                  </a:cubicBezTo>
                  <a:cubicBezTo>
                    <a:pt x="7253" y="277"/>
                    <a:pt x="7173" y="357"/>
                    <a:pt x="7084" y="438"/>
                  </a:cubicBezTo>
                  <a:cubicBezTo>
                    <a:pt x="6914" y="598"/>
                    <a:pt x="6754" y="768"/>
                    <a:pt x="6584" y="937"/>
                  </a:cubicBezTo>
                  <a:cubicBezTo>
                    <a:pt x="6263" y="1276"/>
                    <a:pt x="5942" y="1615"/>
                    <a:pt x="5621" y="1963"/>
                  </a:cubicBezTo>
                  <a:cubicBezTo>
                    <a:pt x="4987" y="2659"/>
                    <a:pt x="4363" y="3364"/>
                    <a:pt x="3747" y="4077"/>
                  </a:cubicBezTo>
                  <a:cubicBezTo>
                    <a:pt x="2507" y="5496"/>
                    <a:pt x="1294" y="6932"/>
                    <a:pt x="81" y="8368"/>
                  </a:cubicBezTo>
                  <a:cubicBezTo>
                    <a:pt x="81" y="8368"/>
                    <a:pt x="81" y="8377"/>
                    <a:pt x="81" y="8377"/>
                  </a:cubicBezTo>
                  <a:cubicBezTo>
                    <a:pt x="1" y="8475"/>
                    <a:pt x="18" y="8618"/>
                    <a:pt x="116" y="8690"/>
                  </a:cubicBezTo>
                  <a:cubicBezTo>
                    <a:pt x="157" y="8719"/>
                    <a:pt x="204" y="8733"/>
                    <a:pt x="251" y="8733"/>
                  </a:cubicBezTo>
                  <a:cubicBezTo>
                    <a:pt x="319" y="8733"/>
                    <a:pt x="387" y="8703"/>
                    <a:pt x="429" y="8645"/>
                  </a:cubicBezTo>
                  <a:cubicBezTo>
                    <a:pt x="1580" y="7164"/>
                    <a:pt x="2739" y="5683"/>
                    <a:pt x="3917" y="4220"/>
                  </a:cubicBezTo>
                  <a:cubicBezTo>
                    <a:pt x="4506" y="3489"/>
                    <a:pt x="5103" y="2757"/>
                    <a:pt x="5710" y="2043"/>
                  </a:cubicBezTo>
                  <a:cubicBezTo>
                    <a:pt x="6004" y="1678"/>
                    <a:pt x="6317" y="1321"/>
                    <a:pt x="6629" y="973"/>
                  </a:cubicBezTo>
                  <a:cubicBezTo>
                    <a:pt x="6781" y="795"/>
                    <a:pt x="6941" y="625"/>
                    <a:pt x="7102" y="456"/>
                  </a:cubicBezTo>
                  <a:cubicBezTo>
                    <a:pt x="7191" y="375"/>
                    <a:pt x="7271" y="286"/>
                    <a:pt x="7360" y="215"/>
                  </a:cubicBezTo>
                  <a:cubicBezTo>
                    <a:pt x="7405" y="170"/>
                    <a:pt x="7441" y="125"/>
                    <a:pt x="7494" y="99"/>
                  </a:cubicBezTo>
                  <a:lnTo>
                    <a:pt x="7566" y="45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3795825" y="3708425"/>
              <a:ext cx="201200" cy="131050"/>
            </a:xfrm>
            <a:custGeom>
              <a:avLst/>
              <a:gdLst/>
              <a:ahLst/>
              <a:cxnLst/>
              <a:rect l="l" t="t" r="r" b="b"/>
              <a:pathLst>
                <a:path w="8048" h="5242" extrusionOk="0">
                  <a:moveTo>
                    <a:pt x="8047" y="1"/>
                  </a:moveTo>
                  <a:cubicBezTo>
                    <a:pt x="7334" y="322"/>
                    <a:pt x="6629" y="652"/>
                    <a:pt x="5933" y="991"/>
                  </a:cubicBezTo>
                  <a:cubicBezTo>
                    <a:pt x="5237" y="1339"/>
                    <a:pt x="4550" y="1696"/>
                    <a:pt x="3863" y="2079"/>
                  </a:cubicBezTo>
                  <a:cubicBezTo>
                    <a:pt x="3185" y="2463"/>
                    <a:pt x="2516" y="2864"/>
                    <a:pt x="1865" y="3310"/>
                  </a:cubicBezTo>
                  <a:cubicBezTo>
                    <a:pt x="1544" y="3524"/>
                    <a:pt x="1223" y="3765"/>
                    <a:pt x="919" y="4015"/>
                  </a:cubicBezTo>
                  <a:cubicBezTo>
                    <a:pt x="616" y="4274"/>
                    <a:pt x="322" y="4550"/>
                    <a:pt x="72" y="4889"/>
                  </a:cubicBezTo>
                  <a:cubicBezTo>
                    <a:pt x="72" y="4889"/>
                    <a:pt x="72" y="4889"/>
                    <a:pt x="63" y="4898"/>
                  </a:cubicBezTo>
                  <a:cubicBezTo>
                    <a:pt x="1" y="4996"/>
                    <a:pt x="27" y="5130"/>
                    <a:pt x="125" y="5202"/>
                  </a:cubicBezTo>
                  <a:cubicBezTo>
                    <a:pt x="166" y="5228"/>
                    <a:pt x="210" y="5241"/>
                    <a:pt x="253" y="5241"/>
                  </a:cubicBezTo>
                  <a:cubicBezTo>
                    <a:pt x="324" y="5241"/>
                    <a:pt x="393" y="5206"/>
                    <a:pt x="438" y="5139"/>
                  </a:cubicBezTo>
                  <a:cubicBezTo>
                    <a:pt x="643" y="4845"/>
                    <a:pt x="902" y="4568"/>
                    <a:pt x="1178" y="4309"/>
                  </a:cubicBezTo>
                  <a:cubicBezTo>
                    <a:pt x="1455" y="4051"/>
                    <a:pt x="1758" y="3810"/>
                    <a:pt x="2061" y="3578"/>
                  </a:cubicBezTo>
                  <a:cubicBezTo>
                    <a:pt x="2677" y="3114"/>
                    <a:pt x="3319" y="2686"/>
                    <a:pt x="3979" y="2275"/>
                  </a:cubicBezTo>
                  <a:cubicBezTo>
                    <a:pt x="4639" y="1865"/>
                    <a:pt x="5309" y="1473"/>
                    <a:pt x="5987" y="1098"/>
                  </a:cubicBezTo>
                  <a:cubicBezTo>
                    <a:pt x="6665" y="714"/>
                    <a:pt x="7351" y="348"/>
                    <a:pt x="8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3818125" y="3688350"/>
              <a:ext cx="39725" cy="124300"/>
            </a:xfrm>
            <a:custGeom>
              <a:avLst/>
              <a:gdLst/>
              <a:ahLst/>
              <a:cxnLst/>
              <a:rect l="l" t="t" r="r" b="b"/>
              <a:pathLst>
                <a:path w="1589" h="4972" extrusionOk="0">
                  <a:moveTo>
                    <a:pt x="1589" y="1"/>
                  </a:moveTo>
                  <a:lnTo>
                    <a:pt x="1589" y="1"/>
                  </a:lnTo>
                  <a:cubicBezTo>
                    <a:pt x="1312" y="777"/>
                    <a:pt x="1035" y="1544"/>
                    <a:pt x="759" y="2320"/>
                  </a:cubicBezTo>
                  <a:cubicBezTo>
                    <a:pt x="625" y="2713"/>
                    <a:pt x="491" y="3105"/>
                    <a:pt x="366" y="3498"/>
                  </a:cubicBezTo>
                  <a:cubicBezTo>
                    <a:pt x="241" y="3890"/>
                    <a:pt x="117" y="4274"/>
                    <a:pt x="18" y="4702"/>
                  </a:cubicBezTo>
                  <a:cubicBezTo>
                    <a:pt x="18" y="4711"/>
                    <a:pt x="18" y="4711"/>
                    <a:pt x="18" y="4720"/>
                  </a:cubicBezTo>
                  <a:cubicBezTo>
                    <a:pt x="1" y="4845"/>
                    <a:pt x="90" y="4952"/>
                    <a:pt x="206" y="4970"/>
                  </a:cubicBezTo>
                  <a:cubicBezTo>
                    <a:pt x="217" y="4971"/>
                    <a:pt x="227" y="4972"/>
                    <a:pt x="238" y="4972"/>
                  </a:cubicBezTo>
                  <a:cubicBezTo>
                    <a:pt x="348" y="4972"/>
                    <a:pt x="439" y="4888"/>
                    <a:pt x="456" y="4773"/>
                  </a:cubicBezTo>
                  <a:lnTo>
                    <a:pt x="456" y="4764"/>
                  </a:lnTo>
                  <a:cubicBezTo>
                    <a:pt x="509" y="4390"/>
                    <a:pt x="598" y="3979"/>
                    <a:pt x="688" y="3578"/>
                  </a:cubicBezTo>
                  <a:cubicBezTo>
                    <a:pt x="777" y="3185"/>
                    <a:pt x="875" y="2784"/>
                    <a:pt x="973" y="2383"/>
                  </a:cubicBezTo>
                  <a:cubicBezTo>
                    <a:pt x="1169" y="1589"/>
                    <a:pt x="1374" y="795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050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  ">
  <p:cSld name="BIG NUMBER &amp; TEXT 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8"/>
            <a:ext cx="9144000" cy="51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1863725" y="2877100"/>
            <a:ext cx="5486100" cy="7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 b="1" i="0">
                <a:latin typeface="Century Gothic" panose="020B0502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 dirty="0"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 hasCustomPrompt="1"/>
          </p:nvPr>
        </p:nvSpPr>
        <p:spPr>
          <a:xfrm>
            <a:off x="1587750" y="1763196"/>
            <a:ext cx="5968500" cy="11139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6000"/>
              <a:buNone/>
              <a:defRPr sz="6000">
                <a:solidFill>
                  <a:srgbClr val="FF778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031537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5431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069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9036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6888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8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8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023200" y="1763075"/>
            <a:ext cx="6400800" cy="21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4903510" y="472504"/>
            <a:ext cx="788304" cy="604179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189328" y="1858772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0" name="Google Shape;1240;p8"/>
          <p:cNvSpPr/>
          <p:nvPr/>
        </p:nvSpPr>
        <p:spPr>
          <a:xfrm flipH="1">
            <a:off x="7795857" y="147129"/>
            <a:ext cx="1076814" cy="69050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1" name="Google Shape;1241;p8"/>
          <p:cNvSpPr/>
          <p:nvPr/>
        </p:nvSpPr>
        <p:spPr>
          <a:xfrm flipH="1">
            <a:off x="6264756" y="289898"/>
            <a:ext cx="371530" cy="227917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2" name="Google Shape;1242;p8"/>
          <p:cNvSpPr/>
          <p:nvPr/>
        </p:nvSpPr>
        <p:spPr>
          <a:xfrm flipH="1">
            <a:off x="8925529" y="5627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3" name="Google Shape;1243;p8"/>
          <p:cNvSpPr/>
          <p:nvPr/>
        </p:nvSpPr>
        <p:spPr>
          <a:xfrm>
            <a:off x="-289370" y="84945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4" name="Google Shape;1244;p8"/>
          <p:cNvSpPr/>
          <p:nvPr/>
        </p:nvSpPr>
        <p:spPr>
          <a:xfrm flipH="1">
            <a:off x="410867" y="14702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5" name="Google Shape;1245;p8"/>
          <p:cNvSpPr/>
          <p:nvPr/>
        </p:nvSpPr>
        <p:spPr>
          <a:xfrm flipH="1">
            <a:off x="7234079" y="7015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6" name="Google Shape;1246;p8"/>
          <p:cNvSpPr/>
          <p:nvPr/>
        </p:nvSpPr>
        <p:spPr>
          <a:xfrm flipH="1">
            <a:off x="8904192" y="27625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7" name="Google Shape;1247;p8"/>
          <p:cNvSpPr/>
          <p:nvPr/>
        </p:nvSpPr>
        <p:spPr>
          <a:xfrm flipH="1">
            <a:off x="1642254" y="300058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8" name="Google Shape;1248;p8"/>
          <p:cNvSpPr/>
          <p:nvPr/>
        </p:nvSpPr>
        <p:spPr>
          <a:xfrm flipH="1">
            <a:off x="2593979" y="6034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9" name="Google Shape;1249;p8"/>
          <p:cNvSpPr/>
          <p:nvPr/>
        </p:nvSpPr>
        <p:spPr>
          <a:xfrm flipH="1">
            <a:off x="247054" y="26087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0" name="Google Shape;1250;p8"/>
          <p:cNvSpPr/>
          <p:nvPr/>
        </p:nvSpPr>
        <p:spPr>
          <a:xfrm flipH="1">
            <a:off x="4186429" y="6333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1" name="Google Shape;1251;p8"/>
          <p:cNvSpPr/>
          <p:nvPr/>
        </p:nvSpPr>
        <p:spPr>
          <a:xfrm flipH="1">
            <a:off x="268879" y="219346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7509829" y="4144076"/>
            <a:ext cx="473210" cy="519907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8013947" y="4001132"/>
            <a:ext cx="417748" cy="662860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421383" y="4114951"/>
            <a:ext cx="473210" cy="519907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896529" y="3972006"/>
            <a:ext cx="417748" cy="662860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5791555" y="4144076"/>
            <a:ext cx="473210" cy="519907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316230" y="4144076"/>
            <a:ext cx="473210" cy="519907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0398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6329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4411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262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2000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390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200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6579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459" y="-416055"/>
            <a:ext cx="3390145" cy="2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2639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399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08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8" name="Google Shape;1338;p9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9" name="Google Shape;1339;p9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057411" y="1533453"/>
            <a:ext cx="5029200" cy="12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295650" y="2875075"/>
            <a:ext cx="45525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663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735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132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10/29/2025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4248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chemeClr val="lt1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28935" y="1315763"/>
            <a:ext cx="4834429" cy="973398"/>
          </a:xfrm>
          <a:custGeom>
            <a:avLst/>
            <a:gdLst/>
            <a:ahLst/>
            <a:cxnLst/>
            <a:rect l="l" t="t" r="r" b="b"/>
            <a:pathLst>
              <a:path w="47063" h="9476" extrusionOk="0">
                <a:moveTo>
                  <a:pt x="23441" y="0"/>
                </a:moveTo>
                <a:cubicBezTo>
                  <a:pt x="21652" y="0"/>
                  <a:pt x="19637" y="2168"/>
                  <a:pt x="18069" y="3686"/>
                </a:cubicBezTo>
                <a:cubicBezTo>
                  <a:pt x="17609" y="4130"/>
                  <a:pt x="17096" y="4312"/>
                  <a:pt x="16520" y="4312"/>
                </a:cubicBezTo>
                <a:cubicBezTo>
                  <a:pt x="14534" y="4312"/>
                  <a:pt x="11807" y="2146"/>
                  <a:pt x="7992" y="1139"/>
                </a:cubicBezTo>
                <a:cubicBezTo>
                  <a:pt x="7746" y="1075"/>
                  <a:pt x="7504" y="1020"/>
                  <a:pt x="7267" y="978"/>
                </a:cubicBezTo>
                <a:cubicBezTo>
                  <a:pt x="6666" y="885"/>
                  <a:pt x="6056" y="831"/>
                  <a:pt x="5453" y="831"/>
                </a:cubicBezTo>
                <a:cubicBezTo>
                  <a:pt x="4623" y="831"/>
                  <a:pt x="3807" y="934"/>
                  <a:pt x="3052" y="1177"/>
                </a:cubicBezTo>
                <a:cubicBezTo>
                  <a:pt x="2729" y="1275"/>
                  <a:pt x="2428" y="1385"/>
                  <a:pt x="2152" y="1504"/>
                </a:cubicBezTo>
                <a:cubicBezTo>
                  <a:pt x="768" y="2090"/>
                  <a:pt x="0" y="2837"/>
                  <a:pt x="0" y="2837"/>
                </a:cubicBezTo>
                <a:cubicBezTo>
                  <a:pt x="0" y="2837"/>
                  <a:pt x="4" y="2990"/>
                  <a:pt x="9" y="3240"/>
                </a:cubicBezTo>
                <a:cubicBezTo>
                  <a:pt x="17" y="3495"/>
                  <a:pt x="26" y="3847"/>
                  <a:pt x="34" y="4246"/>
                </a:cubicBezTo>
                <a:cubicBezTo>
                  <a:pt x="183" y="5575"/>
                  <a:pt x="0" y="6780"/>
                  <a:pt x="94" y="8075"/>
                </a:cubicBezTo>
                <a:cubicBezTo>
                  <a:pt x="1851" y="6780"/>
                  <a:pt x="3706" y="5481"/>
                  <a:pt x="5900" y="5031"/>
                </a:cubicBezTo>
                <a:cubicBezTo>
                  <a:pt x="6205" y="4963"/>
                  <a:pt x="6515" y="4912"/>
                  <a:pt x="6834" y="4887"/>
                </a:cubicBezTo>
                <a:cubicBezTo>
                  <a:pt x="6988" y="4875"/>
                  <a:pt x="7144" y="4868"/>
                  <a:pt x="7301" y="4868"/>
                </a:cubicBezTo>
                <a:cubicBezTo>
                  <a:pt x="7788" y="4868"/>
                  <a:pt x="8291" y="4929"/>
                  <a:pt x="8807" y="5061"/>
                </a:cubicBezTo>
                <a:cubicBezTo>
                  <a:pt x="9126" y="5120"/>
                  <a:pt x="9440" y="5218"/>
                  <a:pt x="9754" y="5362"/>
                </a:cubicBezTo>
                <a:cubicBezTo>
                  <a:pt x="10068" y="5502"/>
                  <a:pt x="10378" y="5689"/>
                  <a:pt x="10688" y="5931"/>
                </a:cubicBezTo>
                <a:cubicBezTo>
                  <a:pt x="10879" y="6063"/>
                  <a:pt x="11057" y="6211"/>
                  <a:pt x="11218" y="6381"/>
                </a:cubicBezTo>
                <a:cubicBezTo>
                  <a:pt x="11379" y="6551"/>
                  <a:pt x="11532" y="6738"/>
                  <a:pt x="11668" y="6941"/>
                </a:cubicBezTo>
                <a:cubicBezTo>
                  <a:pt x="11931" y="7183"/>
                  <a:pt x="12135" y="7302"/>
                  <a:pt x="12322" y="7417"/>
                </a:cubicBezTo>
                <a:cubicBezTo>
                  <a:pt x="13233" y="7967"/>
                  <a:pt x="13776" y="8726"/>
                  <a:pt x="15374" y="8726"/>
                </a:cubicBezTo>
                <a:cubicBezTo>
                  <a:pt x="15748" y="8726"/>
                  <a:pt x="16180" y="8684"/>
                  <a:pt x="16689" y="8588"/>
                </a:cubicBezTo>
                <a:cubicBezTo>
                  <a:pt x="19747" y="8012"/>
                  <a:pt x="21618" y="6050"/>
                  <a:pt x="22148" y="6050"/>
                </a:cubicBezTo>
                <a:cubicBezTo>
                  <a:pt x="22391" y="6050"/>
                  <a:pt x="22352" y="6463"/>
                  <a:pt x="22016" y="7612"/>
                </a:cubicBezTo>
                <a:cubicBezTo>
                  <a:pt x="21612" y="8982"/>
                  <a:pt x="22946" y="9475"/>
                  <a:pt x="24863" y="9475"/>
                </a:cubicBezTo>
                <a:cubicBezTo>
                  <a:pt x="25244" y="9475"/>
                  <a:pt x="25647" y="9456"/>
                  <a:pt x="26065" y="9420"/>
                </a:cubicBezTo>
                <a:cubicBezTo>
                  <a:pt x="26273" y="9399"/>
                  <a:pt x="26485" y="9378"/>
                  <a:pt x="26702" y="9352"/>
                </a:cubicBezTo>
                <a:cubicBezTo>
                  <a:pt x="28153" y="9216"/>
                  <a:pt x="29550" y="8805"/>
                  <a:pt x="30929" y="8440"/>
                </a:cubicBezTo>
                <a:cubicBezTo>
                  <a:pt x="31205" y="8363"/>
                  <a:pt x="31481" y="8291"/>
                  <a:pt x="31753" y="8223"/>
                </a:cubicBezTo>
                <a:cubicBezTo>
                  <a:pt x="32054" y="8219"/>
                  <a:pt x="32343" y="8181"/>
                  <a:pt x="32618" y="8121"/>
                </a:cubicBezTo>
                <a:cubicBezTo>
                  <a:pt x="32899" y="8058"/>
                  <a:pt x="33166" y="7973"/>
                  <a:pt x="33421" y="7867"/>
                </a:cubicBezTo>
                <a:cubicBezTo>
                  <a:pt x="33722" y="7705"/>
                  <a:pt x="33998" y="7518"/>
                  <a:pt x="34278" y="7336"/>
                </a:cubicBezTo>
                <a:cubicBezTo>
                  <a:pt x="34681" y="6962"/>
                  <a:pt x="35021" y="6479"/>
                  <a:pt x="35360" y="6012"/>
                </a:cubicBezTo>
                <a:cubicBezTo>
                  <a:pt x="35534" y="5778"/>
                  <a:pt x="35704" y="5549"/>
                  <a:pt x="35887" y="5341"/>
                </a:cubicBezTo>
                <a:cubicBezTo>
                  <a:pt x="36328" y="4744"/>
                  <a:pt x="36909" y="4502"/>
                  <a:pt x="37519" y="4502"/>
                </a:cubicBezTo>
                <a:cubicBezTo>
                  <a:pt x="38656" y="4502"/>
                  <a:pt x="39893" y="5343"/>
                  <a:pt x="40517" y="6296"/>
                </a:cubicBezTo>
                <a:cubicBezTo>
                  <a:pt x="40708" y="6487"/>
                  <a:pt x="40899" y="6665"/>
                  <a:pt x="41107" y="6818"/>
                </a:cubicBezTo>
                <a:cubicBezTo>
                  <a:pt x="41463" y="7081"/>
                  <a:pt x="41854" y="7254"/>
                  <a:pt x="42318" y="7254"/>
                </a:cubicBezTo>
                <a:cubicBezTo>
                  <a:pt x="42385" y="7254"/>
                  <a:pt x="42454" y="7250"/>
                  <a:pt x="42525" y="7243"/>
                </a:cubicBezTo>
                <a:cubicBezTo>
                  <a:pt x="45301" y="6962"/>
                  <a:pt x="47062" y="3720"/>
                  <a:pt x="46324" y="944"/>
                </a:cubicBezTo>
                <a:lnTo>
                  <a:pt x="46324" y="944"/>
                </a:lnTo>
                <a:cubicBezTo>
                  <a:pt x="45581" y="2166"/>
                  <a:pt x="44736" y="3032"/>
                  <a:pt x="43807" y="3465"/>
                </a:cubicBezTo>
                <a:cubicBezTo>
                  <a:pt x="43573" y="3575"/>
                  <a:pt x="43336" y="3656"/>
                  <a:pt x="43089" y="3711"/>
                </a:cubicBezTo>
                <a:cubicBezTo>
                  <a:pt x="42864" y="3827"/>
                  <a:pt x="42642" y="3874"/>
                  <a:pt x="42423" y="3874"/>
                </a:cubicBezTo>
                <a:cubicBezTo>
                  <a:pt x="42271" y="3874"/>
                  <a:pt x="42120" y="3851"/>
                  <a:pt x="41969" y="3813"/>
                </a:cubicBezTo>
                <a:cubicBezTo>
                  <a:pt x="40502" y="3217"/>
                  <a:pt x="38941" y="2588"/>
                  <a:pt x="37442" y="2588"/>
                </a:cubicBezTo>
                <a:cubicBezTo>
                  <a:pt x="36382" y="2588"/>
                  <a:pt x="35352" y="2903"/>
                  <a:pt x="34410" y="3766"/>
                </a:cubicBezTo>
                <a:cubicBezTo>
                  <a:pt x="34206" y="3949"/>
                  <a:pt x="34011" y="4148"/>
                  <a:pt x="33828" y="4356"/>
                </a:cubicBezTo>
                <a:cubicBezTo>
                  <a:pt x="33641" y="4569"/>
                  <a:pt x="33472" y="4789"/>
                  <a:pt x="33314" y="5019"/>
                </a:cubicBezTo>
                <a:cubicBezTo>
                  <a:pt x="33107" y="5159"/>
                  <a:pt x="32894" y="5277"/>
                  <a:pt x="32678" y="5375"/>
                </a:cubicBezTo>
                <a:cubicBezTo>
                  <a:pt x="32119" y="5637"/>
                  <a:pt x="31523" y="5790"/>
                  <a:pt x="30886" y="5790"/>
                </a:cubicBezTo>
                <a:cubicBezTo>
                  <a:pt x="30286" y="5790"/>
                  <a:pt x="29648" y="5654"/>
                  <a:pt x="28968" y="5345"/>
                </a:cubicBezTo>
                <a:cubicBezTo>
                  <a:pt x="28760" y="5269"/>
                  <a:pt x="28557" y="5171"/>
                  <a:pt x="28361" y="5057"/>
                </a:cubicBezTo>
                <a:cubicBezTo>
                  <a:pt x="28166" y="4942"/>
                  <a:pt x="27975" y="4802"/>
                  <a:pt x="27793" y="4649"/>
                </a:cubicBezTo>
                <a:cubicBezTo>
                  <a:pt x="26587" y="3537"/>
                  <a:pt x="26124" y="1869"/>
                  <a:pt x="24978" y="672"/>
                </a:cubicBezTo>
                <a:cubicBezTo>
                  <a:pt x="24771" y="464"/>
                  <a:pt x="24554" y="312"/>
                  <a:pt x="24338" y="205"/>
                </a:cubicBezTo>
                <a:cubicBezTo>
                  <a:pt x="24047" y="64"/>
                  <a:pt x="23747" y="0"/>
                  <a:pt x="2344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226215" y="1989383"/>
            <a:ext cx="8374561" cy="704577"/>
          </a:xfrm>
          <a:custGeom>
            <a:avLst/>
            <a:gdLst/>
            <a:ahLst/>
            <a:cxnLst/>
            <a:rect l="l" t="t" r="r" b="b"/>
            <a:pathLst>
              <a:path w="36787" h="3095" extrusionOk="0">
                <a:moveTo>
                  <a:pt x="26014" y="1"/>
                </a:moveTo>
                <a:cubicBezTo>
                  <a:pt x="24846" y="1"/>
                  <a:pt x="23907" y="807"/>
                  <a:pt x="22942" y="1383"/>
                </a:cubicBezTo>
                <a:cubicBezTo>
                  <a:pt x="22921" y="1392"/>
                  <a:pt x="22904" y="1404"/>
                  <a:pt x="22882" y="1413"/>
                </a:cubicBezTo>
                <a:cubicBezTo>
                  <a:pt x="22479" y="1651"/>
                  <a:pt x="22059" y="1859"/>
                  <a:pt x="21588" y="1973"/>
                </a:cubicBezTo>
                <a:cubicBezTo>
                  <a:pt x="21337" y="2037"/>
                  <a:pt x="21087" y="2088"/>
                  <a:pt x="20837" y="2130"/>
                </a:cubicBezTo>
                <a:cubicBezTo>
                  <a:pt x="20492" y="2182"/>
                  <a:pt x="20144" y="2209"/>
                  <a:pt x="19796" y="2209"/>
                </a:cubicBezTo>
                <a:cubicBezTo>
                  <a:pt x="19260" y="2209"/>
                  <a:pt x="18723" y="2145"/>
                  <a:pt x="18201" y="2011"/>
                </a:cubicBezTo>
                <a:cubicBezTo>
                  <a:pt x="17331" y="1786"/>
                  <a:pt x="16554" y="1328"/>
                  <a:pt x="15731" y="984"/>
                </a:cubicBezTo>
                <a:cubicBezTo>
                  <a:pt x="14487" y="471"/>
                  <a:pt x="13171" y="72"/>
                  <a:pt x="11821" y="29"/>
                </a:cubicBezTo>
                <a:cubicBezTo>
                  <a:pt x="11766" y="28"/>
                  <a:pt x="11710" y="27"/>
                  <a:pt x="11654" y="27"/>
                </a:cubicBezTo>
                <a:cubicBezTo>
                  <a:pt x="11369" y="27"/>
                  <a:pt x="11083" y="45"/>
                  <a:pt x="10803" y="84"/>
                </a:cubicBezTo>
                <a:cubicBezTo>
                  <a:pt x="10264" y="165"/>
                  <a:pt x="9750" y="343"/>
                  <a:pt x="9237" y="513"/>
                </a:cubicBezTo>
                <a:cubicBezTo>
                  <a:pt x="9067" y="573"/>
                  <a:pt x="8897" y="624"/>
                  <a:pt x="8723" y="670"/>
                </a:cubicBezTo>
                <a:cubicBezTo>
                  <a:pt x="7772" y="921"/>
                  <a:pt x="6779" y="1010"/>
                  <a:pt x="5799" y="1022"/>
                </a:cubicBezTo>
                <a:lnTo>
                  <a:pt x="5676" y="1022"/>
                </a:lnTo>
                <a:cubicBezTo>
                  <a:pt x="5631" y="1023"/>
                  <a:pt x="5587" y="1023"/>
                  <a:pt x="5543" y="1023"/>
                </a:cubicBezTo>
                <a:cubicBezTo>
                  <a:pt x="4899" y="1023"/>
                  <a:pt x="4256" y="995"/>
                  <a:pt x="3613" y="963"/>
                </a:cubicBezTo>
                <a:cubicBezTo>
                  <a:pt x="3390" y="952"/>
                  <a:pt x="3163" y="932"/>
                  <a:pt x="2939" y="932"/>
                </a:cubicBezTo>
                <a:cubicBezTo>
                  <a:pt x="2903" y="932"/>
                  <a:pt x="2868" y="932"/>
                  <a:pt x="2832" y="933"/>
                </a:cubicBezTo>
                <a:cubicBezTo>
                  <a:pt x="2569" y="942"/>
                  <a:pt x="2305" y="993"/>
                  <a:pt x="2051" y="1044"/>
                </a:cubicBezTo>
                <a:cubicBezTo>
                  <a:pt x="1711" y="1107"/>
                  <a:pt x="1372" y="1184"/>
                  <a:pt x="1036" y="1273"/>
                </a:cubicBezTo>
                <a:cubicBezTo>
                  <a:pt x="879" y="1315"/>
                  <a:pt x="718" y="1362"/>
                  <a:pt x="561" y="1404"/>
                </a:cubicBezTo>
                <a:cubicBezTo>
                  <a:pt x="408" y="1447"/>
                  <a:pt x="238" y="1464"/>
                  <a:pt x="94" y="1536"/>
                </a:cubicBezTo>
                <a:cubicBezTo>
                  <a:pt x="86" y="1540"/>
                  <a:pt x="77" y="1545"/>
                  <a:pt x="69" y="1553"/>
                </a:cubicBezTo>
                <a:cubicBezTo>
                  <a:pt x="1" y="1634"/>
                  <a:pt x="480" y="1659"/>
                  <a:pt x="514" y="1663"/>
                </a:cubicBezTo>
                <a:cubicBezTo>
                  <a:pt x="524" y="1664"/>
                  <a:pt x="534" y="1664"/>
                  <a:pt x="543" y="1664"/>
                </a:cubicBezTo>
                <a:cubicBezTo>
                  <a:pt x="740" y="1664"/>
                  <a:pt x="927" y="1623"/>
                  <a:pt x="1121" y="1574"/>
                </a:cubicBezTo>
                <a:cubicBezTo>
                  <a:pt x="1431" y="1498"/>
                  <a:pt x="1741" y="1430"/>
                  <a:pt x="2055" y="1371"/>
                </a:cubicBezTo>
                <a:cubicBezTo>
                  <a:pt x="2221" y="1341"/>
                  <a:pt x="2386" y="1303"/>
                  <a:pt x="2556" y="1281"/>
                </a:cubicBezTo>
                <a:cubicBezTo>
                  <a:pt x="2624" y="1272"/>
                  <a:pt x="2692" y="1269"/>
                  <a:pt x="2761" y="1269"/>
                </a:cubicBezTo>
                <a:cubicBezTo>
                  <a:pt x="2856" y="1269"/>
                  <a:pt x="2950" y="1276"/>
                  <a:pt x="3044" y="1286"/>
                </a:cubicBezTo>
                <a:cubicBezTo>
                  <a:pt x="3409" y="1320"/>
                  <a:pt x="3778" y="1349"/>
                  <a:pt x="4143" y="1379"/>
                </a:cubicBezTo>
                <a:cubicBezTo>
                  <a:pt x="4721" y="1419"/>
                  <a:pt x="5301" y="1444"/>
                  <a:pt x="5880" y="1444"/>
                </a:cubicBezTo>
                <a:cubicBezTo>
                  <a:pt x="6033" y="1444"/>
                  <a:pt x="6185" y="1442"/>
                  <a:pt x="6338" y="1438"/>
                </a:cubicBezTo>
                <a:cubicBezTo>
                  <a:pt x="7076" y="1417"/>
                  <a:pt x="7806" y="1345"/>
                  <a:pt x="8528" y="1201"/>
                </a:cubicBezTo>
                <a:cubicBezTo>
                  <a:pt x="8948" y="1116"/>
                  <a:pt x="9355" y="989"/>
                  <a:pt x="9780" y="921"/>
                </a:cubicBezTo>
                <a:cubicBezTo>
                  <a:pt x="10052" y="880"/>
                  <a:pt x="10331" y="865"/>
                  <a:pt x="10608" y="865"/>
                </a:cubicBezTo>
                <a:cubicBezTo>
                  <a:pt x="10738" y="865"/>
                  <a:pt x="10867" y="869"/>
                  <a:pt x="10994" y="874"/>
                </a:cubicBezTo>
                <a:cubicBezTo>
                  <a:pt x="12844" y="950"/>
                  <a:pt x="14517" y="1977"/>
                  <a:pt x="16236" y="2563"/>
                </a:cubicBezTo>
                <a:cubicBezTo>
                  <a:pt x="16299" y="2589"/>
                  <a:pt x="16363" y="2610"/>
                  <a:pt x="16431" y="2631"/>
                </a:cubicBezTo>
                <a:cubicBezTo>
                  <a:pt x="16630" y="2703"/>
                  <a:pt x="16830" y="2771"/>
                  <a:pt x="17034" y="2826"/>
                </a:cubicBezTo>
                <a:cubicBezTo>
                  <a:pt x="17705" y="3013"/>
                  <a:pt x="18380" y="3094"/>
                  <a:pt x="19054" y="3094"/>
                </a:cubicBezTo>
                <a:cubicBezTo>
                  <a:pt x="19594" y="3094"/>
                  <a:pt x="20133" y="3042"/>
                  <a:pt x="20671" y="2949"/>
                </a:cubicBezTo>
                <a:cubicBezTo>
                  <a:pt x="20938" y="2903"/>
                  <a:pt x="21206" y="2848"/>
                  <a:pt x="21473" y="2784"/>
                </a:cubicBezTo>
                <a:cubicBezTo>
                  <a:pt x="22114" y="2623"/>
                  <a:pt x="22691" y="2359"/>
                  <a:pt x="23239" y="2037"/>
                </a:cubicBezTo>
                <a:cubicBezTo>
                  <a:pt x="23379" y="1956"/>
                  <a:pt x="23515" y="1871"/>
                  <a:pt x="23651" y="1782"/>
                </a:cubicBezTo>
                <a:cubicBezTo>
                  <a:pt x="24256" y="1362"/>
                  <a:pt x="24999" y="1032"/>
                  <a:pt x="25736" y="1032"/>
                </a:cubicBezTo>
                <a:cubicBezTo>
                  <a:pt x="26027" y="1032"/>
                  <a:pt x="26316" y="1083"/>
                  <a:pt x="26596" y="1201"/>
                </a:cubicBezTo>
                <a:cubicBezTo>
                  <a:pt x="27212" y="1460"/>
                  <a:pt x="27853" y="1689"/>
                  <a:pt x="28485" y="1910"/>
                </a:cubicBezTo>
                <a:cubicBezTo>
                  <a:pt x="29130" y="2139"/>
                  <a:pt x="29801" y="2326"/>
                  <a:pt x="30488" y="2376"/>
                </a:cubicBezTo>
                <a:cubicBezTo>
                  <a:pt x="30661" y="2388"/>
                  <a:pt x="30834" y="2394"/>
                  <a:pt x="31007" y="2394"/>
                </a:cubicBezTo>
                <a:cubicBezTo>
                  <a:pt x="31581" y="2394"/>
                  <a:pt x="32153" y="2334"/>
                  <a:pt x="32721" y="2249"/>
                </a:cubicBezTo>
                <a:cubicBezTo>
                  <a:pt x="33438" y="2135"/>
                  <a:pt x="34164" y="2003"/>
                  <a:pt x="34864" y="1803"/>
                </a:cubicBezTo>
                <a:cubicBezTo>
                  <a:pt x="35170" y="1719"/>
                  <a:pt x="35471" y="1621"/>
                  <a:pt x="35768" y="1511"/>
                </a:cubicBezTo>
                <a:cubicBezTo>
                  <a:pt x="35913" y="1460"/>
                  <a:pt x="36053" y="1404"/>
                  <a:pt x="36197" y="1349"/>
                </a:cubicBezTo>
                <a:cubicBezTo>
                  <a:pt x="36320" y="1298"/>
                  <a:pt x="36498" y="1256"/>
                  <a:pt x="36596" y="1167"/>
                </a:cubicBezTo>
                <a:cubicBezTo>
                  <a:pt x="36787" y="997"/>
                  <a:pt x="36643" y="708"/>
                  <a:pt x="36490" y="573"/>
                </a:cubicBezTo>
                <a:cubicBezTo>
                  <a:pt x="36392" y="483"/>
                  <a:pt x="36273" y="416"/>
                  <a:pt x="36176" y="382"/>
                </a:cubicBezTo>
                <a:cubicBezTo>
                  <a:pt x="35792" y="240"/>
                  <a:pt x="35368" y="179"/>
                  <a:pt x="34951" y="179"/>
                </a:cubicBezTo>
                <a:cubicBezTo>
                  <a:pt x="34783" y="179"/>
                  <a:pt x="34615" y="189"/>
                  <a:pt x="34453" y="208"/>
                </a:cubicBezTo>
                <a:cubicBezTo>
                  <a:pt x="34007" y="263"/>
                  <a:pt x="33595" y="411"/>
                  <a:pt x="33167" y="513"/>
                </a:cubicBezTo>
                <a:cubicBezTo>
                  <a:pt x="32789" y="607"/>
                  <a:pt x="32411" y="683"/>
                  <a:pt x="32029" y="742"/>
                </a:cubicBezTo>
                <a:cubicBezTo>
                  <a:pt x="31783" y="781"/>
                  <a:pt x="31537" y="810"/>
                  <a:pt x="31286" y="836"/>
                </a:cubicBezTo>
                <a:cubicBezTo>
                  <a:pt x="31066" y="869"/>
                  <a:pt x="30850" y="884"/>
                  <a:pt x="30636" y="884"/>
                </a:cubicBezTo>
                <a:cubicBezTo>
                  <a:pt x="29138" y="884"/>
                  <a:pt x="27772" y="157"/>
                  <a:pt x="26257" y="12"/>
                </a:cubicBezTo>
                <a:cubicBezTo>
                  <a:pt x="26175" y="4"/>
                  <a:pt x="26094" y="1"/>
                  <a:pt x="26014" y="1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704504" y="50899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692050" y="3379376"/>
            <a:ext cx="10914908" cy="2515251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37075" y="3075425"/>
            <a:ext cx="9320057" cy="179236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761301">
            <a:off x="1544716" y="418236"/>
            <a:ext cx="6054567" cy="4594668"/>
            <a:chOff x="3202475" y="965788"/>
            <a:chExt cx="2029100" cy="1539875"/>
          </a:xfrm>
        </p:grpSpPr>
        <p:sp>
          <p:nvSpPr>
            <p:cNvPr id="15" name="Google Shape;15;p2"/>
            <p:cNvSpPr/>
            <p:nvPr/>
          </p:nvSpPr>
          <p:spPr>
            <a:xfrm>
              <a:off x="3202475" y="965788"/>
              <a:ext cx="2029100" cy="1539875"/>
            </a:xfrm>
            <a:custGeom>
              <a:avLst/>
              <a:gdLst/>
              <a:ahLst/>
              <a:cxnLst/>
              <a:rect l="l" t="t" r="r" b="b"/>
              <a:pathLst>
                <a:path w="81164" h="61595" extrusionOk="0">
                  <a:moveTo>
                    <a:pt x="71419" y="0"/>
                  </a:moveTo>
                  <a:cubicBezTo>
                    <a:pt x="66713" y="0"/>
                    <a:pt x="62743" y="4699"/>
                    <a:pt x="60562" y="8401"/>
                  </a:cubicBezTo>
                  <a:cubicBezTo>
                    <a:pt x="58902" y="11221"/>
                    <a:pt x="56106" y="12484"/>
                    <a:pt x="54016" y="12484"/>
                  </a:cubicBezTo>
                  <a:cubicBezTo>
                    <a:pt x="52762" y="12484"/>
                    <a:pt x="51762" y="12029"/>
                    <a:pt x="51414" y="11183"/>
                  </a:cubicBezTo>
                  <a:cubicBezTo>
                    <a:pt x="50487" y="8928"/>
                    <a:pt x="53670" y="5544"/>
                    <a:pt x="52091" y="2712"/>
                  </a:cubicBezTo>
                  <a:cubicBezTo>
                    <a:pt x="51534" y="1717"/>
                    <a:pt x="50537" y="1233"/>
                    <a:pt x="49492" y="1233"/>
                  </a:cubicBezTo>
                  <a:cubicBezTo>
                    <a:pt x="47482" y="1233"/>
                    <a:pt x="45296" y="3024"/>
                    <a:pt x="45725" y="6421"/>
                  </a:cubicBezTo>
                  <a:cubicBezTo>
                    <a:pt x="46161" y="9877"/>
                    <a:pt x="44352" y="12210"/>
                    <a:pt x="42115" y="12210"/>
                  </a:cubicBezTo>
                  <a:cubicBezTo>
                    <a:pt x="41010" y="12210"/>
                    <a:pt x="39801" y="11641"/>
                    <a:pt x="38708" y="10356"/>
                  </a:cubicBezTo>
                  <a:cubicBezTo>
                    <a:pt x="36041" y="7245"/>
                    <a:pt x="31127" y="1936"/>
                    <a:pt x="27313" y="1936"/>
                  </a:cubicBezTo>
                  <a:cubicBezTo>
                    <a:pt x="26396" y="1936"/>
                    <a:pt x="25541" y="2243"/>
                    <a:pt x="24798" y="2963"/>
                  </a:cubicBezTo>
                  <a:cubicBezTo>
                    <a:pt x="20938" y="6672"/>
                    <a:pt x="30487" y="12787"/>
                    <a:pt x="31815" y="15569"/>
                  </a:cubicBezTo>
                  <a:cubicBezTo>
                    <a:pt x="32709" y="17441"/>
                    <a:pt x="29825" y="17747"/>
                    <a:pt x="27842" y="17747"/>
                  </a:cubicBezTo>
                  <a:cubicBezTo>
                    <a:pt x="26878" y="17747"/>
                    <a:pt x="26126" y="17674"/>
                    <a:pt x="26126" y="17674"/>
                  </a:cubicBezTo>
                  <a:cubicBezTo>
                    <a:pt x="21403" y="16954"/>
                    <a:pt x="16749" y="16466"/>
                    <a:pt x="12720" y="16466"/>
                  </a:cubicBezTo>
                  <a:cubicBezTo>
                    <a:pt x="5675" y="16466"/>
                    <a:pt x="541" y="17958"/>
                    <a:pt x="286" y="22311"/>
                  </a:cubicBezTo>
                  <a:cubicBezTo>
                    <a:pt x="0" y="27155"/>
                    <a:pt x="3603" y="28473"/>
                    <a:pt x="8489" y="28473"/>
                  </a:cubicBezTo>
                  <a:cubicBezTo>
                    <a:pt x="10024" y="28473"/>
                    <a:pt x="11686" y="28343"/>
                    <a:pt x="13394" y="28151"/>
                  </a:cubicBezTo>
                  <a:cubicBezTo>
                    <a:pt x="13921" y="28092"/>
                    <a:pt x="14409" y="28064"/>
                    <a:pt x="14860" y="28064"/>
                  </a:cubicBezTo>
                  <a:cubicBezTo>
                    <a:pt x="20538" y="28064"/>
                    <a:pt x="20230" y="32416"/>
                    <a:pt x="16051" y="32787"/>
                  </a:cubicBezTo>
                  <a:cubicBezTo>
                    <a:pt x="11539" y="33188"/>
                    <a:pt x="10011" y="36472"/>
                    <a:pt x="11690" y="38978"/>
                  </a:cubicBezTo>
                  <a:cubicBezTo>
                    <a:pt x="12099" y="39592"/>
                    <a:pt x="12708" y="39840"/>
                    <a:pt x="13452" y="39840"/>
                  </a:cubicBezTo>
                  <a:cubicBezTo>
                    <a:pt x="16261" y="39840"/>
                    <a:pt x="20990" y="36302"/>
                    <a:pt x="24121" y="35569"/>
                  </a:cubicBezTo>
                  <a:cubicBezTo>
                    <a:pt x="24508" y="35479"/>
                    <a:pt x="24876" y="35437"/>
                    <a:pt x="25224" y="35437"/>
                  </a:cubicBezTo>
                  <a:cubicBezTo>
                    <a:pt x="28452" y="35437"/>
                    <a:pt x="29881" y="39113"/>
                    <a:pt x="27981" y="42462"/>
                  </a:cubicBezTo>
                  <a:cubicBezTo>
                    <a:pt x="25850" y="46171"/>
                    <a:pt x="17855" y="59279"/>
                    <a:pt x="25550" y="61409"/>
                  </a:cubicBezTo>
                  <a:cubicBezTo>
                    <a:pt x="26009" y="61535"/>
                    <a:pt x="26445" y="61595"/>
                    <a:pt x="26858" y="61595"/>
                  </a:cubicBezTo>
                  <a:cubicBezTo>
                    <a:pt x="33338" y="61595"/>
                    <a:pt x="34283" y="46931"/>
                    <a:pt x="35650" y="44316"/>
                  </a:cubicBezTo>
                  <a:cubicBezTo>
                    <a:pt x="36141" y="43376"/>
                    <a:pt x="36891" y="42979"/>
                    <a:pt x="37796" y="42979"/>
                  </a:cubicBezTo>
                  <a:cubicBezTo>
                    <a:pt x="39566" y="42979"/>
                    <a:pt x="41931" y="44497"/>
                    <a:pt x="44121" y="46422"/>
                  </a:cubicBezTo>
                  <a:cubicBezTo>
                    <a:pt x="45181" y="47354"/>
                    <a:pt x="46157" y="47774"/>
                    <a:pt x="46952" y="47774"/>
                  </a:cubicBezTo>
                  <a:cubicBezTo>
                    <a:pt x="48660" y="47774"/>
                    <a:pt x="49538" y="45837"/>
                    <a:pt x="48632" y="42863"/>
                  </a:cubicBezTo>
                  <a:cubicBezTo>
                    <a:pt x="47921" y="40515"/>
                    <a:pt x="48962" y="39424"/>
                    <a:pt x="50732" y="39424"/>
                  </a:cubicBezTo>
                  <a:cubicBezTo>
                    <a:pt x="52270" y="39424"/>
                    <a:pt x="54358" y="40247"/>
                    <a:pt x="56327" y="41785"/>
                  </a:cubicBezTo>
                  <a:cubicBezTo>
                    <a:pt x="59047" y="43909"/>
                    <a:pt x="63058" y="46385"/>
                    <a:pt x="66099" y="46385"/>
                  </a:cubicBezTo>
                  <a:cubicBezTo>
                    <a:pt x="67793" y="46385"/>
                    <a:pt x="69186" y="45616"/>
                    <a:pt x="69886" y="43589"/>
                  </a:cubicBezTo>
                  <a:cubicBezTo>
                    <a:pt x="72292" y="36597"/>
                    <a:pt x="59510" y="35043"/>
                    <a:pt x="59359" y="31183"/>
                  </a:cubicBezTo>
                  <a:cubicBezTo>
                    <a:pt x="59234" y="27349"/>
                    <a:pt x="70888" y="30406"/>
                    <a:pt x="71038" y="26822"/>
                  </a:cubicBezTo>
                  <a:cubicBezTo>
                    <a:pt x="71164" y="23238"/>
                    <a:pt x="60562" y="25243"/>
                    <a:pt x="59760" y="22587"/>
                  </a:cubicBezTo>
                  <a:cubicBezTo>
                    <a:pt x="58983" y="19930"/>
                    <a:pt x="66151" y="17925"/>
                    <a:pt x="72743" y="15294"/>
                  </a:cubicBezTo>
                  <a:cubicBezTo>
                    <a:pt x="80136" y="12336"/>
                    <a:pt x="81164" y="3790"/>
                    <a:pt x="74597" y="732"/>
                  </a:cubicBezTo>
                  <a:cubicBezTo>
                    <a:pt x="73510" y="224"/>
                    <a:pt x="72447" y="0"/>
                    <a:pt x="7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57175" dist="57150" dir="4620000" algn="bl" rotWithShape="0">
                <a:srgbClr val="000000">
                  <a:alpha val="4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82425" y="1581388"/>
              <a:ext cx="94650" cy="108025"/>
            </a:xfrm>
            <a:custGeom>
              <a:avLst/>
              <a:gdLst/>
              <a:ahLst/>
              <a:cxnLst/>
              <a:rect l="l" t="t" r="r" b="b"/>
              <a:pathLst>
                <a:path w="3786" h="4321" extrusionOk="0">
                  <a:moveTo>
                    <a:pt x="1824" y="1"/>
                  </a:moveTo>
                  <a:cubicBezTo>
                    <a:pt x="1751" y="1"/>
                    <a:pt x="1678" y="6"/>
                    <a:pt x="1605" y="18"/>
                  </a:cubicBezTo>
                  <a:cubicBezTo>
                    <a:pt x="653" y="143"/>
                    <a:pt x="1" y="1221"/>
                    <a:pt x="176" y="2399"/>
                  </a:cubicBezTo>
                  <a:cubicBezTo>
                    <a:pt x="315" y="3488"/>
                    <a:pt x="1098" y="4320"/>
                    <a:pt x="1988" y="4320"/>
                  </a:cubicBezTo>
                  <a:cubicBezTo>
                    <a:pt x="2060" y="4320"/>
                    <a:pt x="2133" y="4315"/>
                    <a:pt x="2206" y="4304"/>
                  </a:cubicBezTo>
                  <a:cubicBezTo>
                    <a:pt x="3159" y="4178"/>
                    <a:pt x="3785" y="3101"/>
                    <a:pt x="3635" y="1923"/>
                  </a:cubicBezTo>
                  <a:cubicBezTo>
                    <a:pt x="3473" y="812"/>
                    <a:pt x="2692" y="1"/>
                    <a:pt x="1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02475" y="1415213"/>
              <a:ext cx="54550" cy="46900"/>
            </a:xfrm>
            <a:custGeom>
              <a:avLst/>
              <a:gdLst/>
              <a:ahLst/>
              <a:cxnLst/>
              <a:rect l="l" t="t" r="r" b="b"/>
              <a:pathLst>
                <a:path w="2182" h="1876" extrusionOk="0">
                  <a:moveTo>
                    <a:pt x="1301" y="1"/>
                  </a:moveTo>
                  <a:cubicBezTo>
                    <a:pt x="1049" y="1"/>
                    <a:pt x="776" y="101"/>
                    <a:pt x="552" y="299"/>
                  </a:cubicBezTo>
                  <a:cubicBezTo>
                    <a:pt x="101" y="675"/>
                    <a:pt x="1" y="1276"/>
                    <a:pt x="302" y="1627"/>
                  </a:cubicBezTo>
                  <a:cubicBezTo>
                    <a:pt x="444" y="1794"/>
                    <a:pt x="654" y="1876"/>
                    <a:pt x="884" y="1876"/>
                  </a:cubicBezTo>
                  <a:cubicBezTo>
                    <a:pt x="1139" y="1876"/>
                    <a:pt x="1418" y="1775"/>
                    <a:pt x="1655" y="1577"/>
                  </a:cubicBezTo>
                  <a:cubicBezTo>
                    <a:pt x="2081" y="1176"/>
                    <a:pt x="2181" y="600"/>
                    <a:pt x="1881" y="249"/>
                  </a:cubicBezTo>
                  <a:cubicBezTo>
                    <a:pt x="1738" y="82"/>
                    <a:pt x="1528" y="1"/>
                    <a:pt x="1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06125" y="1289688"/>
              <a:ext cx="65175" cy="51125"/>
            </a:xfrm>
            <a:custGeom>
              <a:avLst/>
              <a:gdLst/>
              <a:ahLst/>
              <a:cxnLst/>
              <a:rect l="l" t="t" r="r" b="b"/>
              <a:pathLst>
                <a:path w="2607" h="2045" extrusionOk="0">
                  <a:moveTo>
                    <a:pt x="1512" y="1"/>
                  </a:moveTo>
                  <a:cubicBezTo>
                    <a:pt x="1291" y="1"/>
                    <a:pt x="1054" y="59"/>
                    <a:pt x="827" y="182"/>
                  </a:cubicBezTo>
                  <a:cubicBezTo>
                    <a:pt x="251" y="483"/>
                    <a:pt x="0" y="1135"/>
                    <a:pt x="251" y="1611"/>
                  </a:cubicBezTo>
                  <a:cubicBezTo>
                    <a:pt x="406" y="1890"/>
                    <a:pt x="724" y="2044"/>
                    <a:pt x="1081" y="2044"/>
                  </a:cubicBezTo>
                  <a:cubicBezTo>
                    <a:pt x="1300" y="2044"/>
                    <a:pt x="1535" y="1986"/>
                    <a:pt x="1754" y="1861"/>
                  </a:cubicBezTo>
                  <a:cubicBezTo>
                    <a:pt x="2356" y="1561"/>
                    <a:pt x="2607" y="909"/>
                    <a:pt x="2356" y="458"/>
                  </a:cubicBezTo>
                  <a:cubicBezTo>
                    <a:pt x="2200" y="161"/>
                    <a:pt x="1878" y="1"/>
                    <a:pt x="15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87450" y="1144863"/>
              <a:ext cx="53275" cy="45075"/>
            </a:xfrm>
            <a:custGeom>
              <a:avLst/>
              <a:gdLst/>
              <a:ahLst/>
              <a:cxnLst/>
              <a:rect l="l" t="t" r="r" b="b"/>
              <a:pathLst>
                <a:path w="2131" h="1803" extrusionOk="0">
                  <a:moveTo>
                    <a:pt x="859" y="1"/>
                  </a:moveTo>
                  <a:cubicBezTo>
                    <a:pt x="626" y="1"/>
                    <a:pt x="411" y="88"/>
                    <a:pt x="276" y="261"/>
                  </a:cubicBezTo>
                  <a:cubicBezTo>
                    <a:pt x="0" y="612"/>
                    <a:pt x="101" y="1163"/>
                    <a:pt x="552" y="1539"/>
                  </a:cubicBezTo>
                  <a:cubicBezTo>
                    <a:pt x="765" y="1714"/>
                    <a:pt x="1015" y="1802"/>
                    <a:pt x="1247" y="1802"/>
                  </a:cubicBezTo>
                  <a:cubicBezTo>
                    <a:pt x="1479" y="1802"/>
                    <a:pt x="1692" y="1714"/>
                    <a:pt x="1830" y="1539"/>
                  </a:cubicBezTo>
                  <a:cubicBezTo>
                    <a:pt x="2131" y="1188"/>
                    <a:pt x="2005" y="637"/>
                    <a:pt x="1579" y="286"/>
                  </a:cubicBezTo>
                  <a:cubicBezTo>
                    <a:pt x="1363" y="95"/>
                    <a:pt x="1100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100" y="1043538"/>
              <a:ext cx="99350" cy="213125"/>
            </a:xfrm>
            <a:custGeom>
              <a:avLst/>
              <a:gdLst/>
              <a:ahLst/>
              <a:cxnLst/>
              <a:rect l="l" t="t" r="r" b="b"/>
              <a:pathLst>
                <a:path w="3974" h="8525" extrusionOk="0">
                  <a:moveTo>
                    <a:pt x="1580" y="1"/>
                  </a:moveTo>
                  <a:cubicBezTo>
                    <a:pt x="1169" y="1"/>
                    <a:pt x="772" y="397"/>
                    <a:pt x="1091" y="805"/>
                  </a:cubicBezTo>
                  <a:cubicBezTo>
                    <a:pt x="2720" y="2985"/>
                    <a:pt x="2119" y="5667"/>
                    <a:pt x="365" y="7572"/>
                  </a:cubicBezTo>
                  <a:cubicBezTo>
                    <a:pt x="0" y="7975"/>
                    <a:pt x="370" y="8524"/>
                    <a:pt x="776" y="8524"/>
                  </a:cubicBezTo>
                  <a:cubicBezTo>
                    <a:pt x="901" y="8524"/>
                    <a:pt x="1030" y="8472"/>
                    <a:pt x="1142" y="8349"/>
                  </a:cubicBezTo>
                  <a:cubicBezTo>
                    <a:pt x="3197" y="6118"/>
                    <a:pt x="3974" y="2835"/>
                    <a:pt x="2044" y="229"/>
                  </a:cubicBezTo>
                  <a:cubicBezTo>
                    <a:pt x="1920" y="68"/>
                    <a:pt x="1748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11550" y="1981738"/>
              <a:ext cx="206325" cy="90250"/>
            </a:xfrm>
            <a:custGeom>
              <a:avLst/>
              <a:gdLst/>
              <a:ahLst/>
              <a:cxnLst/>
              <a:rect l="l" t="t" r="r" b="b"/>
              <a:pathLst>
                <a:path w="8253" h="3610" extrusionOk="0">
                  <a:moveTo>
                    <a:pt x="790" y="1"/>
                  </a:moveTo>
                  <a:cubicBezTo>
                    <a:pt x="391" y="1"/>
                    <a:pt x="1" y="392"/>
                    <a:pt x="300" y="796"/>
                  </a:cubicBezTo>
                  <a:cubicBezTo>
                    <a:pt x="1466" y="2443"/>
                    <a:pt x="3256" y="3609"/>
                    <a:pt x="5146" y="3609"/>
                  </a:cubicBezTo>
                  <a:cubicBezTo>
                    <a:pt x="6016" y="3609"/>
                    <a:pt x="6907" y="3362"/>
                    <a:pt x="7768" y="2801"/>
                  </a:cubicBezTo>
                  <a:cubicBezTo>
                    <a:pt x="8253" y="2485"/>
                    <a:pt x="7941" y="1762"/>
                    <a:pt x="7472" y="1762"/>
                  </a:cubicBezTo>
                  <a:cubicBezTo>
                    <a:pt x="7383" y="1762"/>
                    <a:pt x="7288" y="1789"/>
                    <a:pt x="7192" y="1849"/>
                  </a:cubicBezTo>
                  <a:cubicBezTo>
                    <a:pt x="6503" y="2300"/>
                    <a:pt x="5795" y="2498"/>
                    <a:pt x="5104" y="2498"/>
                  </a:cubicBezTo>
                  <a:cubicBezTo>
                    <a:pt x="3608" y="2498"/>
                    <a:pt x="2195" y="1565"/>
                    <a:pt x="1252" y="245"/>
                  </a:cubicBezTo>
                  <a:cubicBezTo>
                    <a:pt x="1132" y="72"/>
                    <a:pt x="960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81675" y="2270138"/>
              <a:ext cx="98650" cy="178425"/>
            </a:xfrm>
            <a:custGeom>
              <a:avLst/>
              <a:gdLst/>
              <a:ahLst/>
              <a:cxnLst/>
              <a:rect l="l" t="t" r="r" b="b"/>
              <a:pathLst>
                <a:path w="3946" h="7137" extrusionOk="0">
                  <a:moveTo>
                    <a:pt x="1593" y="1"/>
                  </a:moveTo>
                  <a:cubicBezTo>
                    <a:pt x="1430" y="1"/>
                    <a:pt x="1272" y="84"/>
                    <a:pt x="1179" y="288"/>
                  </a:cubicBezTo>
                  <a:cubicBezTo>
                    <a:pt x="1" y="2769"/>
                    <a:pt x="26" y="6027"/>
                    <a:pt x="3058" y="7105"/>
                  </a:cubicBezTo>
                  <a:cubicBezTo>
                    <a:pt x="3121" y="7126"/>
                    <a:pt x="3180" y="7136"/>
                    <a:pt x="3235" y="7136"/>
                  </a:cubicBezTo>
                  <a:cubicBezTo>
                    <a:pt x="3759" y="7136"/>
                    <a:pt x="3946" y="6254"/>
                    <a:pt x="3334" y="6027"/>
                  </a:cubicBezTo>
                  <a:cubicBezTo>
                    <a:pt x="1128" y="5250"/>
                    <a:pt x="1254" y="2669"/>
                    <a:pt x="2131" y="839"/>
                  </a:cubicBezTo>
                  <a:cubicBezTo>
                    <a:pt x="2338" y="408"/>
                    <a:pt x="1952" y="1"/>
                    <a:pt x="15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255200" y="1420238"/>
              <a:ext cx="235750" cy="111000"/>
            </a:xfrm>
            <a:custGeom>
              <a:avLst/>
              <a:gdLst/>
              <a:ahLst/>
              <a:cxnLst/>
              <a:rect l="l" t="t" r="r" b="b"/>
              <a:pathLst>
                <a:path w="9430" h="4440" extrusionOk="0">
                  <a:moveTo>
                    <a:pt x="6868" y="0"/>
                  </a:moveTo>
                  <a:cubicBezTo>
                    <a:pt x="4086" y="0"/>
                    <a:pt x="898" y="836"/>
                    <a:pt x="107" y="3757"/>
                  </a:cubicBezTo>
                  <a:cubicBezTo>
                    <a:pt x="1" y="4167"/>
                    <a:pt x="346" y="4439"/>
                    <a:pt x="678" y="4439"/>
                  </a:cubicBezTo>
                  <a:cubicBezTo>
                    <a:pt x="895" y="4439"/>
                    <a:pt x="1106" y="4324"/>
                    <a:pt x="1185" y="4058"/>
                  </a:cubicBezTo>
                  <a:cubicBezTo>
                    <a:pt x="1820" y="1690"/>
                    <a:pt x="4482" y="1096"/>
                    <a:pt x="6796" y="1096"/>
                  </a:cubicBezTo>
                  <a:cubicBezTo>
                    <a:pt x="7494" y="1096"/>
                    <a:pt x="8160" y="1150"/>
                    <a:pt x="8729" y="1226"/>
                  </a:cubicBezTo>
                  <a:cubicBezTo>
                    <a:pt x="8759" y="1230"/>
                    <a:pt x="8787" y="1232"/>
                    <a:pt x="8814" y="1232"/>
                  </a:cubicBezTo>
                  <a:cubicBezTo>
                    <a:pt x="9429" y="1232"/>
                    <a:pt x="9401" y="195"/>
                    <a:pt x="8729" y="123"/>
                  </a:cubicBezTo>
                  <a:cubicBezTo>
                    <a:pt x="8155" y="47"/>
                    <a:pt x="7523" y="0"/>
                    <a:pt x="6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18400" y="1042713"/>
              <a:ext cx="218100" cy="105875"/>
            </a:xfrm>
            <a:custGeom>
              <a:avLst/>
              <a:gdLst/>
              <a:ahLst/>
              <a:cxnLst/>
              <a:rect l="l" t="t" r="r" b="b"/>
              <a:pathLst>
                <a:path w="8724" h="4235" extrusionOk="0">
                  <a:moveTo>
                    <a:pt x="2880" y="0"/>
                  </a:moveTo>
                  <a:cubicBezTo>
                    <a:pt x="2029" y="0"/>
                    <a:pt x="1186" y="286"/>
                    <a:pt x="411" y="988"/>
                  </a:cubicBezTo>
                  <a:cubicBezTo>
                    <a:pt x="1" y="1360"/>
                    <a:pt x="398" y="1914"/>
                    <a:pt x="843" y="1914"/>
                  </a:cubicBezTo>
                  <a:cubicBezTo>
                    <a:pt x="968" y="1914"/>
                    <a:pt x="1098" y="1870"/>
                    <a:pt x="1213" y="1765"/>
                  </a:cubicBezTo>
                  <a:cubicBezTo>
                    <a:pt x="1752" y="1265"/>
                    <a:pt x="2341" y="1061"/>
                    <a:pt x="2943" y="1061"/>
                  </a:cubicBezTo>
                  <a:cubicBezTo>
                    <a:pt x="4723" y="1061"/>
                    <a:pt x="6612" y="2847"/>
                    <a:pt x="7604" y="4046"/>
                  </a:cubicBezTo>
                  <a:cubicBezTo>
                    <a:pt x="7713" y="4179"/>
                    <a:pt x="7841" y="4235"/>
                    <a:pt x="7967" y="4235"/>
                  </a:cubicBezTo>
                  <a:cubicBezTo>
                    <a:pt x="8359" y="4235"/>
                    <a:pt x="8723" y="3687"/>
                    <a:pt x="8381" y="3269"/>
                  </a:cubicBezTo>
                  <a:cubicBezTo>
                    <a:pt x="7116" y="1736"/>
                    <a:pt x="4975" y="0"/>
                    <a:pt x="2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96850" y="1144913"/>
              <a:ext cx="1287625" cy="1129925"/>
            </a:xfrm>
            <a:custGeom>
              <a:avLst/>
              <a:gdLst/>
              <a:ahLst/>
              <a:cxnLst/>
              <a:rect l="l" t="t" r="r" b="b"/>
              <a:pathLst>
                <a:path w="51505" h="45197" extrusionOk="0">
                  <a:moveTo>
                    <a:pt x="32524" y="0"/>
                  </a:moveTo>
                  <a:cubicBezTo>
                    <a:pt x="32494" y="0"/>
                    <a:pt x="32463" y="3"/>
                    <a:pt x="32431" y="8"/>
                  </a:cubicBezTo>
                  <a:cubicBezTo>
                    <a:pt x="30602" y="309"/>
                    <a:pt x="30201" y="6700"/>
                    <a:pt x="27168" y="7327"/>
                  </a:cubicBezTo>
                  <a:cubicBezTo>
                    <a:pt x="26981" y="7365"/>
                    <a:pt x="26800" y="7383"/>
                    <a:pt x="26626" y="7383"/>
                  </a:cubicBezTo>
                  <a:cubicBezTo>
                    <a:pt x="24031" y="7383"/>
                    <a:pt x="22798" y="3362"/>
                    <a:pt x="20134" y="3362"/>
                  </a:cubicBezTo>
                  <a:cubicBezTo>
                    <a:pt x="20082" y="3362"/>
                    <a:pt x="20029" y="3363"/>
                    <a:pt x="19975" y="3367"/>
                  </a:cubicBezTo>
                  <a:cubicBezTo>
                    <a:pt x="16993" y="3517"/>
                    <a:pt x="20176" y="8254"/>
                    <a:pt x="19975" y="10810"/>
                  </a:cubicBezTo>
                  <a:cubicBezTo>
                    <a:pt x="19750" y="13342"/>
                    <a:pt x="12331" y="13266"/>
                    <a:pt x="6166" y="13692"/>
                  </a:cubicBezTo>
                  <a:cubicBezTo>
                    <a:pt x="0" y="14119"/>
                    <a:pt x="4085" y="17778"/>
                    <a:pt x="6166" y="19607"/>
                  </a:cubicBezTo>
                  <a:cubicBezTo>
                    <a:pt x="8246" y="21462"/>
                    <a:pt x="7845" y="23567"/>
                    <a:pt x="7018" y="24770"/>
                  </a:cubicBezTo>
                  <a:cubicBezTo>
                    <a:pt x="5768" y="26575"/>
                    <a:pt x="6841" y="26763"/>
                    <a:pt x="7344" y="26763"/>
                  </a:cubicBezTo>
                  <a:cubicBezTo>
                    <a:pt x="7476" y="26763"/>
                    <a:pt x="7569" y="26750"/>
                    <a:pt x="7569" y="26750"/>
                  </a:cubicBezTo>
                  <a:cubicBezTo>
                    <a:pt x="8110" y="26683"/>
                    <a:pt x="8613" y="26651"/>
                    <a:pt x="9083" y="26651"/>
                  </a:cubicBezTo>
                  <a:cubicBezTo>
                    <a:pt x="12990" y="26651"/>
                    <a:pt x="14547" y="28887"/>
                    <a:pt x="15464" y="31863"/>
                  </a:cubicBezTo>
                  <a:cubicBezTo>
                    <a:pt x="16516" y="35196"/>
                    <a:pt x="10777" y="41888"/>
                    <a:pt x="11103" y="44294"/>
                  </a:cubicBezTo>
                  <a:cubicBezTo>
                    <a:pt x="11193" y="44909"/>
                    <a:pt x="11495" y="45196"/>
                    <a:pt x="11913" y="45196"/>
                  </a:cubicBezTo>
                  <a:cubicBezTo>
                    <a:pt x="13130" y="45196"/>
                    <a:pt x="15325" y="42755"/>
                    <a:pt x="16090" y="38856"/>
                  </a:cubicBezTo>
                  <a:cubicBezTo>
                    <a:pt x="16834" y="35175"/>
                    <a:pt x="18352" y="33418"/>
                    <a:pt x="20618" y="33418"/>
                  </a:cubicBezTo>
                  <a:cubicBezTo>
                    <a:pt x="21561" y="33418"/>
                    <a:pt x="22634" y="33722"/>
                    <a:pt x="23835" y="34319"/>
                  </a:cubicBezTo>
                  <a:cubicBezTo>
                    <a:pt x="25684" y="35238"/>
                    <a:pt x="27204" y="35807"/>
                    <a:pt x="28256" y="35807"/>
                  </a:cubicBezTo>
                  <a:cubicBezTo>
                    <a:pt x="29529" y="35807"/>
                    <a:pt x="30118" y="34974"/>
                    <a:pt x="29775" y="32916"/>
                  </a:cubicBezTo>
                  <a:cubicBezTo>
                    <a:pt x="29423" y="30821"/>
                    <a:pt x="31012" y="29988"/>
                    <a:pt x="33360" y="29988"/>
                  </a:cubicBezTo>
                  <a:cubicBezTo>
                    <a:pt x="35197" y="29988"/>
                    <a:pt x="37499" y="30497"/>
                    <a:pt x="39700" y="31312"/>
                  </a:cubicBezTo>
                  <a:cubicBezTo>
                    <a:pt x="40621" y="31651"/>
                    <a:pt x="41338" y="31797"/>
                    <a:pt x="41882" y="31797"/>
                  </a:cubicBezTo>
                  <a:cubicBezTo>
                    <a:pt x="44312" y="31797"/>
                    <a:pt x="43293" y="28876"/>
                    <a:pt x="41654" y="27176"/>
                  </a:cubicBezTo>
                  <a:cubicBezTo>
                    <a:pt x="39624" y="25071"/>
                    <a:pt x="39173" y="21838"/>
                    <a:pt x="45339" y="20585"/>
                  </a:cubicBezTo>
                  <a:cubicBezTo>
                    <a:pt x="51504" y="19332"/>
                    <a:pt x="43359" y="18279"/>
                    <a:pt x="40677" y="16525"/>
                  </a:cubicBezTo>
                  <a:cubicBezTo>
                    <a:pt x="37995" y="14745"/>
                    <a:pt x="48271" y="8254"/>
                    <a:pt x="46692" y="6374"/>
                  </a:cubicBezTo>
                  <a:cubicBezTo>
                    <a:pt x="46400" y="6021"/>
                    <a:pt x="45960" y="5878"/>
                    <a:pt x="45417" y="5878"/>
                  </a:cubicBezTo>
                  <a:cubicBezTo>
                    <a:pt x="43136" y="5878"/>
                    <a:pt x="39025" y="8386"/>
                    <a:pt x="36310" y="8386"/>
                  </a:cubicBezTo>
                  <a:cubicBezTo>
                    <a:pt x="36227" y="8386"/>
                    <a:pt x="36146" y="8384"/>
                    <a:pt x="36065" y="8379"/>
                  </a:cubicBezTo>
                  <a:cubicBezTo>
                    <a:pt x="32815" y="8158"/>
                    <a:pt x="34210" y="0"/>
                    <a:pt x="32524" y="0"/>
                  </a:cubicBezTo>
                  <a:close/>
                </a:path>
              </a:pathLst>
            </a:custGeom>
            <a:solidFill>
              <a:srgbClr val="207EEE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85325" y="1438338"/>
              <a:ext cx="104025" cy="169200"/>
            </a:xfrm>
            <a:custGeom>
              <a:avLst/>
              <a:gdLst/>
              <a:ahLst/>
              <a:cxnLst/>
              <a:rect l="l" t="t" r="r" b="b"/>
              <a:pathLst>
                <a:path w="4161" h="6768" extrusionOk="0">
                  <a:moveTo>
                    <a:pt x="2481" y="1"/>
                  </a:moveTo>
                  <a:cubicBezTo>
                    <a:pt x="2481" y="1"/>
                    <a:pt x="2356" y="76"/>
                    <a:pt x="2130" y="201"/>
                  </a:cubicBezTo>
                  <a:cubicBezTo>
                    <a:pt x="1905" y="351"/>
                    <a:pt x="1604" y="577"/>
                    <a:pt x="1303" y="928"/>
                  </a:cubicBezTo>
                  <a:cubicBezTo>
                    <a:pt x="978" y="1254"/>
                    <a:pt x="652" y="1680"/>
                    <a:pt x="401" y="2231"/>
                  </a:cubicBezTo>
                  <a:cubicBezTo>
                    <a:pt x="150" y="2783"/>
                    <a:pt x="0" y="3484"/>
                    <a:pt x="125" y="4186"/>
                  </a:cubicBezTo>
                  <a:cubicBezTo>
                    <a:pt x="201" y="4537"/>
                    <a:pt x="351" y="4888"/>
                    <a:pt x="551" y="5189"/>
                  </a:cubicBezTo>
                  <a:cubicBezTo>
                    <a:pt x="727" y="5489"/>
                    <a:pt x="978" y="5715"/>
                    <a:pt x="1203" y="5915"/>
                  </a:cubicBezTo>
                  <a:cubicBezTo>
                    <a:pt x="1454" y="6091"/>
                    <a:pt x="1729" y="6241"/>
                    <a:pt x="1955" y="6367"/>
                  </a:cubicBezTo>
                  <a:cubicBezTo>
                    <a:pt x="2206" y="6467"/>
                    <a:pt x="2456" y="6567"/>
                    <a:pt x="2682" y="6617"/>
                  </a:cubicBezTo>
                  <a:cubicBezTo>
                    <a:pt x="2882" y="6667"/>
                    <a:pt x="3108" y="6692"/>
                    <a:pt x="3283" y="6717"/>
                  </a:cubicBezTo>
                  <a:cubicBezTo>
                    <a:pt x="3459" y="6768"/>
                    <a:pt x="3634" y="6768"/>
                    <a:pt x="3760" y="6768"/>
                  </a:cubicBezTo>
                  <a:lnTo>
                    <a:pt x="4161" y="6768"/>
                  </a:lnTo>
                  <a:cubicBezTo>
                    <a:pt x="4161" y="6768"/>
                    <a:pt x="4060" y="6667"/>
                    <a:pt x="3835" y="6517"/>
                  </a:cubicBezTo>
                  <a:cubicBezTo>
                    <a:pt x="3609" y="6392"/>
                    <a:pt x="3308" y="6191"/>
                    <a:pt x="2983" y="5940"/>
                  </a:cubicBezTo>
                  <a:cubicBezTo>
                    <a:pt x="2807" y="5840"/>
                    <a:pt x="2632" y="5690"/>
                    <a:pt x="2456" y="5565"/>
                  </a:cubicBezTo>
                  <a:cubicBezTo>
                    <a:pt x="2281" y="5414"/>
                    <a:pt x="2105" y="5264"/>
                    <a:pt x="1955" y="5088"/>
                  </a:cubicBezTo>
                  <a:cubicBezTo>
                    <a:pt x="1880" y="5013"/>
                    <a:pt x="1830" y="4913"/>
                    <a:pt x="1754" y="4838"/>
                  </a:cubicBezTo>
                  <a:cubicBezTo>
                    <a:pt x="1704" y="4737"/>
                    <a:pt x="1629" y="4637"/>
                    <a:pt x="1579" y="4537"/>
                  </a:cubicBezTo>
                  <a:cubicBezTo>
                    <a:pt x="1479" y="4361"/>
                    <a:pt x="1404" y="4161"/>
                    <a:pt x="1353" y="3960"/>
                  </a:cubicBezTo>
                  <a:cubicBezTo>
                    <a:pt x="1328" y="3735"/>
                    <a:pt x="1303" y="3534"/>
                    <a:pt x="1328" y="3309"/>
                  </a:cubicBezTo>
                  <a:cubicBezTo>
                    <a:pt x="1353" y="3058"/>
                    <a:pt x="1379" y="2833"/>
                    <a:pt x="1429" y="2607"/>
                  </a:cubicBezTo>
                  <a:cubicBezTo>
                    <a:pt x="1554" y="2156"/>
                    <a:pt x="1729" y="1705"/>
                    <a:pt x="1905" y="1329"/>
                  </a:cubicBezTo>
                  <a:cubicBezTo>
                    <a:pt x="2055" y="928"/>
                    <a:pt x="2206" y="602"/>
                    <a:pt x="2306" y="377"/>
                  </a:cubicBezTo>
                  <a:cubicBezTo>
                    <a:pt x="2431" y="151"/>
                    <a:pt x="2481" y="1"/>
                    <a:pt x="24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58500" y="1816788"/>
              <a:ext cx="149150" cy="110925"/>
            </a:xfrm>
            <a:custGeom>
              <a:avLst/>
              <a:gdLst/>
              <a:ahLst/>
              <a:cxnLst/>
              <a:rect l="l" t="t" r="r" b="b"/>
              <a:pathLst>
                <a:path w="5966" h="4437" extrusionOk="0">
                  <a:moveTo>
                    <a:pt x="2557" y="0"/>
                  </a:moveTo>
                  <a:cubicBezTo>
                    <a:pt x="2256" y="26"/>
                    <a:pt x="1930" y="76"/>
                    <a:pt x="1604" y="201"/>
                  </a:cubicBezTo>
                  <a:cubicBezTo>
                    <a:pt x="1304" y="326"/>
                    <a:pt x="1003" y="502"/>
                    <a:pt x="752" y="752"/>
                  </a:cubicBezTo>
                  <a:cubicBezTo>
                    <a:pt x="502" y="1003"/>
                    <a:pt x="326" y="1279"/>
                    <a:pt x="226" y="1579"/>
                  </a:cubicBezTo>
                  <a:cubicBezTo>
                    <a:pt x="0" y="2156"/>
                    <a:pt x="25" y="2707"/>
                    <a:pt x="76" y="3133"/>
                  </a:cubicBezTo>
                  <a:cubicBezTo>
                    <a:pt x="251" y="3985"/>
                    <a:pt x="602" y="4437"/>
                    <a:pt x="602" y="4437"/>
                  </a:cubicBezTo>
                  <a:cubicBezTo>
                    <a:pt x="602" y="4437"/>
                    <a:pt x="627" y="4311"/>
                    <a:pt x="652" y="4061"/>
                  </a:cubicBezTo>
                  <a:cubicBezTo>
                    <a:pt x="677" y="3835"/>
                    <a:pt x="727" y="3509"/>
                    <a:pt x="802" y="3133"/>
                  </a:cubicBezTo>
                  <a:cubicBezTo>
                    <a:pt x="903" y="2782"/>
                    <a:pt x="1028" y="2381"/>
                    <a:pt x="1228" y="2056"/>
                  </a:cubicBezTo>
                  <a:cubicBezTo>
                    <a:pt x="1329" y="1880"/>
                    <a:pt x="1429" y="1755"/>
                    <a:pt x="1579" y="1630"/>
                  </a:cubicBezTo>
                  <a:cubicBezTo>
                    <a:pt x="1730" y="1529"/>
                    <a:pt x="1880" y="1429"/>
                    <a:pt x="2056" y="1379"/>
                  </a:cubicBezTo>
                  <a:cubicBezTo>
                    <a:pt x="2231" y="1304"/>
                    <a:pt x="2457" y="1254"/>
                    <a:pt x="2657" y="1229"/>
                  </a:cubicBezTo>
                  <a:cubicBezTo>
                    <a:pt x="2883" y="1204"/>
                    <a:pt x="3108" y="1178"/>
                    <a:pt x="3334" y="1178"/>
                  </a:cubicBezTo>
                  <a:cubicBezTo>
                    <a:pt x="3447" y="1166"/>
                    <a:pt x="3559" y="1160"/>
                    <a:pt x="3669" y="1160"/>
                  </a:cubicBezTo>
                  <a:cubicBezTo>
                    <a:pt x="3779" y="1160"/>
                    <a:pt x="3885" y="1166"/>
                    <a:pt x="3985" y="1178"/>
                  </a:cubicBezTo>
                  <a:cubicBezTo>
                    <a:pt x="4211" y="1178"/>
                    <a:pt x="4411" y="1204"/>
                    <a:pt x="4612" y="1204"/>
                  </a:cubicBezTo>
                  <a:cubicBezTo>
                    <a:pt x="5013" y="1204"/>
                    <a:pt x="5339" y="1229"/>
                    <a:pt x="5589" y="1229"/>
                  </a:cubicBezTo>
                  <a:lnTo>
                    <a:pt x="5965" y="1229"/>
                  </a:lnTo>
                  <a:cubicBezTo>
                    <a:pt x="5965" y="1229"/>
                    <a:pt x="5865" y="1128"/>
                    <a:pt x="5665" y="1003"/>
                  </a:cubicBezTo>
                  <a:cubicBezTo>
                    <a:pt x="5564" y="928"/>
                    <a:pt x="5439" y="828"/>
                    <a:pt x="5289" y="752"/>
                  </a:cubicBezTo>
                  <a:cubicBezTo>
                    <a:pt x="5163" y="677"/>
                    <a:pt x="4988" y="577"/>
                    <a:pt x="4787" y="477"/>
                  </a:cubicBezTo>
                  <a:cubicBezTo>
                    <a:pt x="4612" y="401"/>
                    <a:pt x="4386" y="301"/>
                    <a:pt x="4161" y="251"/>
                  </a:cubicBezTo>
                  <a:cubicBezTo>
                    <a:pt x="3935" y="176"/>
                    <a:pt x="3685" y="101"/>
                    <a:pt x="3409" y="51"/>
                  </a:cubicBezTo>
                  <a:cubicBezTo>
                    <a:pt x="3133" y="26"/>
                    <a:pt x="2858" y="0"/>
                    <a:pt x="25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86075" y="1560363"/>
              <a:ext cx="102150" cy="175000"/>
            </a:xfrm>
            <a:custGeom>
              <a:avLst/>
              <a:gdLst/>
              <a:ahLst/>
              <a:cxnLst/>
              <a:rect l="l" t="t" r="r" b="b"/>
              <a:pathLst>
                <a:path w="4086" h="7000" extrusionOk="0">
                  <a:moveTo>
                    <a:pt x="107" y="1"/>
                  </a:moveTo>
                  <a:cubicBezTo>
                    <a:pt x="38" y="1"/>
                    <a:pt x="0" y="7"/>
                    <a:pt x="0" y="7"/>
                  </a:cubicBezTo>
                  <a:cubicBezTo>
                    <a:pt x="0" y="7"/>
                    <a:pt x="100" y="82"/>
                    <a:pt x="301" y="257"/>
                  </a:cubicBezTo>
                  <a:cubicBezTo>
                    <a:pt x="501" y="408"/>
                    <a:pt x="777" y="633"/>
                    <a:pt x="1078" y="909"/>
                  </a:cubicBezTo>
                  <a:cubicBezTo>
                    <a:pt x="1654" y="1460"/>
                    <a:pt x="2406" y="2212"/>
                    <a:pt x="2682" y="3064"/>
                  </a:cubicBezTo>
                  <a:cubicBezTo>
                    <a:pt x="2757" y="3265"/>
                    <a:pt x="2832" y="3491"/>
                    <a:pt x="2857" y="3716"/>
                  </a:cubicBezTo>
                  <a:cubicBezTo>
                    <a:pt x="2882" y="3942"/>
                    <a:pt x="2882" y="4167"/>
                    <a:pt x="2857" y="4393"/>
                  </a:cubicBezTo>
                  <a:cubicBezTo>
                    <a:pt x="2857" y="4593"/>
                    <a:pt x="2832" y="4819"/>
                    <a:pt x="2782" y="5044"/>
                  </a:cubicBezTo>
                  <a:cubicBezTo>
                    <a:pt x="2732" y="5270"/>
                    <a:pt x="2682" y="5470"/>
                    <a:pt x="2632" y="5671"/>
                  </a:cubicBezTo>
                  <a:cubicBezTo>
                    <a:pt x="2531" y="6047"/>
                    <a:pt x="2406" y="6373"/>
                    <a:pt x="2331" y="6623"/>
                  </a:cubicBezTo>
                  <a:cubicBezTo>
                    <a:pt x="2256" y="6849"/>
                    <a:pt x="2206" y="6999"/>
                    <a:pt x="2206" y="6999"/>
                  </a:cubicBezTo>
                  <a:cubicBezTo>
                    <a:pt x="2206" y="6999"/>
                    <a:pt x="2331" y="6924"/>
                    <a:pt x="2531" y="6774"/>
                  </a:cubicBezTo>
                  <a:cubicBezTo>
                    <a:pt x="2632" y="6674"/>
                    <a:pt x="2757" y="6573"/>
                    <a:pt x="2882" y="6448"/>
                  </a:cubicBezTo>
                  <a:cubicBezTo>
                    <a:pt x="3008" y="6323"/>
                    <a:pt x="3133" y="6172"/>
                    <a:pt x="3283" y="5997"/>
                  </a:cubicBezTo>
                  <a:cubicBezTo>
                    <a:pt x="3409" y="5821"/>
                    <a:pt x="3534" y="5596"/>
                    <a:pt x="3659" y="5370"/>
                  </a:cubicBezTo>
                  <a:cubicBezTo>
                    <a:pt x="3734" y="5245"/>
                    <a:pt x="3785" y="5120"/>
                    <a:pt x="3835" y="4994"/>
                  </a:cubicBezTo>
                  <a:cubicBezTo>
                    <a:pt x="3885" y="4844"/>
                    <a:pt x="3935" y="4719"/>
                    <a:pt x="3960" y="4568"/>
                  </a:cubicBezTo>
                  <a:cubicBezTo>
                    <a:pt x="4035" y="4267"/>
                    <a:pt x="4085" y="3942"/>
                    <a:pt x="4060" y="3616"/>
                  </a:cubicBezTo>
                  <a:cubicBezTo>
                    <a:pt x="4060" y="3290"/>
                    <a:pt x="3985" y="2964"/>
                    <a:pt x="3860" y="2638"/>
                  </a:cubicBezTo>
                  <a:cubicBezTo>
                    <a:pt x="3634" y="2012"/>
                    <a:pt x="3233" y="1460"/>
                    <a:pt x="2782" y="1085"/>
                  </a:cubicBezTo>
                  <a:cubicBezTo>
                    <a:pt x="2331" y="709"/>
                    <a:pt x="1855" y="458"/>
                    <a:pt x="1454" y="308"/>
                  </a:cubicBezTo>
                  <a:cubicBezTo>
                    <a:pt x="1028" y="132"/>
                    <a:pt x="652" y="57"/>
                    <a:pt x="401" y="32"/>
                  </a:cubicBezTo>
                  <a:cubicBezTo>
                    <a:pt x="276" y="7"/>
                    <a:pt x="175" y="1"/>
                    <a:pt x="1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 rot="-503557">
            <a:off x="2207649" y="1194772"/>
            <a:ext cx="2731653" cy="1192661"/>
          </a:xfrm>
          <a:prstGeom prst="rect">
            <a:avLst/>
          </a:prstGeom>
          <a:effectLst>
            <a:outerShdw dist="66675" dir="62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200" b="1">
                <a:solidFill>
                  <a:schemeClr val="accent5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 rot="197661">
            <a:off x="3255790" y="3286221"/>
            <a:ext cx="2589379" cy="66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2"/>
          <p:cNvSpPr/>
          <p:nvPr/>
        </p:nvSpPr>
        <p:spPr>
          <a:xfrm rot="-290711">
            <a:off x="-698315" y="3763074"/>
            <a:ext cx="10914849" cy="2515237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35273">
            <a:off x="-734045" y="3919410"/>
            <a:ext cx="10914816" cy="2515230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2699837">
            <a:off x="5428993" y="4433337"/>
            <a:ext cx="282421" cy="322330"/>
          </a:xfrm>
          <a:custGeom>
            <a:avLst/>
            <a:gdLst/>
            <a:ahLst/>
            <a:cxnLst/>
            <a:rect l="l" t="t" r="r" b="b"/>
            <a:pathLst>
              <a:path w="3786" h="4321" extrusionOk="0">
                <a:moveTo>
                  <a:pt x="1824" y="1"/>
                </a:moveTo>
                <a:cubicBezTo>
                  <a:pt x="1751" y="1"/>
                  <a:pt x="1678" y="6"/>
                  <a:pt x="1605" y="18"/>
                </a:cubicBezTo>
                <a:cubicBezTo>
                  <a:pt x="653" y="143"/>
                  <a:pt x="1" y="1221"/>
                  <a:pt x="176" y="2399"/>
                </a:cubicBezTo>
                <a:cubicBezTo>
                  <a:pt x="315" y="3488"/>
                  <a:pt x="1098" y="4320"/>
                  <a:pt x="1988" y="4320"/>
                </a:cubicBezTo>
                <a:cubicBezTo>
                  <a:pt x="2060" y="4320"/>
                  <a:pt x="2133" y="4315"/>
                  <a:pt x="2206" y="4304"/>
                </a:cubicBezTo>
                <a:cubicBezTo>
                  <a:pt x="3159" y="4178"/>
                  <a:pt x="3785" y="3101"/>
                  <a:pt x="3635" y="1923"/>
                </a:cubicBezTo>
                <a:cubicBezTo>
                  <a:pt x="3473" y="812"/>
                  <a:pt x="2692" y="1"/>
                  <a:pt x="18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2"/>
          <p:cNvGrpSpPr/>
          <p:nvPr/>
        </p:nvGrpSpPr>
        <p:grpSpPr>
          <a:xfrm>
            <a:off x="-870952" y="3737289"/>
            <a:ext cx="3448998" cy="1547010"/>
            <a:chOff x="-961186" y="3737289"/>
            <a:chExt cx="3448998" cy="1547010"/>
          </a:xfrm>
        </p:grpSpPr>
        <p:grpSp>
          <p:nvGrpSpPr>
            <p:cNvPr id="35" name="Google Shape;35;p2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" name="Google Shape;37;p2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38" name="Google Shape;38;p2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1" name="Google Shape;51;p2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2"/>
          <p:cNvSpPr/>
          <p:nvPr/>
        </p:nvSpPr>
        <p:spPr>
          <a:xfrm rot="761301">
            <a:off x="5086603" y="4436175"/>
            <a:ext cx="158966" cy="134494"/>
          </a:xfrm>
          <a:custGeom>
            <a:avLst/>
            <a:gdLst/>
            <a:ahLst/>
            <a:cxnLst/>
            <a:rect l="l" t="t" r="r" b="b"/>
            <a:pathLst>
              <a:path w="2131" h="1803" extrusionOk="0">
                <a:moveTo>
                  <a:pt x="859" y="1"/>
                </a:moveTo>
                <a:cubicBezTo>
                  <a:pt x="626" y="1"/>
                  <a:pt x="411" y="88"/>
                  <a:pt x="276" y="261"/>
                </a:cubicBezTo>
                <a:cubicBezTo>
                  <a:pt x="0" y="612"/>
                  <a:pt x="101" y="1163"/>
                  <a:pt x="552" y="1539"/>
                </a:cubicBezTo>
                <a:cubicBezTo>
                  <a:pt x="765" y="1714"/>
                  <a:pt x="1015" y="1802"/>
                  <a:pt x="1247" y="1802"/>
                </a:cubicBezTo>
                <a:cubicBezTo>
                  <a:pt x="1479" y="1802"/>
                  <a:pt x="1692" y="1714"/>
                  <a:pt x="1830" y="1539"/>
                </a:cubicBezTo>
                <a:cubicBezTo>
                  <a:pt x="2131" y="1188"/>
                  <a:pt x="2005" y="637"/>
                  <a:pt x="1579" y="286"/>
                </a:cubicBezTo>
                <a:cubicBezTo>
                  <a:pt x="1363" y="95"/>
                  <a:pt x="1100" y="1"/>
                  <a:pt x="8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2"/>
          <p:cNvGrpSpPr/>
          <p:nvPr/>
        </p:nvGrpSpPr>
        <p:grpSpPr>
          <a:xfrm>
            <a:off x="1537464" y="3197741"/>
            <a:ext cx="255902" cy="1874920"/>
            <a:chOff x="-3200841" y="3196752"/>
            <a:chExt cx="229426" cy="1680940"/>
          </a:xfrm>
        </p:grpSpPr>
        <p:sp>
          <p:nvSpPr>
            <p:cNvPr id="54" name="Google Shape;54;p2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1930332" y="3626340"/>
            <a:ext cx="167643" cy="2112146"/>
            <a:chOff x="-651590" y="3045822"/>
            <a:chExt cx="150299" cy="1893622"/>
          </a:xfrm>
        </p:grpSpPr>
        <p:sp>
          <p:nvSpPr>
            <p:cNvPr id="61" name="Google Shape;61;p2"/>
            <p:cNvSpPr/>
            <p:nvPr/>
          </p:nvSpPr>
          <p:spPr>
            <a:xfrm>
              <a:off x="-651590" y="3045822"/>
              <a:ext cx="150299" cy="1893622"/>
            </a:xfrm>
            <a:custGeom>
              <a:avLst/>
              <a:gdLst/>
              <a:ahLst/>
              <a:cxnLst/>
              <a:rect l="l" t="t" r="r" b="b"/>
              <a:pathLst>
                <a:path w="718" h="9046" extrusionOk="0">
                  <a:moveTo>
                    <a:pt x="378" y="29"/>
                  </a:moveTo>
                  <a:cubicBezTo>
                    <a:pt x="391" y="29"/>
                    <a:pt x="412" y="29"/>
                    <a:pt x="433" y="38"/>
                  </a:cubicBezTo>
                  <a:cubicBezTo>
                    <a:pt x="454" y="42"/>
                    <a:pt x="471" y="55"/>
                    <a:pt x="492" y="68"/>
                  </a:cubicBezTo>
                  <a:cubicBezTo>
                    <a:pt x="518" y="93"/>
                    <a:pt x="552" y="131"/>
                    <a:pt x="573" y="199"/>
                  </a:cubicBezTo>
                  <a:cubicBezTo>
                    <a:pt x="586" y="229"/>
                    <a:pt x="594" y="267"/>
                    <a:pt x="603" y="305"/>
                  </a:cubicBezTo>
                  <a:cubicBezTo>
                    <a:pt x="611" y="348"/>
                    <a:pt x="620" y="390"/>
                    <a:pt x="628" y="441"/>
                  </a:cubicBezTo>
                  <a:cubicBezTo>
                    <a:pt x="654" y="632"/>
                    <a:pt x="649" y="878"/>
                    <a:pt x="607" y="1154"/>
                  </a:cubicBezTo>
                  <a:cubicBezTo>
                    <a:pt x="569" y="1430"/>
                    <a:pt x="492" y="1740"/>
                    <a:pt x="437" y="2067"/>
                  </a:cubicBezTo>
                  <a:cubicBezTo>
                    <a:pt x="378" y="2398"/>
                    <a:pt x="348" y="2750"/>
                    <a:pt x="352" y="3102"/>
                  </a:cubicBezTo>
                  <a:cubicBezTo>
                    <a:pt x="352" y="3455"/>
                    <a:pt x="386" y="3803"/>
                    <a:pt x="446" y="4134"/>
                  </a:cubicBezTo>
                  <a:cubicBezTo>
                    <a:pt x="454" y="4185"/>
                    <a:pt x="463" y="4231"/>
                    <a:pt x="471" y="4282"/>
                  </a:cubicBezTo>
                  <a:cubicBezTo>
                    <a:pt x="522" y="4554"/>
                    <a:pt x="582" y="4813"/>
                    <a:pt x="620" y="5046"/>
                  </a:cubicBezTo>
                  <a:cubicBezTo>
                    <a:pt x="662" y="5322"/>
                    <a:pt x="675" y="5568"/>
                    <a:pt x="658" y="5763"/>
                  </a:cubicBezTo>
                  <a:cubicBezTo>
                    <a:pt x="645" y="5954"/>
                    <a:pt x="620" y="6095"/>
                    <a:pt x="603" y="6167"/>
                  </a:cubicBezTo>
                  <a:cubicBezTo>
                    <a:pt x="594" y="6222"/>
                    <a:pt x="582" y="6269"/>
                    <a:pt x="577" y="6303"/>
                  </a:cubicBezTo>
                  <a:cubicBezTo>
                    <a:pt x="569" y="6315"/>
                    <a:pt x="565" y="6332"/>
                    <a:pt x="556" y="6358"/>
                  </a:cubicBezTo>
                  <a:cubicBezTo>
                    <a:pt x="535" y="6421"/>
                    <a:pt x="480" y="6612"/>
                    <a:pt x="416" y="6863"/>
                  </a:cubicBezTo>
                  <a:cubicBezTo>
                    <a:pt x="352" y="7117"/>
                    <a:pt x="293" y="7436"/>
                    <a:pt x="276" y="7763"/>
                  </a:cubicBezTo>
                  <a:cubicBezTo>
                    <a:pt x="259" y="8089"/>
                    <a:pt x="297" y="8416"/>
                    <a:pt x="374" y="8667"/>
                  </a:cubicBezTo>
                  <a:cubicBezTo>
                    <a:pt x="382" y="8701"/>
                    <a:pt x="391" y="8730"/>
                    <a:pt x="399" y="8760"/>
                  </a:cubicBezTo>
                  <a:cubicBezTo>
                    <a:pt x="412" y="8786"/>
                    <a:pt x="420" y="8815"/>
                    <a:pt x="429" y="8841"/>
                  </a:cubicBezTo>
                  <a:cubicBezTo>
                    <a:pt x="450" y="8892"/>
                    <a:pt x="458" y="8943"/>
                    <a:pt x="446" y="8972"/>
                  </a:cubicBezTo>
                  <a:cubicBezTo>
                    <a:pt x="442" y="8981"/>
                    <a:pt x="437" y="8989"/>
                    <a:pt x="433" y="8993"/>
                  </a:cubicBezTo>
                  <a:cubicBezTo>
                    <a:pt x="425" y="8985"/>
                    <a:pt x="420" y="8972"/>
                    <a:pt x="408" y="8960"/>
                  </a:cubicBezTo>
                  <a:cubicBezTo>
                    <a:pt x="382" y="8917"/>
                    <a:pt x="331" y="8841"/>
                    <a:pt x="272" y="8696"/>
                  </a:cubicBezTo>
                  <a:cubicBezTo>
                    <a:pt x="255" y="8650"/>
                    <a:pt x="234" y="8582"/>
                    <a:pt x="212" y="8488"/>
                  </a:cubicBezTo>
                  <a:cubicBezTo>
                    <a:pt x="191" y="8399"/>
                    <a:pt x="174" y="8285"/>
                    <a:pt x="170" y="8153"/>
                  </a:cubicBezTo>
                  <a:cubicBezTo>
                    <a:pt x="170" y="8022"/>
                    <a:pt x="178" y="7873"/>
                    <a:pt x="200" y="7707"/>
                  </a:cubicBezTo>
                  <a:cubicBezTo>
                    <a:pt x="221" y="7546"/>
                    <a:pt x="259" y="7372"/>
                    <a:pt x="301" y="7185"/>
                  </a:cubicBezTo>
                  <a:cubicBezTo>
                    <a:pt x="382" y="6812"/>
                    <a:pt x="501" y="6400"/>
                    <a:pt x="560" y="5946"/>
                  </a:cubicBezTo>
                  <a:cubicBezTo>
                    <a:pt x="586" y="5721"/>
                    <a:pt x="594" y="5483"/>
                    <a:pt x="577" y="5250"/>
                  </a:cubicBezTo>
                  <a:cubicBezTo>
                    <a:pt x="565" y="5012"/>
                    <a:pt x="522" y="4775"/>
                    <a:pt x="475" y="4541"/>
                  </a:cubicBezTo>
                  <a:cubicBezTo>
                    <a:pt x="425" y="4308"/>
                    <a:pt x="365" y="4078"/>
                    <a:pt x="323" y="3849"/>
                  </a:cubicBezTo>
                  <a:cubicBezTo>
                    <a:pt x="280" y="3620"/>
                    <a:pt x="255" y="3391"/>
                    <a:pt x="255" y="3166"/>
                  </a:cubicBezTo>
                  <a:cubicBezTo>
                    <a:pt x="246" y="2716"/>
                    <a:pt x="306" y="2287"/>
                    <a:pt x="352" y="1910"/>
                  </a:cubicBezTo>
                  <a:cubicBezTo>
                    <a:pt x="399" y="1528"/>
                    <a:pt x="429" y="1192"/>
                    <a:pt x="433" y="925"/>
                  </a:cubicBezTo>
                  <a:cubicBezTo>
                    <a:pt x="437" y="662"/>
                    <a:pt x="416" y="462"/>
                    <a:pt x="399" y="365"/>
                  </a:cubicBezTo>
                  <a:cubicBezTo>
                    <a:pt x="382" y="212"/>
                    <a:pt x="357" y="131"/>
                    <a:pt x="344" y="89"/>
                  </a:cubicBezTo>
                  <a:cubicBezTo>
                    <a:pt x="335" y="59"/>
                    <a:pt x="331" y="46"/>
                    <a:pt x="327" y="38"/>
                  </a:cubicBezTo>
                  <a:cubicBezTo>
                    <a:pt x="340" y="34"/>
                    <a:pt x="357" y="29"/>
                    <a:pt x="378" y="29"/>
                  </a:cubicBezTo>
                  <a:close/>
                  <a:moveTo>
                    <a:pt x="318" y="42"/>
                  </a:moveTo>
                  <a:cubicBezTo>
                    <a:pt x="318" y="51"/>
                    <a:pt x="323" y="63"/>
                    <a:pt x="327" y="89"/>
                  </a:cubicBezTo>
                  <a:cubicBezTo>
                    <a:pt x="331" y="135"/>
                    <a:pt x="352" y="216"/>
                    <a:pt x="369" y="373"/>
                  </a:cubicBezTo>
                  <a:cubicBezTo>
                    <a:pt x="382" y="475"/>
                    <a:pt x="399" y="666"/>
                    <a:pt x="391" y="933"/>
                  </a:cubicBezTo>
                  <a:cubicBezTo>
                    <a:pt x="386" y="1197"/>
                    <a:pt x="352" y="1532"/>
                    <a:pt x="301" y="1910"/>
                  </a:cubicBezTo>
                  <a:cubicBezTo>
                    <a:pt x="255" y="2287"/>
                    <a:pt x="195" y="2716"/>
                    <a:pt x="200" y="3170"/>
                  </a:cubicBezTo>
                  <a:cubicBezTo>
                    <a:pt x="204" y="3399"/>
                    <a:pt x="229" y="3633"/>
                    <a:pt x="272" y="3866"/>
                  </a:cubicBezTo>
                  <a:cubicBezTo>
                    <a:pt x="318" y="4095"/>
                    <a:pt x="374" y="4329"/>
                    <a:pt x="425" y="4558"/>
                  </a:cubicBezTo>
                  <a:cubicBezTo>
                    <a:pt x="471" y="4792"/>
                    <a:pt x="509" y="5025"/>
                    <a:pt x="526" y="5258"/>
                  </a:cubicBezTo>
                  <a:cubicBezTo>
                    <a:pt x="539" y="5492"/>
                    <a:pt x="531" y="5721"/>
                    <a:pt x="505" y="5946"/>
                  </a:cubicBezTo>
                  <a:cubicBezTo>
                    <a:pt x="450" y="6392"/>
                    <a:pt x="335" y="6808"/>
                    <a:pt x="251" y="7181"/>
                  </a:cubicBezTo>
                  <a:cubicBezTo>
                    <a:pt x="208" y="7368"/>
                    <a:pt x="174" y="7546"/>
                    <a:pt x="153" y="7707"/>
                  </a:cubicBezTo>
                  <a:cubicBezTo>
                    <a:pt x="132" y="7873"/>
                    <a:pt x="123" y="8026"/>
                    <a:pt x="132" y="8162"/>
                  </a:cubicBezTo>
                  <a:cubicBezTo>
                    <a:pt x="136" y="8293"/>
                    <a:pt x="153" y="8408"/>
                    <a:pt x="174" y="8501"/>
                  </a:cubicBezTo>
                  <a:cubicBezTo>
                    <a:pt x="200" y="8595"/>
                    <a:pt x="225" y="8667"/>
                    <a:pt x="246" y="8713"/>
                  </a:cubicBezTo>
                  <a:cubicBezTo>
                    <a:pt x="306" y="8853"/>
                    <a:pt x="361" y="8926"/>
                    <a:pt x="395" y="8968"/>
                  </a:cubicBezTo>
                  <a:cubicBezTo>
                    <a:pt x="403" y="8981"/>
                    <a:pt x="416" y="8993"/>
                    <a:pt x="420" y="8998"/>
                  </a:cubicBezTo>
                  <a:cubicBezTo>
                    <a:pt x="413" y="9003"/>
                    <a:pt x="404" y="9005"/>
                    <a:pt x="394" y="9005"/>
                  </a:cubicBezTo>
                  <a:cubicBezTo>
                    <a:pt x="388" y="9005"/>
                    <a:pt x="381" y="9004"/>
                    <a:pt x="374" y="9002"/>
                  </a:cubicBezTo>
                  <a:cubicBezTo>
                    <a:pt x="348" y="8998"/>
                    <a:pt x="331" y="8985"/>
                    <a:pt x="318" y="8972"/>
                  </a:cubicBezTo>
                  <a:cubicBezTo>
                    <a:pt x="284" y="8938"/>
                    <a:pt x="267" y="8913"/>
                    <a:pt x="259" y="8900"/>
                  </a:cubicBezTo>
                  <a:cubicBezTo>
                    <a:pt x="255" y="8892"/>
                    <a:pt x="251" y="8887"/>
                    <a:pt x="246" y="8883"/>
                  </a:cubicBezTo>
                  <a:cubicBezTo>
                    <a:pt x="242" y="8875"/>
                    <a:pt x="238" y="8862"/>
                    <a:pt x="229" y="8849"/>
                  </a:cubicBezTo>
                  <a:cubicBezTo>
                    <a:pt x="225" y="8836"/>
                    <a:pt x="217" y="8828"/>
                    <a:pt x="212" y="8815"/>
                  </a:cubicBezTo>
                  <a:cubicBezTo>
                    <a:pt x="204" y="8802"/>
                    <a:pt x="200" y="8790"/>
                    <a:pt x="191" y="8773"/>
                  </a:cubicBezTo>
                  <a:cubicBezTo>
                    <a:pt x="178" y="8743"/>
                    <a:pt x="166" y="8713"/>
                    <a:pt x="153" y="8675"/>
                  </a:cubicBezTo>
                  <a:cubicBezTo>
                    <a:pt x="119" y="8582"/>
                    <a:pt x="60" y="8391"/>
                    <a:pt x="47" y="8123"/>
                  </a:cubicBezTo>
                  <a:cubicBezTo>
                    <a:pt x="43" y="7992"/>
                    <a:pt x="47" y="7839"/>
                    <a:pt x="68" y="7678"/>
                  </a:cubicBezTo>
                  <a:cubicBezTo>
                    <a:pt x="85" y="7512"/>
                    <a:pt x="123" y="7334"/>
                    <a:pt x="170" y="7147"/>
                  </a:cubicBezTo>
                  <a:cubicBezTo>
                    <a:pt x="217" y="6960"/>
                    <a:pt x="272" y="6765"/>
                    <a:pt x="327" y="6557"/>
                  </a:cubicBezTo>
                  <a:cubicBezTo>
                    <a:pt x="382" y="6349"/>
                    <a:pt x="437" y="6133"/>
                    <a:pt x="467" y="5904"/>
                  </a:cubicBezTo>
                  <a:cubicBezTo>
                    <a:pt x="497" y="5674"/>
                    <a:pt x="497" y="5437"/>
                    <a:pt x="475" y="5199"/>
                  </a:cubicBezTo>
                  <a:cubicBezTo>
                    <a:pt x="450" y="4961"/>
                    <a:pt x="403" y="4724"/>
                    <a:pt x="352" y="4486"/>
                  </a:cubicBezTo>
                  <a:cubicBezTo>
                    <a:pt x="246" y="4019"/>
                    <a:pt x="119" y="3552"/>
                    <a:pt x="98" y="3098"/>
                  </a:cubicBezTo>
                  <a:cubicBezTo>
                    <a:pt x="85" y="2873"/>
                    <a:pt x="102" y="2652"/>
                    <a:pt x="127" y="2440"/>
                  </a:cubicBezTo>
                  <a:cubicBezTo>
                    <a:pt x="153" y="2228"/>
                    <a:pt x="183" y="2024"/>
                    <a:pt x="204" y="1833"/>
                  </a:cubicBezTo>
                  <a:cubicBezTo>
                    <a:pt x="225" y="1638"/>
                    <a:pt x="238" y="1455"/>
                    <a:pt x="234" y="1290"/>
                  </a:cubicBezTo>
                  <a:cubicBezTo>
                    <a:pt x="234" y="1120"/>
                    <a:pt x="212" y="967"/>
                    <a:pt x="183" y="836"/>
                  </a:cubicBezTo>
                  <a:cubicBezTo>
                    <a:pt x="157" y="704"/>
                    <a:pt x="136" y="590"/>
                    <a:pt x="132" y="496"/>
                  </a:cubicBezTo>
                  <a:cubicBezTo>
                    <a:pt x="127" y="403"/>
                    <a:pt x="140" y="331"/>
                    <a:pt x="157" y="284"/>
                  </a:cubicBezTo>
                  <a:cubicBezTo>
                    <a:pt x="191" y="161"/>
                    <a:pt x="246" y="101"/>
                    <a:pt x="280" y="68"/>
                  </a:cubicBezTo>
                  <a:cubicBezTo>
                    <a:pt x="284" y="68"/>
                    <a:pt x="293" y="59"/>
                    <a:pt x="310" y="46"/>
                  </a:cubicBezTo>
                  <a:cubicBezTo>
                    <a:pt x="314" y="46"/>
                    <a:pt x="314" y="46"/>
                    <a:pt x="318" y="42"/>
                  </a:cubicBezTo>
                  <a:close/>
                  <a:moveTo>
                    <a:pt x="397" y="1"/>
                  </a:moveTo>
                  <a:cubicBezTo>
                    <a:pt x="390" y="1"/>
                    <a:pt x="382" y="2"/>
                    <a:pt x="374" y="4"/>
                  </a:cubicBezTo>
                  <a:cubicBezTo>
                    <a:pt x="344" y="8"/>
                    <a:pt x="323" y="17"/>
                    <a:pt x="310" y="25"/>
                  </a:cubicBezTo>
                  <a:cubicBezTo>
                    <a:pt x="301" y="29"/>
                    <a:pt x="297" y="34"/>
                    <a:pt x="289" y="38"/>
                  </a:cubicBezTo>
                  <a:cubicBezTo>
                    <a:pt x="251" y="63"/>
                    <a:pt x="174" y="123"/>
                    <a:pt x="123" y="280"/>
                  </a:cubicBezTo>
                  <a:cubicBezTo>
                    <a:pt x="106" y="326"/>
                    <a:pt x="89" y="407"/>
                    <a:pt x="93" y="505"/>
                  </a:cubicBezTo>
                  <a:cubicBezTo>
                    <a:pt x="98" y="602"/>
                    <a:pt x="119" y="717"/>
                    <a:pt x="144" y="848"/>
                  </a:cubicBezTo>
                  <a:cubicBezTo>
                    <a:pt x="170" y="980"/>
                    <a:pt x="187" y="1129"/>
                    <a:pt x="191" y="1294"/>
                  </a:cubicBezTo>
                  <a:cubicBezTo>
                    <a:pt x="191" y="1460"/>
                    <a:pt x="178" y="1642"/>
                    <a:pt x="157" y="1833"/>
                  </a:cubicBezTo>
                  <a:cubicBezTo>
                    <a:pt x="132" y="2024"/>
                    <a:pt x="106" y="2228"/>
                    <a:pt x="77" y="2440"/>
                  </a:cubicBezTo>
                  <a:cubicBezTo>
                    <a:pt x="51" y="2652"/>
                    <a:pt x="34" y="2877"/>
                    <a:pt x="47" y="3106"/>
                  </a:cubicBezTo>
                  <a:cubicBezTo>
                    <a:pt x="68" y="3569"/>
                    <a:pt x="195" y="4040"/>
                    <a:pt x="301" y="4507"/>
                  </a:cubicBezTo>
                  <a:cubicBezTo>
                    <a:pt x="352" y="4741"/>
                    <a:pt x="399" y="4974"/>
                    <a:pt x="425" y="5212"/>
                  </a:cubicBezTo>
                  <a:cubicBezTo>
                    <a:pt x="446" y="5445"/>
                    <a:pt x="446" y="5679"/>
                    <a:pt x="416" y="5904"/>
                  </a:cubicBezTo>
                  <a:cubicBezTo>
                    <a:pt x="352" y="6353"/>
                    <a:pt x="212" y="6765"/>
                    <a:pt x="123" y="7143"/>
                  </a:cubicBezTo>
                  <a:cubicBezTo>
                    <a:pt x="77" y="7330"/>
                    <a:pt x="38" y="7508"/>
                    <a:pt x="21" y="7678"/>
                  </a:cubicBezTo>
                  <a:cubicBezTo>
                    <a:pt x="4" y="7843"/>
                    <a:pt x="0" y="7996"/>
                    <a:pt x="4" y="8132"/>
                  </a:cubicBezTo>
                  <a:cubicBezTo>
                    <a:pt x="21" y="8404"/>
                    <a:pt x="85" y="8599"/>
                    <a:pt x="123" y="8692"/>
                  </a:cubicBezTo>
                  <a:cubicBezTo>
                    <a:pt x="136" y="8730"/>
                    <a:pt x="153" y="8760"/>
                    <a:pt x="166" y="8786"/>
                  </a:cubicBezTo>
                  <a:cubicBezTo>
                    <a:pt x="174" y="8802"/>
                    <a:pt x="178" y="8815"/>
                    <a:pt x="187" y="8828"/>
                  </a:cubicBezTo>
                  <a:cubicBezTo>
                    <a:pt x="191" y="8836"/>
                    <a:pt x="200" y="8849"/>
                    <a:pt x="204" y="8858"/>
                  </a:cubicBezTo>
                  <a:cubicBezTo>
                    <a:pt x="217" y="8879"/>
                    <a:pt x="229" y="8900"/>
                    <a:pt x="238" y="8913"/>
                  </a:cubicBezTo>
                  <a:cubicBezTo>
                    <a:pt x="246" y="8926"/>
                    <a:pt x="251" y="8930"/>
                    <a:pt x="255" y="8938"/>
                  </a:cubicBezTo>
                  <a:cubicBezTo>
                    <a:pt x="263" y="8955"/>
                    <a:pt x="276" y="8972"/>
                    <a:pt x="297" y="8993"/>
                  </a:cubicBezTo>
                  <a:cubicBezTo>
                    <a:pt x="306" y="9006"/>
                    <a:pt x="331" y="9032"/>
                    <a:pt x="365" y="9040"/>
                  </a:cubicBezTo>
                  <a:cubicBezTo>
                    <a:pt x="375" y="9043"/>
                    <a:pt x="388" y="9045"/>
                    <a:pt x="401" y="9045"/>
                  </a:cubicBezTo>
                  <a:cubicBezTo>
                    <a:pt x="410" y="9045"/>
                    <a:pt x="420" y="9044"/>
                    <a:pt x="429" y="9040"/>
                  </a:cubicBezTo>
                  <a:cubicBezTo>
                    <a:pt x="450" y="9032"/>
                    <a:pt x="475" y="9015"/>
                    <a:pt x="484" y="8989"/>
                  </a:cubicBezTo>
                  <a:cubicBezTo>
                    <a:pt x="505" y="8934"/>
                    <a:pt x="488" y="8879"/>
                    <a:pt x="471" y="8824"/>
                  </a:cubicBezTo>
                  <a:cubicBezTo>
                    <a:pt x="454" y="8773"/>
                    <a:pt x="433" y="8713"/>
                    <a:pt x="416" y="8654"/>
                  </a:cubicBezTo>
                  <a:cubicBezTo>
                    <a:pt x="348" y="8404"/>
                    <a:pt x="314" y="8081"/>
                    <a:pt x="331" y="7763"/>
                  </a:cubicBezTo>
                  <a:cubicBezTo>
                    <a:pt x="344" y="7440"/>
                    <a:pt x="403" y="7122"/>
                    <a:pt x="463" y="6871"/>
                  </a:cubicBezTo>
                  <a:cubicBezTo>
                    <a:pt x="522" y="6621"/>
                    <a:pt x="577" y="6430"/>
                    <a:pt x="590" y="6362"/>
                  </a:cubicBezTo>
                  <a:cubicBezTo>
                    <a:pt x="594" y="6336"/>
                    <a:pt x="599" y="6315"/>
                    <a:pt x="603" y="6303"/>
                  </a:cubicBezTo>
                  <a:cubicBezTo>
                    <a:pt x="611" y="6269"/>
                    <a:pt x="624" y="6226"/>
                    <a:pt x="637" y="6171"/>
                  </a:cubicBezTo>
                  <a:cubicBezTo>
                    <a:pt x="654" y="6099"/>
                    <a:pt x="688" y="5954"/>
                    <a:pt x="700" y="5759"/>
                  </a:cubicBezTo>
                  <a:cubicBezTo>
                    <a:pt x="717" y="5564"/>
                    <a:pt x="709" y="5314"/>
                    <a:pt x="662" y="5033"/>
                  </a:cubicBezTo>
                  <a:cubicBezTo>
                    <a:pt x="637" y="4842"/>
                    <a:pt x="594" y="4634"/>
                    <a:pt x="548" y="4418"/>
                  </a:cubicBezTo>
                  <a:cubicBezTo>
                    <a:pt x="531" y="4320"/>
                    <a:pt x="509" y="4223"/>
                    <a:pt x="492" y="4121"/>
                  </a:cubicBezTo>
                  <a:cubicBezTo>
                    <a:pt x="437" y="3794"/>
                    <a:pt x="403" y="3446"/>
                    <a:pt x="403" y="3094"/>
                  </a:cubicBezTo>
                  <a:cubicBezTo>
                    <a:pt x="403" y="2746"/>
                    <a:pt x="433" y="2398"/>
                    <a:pt x="488" y="2071"/>
                  </a:cubicBezTo>
                  <a:cubicBezTo>
                    <a:pt x="543" y="1744"/>
                    <a:pt x="616" y="1438"/>
                    <a:pt x="658" y="1158"/>
                  </a:cubicBezTo>
                  <a:cubicBezTo>
                    <a:pt x="696" y="878"/>
                    <a:pt x="700" y="624"/>
                    <a:pt x="666" y="428"/>
                  </a:cubicBezTo>
                  <a:cubicBezTo>
                    <a:pt x="662" y="382"/>
                    <a:pt x="649" y="335"/>
                    <a:pt x="641" y="292"/>
                  </a:cubicBezTo>
                  <a:cubicBezTo>
                    <a:pt x="633" y="250"/>
                    <a:pt x="620" y="212"/>
                    <a:pt x="607" y="178"/>
                  </a:cubicBezTo>
                  <a:cubicBezTo>
                    <a:pt x="582" y="114"/>
                    <a:pt x="543" y="63"/>
                    <a:pt x="509" y="42"/>
                  </a:cubicBezTo>
                  <a:cubicBezTo>
                    <a:pt x="480" y="17"/>
                    <a:pt x="450" y="8"/>
                    <a:pt x="425" y="4"/>
                  </a:cubicBezTo>
                  <a:cubicBezTo>
                    <a:pt x="414" y="2"/>
                    <a:pt x="405" y="1"/>
                    <a:pt x="397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642798" y="3054614"/>
              <a:ext cx="104246" cy="1876247"/>
            </a:xfrm>
            <a:custGeom>
              <a:avLst/>
              <a:gdLst/>
              <a:ahLst/>
              <a:cxnLst/>
              <a:rect l="l" t="t" r="r" b="b"/>
              <a:pathLst>
                <a:path w="498" h="8963" extrusionOk="0">
                  <a:moveTo>
                    <a:pt x="276" y="0"/>
                  </a:moveTo>
                  <a:cubicBezTo>
                    <a:pt x="272" y="4"/>
                    <a:pt x="272" y="4"/>
                    <a:pt x="268" y="9"/>
                  </a:cubicBezTo>
                  <a:cubicBezTo>
                    <a:pt x="251" y="17"/>
                    <a:pt x="242" y="26"/>
                    <a:pt x="238" y="26"/>
                  </a:cubicBezTo>
                  <a:cubicBezTo>
                    <a:pt x="204" y="59"/>
                    <a:pt x="149" y="119"/>
                    <a:pt x="115" y="242"/>
                  </a:cubicBezTo>
                  <a:cubicBezTo>
                    <a:pt x="98" y="289"/>
                    <a:pt x="85" y="361"/>
                    <a:pt x="90" y="454"/>
                  </a:cubicBezTo>
                  <a:cubicBezTo>
                    <a:pt x="94" y="548"/>
                    <a:pt x="115" y="662"/>
                    <a:pt x="141" y="794"/>
                  </a:cubicBezTo>
                  <a:cubicBezTo>
                    <a:pt x="170" y="925"/>
                    <a:pt x="192" y="1078"/>
                    <a:pt x="192" y="1248"/>
                  </a:cubicBezTo>
                  <a:cubicBezTo>
                    <a:pt x="196" y="1413"/>
                    <a:pt x="183" y="1596"/>
                    <a:pt x="162" y="1791"/>
                  </a:cubicBezTo>
                  <a:cubicBezTo>
                    <a:pt x="141" y="1982"/>
                    <a:pt x="111" y="2186"/>
                    <a:pt x="85" y="2398"/>
                  </a:cubicBezTo>
                  <a:cubicBezTo>
                    <a:pt x="60" y="2610"/>
                    <a:pt x="43" y="2831"/>
                    <a:pt x="56" y="3056"/>
                  </a:cubicBezTo>
                  <a:cubicBezTo>
                    <a:pt x="77" y="3510"/>
                    <a:pt x="204" y="3977"/>
                    <a:pt x="310" y="4444"/>
                  </a:cubicBezTo>
                  <a:cubicBezTo>
                    <a:pt x="361" y="4682"/>
                    <a:pt x="408" y="4919"/>
                    <a:pt x="433" y="5157"/>
                  </a:cubicBezTo>
                  <a:cubicBezTo>
                    <a:pt x="455" y="5395"/>
                    <a:pt x="455" y="5632"/>
                    <a:pt x="425" y="5862"/>
                  </a:cubicBezTo>
                  <a:cubicBezTo>
                    <a:pt x="395" y="6091"/>
                    <a:pt x="340" y="6307"/>
                    <a:pt x="285" y="6515"/>
                  </a:cubicBezTo>
                  <a:cubicBezTo>
                    <a:pt x="230" y="6723"/>
                    <a:pt x="175" y="6918"/>
                    <a:pt x="128" y="7105"/>
                  </a:cubicBezTo>
                  <a:cubicBezTo>
                    <a:pt x="81" y="7292"/>
                    <a:pt x="43" y="7470"/>
                    <a:pt x="26" y="7636"/>
                  </a:cubicBezTo>
                  <a:cubicBezTo>
                    <a:pt x="5" y="7797"/>
                    <a:pt x="1" y="7950"/>
                    <a:pt x="5" y="8081"/>
                  </a:cubicBezTo>
                  <a:cubicBezTo>
                    <a:pt x="18" y="8349"/>
                    <a:pt x="77" y="8540"/>
                    <a:pt x="111" y="8633"/>
                  </a:cubicBezTo>
                  <a:cubicBezTo>
                    <a:pt x="124" y="8671"/>
                    <a:pt x="136" y="8701"/>
                    <a:pt x="149" y="8731"/>
                  </a:cubicBezTo>
                  <a:cubicBezTo>
                    <a:pt x="158" y="8748"/>
                    <a:pt x="162" y="8760"/>
                    <a:pt x="170" y="8773"/>
                  </a:cubicBezTo>
                  <a:cubicBezTo>
                    <a:pt x="175" y="8786"/>
                    <a:pt x="183" y="8794"/>
                    <a:pt x="187" y="8807"/>
                  </a:cubicBezTo>
                  <a:cubicBezTo>
                    <a:pt x="196" y="8820"/>
                    <a:pt x="200" y="8833"/>
                    <a:pt x="204" y="8841"/>
                  </a:cubicBezTo>
                  <a:cubicBezTo>
                    <a:pt x="209" y="8845"/>
                    <a:pt x="213" y="8850"/>
                    <a:pt x="217" y="8858"/>
                  </a:cubicBezTo>
                  <a:cubicBezTo>
                    <a:pt x="225" y="8871"/>
                    <a:pt x="242" y="8896"/>
                    <a:pt x="276" y="8930"/>
                  </a:cubicBezTo>
                  <a:cubicBezTo>
                    <a:pt x="289" y="8943"/>
                    <a:pt x="306" y="8956"/>
                    <a:pt x="332" y="8960"/>
                  </a:cubicBezTo>
                  <a:cubicBezTo>
                    <a:pt x="339" y="8962"/>
                    <a:pt x="346" y="8963"/>
                    <a:pt x="352" y="8963"/>
                  </a:cubicBezTo>
                  <a:cubicBezTo>
                    <a:pt x="362" y="8963"/>
                    <a:pt x="371" y="8961"/>
                    <a:pt x="378" y="8956"/>
                  </a:cubicBezTo>
                  <a:cubicBezTo>
                    <a:pt x="374" y="8951"/>
                    <a:pt x="361" y="8939"/>
                    <a:pt x="353" y="8926"/>
                  </a:cubicBezTo>
                  <a:cubicBezTo>
                    <a:pt x="319" y="8884"/>
                    <a:pt x="264" y="8811"/>
                    <a:pt x="204" y="8671"/>
                  </a:cubicBezTo>
                  <a:cubicBezTo>
                    <a:pt x="183" y="8625"/>
                    <a:pt x="158" y="8553"/>
                    <a:pt x="132" y="8459"/>
                  </a:cubicBezTo>
                  <a:cubicBezTo>
                    <a:pt x="111" y="8366"/>
                    <a:pt x="94" y="8251"/>
                    <a:pt x="90" y="8120"/>
                  </a:cubicBezTo>
                  <a:cubicBezTo>
                    <a:pt x="81" y="7984"/>
                    <a:pt x="90" y="7831"/>
                    <a:pt x="111" y="7665"/>
                  </a:cubicBezTo>
                  <a:cubicBezTo>
                    <a:pt x="132" y="7504"/>
                    <a:pt x="166" y="7326"/>
                    <a:pt x="209" y="7139"/>
                  </a:cubicBezTo>
                  <a:cubicBezTo>
                    <a:pt x="293" y="6766"/>
                    <a:pt x="408" y="6350"/>
                    <a:pt x="463" y="5904"/>
                  </a:cubicBezTo>
                  <a:cubicBezTo>
                    <a:pt x="489" y="5679"/>
                    <a:pt x="497" y="5450"/>
                    <a:pt x="484" y="5216"/>
                  </a:cubicBezTo>
                  <a:cubicBezTo>
                    <a:pt x="467" y="4983"/>
                    <a:pt x="429" y="4750"/>
                    <a:pt x="383" y="4516"/>
                  </a:cubicBezTo>
                  <a:cubicBezTo>
                    <a:pt x="332" y="4287"/>
                    <a:pt x="276" y="4053"/>
                    <a:pt x="230" y="3824"/>
                  </a:cubicBezTo>
                  <a:cubicBezTo>
                    <a:pt x="187" y="3591"/>
                    <a:pt x="162" y="3357"/>
                    <a:pt x="158" y="3128"/>
                  </a:cubicBezTo>
                  <a:cubicBezTo>
                    <a:pt x="153" y="2674"/>
                    <a:pt x="213" y="2245"/>
                    <a:pt x="259" y="1868"/>
                  </a:cubicBezTo>
                  <a:cubicBezTo>
                    <a:pt x="310" y="1490"/>
                    <a:pt x="344" y="1155"/>
                    <a:pt x="349" y="891"/>
                  </a:cubicBezTo>
                  <a:cubicBezTo>
                    <a:pt x="357" y="624"/>
                    <a:pt x="340" y="433"/>
                    <a:pt x="327" y="331"/>
                  </a:cubicBezTo>
                  <a:cubicBezTo>
                    <a:pt x="310" y="174"/>
                    <a:pt x="289" y="93"/>
                    <a:pt x="285" y="47"/>
                  </a:cubicBezTo>
                  <a:cubicBezTo>
                    <a:pt x="281" y="21"/>
                    <a:pt x="276" y="9"/>
                    <a:pt x="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616213" y="3051892"/>
              <a:ext cx="105921" cy="1876666"/>
            </a:xfrm>
            <a:custGeom>
              <a:avLst/>
              <a:gdLst/>
              <a:ahLst/>
              <a:cxnLst/>
              <a:rect l="l" t="t" r="r" b="b"/>
              <a:pathLst>
                <a:path w="506" h="8965" extrusionOk="0">
                  <a:moveTo>
                    <a:pt x="209" y="0"/>
                  </a:moveTo>
                  <a:cubicBezTo>
                    <a:pt x="188" y="0"/>
                    <a:pt x="171" y="5"/>
                    <a:pt x="158" y="9"/>
                  </a:cubicBezTo>
                  <a:cubicBezTo>
                    <a:pt x="162" y="17"/>
                    <a:pt x="166" y="30"/>
                    <a:pt x="175" y="60"/>
                  </a:cubicBezTo>
                  <a:cubicBezTo>
                    <a:pt x="188" y="102"/>
                    <a:pt x="213" y="183"/>
                    <a:pt x="230" y="336"/>
                  </a:cubicBezTo>
                  <a:cubicBezTo>
                    <a:pt x="247" y="433"/>
                    <a:pt x="268" y="633"/>
                    <a:pt x="264" y="896"/>
                  </a:cubicBezTo>
                  <a:cubicBezTo>
                    <a:pt x="260" y="1163"/>
                    <a:pt x="230" y="1499"/>
                    <a:pt x="183" y="1881"/>
                  </a:cubicBezTo>
                  <a:cubicBezTo>
                    <a:pt x="137" y="2258"/>
                    <a:pt x="77" y="2687"/>
                    <a:pt x="86" y="3137"/>
                  </a:cubicBezTo>
                  <a:cubicBezTo>
                    <a:pt x="86" y="3362"/>
                    <a:pt x="111" y="3591"/>
                    <a:pt x="154" y="3820"/>
                  </a:cubicBezTo>
                  <a:cubicBezTo>
                    <a:pt x="196" y="4049"/>
                    <a:pt x="256" y="4279"/>
                    <a:pt x="306" y="4512"/>
                  </a:cubicBezTo>
                  <a:cubicBezTo>
                    <a:pt x="353" y="4746"/>
                    <a:pt x="396" y="4983"/>
                    <a:pt x="408" y="5221"/>
                  </a:cubicBezTo>
                  <a:cubicBezTo>
                    <a:pt x="425" y="5454"/>
                    <a:pt x="417" y="5692"/>
                    <a:pt x="391" y="5917"/>
                  </a:cubicBezTo>
                  <a:cubicBezTo>
                    <a:pt x="332" y="6371"/>
                    <a:pt x="213" y="6783"/>
                    <a:pt x="132" y="7156"/>
                  </a:cubicBezTo>
                  <a:cubicBezTo>
                    <a:pt x="90" y="7343"/>
                    <a:pt x="52" y="7517"/>
                    <a:pt x="31" y="7678"/>
                  </a:cubicBezTo>
                  <a:cubicBezTo>
                    <a:pt x="9" y="7844"/>
                    <a:pt x="1" y="7993"/>
                    <a:pt x="1" y="8124"/>
                  </a:cubicBezTo>
                  <a:cubicBezTo>
                    <a:pt x="5" y="8256"/>
                    <a:pt x="22" y="8370"/>
                    <a:pt x="43" y="8459"/>
                  </a:cubicBezTo>
                  <a:cubicBezTo>
                    <a:pt x="65" y="8553"/>
                    <a:pt x="86" y="8621"/>
                    <a:pt x="103" y="8667"/>
                  </a:cubicBezTo>
                  <a:cubicBezTo>
                    <a:pt x="162" y="8812"/>
                    <a:pt x="213" y="8888"/>
                    <a:pt x="239" y="8931"/>
                  </a:cubicBezTo>
                  <a:cubicBezTo>
                    <a:pt x="251" y="8943"/>
                    <a:pt x="256" y="8956"/>
                    <a:pt x="264" y="8964"/>
                  </a:cubicBezTo>
                  <a:cubicBezTo>
                    <a:pt x="268" y="8960"/>
                    <a:pt x="273" y="8952"/>
                    <a:pt x="277" y="8943"/>
                  </a:cubicBezTo>
                  <a:cubicBezTo>
                    <a:pt x="289" y="8914"/>
                    <a:pt x="281" y="8863"/>
                    <a:pt x="260" y="8812"/>
                  </a:cubicBezTo>
                  <a:cubicBezTo>
                    <a:pt x="251" y="8786"/>
                    <a:pt x="243" y="8757"/>
                    <a:pt x="230" y="8731"/>
                  </a:cubicBezTo>
                  <a:cubicBezTo>
                    <a:pt x="222" y="8701"/>
                    <a:pt x="213" y="8672"/>
                    <a:pt x="205" y="8638"/>
                  </a:cubicBezTo>
                  <a:cubicBezTo>
                    <a:pt x="128" y="8387"/>
                    <a:pt x="90" y="8060"/>
                    <a:pt x="107" y="7734"/>
                  </a:cubicBezTo>
                  <a:cubicBezTo>
                    <a:pt x="124" y="7407"/>
                    <a:pt x="183" y="7088"/>
                    <a:pt x="247" y="6834"/>
                  </a:cubicBezTo>
                  <a:cubicBezTo>
                    <a:pt x="311" y="6583"/>
                    <a:pt x="366" y="6392"/>
                    <a:pt x="387" y="6329"/>
                  </a:cubicBezTo>
                  <a:cubicBezTo>
                    <a:pt x="396" y="6303"/>
                    <a:pt x="400" y="6286"/>
                    <a:pt x="408" y="6274"/>
                  </a:cubicBezTo>
                  <a:cubicBezTo>
                    <a:pt x="413" y="6240"/>
                    <a:pt x="425" y="6193"/>
                    <a:pt x="434" y="6138"/>
                  </a:cubicBezTo>
                  <a:cubicBezTo>
                    <a:pt x="451" y="6066"/>
                    <a:pt x="476" y="5925"/>
                    <a:pt x="489" y="5734"/>
                  </a:cubicBezTo>
                  <a:cubicBezTo>
                    <a:pt x="506" y="5539"/>
                    <a:pt x="493" y="5293"/>
                    <a:pt x="451" y="5017"/>
                  </a:cubicBezTo>
                  <a:cubicBezTo>
                    <a:pt x="408" y="4741"/>
                    <a:pt x="332" y="4431"/>
                    <a:pt x="277" y="4105"/>
                  </a:cubicBezTo>
                  <a:cubicBezTo>
                    <a:pt x="217" y="3774"/>
                    <a:pt x="183" y="3426"/>
                    <a:pt x="183" y="3073"/>
                  </a:cubicBezTo>
                  <a:cubicBezTo>
                    <a:pt x="179" y="2721"/>
                    <a:pt x="209" y="2369"/>
                    <a:pt x="268" y="2038"/>
                  </a:cubicBezTo>
                  <a:cubicBezTo>
                    <a:pt x="323" y="1711"/>
                    <a:pt x="400" y="1401"/>
                    <a:pt x="438" y="1125"/>
                  </a:cubicBezTo>
                  <a:cubicBezTo>
                    <a:pt x="480" y="849"/>
                    <a:pt x="485" y="603"/>
                    <a:pt x="459" y="412"/>
                  </a:cubicBezTo>
                  <a:cubicBezTo>
                    <a:pt x="451" y="361"/>
                    <a:pt x="442" y="319"/>
                    <a:pt x="434" y="276"/>
                  </a:cubicBezTo>
                  <a:cubicBezTo>
                    <a:pt x="425" y="238"/>
                    <a:pt x="417" y="200"/>
                    <a:pt x="404" y="170"/>
                  </a:cubicBezTo>
                  <a:cubicBezTo>
                    <a:pt x="383" y="102"/>
                    <a:pt x="349" y="64"/>
                    <a:pt x="323" y="39"/>
                  </a:cubicBezTo>
                  <a:cubicBezTo>
                    <a:pt x="285" y="5"/>
                    <a:pt x="239" y="0"/>
                    <a:pt x="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94024" y="3046450"/>
              <a:ext cx="89175" cy="924412"/>
            </a:xfrm>
            <a:custGeom>
              <a:avLst/>
              <a:gdLst/>
              <a:ahLst/>
              <a:cxnLst/>
              <a:rect l="l" t="t" r="r" b="b"/>
              <a:pathLst>
                <a:path w="426" h="4416" extrusionOk="0">
                  <a:moveTo>
                    <a:pt x="150" y="1"/>
                  </a:moveTo>
                  <a:cubicBezTo>
                    <a:pt x="150" y="5"/>
                    <a:pt x="154" y="18"/>
                    <a:pt x="158" y="35"/>
                  </a:cubicBezTo>
                  <a:cubicBezTo>
                    <a:pt x="200" y="175"/>
                    <a:pt x="328" y="688"/>
                    <a:pt x="239" y="1257"/>
                  </a:cubicBezTo>
                  <a:cubicBezTo>
                    <a:pt x="133" y="1928"/>
                    <a:pt x="69" y="2323"/>
                    <a:pt x="69" y="2323"/>
                  </a:cubicBezTo>
                  <a:cubicBezTo>
                    <a:pt x="69" y="2323"/>
                    <a:pt x="1" y="3167"/>
                    <a:pt x="22" y="3367"/>
                  </a:cubicBezTo>
                  <a:cubicBezTo>
                    <a:pt x="48" y="3562"/>
                    <a:pt x="158" y="4211"/>
                    <a:pt x="158" y="4211"/>
                  </a:cubicBezTo>
                  <a:lnTo>
                    <a:pt x="196" y="4279"/>
                  </a:lnTo>
                  <a:lnTo>
                    <a:pt x="273" y="4415"/>
                  </a:lnTo>
                  <a:cubicBezTo>
                    <a:pt x="256" y="4317"/>
                    <a:pt x="234" y="4220"/>
                    <a:pt x="217" y="4118"/>
                  </a:cubicBezTo>
                  <a:cubicBezTo>
                    <a:pt x="162" y="3791"/>
                    <a:pt x="128" y="3443"/>
                    <a:pt x="128" y="3091"/>
                  </a:cubicBezTo>
                  <a:cubicBezTo>
                    <a:pt x="128" y="2743"/>
                    <a:pt x="158" y="2395"/>
                    <a:pt x="213" y="2068"/>
                  </a:cubicBezTo>
                  <a:cubicBezTo>
                    <a:pt x="268" y="1741"/>
                    <a:pt x="341" y="1435"/>
                    <a:pt x="383" y="1155"/>
                  </a:cubicBezTo>
                  <a:cubicBezTo>
                    <a:pt x="421" y="875"/>
                    <a:pt x="425" y="621"/>
                    <a:pt x="391" y="425"/>
                  </a:cubicBezTo>
                  <a:cubicBezTo>
                    <a:pt x="387" y="379"/>
                    <a:pt x="374" y="332"/>
                    <a:pt x="366" y="289"/>
                  </a:cubicBezTo>
                  <a:cubicBezTo>
                    <a:pt x="358" y="247"/>
                    <a:pt x="345" y="209"/>
                    <a:pt x="332" y="175"/>
                  </a:cubicBezTo>
                  <a:cubicBezTo>
                    <a:pt x="307" y="111"/>
                    <a:pt x="268" y="60"/>
                    <a:pt x="234" y="39"/>
                  </a:cubicBezTo>
                  <a:cubicBezTo>
                    <a:pt x="205" y="18"/>
                    <a:pt x="175" y="5"/>
                    <a:pt x="150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612654" y="3098155"/>
              <a:ext cx="18840" cy="146742"/>
            </a:xfrm>
            <a:custGeom>
              <a:avLst/>
              <a:gdLst/>
              <a:ahLst/>
              <a:cxnLst/>
              <a:rect l="l" t="t" r="r" b="b"/>
              <a:pathLst>
                <a:path w="90" h="701" extrusionOk="0">
                  <a:moveTo>
                    <a:pt x="56" y="0"/>
                  </a:moveTo>
                  <a:cubicBezTo>
                    <a:pt x="52" y="0"/>
                    <a:pt x="48" y="0"/>
                    <a:pt x="39" y="21"/>
                  </a:cubicBezTo>
                  <a:cubicBezTo>
                    <a:pt x="31" y="38"/>
                    <a:pt x="22" y="81"/>
                    <a:pt x="14" y="140"/>
                  </a:cubicBezTo>
                  <a:cubicBezTo>
                    <a:pt x="5" y="200"/>
                    <a:pt x="1" y="276"/>
                    <a:pt x="1" y="352"/>
                  </a:cubicBezTo>
                  <a:cubicBezTo>
                    <a:pt x="5" y="424"/>
                    <a:pt x="14" y="501"/>
                    <a:pt x="22" y="560"/>
                  </a:cubicBezTo>
                  <a:cubicBezTo>
                    <a:pt x="35" y="620"/>
                    <a:pt x="48" y="662"/>
                    <a:pt x="56" y="675"/>
                  </a:cubicBezTo>
                  <a:cubicBezTo>
                    <a:pt x="65" y="700"/>
                    <a:pt x="73" y="700"/>
                    <a:pt x="81" y="700"/>
                  </a:cubicBezTo>
                  <a:cubicBezTo>
                    <a:pt x="86" y="696"/>
                    <a:pt x="90" y="692"/>
                    <a:pt x="86" y="666"/>
                  </a:cubicBezTo>
                  <a:cubicBezTo>
                    <a:pt x="86" y="654"/>
                    <a:pt x="77" y="607"/>
                    <a:pt x="69" y="552"/>
                  </a:cubicBezTo>
                  <a:cubicBezTo>
                    <a:pt x="60" y="492"/>
                    <a:pt x="56" y="420"/>
                    <a:pt x="52" y="348"/>
                  </a:cubicBezTo>
                  <a:cubicBezTo>
                    <a:pt x="52" y="276"/>
                    <a:pt x="56" y="204"/>
                    <a:pt x="60" y="144"/>
                  </a:cubicBezTo>
                  <a:cubicBezTo>
                    <a:pt x="65" y="89"/>
                    <a:pt x="69" y="42"/>
                    <a:pt x="69" y="30"/>
                  </a:cubicBezTo>
                  <a:cubicBezTo>
                    <a:pt x="69" y="4"/>
                    <a:pt x="65" y="0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7652426" y="2795559"/>
            <a:ext cx="1840895" cy="2366241"/>
            <a:chOff x="7251969" y="2684746"/>
            <a:chExt cx="1973727" cy="2536980"/>
          </a:xfrm>
        </p:grpSpPr>
        <p:sp>
          <p:nvSpPr>
            <p:cNvPr id="67" name="Google Shape;67;p2"/>
            <p:cNvSpPr/>
            <p:nvPr/>
          </p:nvSpPr>
          <p:spPr>
            <a:xfrm>
              <a:off x="7251969" y="2684746"/>
              <a:ext cx="1973727" cy="2467299"/>
            </a:xfrm>
            <a:custGeom>
              <a:avLst/>
              <a:gdLst/>
              <a:ahLst/>
              <a:cxnLst/>
              <a:rect l="l" t="t" r="r" b="b"/>
              <a:pathLst>
                <a:path w="10565" h="13207" extrusionOk="0">
                  <a:moveTo>
                    <a:pt x="8493" y="4161"/>
                  </a:moveTo>
                  <a:cubicBezTo>
                    <a:pt x="8508" y="4161"/>
                    <a:pt x="8524" y="4161"/>
                    <a:pt x="8540" y="4161"/>
                  </a:cubicBezTo>
                  <a:cubicBezTo>
                    <a:pt x="8718" y="4161"/>
                    <a:pt x="8939" y="4187"/>
                    <a:pt x="9147" y="4250"/>
                  </a:cubicBezTo>
                  <a:cubicBezTo>
                    <a:pt x="9253" y="4284"/>
                    <a:pt x="9355" y="4323"/>
                    <a:pt x="9453" y="4365"/>
                  </a:cubicBezTo>
                  <a:cubicBezTo>
                    <a:pt x="9546" y="4412"/>
                    <a:pt x="9635" y="4458"/>
                    <a:pt x="9699" y="4509"/>
                  </a:cubicBezTo>
                  <a:cubicBezTo>
                    <a:pt x="9835" y="4607"/>
                    <a:pt x="9873" y="4726"/>
                    <a:pt x="9886" y="4768"/>
                  </a:cubicBezTo>
                  <a:cubicBezTo>
                    <a:pt x="9869" y="4777"/>
                    <a:pt x="9852" y="4785"/>
                    <a:pt x="9831" y="4794"/>
                  </a:cubicBezTo>
                  <a:cubicBezTo>
                    <a:pt x="9814" y="4802"/>
                    <a:pt x="9797" y="4806"/>
                    <a:pt x="9780" y="4811"/>
                  </a:cubicBezTo>
                  <a:cubicBezTo>
                    <a:pt x="9746" y="4823"/>
                    <a:pt x="9712" y="4828"/>
                    <a:pt x="9673" y="4832"/>
                  </a:cubicBezTo>
                  <a:cubicBezTo>
                    <a:pt x="9669" y="4836"/>
                    <a:pt x="9665" y="4836"/>
                    <a:pt x="9657" y="4836"/>
                  </a:cubicBezTo>
                  <a:cubicBezTo>
                    <a:pt x="9623" y="4840"/>
                    <a:pt x="9584" y="4845"/>
                    <a:pt x="9542" y="4845"/>
                  </a:cubicBezTo>
                  <a:cubicBezTo>
                    <a:pt x="9499" y="4845"/>
                    <a:pt x="9453" y="4845"/>
                    <a:pt x="9406" y="4840"/>
                  </a:cubicBezTo>
                  <a:cubicBezTo>
                    <a:pt x="9389" y="4836"/>
                    <a:pt x="9372" y="4836"/>
                    <a:pt x="9355" y="4832"/>
                  </a:cubicBezTo>
                  <a:cubicBezTo>
                    <a:pt x="9334" y="4832"/>
                    <a:pt x="9317" y="4828"/>
                    <a:pt x="9296" y="4828"/>
                  </a:cubicBezTo>
                  <a:cubicBezTo>
                    <a:pt x="9279" y="4823"/>
                    <a:pt x="9258" y="4819"/>
                    <a:pt x="9241" y="4815"/>
                  </a:cubicBezTo>
                  <a:cubicBezTo>
                    <a:pt x="9219" y="4815"/>
                    <a:pt x="9194" y="4806"/>
                    <a:pt x="9173" y="4802"/>
                  </a:cubicBezTo>
                  <a:cubicBezTo>
                    <a:pt x="9151" y="4798"/>
                    <a:pt x="9126" y="4794"/>
                    <a:pt x="9105" y="4785"/>
                  </a:cubicBezTo>
                  <a:cubicBezTo>
                    <a:pt x="9079" y="4781"/>
                    <a:pt x="9054" y="4773"/>
                    <a:pt x="9028" y="4764"/>
                  </a:cubicBezTo>
                  <a:cubicBezTo>
                    <a:pt x="8744" y="4683"/>
                    <a:pt x="8489" y="4522"/>
                    <a:pt x="8311" y="4365"/>
                  </a:cubicBezTo>
                  <a:cubicBezTo>
                    <a:pt x="8239" y="4297"/>
                    <a:pt x="8179" y="4238"/>
                    <a:pt x="8129" y="4178"/>
                  </a:cubicBezTo>
                  <a:lnTo>
                    <a:pt x="8129" y="4178"/>
                  </a:lnTo>
                  <a:cubicBezTo>
                    <a:pt x="8135" y="4180"/>
                    <a:pt x="8142" y="4181"/>
                    <a:pt x="8151" y="4181"/>
                  </a:cubicBezTo>
                  <a:cubicBezTo>
                    <a:pt x="8159" y="4181"/>
                    <a:pt x="8169" y="4180"/>
                    <a:pt x="8179" y="4178"/>
                  </a:cubicBezTo>
                  <a:cubicBezTo>
                    <a:pt x="8226" y="4178"/>
                    <a:pt x="8339" y="4161"/>
                    <a:pt x="8493" y="4161"/>
                  </a:cubicBezTo>
                  <a:close/>
                  <a:moveTo>
                    <a:pt x="4415" y="5375"/>
                  </a:moveTo>
                  <a:cubicBezTo>
                    <a:pt x="4572" y="5379"/>
                    <a:pt x="4691" y="5392"/>
                    <a:pt x="4733" y="5392"/>
                  </a:cubicBezTo>
                  <a:cubicBezTo>
                    <a:pt x="4703" y="5413"/>
                    <a:pt x="4665" y="5439"/>
                    <a:pt x="4627" y="5460"/>
                  </a:cubicBezTo>
                  <a:cubicBezTo>
                    <a:pt x="4610" y="5469"/>
                    <a:pt x="4589" y="5481"/>
                    <a:pt x="4572" y="5490"/>
                  </a:cubicBezTo>
                  <a:cubicBezTo>
                    <a:pt x="4550" y="5503"/>
                    <a:pt x="4529" y="5511"/>
                    <a:pt x="4508" y="5524"/>
                  </a:cubicBezTo>
                  <a:cubicBezTo>
                    <a:pt x="4491" y="5528"/>
                    <a:pt x="4478" y="5537"/>
                    <a:pt x="4466" y="5541"/>
                  </a:cubicBezTo>
                  <a:cubicBezTo>
                    <a:pt x="4406" y="5570"/>
                    <a:pt x="4343" y="5592"/>
                    <a:pt x="4279" y="5617"/>
                  </a:cubicBezTo>
                  <a:cubicBezTo>
                    <a:pt x="4258" y="5621"/>
                    <a:pt x="4241" y="5630"/>
                    <a:pt x="4219" y="5634"/>
                  </a:cubicBezTo>
                  <a:cubicBezTo>
                    <a:pt x="4194" y="5643"/>
                    <a:pt x="4173" y="5651"/>
                    <a:pt x="4147" y="5655"/>
                  </a:cubicBezTo>
                  <a:cubicBezTo>
                    <a:pt x="4130" y="5660"/>
                    <a:pt x="4113" y="5664"/>
                    <a:pt x="4096" y="5668"/>
                  </a:cubicBezTo>
                  <a:cubicBezTo>
                    <a:pt x="4079" y="5672"/>
                    <a:pt x="4062" y="5677"/>
                    <a:pt x="4045" y="5681"/>
                  </a:cubicBezTo>
                  <a:cubicBezTo>
                    <a:pt x="4041" y="5681"/>
                    <a:pt x="4041" y="5685"/>
                    <a:pt x="4037" y="5685"/>
                  </a:cubicBezTo>
                  <a:cubicBezTo>
                    <a:pt x="4011" y="5689"/>
                    <a:pt x="3990" y="5694"/>
                    <a:pt x="3965" y="5698"/>
                  </a:cubicBezTo>
                  <a:cubicBezTo>
                    <a:pt x="3842" y="5721"/>
                    <a:pt x="3716" y="5731"/>
                    <a:pt x="3597" y="5731"/>
                  </a:cubicBezTo>
                  <a:cubicBezTo>
                    <a:pt x="3478" y="5731"/>
                    <a:pt x="3364" y="5721"/>
                    <a:pt x="3264" y="5706"/>
                  </a:cubicBezTo>
                  <a:cubicBezTo>
                    <a:pt x="3180" y="5694"/>
                    <a:pt x="3103" y="5677"/>
                    <a:pt x="3044" y="5664"/>
                  </a:cubicBezTo>
                  <a:cubicBezTo>
                    <a:pt x="3086" y="5643"/>
                    <a:pt x="3192" y="5600"/>
                    <a:pt x="3332" y="5549"/>
                  </a:cubicBezTo>
                  <a:cubicBezTo>
                    <a:pt x="3481" y="5494"/>
                    <a:pt x="3672" y="5443"/>
                    <a:pt x="3867" y="5413"/>
                  </a:cubicBezTo>
                  <a:cubicBezTo>
                    <a:pt x="3948" y="5401"/>
                    <a:pt x="4028" y="5392"/>
                    <a:pt x="4109" y="5384"/>
                  </a:cubicBezTo>
                  <a:cubicBezTo>
                    <a:pt x="4164" y="5379"/>
                    <a:pt x="4224" y="5379"/>
                    <a:pt x="4275" y="5375"/>
                  </a:cubicBezTo>
                  <a:close/>
                  <a:moveTo>
                    <a:pt x="1062" y="10070"/>
                  </a:moveTo>
                  <a:cubicBezTo>
                    <a:pt x="1057" y="10082"/>
                    <a:pt x="1049" y="10095"/>
                    <a:pt x="1045" y="10108"/>
                  </a:cubicBezTo>
                  <a:cubicBezTo>
                    <a:pt x="1036" y="10116"/>
                    <a:pt x="1032" y="10129"/>
                    <a:pt x="1023" y="10137"/>
                  </a:cubicBezTo>
                  <a:cubicBezTo>
                    <a:pt x="1019" y="10137"/>
                    <a:pt x="1019" y="10142"/>
                    <a:pt x="1019" y="10142"/>
                  </a:cubicBezTo>
                  <a:cubicBezTo>
                    <a:pt x="1011" y="10154"/>
                    <a:pt x="1002" y="10163"/>
                    <a:pt x="994" y="10176"/>
                  </a:cubicBezTo>
                  <a:cubicBezTo>
                    <a:pt x="972" y="10201"/>
                    <a:pt x="951" y="10227"/>
                    <a:pt x="926" y="10252"/>
                  </a:cubicBezTo>
                  <a:cubicBezTo>
                    <a:pt x="892" y="10282"/>
                    <a:pt x="858" y="10311"/>
                    <a:pt x="820" y="10341"/>
                  </a:cubicBezTo>
                  <a:cubicBezTo>
                    <a:pt x="701" y="10426"/>
                    <a:pt x="573" y="10502"/>
                    <a:pt x="467" y="10553"/>
                  </a:cubicBezTo>
                  <a:cubicBezTo>
                    <a:pt x="459" y="10553"/>
                    <a:pt x="450" y="10558"/>
                    <a:pt x="446" y="10562"/>
                  </a:cubicBezTo>
                  <a:cubicBezTo>
                    <a:pt x="463" y="10536"/>
                    <a:pt x="484" y="10507"/>
                    <a:pt x="510" y="10473"/>
                  </a:cubicBezTo>
                  <a:cubicBezTo>
                    <a:pt x="569" y="10405"/>
                    <a:pt x="646" y="10324"/>
                    <a:pt x="735" y="10256"/>
                  </a:cubicBezTo>
                  <a:cubicBezTo>
                    <a:pt x="756" y="10239"/>
                    <a:pt x="781" y="10222"/>
                    <a:pt x="807" y="10205"/>
                  </a:cubicBezTo>
                  <a:cubicBezTo>
                    <a:pt x="820" y="10197"/>
                    <a:pt x="837" y="10188"/>
                    <a:pt x="849" y="10180"/>
                  </a:cubicBezTo>
                  <a:cubicBezTo>
                    <a:pt x="854" y="10176"/>
                    <a:pt x="862" y="10171"/>
                    <a:pt x="871" y="10167"/>
                  </a:cubicBezTo>
                  <a:cubicBezTo>
                    <a:pt x="879" y="10159"/>
                    <a:pt x="892" y="10154"/>
                    <a:pt x="905" y="10146"/>
                  </a:cubicBezTo>
                  <a:cubicBezTo>
                    <a:pt x="913" y="10142"/>
                    <a:pt x="926" y="10133"/>
                    <a:pt x="934" y="10129"/>
                  </a:cubicBezTo>
                  <a:cubicBezTo>
                    <a:pt x="947" y="10125"/>
                    <a:pt x="960" y="10116"/>
                    <a:pt x="968" y="10112"/>
                  </a:cubicBezTo>
                  <a:cubicBezTo>
                    <a:pt x="981" y="10108"/>
                    <a:pt x="989" y="10103"/>
                    <a:pt x="998" y="10099"/>
                  </a:cubicBezTo>
                  <a:cubicBezTo>
                    <a:pt x="1023" y="10086"/>
                    <a:pt x="1045" y="10078"/>
                    <a:pt x="1062" y="10070"/>
                  </a:cubicBezTo>
                  <a:close/>
                  <a:moveTo>
                    <a:pt x="6724" y="57"/>
                  </a:moveTo>
                  <a:cubicBezTo>
                    <a:pt x="6732" y="61"/>
                    <a:pt x="6736" y="61"/>
                    <a:pt x="6745" y="61"/>
                  </a:cubicBezTo>
                  <a:cubicBezTo>
                    <a:pt x="6800" y="65"/>
                    <a:pt x="6881" y="82"/>
                    <a:pt x="6949" y="138"/>
                  </a:cubicBezTo>
                  <a:cubicBezTo>
                    <a:pt x="6995" y="176"/>
                    <a:pt x="7046" y="248"/>
                    <a:pt x="7084" y="358"/>
                  </a:cubicBezTo>
                  <a:cubicBezTo>
                    <a:pt x="7118" y="469"/>
                    <a:pt x="7144" y="613"/>
                    <a:pt x="7157" y="779"/>
                  </a:cubicBezTo>
                  <a:cubicBezTo>
                    <a:pt x="7169" y="944"/>
                    <a:pt x="7161" y="1135"/>
                    <a:pt x="7127" y="1339"/>
                  </a:cubicBezTo>
                  <a:cubicBezTo>
                    <a:pt x="7097" y="1547"/>
                    <a:pt x="7046" y="1767"/>
                    <a:pt x="6983" y="2005"/>
                  </a:cubicBezTo>
                  <a:cubicBezTo>
                    <a:pt x="6919" y="2243"/>
                    <a:pt x="6847" y="2493"/>
                    <a:pt x="6787" y="2761"/>
                  </a:cubicBezTo>
                  <a:cubicBezTo>
                    <a:pt x="6775" y="2829"/>
                    <a:pt x="6762" y="2896"/>
                    <a:pt x="6749" y="2964"/>
                  </a:cubicBezTo>
                  <a:cubicBezTo>
                    <a:pt x="6741" y="3032"/>
                    <a:pt x="6724" y="3104"/>
                    <a:pt x="6715" y="3172"/>
                  </a:cubicBezTo>
                  <a:cubicBezTo>
                    <a:pt x="6698" y="3312"/>
                    <a:pt x="6681" y="3457"/>
                    <a:pt x="6673" y="3605"/>
                  </a:cubicBezTo>
                  <a:cubicBezTo>
                    <a:pt x="6660" y="3750"/>
                    <a:pt x="6660" y="3898"/>
                    <a:pt x="6656" y="4047"/>
                  </a:cubicBezTo>
                  <a:cubicBezTo>
                    <a:pt x="6660" y="4195"/>
                    <a:pt x="6660" y="4348"/>
                    <a:pt x="6664" y="4497"/>
                  </a:cubicBezTo>
                  <a:cubicBezTo>
                    <a:pt x="6677" y="4802"/>
                    <a:pt x="6698" y="5104"/>
                    <a:pt x="6724" y="5409"/>
                  </a:cubicBezTo>
                  <a:cubicBezTo>
                    <a:pt x="6745" y="5715"/>
                    <a:pt x="6770" y="6016"/>
                    <a:pt x="6783" y="6317"/>
                  </a:cubicBezTo>
                  <a:cubicBezTo>
                    <a:pt x="6800" y="6619"/>
                    <a:pt x="6809" y="6912"/>
                    <a:pt x="6796" y="7200"/>
                  </a:cubicBezTo>
                  <a:cubicBezTo>
                    <a:pt x="6783" y="7778"/>
                    <a:pt x="6677" y="8312"/>
                    <a:pt x="6562" y="8788"/>
                  </a:cubicBezTo>
                  <a:cubicBezTo>
                    <a:pt x="6448" y="9263"/>
                    <a:pt x="6333" y="9679"/>
                    <a:pt x="6257" y="10010"/>
                  </a:cubicBezTo>
                  <a:cubicBezTo>
                    <a:pt x="6176" y="10341"/>
                    <a:pt x="6129" y="10592"/>
                    <a:pt x="6108" y="10723"/>
                  </a:cubicBezTo>
                  <a:cubicBezTo>
                    <a:pt x="6087" y="10872"/>
                    <a:pt x="6078" y="10974"/>
                    <a:pt x="6074" y="11037"/>
                  </a:cubicBezTo>
                  <a:cubicBezTo>
                    <a:pt x="6045" y="11114"/>
                    <a:pt x="6011" y="11190"/>
                    <a:pt x="5981" y="11262"/>
                  </a:cubicBezTo>
                  <a:cubicBezTo>
                    <a:pt x="5964" y="11296"/>
                    <a:pt x="5951" y="11334"/>
                    <a:pt x="5934" y="11368"/>
                  </a:cubicBezTo>
                  <a:cubicBezTo>
                    <a:pt x="5824" y="11636"/>
                    <a:pt x="5722" y="11869"/>
                    <a:pt x="5646" y="12052"/>
                  </a:cubicBezTo>
                  <a:cubicBezTo>
                    <a:pt x="5646" y="12030"/>
                    <a:pt x="5650" y="12005"/>
                    <a:pt x="5650" y="11979"/>
                  </a:cubicBezTo>
                  <a:cubicBezTo>
                    <a:pt x="5650" y="11963"/>
                    <a:pt x="5650" y="11937"/>
                    <a:pt x="5650" y="11912"/>
                  </a:cubicBezTo>
                  <a:cubicBezTo>
                    <a:pt x="5650" y="11899"/>
                    <a:pt x="5650" y="11886"/>
                    <a:pt x="5650" y="11869"/>
                  </a:cubicBezTo>
                  <a:cubicBezTo>
                    <a:pt x="5650" y="11856"/>
                    <a:pt x="5650" y="11844"/>
                    <a:pt x="5650" y="11831"/>
                  </a:cubicBezTo>
                  <a:cubicBezTo>
                    <a:pt x="5650" y="11818"/>
                    <a:pt x="5650" y="11805"/>
                    <a:pt x="5650" y="11788"/>
                  </a:cubicBezTo>
                  <a:cubicBezTo>
                    <a:pt x="5654" y="11699"/>
                    <a:pt x="5654" y="11589"/>
                    <a:pt x="5654" y="11462"/>
                  </a:cubicBezTo>
                  <a:cubicBezTo>
                    <a:pt x="5654" y="11428"/>
                    <a:pt x="5654" y="11390"/>
                    <a:pt x="5654" y="11356"/>
                  </a:cubicBezTo>
                  <a:cubicBezTo>
                    <a:pt x="5671" y="11288"/>
                    <a:pt x="5701" y="11182"/>
                    <a:pt x="5743" y="11012"/>
                  </a:cubicBezTo>
                  <a:cubicBezTo>
                    <a:pt x="5777" y="10884"/>
                    <a:pt x="5841" y="10638"/>
                    <a:pt x="5926" y="10299"/>
                  </a:cubicBezTo>
                  <a:cubicBezTo>
                    <a:pt x="6011" y="9963"/>
                    <a:pt x="6117" y="9539"/>
                    <a:pt x="6189" y="9038"/>
                  </a:cubicBezTo>
                  <a:cubicBezTo>
                    <a:pt x="6265" y="8546"/>
                    <a:pt x="6325" y="7986"/>
                    <a:pt x="6342" y="7391"/>
                  </a:cubicBezTo>
                  <a:cubicBezTo>
                    <a:pt x="6363" y="6801"/>
                    <a:pt x="6354" y="6177"/>
                    <a:pt x="6333" y="5553"/>
                  </a:cubicBezTo>
                  <a:cubicBezTo>
                    <a:pt x="6308" y="4934"/>
                    <a:pt x="6269" y="4314"/>
                    <a:pt x="6240" y="3724"/>
                  </a:cubicBezTo>
                  <a:cubicBezTo>
                    <a:pt x="6206" y="3134"/>
                    <a:pt x="6185" y="2578"/>
                    <a:pt x="6172" y="2077"/>
                  </a:cubicBezTo>
                  <a:cubicBezTo>
                    <a:pt x="6172" y="1831"/>
                    <a:pt x="6168" y="1598"/>
                    <a:pt x="6172" y="1381"/>
                  </a:cubicBezTo>
                  <a:cubicBezTo>
                    <a:pt x="6176" y="1169"/>
                    <a:pt x="6172" y="970"/>
                    <a:pt x="6189" y="800"/>
                  </a:cubicBezTo>
                  <a:cubicBezTo>
                    <a:pt x="6206" y="634"/>
                    <a:pt x="6240" y="494"/>
                    <a:pt x="6295" y="388"/>
                  </a:cubicBezTo>
                  <a:cubicBezTo>
                    <a:pt x="6346" y="286"/>
                    <a:pt x="6414" y="218"/>
                    <a:pt x="6460" y="180"/>
                  </a:cubicBezTo>
                  <a:cubicBezTo>
                    <a:pt x="6533" y="121"/>
                    <a:pt x="6596" y="91"/>
                    <a:pt x="6651" y="78"/>
                  </a:cubicBezTo>
                  <a:cubicBezTo>
                    <a:pt x="6677" y="70"/>
                    <a:pt x="6702" y="65"/>
                    <a:pt x="6724" y="61"/>
                  </a:cubicBezTo>
                  <a:lnTo>
                    <a:pt x="6724" y="57"/>
                  </a:lnTo>
                  <a:close/>
                  <a:moveTo>
                    <a:pt x="4444" y="4828"/>
                  </a:moveTo>
                  <a:cubicBezTo>
                    <a:pt x="4631" y="4832"/>
                    <a:pt x="4801" y="4840"/>
                    <a:pt x="4937" y="4896"/>
                  </a:cubicBezTo>
                  <a:cubicBezTo>
                    <a:pt x="5073" y="4947"/>
                    <a:pt x="5179" y="5031"/>
                    <a:pt x="5234" y="5108"/>
                  </a:cubicBezTo>
                  <a:cubicBezTo>
                    <a:pt x="5289" y="5188"/>
                    <a:pt x="5302" y="5261"/>
                    <a:pt x="5310" y="5299"/>
                  </a:cubicBezTo>
                  <a:cubicBezTo>
                    <a:pt x="5323" y="5375"/>
                    <a:pt x="5327" y="5409"/>
                    <a:pt x="5336" y="5426"/>
                  </a:cubicBezTo>
                  <a:cubicBezTo>
                    <a:pt x="5340" y="5728"/>
                    <a:pt x="5404" y="6848"/>
                    <a:pt x="5450" y="8083"/>
                  </a:cubicBezTo>
                  <a:cubicBezTo>
                    <a:pt x="5501" y="9339"/>
                    <a:pt x="5535" y="10715"/>
                    <a:pt x="5552" y="11466"/>
                  </a:cubicBezTo>
                  <a:cubicBezTo>
                    <a:pt x="5561" y="11721"/>
                    <a:pt x="5565" y="11895"/>
                    <a:pt x="5569" y="11984"/>
                  </a:cubicBezTo>
                  <a:cubicBezTo>
                    <a:pt x="5578" y="12056"/>
                    <a:pt x="5582" y="12107"/>
                    <a:pt x="5582" y="12149"/>
                  </a:cubicBezTo>
                  <a:cubicBezTo>
                    <a:pt x="5586" y="12166"/>
                    <a:pt x="5586" y="12179"/>
                    <a:pt x="5586" y="12192"/>
                  </a:cubicBezTo>
                  <a:cubicBezTo>
                    <a:pt x="5582" y="12209"/>
                    <a:pt x="5573" y="12226"/>
                    <a:pt x="5569" y="12238"/>
                  </a:cubicBezTo>
                  <a:lnTo>
                    <a:pt x="5561" y="12251"/>
                  </a:lnTo>
                  <a:cubicBezTo>
                    <a:pt x="5497" y="12400"/>
                    <a:pt x="5480" y="12485"/>
                    <a:pt x="5476" y="12544"/>
                  </a:cubicBezTo>
                  <a:cubicBezTo>
                    <a:pt x="5472" y="12557"/>
                    <a:pt x="5472" y="12569"/>
                    <a:pt x="5472" y="12582"/>
                  </a:cubicBezTo>
                  <a:cubicBezTo>
                    <a:pt x="5472" y="12603"/>
                    <a:pt x="5472" y="12620"/>
                    <a:pt x="5476" y="12637"/>
                  </a:cubicBezTo>
                  <a:cubicBezTo>
                    <a:pt x="5474" y="12635"/>
                    <a:pt x="5472" y="12634"/>
                    <a:pt x="5470" y="12634"/>
                  </a:cubicBezTo>
                  <a:cubicBezTo>
                    <a:pt x="5468" y="12634"/>
                    <a:pt x="5467" y="12635"/>
                    <a:pt x="5467" y="12637"/>
                  </a:cubicBezTo>
                  <a:cubicBezTo>
                    <a:pt x="5459" y="12642"/>
                    <a:pt x="5463" y="12654"/>
                    <a:pt x="5467" y="12697"/>
                  </a:cubicBezTo>
                  <a:cubicBezTo>
                    <a:pt x="5463" y="12714"/>
                    <a:pt x="5459" y="12743"/>
                    <a:pt x="5438" y="12777"/>
                  </a:cubicBezTo>
                  <a:cubicBezTo>
                    <a:pt x="5429" y="12799"/>
                    <a:pt x="5412" y="12816"/>
                    <a:pt x="5391" y="12837"/>
                  </a:cubicBezTo>
                  <a:cubicBezTo>
                    <a:pt x="5387" y="12794"/>
                    <a:pt x="5378" y="12722"/>
                    <a:pt x="5361" y="12586"/>
                  </a:cubicBezTo>
                  <a:cubicBezTo>
                    <a:pt x="5340" y="12425"/>
                    <a:pt x="5268" y="11963"/>
                    <a:pt x="5204" y="11347"/>
                  </a:cubicBezTo>
                  <a:cubicBezTo>
                    <a:pt x="5174" y="11037"/>
                    <a:pt x="5145" y="10693"/>
                    <a:pt x="5123" y="10328"/>
                  </a:cubicBezTo>
                  <a:cubicBezTo>
                    <a:pt x="5102" y="9963"/>
                    <a:pt x="5090" y="9577"/>
                    <a:pt x="5085" y="9195"/>
                  </a:cubicBezTo>
                  <a:cubicBezTo>
                    <a:pt x="5073" y="8423"/>
                    <a:pt x="5060" y="7650"/>
                    <a:pt x="4992" y="7031"/>
                  </a:cubicBezTo>
                  <a:cubicBezTo>
                    <a:pt x="4928" y="6415"/>
                    <a:pt x="4831" y="5952"/>
                    <a:pt x="4792" y="5791"/>
                  </a:cubicBezTo>
                  <a:cubicBezTo>
                    <a:pt x="4746" y="5600"/>
                    <a:pt x="4725" y="5549"/>
                    <a:pt x="4712" y="5537"/>
                  </a:cubicBezTo>
                  <a:cubicBezTo>
                    <a:pt x="4792" y="5486"/>
                    <a:pt x="4860" y="5430"/>
                    <a:pt x="4903" y="5375"/>
                  </a:cubicBezTo>
                  <a:cubicBezTo>
                    <a:pt x="4954" y="5316"/>
                    <a:pt x="4979" y="5256"/>
                    <a:pt x="4983" y="5227"/>
                  </a:cubicBezTo>
                  <a:cubicBezTo>
                    <a:pt x="4992" y="5180"/>
                    <a:pt x="4988" y="5150"/>
                    <a:pt x="4983" y="5138"/>
                  </a:cubicBezTo>
                  <a:cubicBezTo>
                    <a:pt x="4975" y="5121"/>
                    <a:pt x="4971" y="5116"/>
                    <a:pt x="4962" y="5116"/>
                  </a:cubicBezTo>
                  <a:cubicBezTo>
                    <a:pt x="4945" y="5116"/>
                    <a:pt x="4941" y="5133"/>
                    <a:pt x="4911" y="5201"/>
                  </a:cubicBezTo>
                  <a:cubicBezTo>
                    <a:pt x="4899" y="5222"/>
                    <a:pt x="4877" y="5265"/>
                    <a:pt x="4831" y="5312"/>
                  </a:cubicBezTo>
                  <a:cubicBezTo>
                    <a:pt x="4822" y="5320"/>
                    <a:pt x="4809" y="5333"/>
                    <a:pt x="4801" y="5341"/>
                  </a:cubicBezTo>
                  <a:cubicBezTo>
                    <a:pt x="4788" y="5333"/>
                    <a:pt x="4771" y="5324"/>
                    <a:pt x="4746" y="5316"/>
                  </a:cubicBezTo>
                  <a:cubicBezTo>
                    <a:pt x="4703" y="5303"/>
                    <a:pt x="4580" y="5278"/>
                    <a:pt x="4415" y="5265"/>
                  </a:cubicBezTo>
                  <a:cubicBezTo>
                    <a:pt x="4372" y="5265"/>
                    <a:pt x="4326" y="5261"/>
                    <a:pt x="4275" y="5261"/>
                  </a:cubicBezTo>
                  <a:lnTo>
                    <a:pt x="4207" y="5261"/>
                  </a:lnTo>
                  <a:cubicBezTo>
                    <a:pt x="4190" y="5261"/>
                    <a:pt x="4168" y="5261"/>
                    <a:pt x="4147" y="5265"/>
                  </a:cubicBezTo>
                  <a:cubicBezTo>
                    <a:pt x="4050" y="5269"/>
                    <a:pt x="3948" y="5278"/>
                    <a:pt x="3846" y="5295"/>
                  </a:cubicBezTo>
                  <a:cubicBezTo>
                    <a:pt x="3642" y="5324"/>
                    <a:pt x="3443" y="5384"/>
                    <a:pt x="3290" y="5447"/>
                  </a:cubicBezTo>
                  <a:cubicBezTo>
                    <a:pt x="3137" y="5507"/>
                    <a:pt x="3031" y="5570"/>
                    <a:pt x="2997" y="5596"/>
                  </a:cubicBezTo>
                  <a:cubicBezTo>
                    <a:pt x="2972" y="5617"/>
                    <a:pt x="2959" y="5630"/>
                    <a:pt x="2955" y="5638"/>
                  </a:cubicBezTo>
                  <a:cubicBezTo>
                    <a:pt x="2916" y="5630"/>
                    <a:pt x="2887" y="5617"/>
                    <a:pt x="2865" y="5613"/>
                  </a:cubicBezTo>
                  <a:cubicBezTo>
                    <a:pt x="2835" y="5606"/>
                    <a:pt x="2814" y="5603"/>
                    <a:pt x="2799" y="5603"/>
                  </a:cubicBezTo>
                  <a:cubicBezTo>
                    <a:pt x="2778" y="5603"/>
                    <a:pt x="2770" y="5610"/>
                    <a:pt x="2768" y="5617"/>
                  </a:cubicBezTo>
                  <a:cubicBezTo>
                    <a:pt x="2764" y="5630"/>
                    <a:pt x="2764" y="5647"/>
                    <a:pt x="2840" y="5689"/>
                  </a:cubicBezTo>
                  <a:cubicBezTo>
                    <a:pt x="2878" y="5706"/>
                    <a:pt x="2980" y="5753"/>
                    <a:pt x="3124" y="5791"/>
                  </a:cubicBezTo>
                  <a:cubicBezTo>
                    <a:pt x="3120" y="5795"/>
                    <a:pt x="3120" y="5804"/>
                    <a:pt x="3116" y="5812"/>
                  </a:cubicBezTo>
                  <a:cubicBezTo>
                    <a:pt x="3103" y="5846"/>
                    <a:pt x="3078" y="5914"/>
                    <a:pt x="3061" y="6037"/>
                  </a:cubicBezTo>
                  <a:cubicBezTo>
                    <a:pt x="3048" y="6118"/>
                    <a:pt x="3031" y="6279"/>
                    <a:pt x="3052" y="6491"/>
                  </a:cubicBezTo>
                  <a:cubicBezTo>
                    <a:pt x="3065" y="6704"/>
                    <a:pt x="3116" y="6971"/>
                    <a:pt x="3188" y="7268"/>
                  </a:cubicBezTo>
                  <a:cubicBezTo>
                    <a:pt x="3260" y="7561"/>
                    <a:pt x="3337" y="7892"/>
                    <a:pt x="3404" y="8244"/>
                  </a:cubicBezTo>
                  <a:cubicBezTo>
                    <a:pt x="3468" y="8601"/>
                    <a:pt x="3532" y="8974"/>
                    <a:pt x="3595" y="9348"/>
                  </a:cubicBezTo>
                  <a:cubicBezTo>
                    <a:pt x="3659" y="9721"/>
                    <a:pt x="3727" y="10095"/>
                    <a:pt x="3808" y="10447"/>
                  </a:cubicBezTo>
                  <a:cubicBezTo>
                    <a:pt x="3846" y="10617"/>
                    <a:pt x="3888" y="10783"/>
                    <a:pt x="3935" y="10940"/>
                  </a:cubicBezTo>
                  <a:cubicBezTo>
                    <a:pt x="3944" y="10982"/>
                    <a:pt x="3956" y="11025"/>
                    <a:pt x="3969" y="11063"/>
                  </a:cubicBezTo>
                  <a:cubicBezTo>
                    <a:pt x="3982" y="11105"/>
                    <a:pt x="3994" y="11148"/>
                    <a:pt x="4007" y="11186"/>
                  </a:cubicBezTo>
                  <a:cubicBezTo>
                    <a:pt x="4033" y="11266"/>
                    <a:pt x="4054" y="11343"/>
                    <a:pt x="4084" y="11415"/>
                  </a:cubicBezTo>
                  <a:cubicBezTo>
                    <a:pt x="4275" y="11975"/>
                    <a:pt x="4500" y="12370"/>
                    <a:pt x="4597" y="12519"/>
                  </a:cubicBezTo>
                  <a:cubicBezTo>
                    <a:pt x="4470" y="12400"/>
                    <a:pt x="4347" y="12251"/>
                    <a:pt x="4232" y="12077"/>
                  </a:cubicBezTo>
                  <a:cubicBezTo>
                    <a:pt x="4130" y="11929"/>
                    <a:pt x="4041" y="11763"/>
                    <a:pt x="3952" y="11585"/>
                  </a:cubicBezTo>
                  <a:cubicBezTo>
                    <a:pt x="3888" y="11453"/>
                    <a:pt x="3825" y="11317"/>
                    <a:pt x="3761" y="11177"/>
                  </a:cubicBezTo>
                  <a:cubicBezTo>
                    <a:pt x="3740" y="11126"/>
                    <a:pt x="3714" y="11075"/>
                    <a:pt x="3693" y="11025"/>
                  </a:cubicBezTo>
                  <a:cubicBezTo>
                    <a:pt x="3519" y="10634"/>
                    <a:pt x="3358" y="10214"/>
                    <a:pt x="3209" y="9789"/>
                  </a:cubicBezTo>
                  <a:cubicBezTo>
                    <a:pt x="2908" y="8945"/>
                    <a:pt x="2687" y="8075"/>
                    <a:pt x="2568" y="7366"/>
                  </a:cubicBezTo>
                  <a:cubicBezTo>
                    <a:pt x="2450" y="6653"/>
                    <a:pt x="2450" y="6109"/>
                    <a:pt x="2450" y="5919"/>
                  </a:cubicBezTo>
                  <a:cubicBezTo>
                    <a:pt x="2450" y="5812"/>
                    <a:pt x="2450" y="5740"/>
                    <a:pt x="2450" y="5694"/>
                  </a:cubicBezTo>
                  <a:cubicBezTo>
                    <a:pt x="2458" y="5672"/>
                    <a:pt x="2466" y="5643"/>
                    <a:pt x="2483" y="5596"/>
                  </a:cubicBezTo>
                  <a:cubicBezTo>
                    <a:pt x="2496" y="5562"/>
                    <a:pt x="2522" y="5486"/>
                    <a:pt x="2577" y="5401"/>
                  </a:cubicBezTo>
                  <a:cubicBezTo>
                    <a:pt x="2632" y="5312"/>
                    <a:pt x="2725" y="5218"/>
                    <a:pt x="2853" y="5146"/>
                  </a:cubicBezTo>
                  <a:cubicBezTo>
                    <a:pt x="2984" y="5070"/>
                    <a:pt x="3146" y="5014"/>
                    <a:pt x="3324" y="4959"/>
                  </a:cubicBezTo>
                  <a:cubicBezTo>
                    <a:pt x="3498" y="4904"/>
                    <a:pt x="3685" y="4866"/>
                    <a:pt x="3876" y="4845"/>
                  </a:cubicBezTo>
                  <a:cubicBezTo>
                    <a:pt x="3939" y="4840"/>
                    <a:pt x="4003" y="4832"/>
                    <a:pt x="4071" y="4832"/>
                  </a:cubicBezTo>
                  <a:cubicBezTo>
                    <a:pt x="4084" y="4832"/>
                    <a:pt x="4101" y="4828"/>
                    <a:pt x="4113" y="4828"/>
                  </a:cubicBezTo>
                  <a:close/>
                  <a:moveTo>
                    <a:pt x="1446" y="4116"/>
                  </a:moveTo>
                  <a:cubicBezTo>
                    <a:pt x="1472" y="4116"/>
                    <a:pt x="1499" y="4119"/>
                    <a:pt x="1524" y="4127"/>
                  </a:cubicBezTo>
                  <a:cubicBezTo>
                    <a:pt x="1584" y="4140"/>
                    <a:pt x="1639" y="4178"/>
                    <a:pt x="1677" y="4233"/>
                  </a:cubicBezTo>
                  <a:cubicBezTo>
                    <a:pt x="1749" y="4352"/>
                    <a:pt x="1749" y="4535"/>
                    <a:pt x="1715" y="4722"/>
                  </a:cubicBezTo>
                  <a:cubicBezTo>
                    <a:pt x="1681" y="4913"/>
                    <a:pt x="1643" y="5125"/>
                    <a:pt x="1605" y="5354"/>
                  </a:cubicBezTo>
                  <a:cubicBezTo>
                    <a:pt x="1537" y="5804"/>
                    <a:pt x="1478" y="6317"/>
                    <a:pt x="1469" y="6861"/>
                  </a:cubicBezTo>
                  <a:cubicBezTo>
                    <a:pt x="1456" y="7404"/>
                    <a:pt x="1503" y="7981"/>
                    <a:pt x="1639" y="8542"/>
                  </a:cubicBezTo>
                  <a:cubicBezTo>
                    <a:pt x="1702" y="8817"/>
                    <a:pt x="1792" y="9093"/>
                    <a:pt x="1902" y="9356"/>
                  </a:cubicBezTo>
                  <a:cubicBezTo>
                    <a:pt x="2012" y="9615"/>
                    <a:pt x="2148" y="9866"/>
                    <a:pt x="2305" y="10091"/>
                  </a:cubicBezTo>
                  <a:cubicBezTo>
                    <a:pt x="2619" y="10541"/>
                    <a:pt x="2972" y="10918"/>
                    <a:pt x="3277" y="11254"/>
                  </a:cubicBezTo>
                  <a:cubicBezTo>
                    <a:pt x="3591" y="11589"/>
                    <a:pt x="3867" y="11878"/>
                    <a:pt x="4067" y="12120"/>
                  </a:cubicBezTo>
                  <a:cubicBezTo>
                    <a:pt x="4275" y="12357"/>
                    <a:pt x="4406" y="12548"/>
                    <a:pt x="4466" y="12650"/>
                  </a:cubicBezTo>
                  <a:cubicBezTo>
                    <a:pt x="4517" y="12735"/>
                    <a:pt x="4550" y="12799"/>
                    <a:pt x="4572" y="12854"/>
                  </a:cubicBezTo>
                  <a:cubicBezTo>
                    <a:pt x="4559" y="12837"/>
                    <a:pt x="4550" y="12824"/>
                    <a:pt x="4538" y="12816"/>
                  </a:cubicBezTo>
                  <a:lnTo>
                    <a:pt x="4466" y="12743"/>
                  </a:lnTo>
                  <a:cubicBezTo>
                    <a:pt x="4279" y="12548"/>
                    <a:pt x="4092" y="12361"/>
                    <a:pt x="3910" y="12175"/>
                  </a:cubicBezTo>
                  <a:cubicBezTo>
                    <a:pt x="3867" y="12132"/>
                    <a:pt x="3825" y="12086"/>
                    <a:pt x="3782" y="12043"/>
                  </a:cubicBezTo>
                  <a:lnTo>
                    <a:pt x="3774" y="12035"/>
                  </a:lnTo>
                  <a:lnTo>
                    <a:pt x="3612" y="11873"/>
                  </a:lnTo>
                  <a:lnTo>
                    <a:pt x="3413" y="11665"/>
                  </a:lnTo>
                  <a:lnTo>
                    <a:pt x="2848" y="11092"/>
                  </a:lnTo>
                  <a:cubicBezTo>
                    <a:pt x="2848" y="11092"/>
                    <a:pt x="2844" y="11088"/>
                    <a:pt x="2836" y="11080"/>
                  </a:cubicBezTo>
                  <a:cubicBezTo>
                    <a:pt x="2696" y="10935"/>
                    <a:pt x="2564" y="10800"/>
                    <a:pt x="2441" y="10672"/>
                  </a:cubicBezTo>
                  <a:cubicBezTo>
                    <a:pt x="2352" y="10583"/>
                    <a:pt x="2267" y="10494"/>
                    <a:pt x="2191" y="10418"/>
                  </a:cubicBezTo>
                  <a:cubicBezTo>
                    <a:pt x="2161" y="10388"/>
                    <a:pt x="2131" y="10358"/>
                    <a:pt x="2106" y="10333"/>
                  </a:cubicBezTo>
                  <a:cubicBezTo>
                    <a:pt x="2089" y="10316"/>
                    <a:pt x="2076" y="10303"/>
                    <a:pt x="2063" y="10290"/>
                  </a:cubicBezTo>
                  <a:cubicBezTo>
                    <a:pt x="2046" y="10265"/>
                    <a:pt x="2029" y="10239"/>
                    <a:pt x="2004" y="10205"/>
                  </a:cubicBezTo>
                  <a:cubicBezTo>
                    <a:pt x="1927" y="10082"/>
                    <a:pt x="1681" y="9743"/>
                    <a:pt x="1456" y="9242"/>
                  </a:cubicBezTo>
                  <a:cubicBezTo>
                    <a:pt x="1346" y="8991"/>
                    <a:pt x="1240" y="8703"/>
                    <a:pt x="1155" y="8389"/>
                  </a:cubicBezTo>
                  <a:cubicBezTo>
                    <a:pt x="1070" y="8079"/>
                    <a:pt x="1002" y="7744"/>
                    <a:pt x="947" y="7404"/>
                  </a:cubicBezTo>
                  <a:cubicBezTo>
                    <a:pt x="896" y="7064"/>
                    <a:pt x="845" y="6725"/>
                    <a:pt x="811" y="6402"/>
                  </a:cubicBezTo>
                  <a:cubicBezTo>
                    <a:pt x="781" y="6080"/>
                    <a:pt x="773" y="5774"/>
                    <a:pt x="794" y="5503"/>
                  </a:cubicBezTo>
                  <a:cubicBezTo>
                    <a:pt x="811" y="5227"/>
                    <a:pt x="858" y="4993"/>
                    <a:pt x="909" y="4811"/>
                  </a:cubicBezTo>
                  <a:cubicBezTo>
                    <a:pt x="960" y="4628"/>
                    <a:pt x="1011" y="4501"/>
                    <a:pt x="1040" y="4433"/>
                  </a:cubicBezTo>
                  <a:cubicBezTo>
                    <a:pt x="1045" y="4412"/>
                    <a:pt x="1053" y="4395"/>
                    <a:pt x="1062" y="4378"/>
                  </a:cubicBezTo>
                  <a:lnTo>
                    <a:pt x="1062" y="4374"/>
                  </a:lnTo>
                  <a:cubicBezTo>
                    <a:pt x="1066" y="4361"/>
                    <a:pt x="1074" y="4352"/>
                    <a:pt x="1079" y="4340"/>
                  </a:cubicBezTo>
                  <a:cubicBezTo>
                    <a:pt x="1100" y="4310"/>
                    <a:pt x="1125" y="4280"/>
                    <a:pt x="1155" y="4250"/>
                  </a:cubicBezTo>
                  <a:cubicBezTo>
                    <a:pt x="1197" y="4208"/>
                    <a:pt x="1261" y="4157"/>
                    <a:pt x="1363" y="4127"/>
                  </a:cubicBezTo>
                  <a:cubicBezTo>
                    <a:pt x="1388" y="4121"/>
                    <a:pt x="1417" y="4116"/>
                    <a:pt x="1446" y="4116"/>
                  </a:cubicBezTo>
                  <a:close/>
                  <a:moveTo>
                    <a:pt x="3146" y="5795"/>
                  </a:moveTo>
                  <a:cubicBezTo>
                    <a:pt x="3175" y="5804"/>
                    <a:pt x="3214" y="5808"/>
                    <a:pt x="3247" y="5817"/>
                  </a:cubicBezTo>
                  <a:cubicBezTo>
                    <a:pt x="3362" y="5836"/>
                    <a:pt x="3491" y="5848"/>
                    <a:pt x="3627" y="5848"/>
                  </a:cubicBezTo>
                  <a:cubicBezTo>
                    <a:pt x="3697" y="5848"/>
                    <a:pt x="3769" y="5845"/>
                    <a:pt x="3842" y="5838"/>
                  </a:cubicBezTo>
                  <a:cubicBezTo>
                    <a:pt x="3846" y="5868"/>
                    <a:pt x="3859" y="5935"/>
                    <a:pt x="3893" y="6080"/>
                  </a:cubicBezTo>
                  <a:cubicBezTo>
                    <a:pt x="3931" y="6237"/>
                    <a:pt x="4024" y="6687"/>
                    <a:pt x="4092" y="7294"/>
                  </a:cubicBezTo>
                  <a:cubicBezTo>
                    <a:pt x="4168" y="7896"/>
                    <a:pt x="4207" y="8652"/>
                    <a:pt x="4266" y="9412"/>
                  </a:cubicBezTo>
                  <a:cubicBezTo>
                    <a:pt x="4275" y="9505"/>
                    <a:pt x="4283" y="9598"/>
                    <a:pt x="4292" y="9692"/>
                  </a:cubicBezTo>
                  <a:cubicBezTo>
                    <a:pt x="4300" y="9798"/>
                    <a:pt x="4309" y="9904"/>
                    <a:pt x="4321" y="10006"/>
                  </a:cubicBezTo>
                  <a:cubicBezTo>
                    <a:pt x="4326" y="10057"/>
                    <a:pt x="4334" y="10108"/>
                    <a:pt x="4338" y="10154"/>
                  </a:cubicBezTo>
                  <a:cubicBezTo>
                    <a:pt x="4351" y="10265"/>
                    <a:pt x="4368" y="10375"/>
                    <a:pt x="4385" y="10481"/>
                  </a:cubicBezTo>
                  <a:cubicBezTo>
                    <a:pt x="4389" y="10515"/>
                    <a:pt x="4393" y="10549"/>
                    <a:pt x="4398" y="10583"/>
                  </a:cubicBezTo>
                  <a:cubicBezTo>
                    <a:pt x="4406" y="10626"/>
                    <a:pt x="4410" y="10668"/>
                    <a:pt x="4419" y="10710"/>
                  </a:cubicBezTo>
                  <a:cubicBezTo>
                    <a:pt x="4427" y="10753"/>
                    <a:pt x="4432" y="10795"/>
                    <a:pt x="4440" y="10834"/>
                  </a:cubicBezTo>
                  <a:cubicBezTo>
                    <a:pt x="4449" y="10876"/>
                    <a:pt x="4453" y="10914"/>
                    <a:pt x="4461" y="10957"/>
                  </a:cubicBezTo>
                  <a:cubicBezTo>
                    <a:pt x="4470" y="10995"/>
                    <a:pt x="4478" y="11033"/>
                    <a:pt x="4487" y="11071"/>
                  </a:cubicBezTo>
                  <a:cubicBezTo>
                    <a:pt x="4517" y="11228"/>
                    <a:pt x="4550" y="11377"/>
                    <a:pt x="4589" y="11517"/>
                  </a:cubicBezTo>
                  <a:cubicBezTo>
                    <a:pt x="4741" y="12111"/>
                    <a:pt x="4941" y="12531"/>
                    <a:pt x="5017" y="12676"/>
                  </a:cubicBezTo>
                  <a:cubicBezTo>
                    <a:pt x="5068" y="12769"/>
                    <a:pt x="5102" y="12824"/>
                    <a:pt x="5128" y="12862"/>
                  </a:cubicBezTo>
                  <a:cubicBezTo>
                    <a:pt x="5047" y="12837"/>
                    <a:pt x="4958" y="12790"/>
                    <a:pt x="4856" y="12727"/>
                  </a:cubicBezTo>
                  <a:cubicBezTo>
                    <a:pt x="4814" y="12701"/>
                    <a:pt x="4767" y="12663"/>
                    <a:pt x="4716" y="12629"/>
                  </a:cubicBezTo>
                  <a:cubicBezTo>
                    <a:pt x="4699" y="12595"/>
                    <a:pt x="4678" y="12557"/>
                    <a:pt x="4648" y="12506"/>
                  </a:cubicBezTo>
                  <a:cubicBezTo>
                    <a:pt x="4567" y="12366"/>
                    <a:pt x="4343" y="11963"/>
                    <a:pt x="4152" y="11390"/>
                  </a:cubicBezTo>
                  <a:cubicBezTo>
                    <a:pt x="4054" y="11101"/>
                    <a:pt x="3961" y="10774"/>
                    <a:pt x="3884" y="10422"/>
                  </a:cubicBezTo>
                  <a:cubicBezTo>
                    <a:pt x="3808" y="10074"/>
                    <a:pt x="3740" y="9700"/>
                    <a:pt x="3676" y="9327"/>
                  </a:cubicBezTo>
                  <a:cubicBezTo>
                    <a:pt x="3612" y="8953"/>
                    <a:pt x="3549" y="8580"/>
                    <a:pt x="3481" y="8227"/>
                  </a:cubicBezTo>
                  <a:cubicBezTo>
                    <a:pt x="3413" y="7871"/>
                    <a:pt x="3332" y="7540"/>
                    <a:pt x="3256" y="7243"/>
                  </a:cubicBezTo>
                  <a:cubicBezTo>
                    <a:pt x="3184" y="6950"/>
                    <a:pt x="3133" y="6687"/>
                    <a:pt x="3116" y="6479"/>
                  </a:cubicBezTo>
                  <a:cubicBezTo>
                    <a:pt x="3095" y="6275"/>
                    <a:pt x="3103" y="6118"/>
                    <a:pt x="3112" y="6042"/>
                  </a:cubicBezTo>
                  <a:cubicBezTo>
                    <a:pt x="3124" y="5923"/>
                    <a:pt x="3137" y="5859"/>
                    <a:pt x="3141" y="5821"/>
                  </a:cubicBezTo>
                  <a:cubicBezTo>
                    <a:pt x="3141" y="5808"/>
                    <a:pt x="3141" y="5800"/>
                    <a:pt x="3146" y="5795"/>
                  </a:cubicBezTo>
                  <a:close/>
                  <a:moveTo>
                    <a:pt x="8387" y="3572"/>
                  </a:moveTo>
                  <a:cubicBezTo>
                    <a:pt x="8420" y="3572"/>
                    <a:pt x="8456" y="3573"/>
                    <a:pt x="8494" y="3576"/>
                  </a:cubicBezTo>
                  <a:cubicBezTo>
                    <a:pt x="8629" y="3584"/>
                    <a:pt x="8799" y="3601"/>
                    <a:pt x="8986" y="3644"/>
                  </a:cubicBezTo>
                  <a:cubicBezTo>
                    <a:pt x="9028" y="3652"/>
                    <a:pt x="9075" y="3660"/>
                    <a:pt x="9122" y="3673"/>
                  </a:cubicBezTo>
                  <a:cubicBezTo>
                    <a:pt x="9143" y="3682"/>
                    <a:pt x="9164" y="3686"/>
                    <a:pt x="9185" y="3694"/>
                  </a:cubicBezTo>
                  <a:cubicBezTo>
                    <a:pt x="9232" y="3703"/>
                    <a:pt x="9279" y="3720"/>
                    <a:pt x="9325" y="3733"/>
                  </a:cubicBezTo>
                  <a:cubicBezTo>
                    <a:pt x="9355" y="3741"/>
                    <a:pt x="9385" y="3750"/>
                    <a:pt x="9415" y="3762"/>
                  </a:cubicBezTo>
                  <a:cubicBezTo>
                    <a:pt x="9478" y="3784"/>
                    <a:pt x="9542" y="3805"/>
                    <a:pt x="9606" y="3830"/>
                  </a:cubicBezTo>
                  <a:cubicBezTo>
                    <a:pt x="9716" y="3868"/>
                    <a:pt x="9831" y="3919"/>
                    <a:pt x="9941" y="3983"/>
                  </a:cubicBezTo>
                  <a:cubicBezTo>
                    <a:pt x="10051" y="4047"/>
                    <a:pt x="10157" y="4123"/>
                    <a:pt x="10246" y="4225"/>
                  </a:cubicBezTo>
                  <a:cubicBezTo>
                    <a:pt x="10331" y="4323"/>
                    <a:pt x="10391" y="4450"/>
                    <a:pt x="10420" y="4586"/>
                  </a:cubicBezTo>
                  <a:cubicBezTo>
                    <a:pt x="10450" y="4722"/>
                    <a:pt x="10446" y="4870"/>
                    <a:pt x="10425" y="5019"/>
                  </a:cubicBezTo>
                  <a:cubicBezTo>
                    <a:pt x="10387" y="5316"/>
                    <a:pt x="10268" y="5617"/>
                    <a:pt x="10153" y="5927"/>
                  </a:cubicBezTo>
                  <a:cubicBezTo>
                    <a:pt x="9920" y="6547"/>
                    <a:pt x="9665" y="7196"/>
                    <a:pt x="9398" y="7837"/>
                  </a:cubicBezTo>
                  <a:cubicBezTo>
                    <a:pt x="9130" y="8478"/>
                    <a:pt x="8854" y="9119"/>
                    <a:pt x="8557" y="9709"/>
                  </a:cubicBezTo>
                  <a:cubicBezTo>
                    <a:pt x="8409" y="10002"/>
                    <a:pt x="8256" y="10286"/>
                    <a:pt x="8099" y="10549"/>
                  </a:cubicBezTo>
                  <a:cubicBezTo>
                    <a:pt x="7942" y="10817"/>
                    <a:pt x="7780" y="11063"/>
                    <a:pt x="7615" y="11288"/>
                  </a:cubicBezTo>
                  <a:cubicBezTo>
                    <a:pt x="7292" y="11738"/>
                    <a:pt x="6957" y="12098"/>
                    <a:pt x="6673" y="12357"/>
                  </a:cubicBezTo>
                  <a:cubicBezTo>
                    <a:pt x="6605" y="12425"/>
                    <a:pt x="6533" y="12480"/>
                    <a:pt x="6469" y="12536"/>
                  </a:cubicBezTo>
                  <a:cubicBezTo>
                    <a:pt x="6405" y="12586"/>
                    <a:pt x="6350" y="12637"/>
                    <a:pt x="6295" y="12680"/>
                  </a:cubicBezTo>
                  <a:cubicBezTo>
                    <a:pt x="6185" y="12760"/>
                    <a:pt x="6095" y="12811"/>
                    <a:pt x="6028" y="12837"/>
                  </a:cubicBezTo>
                  <a:cubicBezTo>
                    <a:pt x="6006" y="12845"/>
                    <a:pt x="5985" y="12854"/>
                    <a:pt x="5964" y="12862"/>
                  </a:cubicBezTo>
                  <a:cubicBezTo>
                    <a:pt x="6002" y="12828"/>
                    <a:pt x="6070" y="12773"/>
                    <a:pt x="6163" y="12693"/>
                  </a:cubicBezTo>
                  <a:cubicBezTo>
                    <a:pt x="6316" y="12557"/>
                    <a:pt x="6741" y="12162"/>
                    <a:pt x="7195" y="11555"/>
                  </a:cubicBezTo>
                  <a:cubicBezTo>
                    <a:pt x="7424" y="11249"/>
                    <a:pt x="7662" y="10893"/>
                    <a:pt x="7882" y="10502"/>
                  </a:cubicBezTo>
                  <a:cubicBezTo>
                    <a:pt x="8103" y="10112"/>
                    <a:pt x="8311" y="9683"/>
                    <a:pt x="8489" y="9250"/>
                  </a:cubicBezTo>
                  <a:cubicBezTo>
                    <a:pt x="8672" y="8813"/>
                    <a:pt x="8837" y="8372"/>
                    <a:pt x="8986" y="7947"/>
                  </a:cubicBezTo>
                  <a:cubicBezTo>
                    <a:pt x="9130" y="7523"/>
                    <a:pt x="9258" y="7115"/>
                    <a:pt x="9359" y="6750"/>
                  </a:cubicBezTo>
                  <a:cubicBezTo>
                    <a:pt x="9559" y="6020"/>
                    <a:pt x="9669" y="5456"/>
                    <a:pt x="9699" y="5256"/>
                  </a:cubicBezTo>
                  <a:cubicBezTo>
                    <a:pt x="9733" y="5044"/>
                    <a:pt x="9741" y="4964"/>
                    <a:pt x="9737" y="4938"/>
                  </a:cubicBezTo>
                  <a:cubicBezTo>
                    <a:pt x="9784" y="4925"/>
                    <a:pt x="9831" y="4913"/>
                    <a:pt x="9873" y="4896"/>
                  </a:cubicBezTo>
                  <a:cubicBezTo>
                    <a:pt x="10000" y="4845"/>
                    <a:pt x="10089" y="4751"/>
                    <a:pt x="10132" y="4671"/>
                  </a:cubicBezTo>
                  <a:cubicBezTo>
                    <a:pt x="10183" y="4586"/>
                    <a:pt x="10187" y="4514"/>
                    <a:pt x="10187" y="4480"/>
                  </a:cubicBezTo>
                  <a:cubicBezTo>
                    <a:pt x="10187" y="4424"/>
                    <a:pt x="10174" y="4395"/>
                    <a:pt x="10166" y="4378"/>
                  </a:cubicBezTo>
                  <a:cubicBezTo>
                    <a:pt x="10153" y="4361"/>
                    <a:pt x="10145" y="4361"/>
                    <a:pt x="10136" y="4361"/>
                  </a:cubicBezTo>
                  <a:cubicBezTo>
                    <a:pt x="10132" y="4361"/>
                    <a:pt x="10128" y="4369"/>
                    <a:pt x="10123" y="4386"/>
                  </a:cubicBezTo>
                  <a:cubicBezTo>
                    <a:pt x="10119" y="4399"/>
                    <a:pt x="10119" y="4429"/>
                    <a:pt x="10111" y="4471"/>
                  </a:cubicBezTo>
                  <a:cubicBezTo>
                    <a:pt x="10106" y="4501"/>
                    <a:pt x="10094" y="4556"/>
                    <a:pt x="10051" y="4620"/>
                  </a:cubicBezTo>
                  <a:cubicBezTo>
                    <a:pt x="10026" y="4654"/>
                    <a:pt x="9996" y="4688"/>
                    <a:pt x="9958" y="4722"/>
                  </a:cubicBezTo>
                  <a:cubicBezTo>
                    <a:pt x="9954" y="4692"/>
                    <a:pt x="9945" y="4658"/>
                    <a:pt x="9928" y="4615"/>
                  </a:cubicBezTo>
                  <a:cubicBezTo>
                    <a:pt x="9898" y="4552"/>
                    <a:pt x="9843" y="4484"/>
                    <a:pt x="9767" y="4420"/>
                  </a:cubicBezTo>
                  <a:cubicBezTo>
                    <a:pt x="9690" y="4361"/>
                    <a:pt x="9597" y="4310"/>
                    <a:pt x="9499" y="4259"/>
                  </a:cubicBezTo>
                  <a:cubicBezTo>
                    <a:pt x="9474" y="4246"/>
                    <a:pt x="9449" y="4233"/>
                    <a:pt x="9423" y="4225"/>
                  </a:cubicBezTo>
                  <a:cubicBezTo>
                    <a:pt x="9398" y="4212"/>
                    <a:pt x="9372" y="4200"/>
                    <a:pt x="9347" y="4191"/>
                  </a:cubicBezTo>
                  <a:cubicBezTo>
                    <a:pt x="9325" y="4183"/>
                    <a:pt x="9304" y="4174"/>
                    <a:pt x="9283" y="4170"/>
                  </a:cubicBezTo>
                  <a:cubicBezTo>
                    <a:pt x="9262" y="4161"/>
                    <a:pt x="9241" y="4153"/>
                    <a:pt x="9219" y="4149"/>
                  </a:cubicBezTo>
                  <a:cubicBezTo>
                    <a:pt x="9207" y="4144"/>
                    <a:pt x="9194" y="4140"/>
                    <a:pt x="9181" y="4136"/>
                  </a:cubicBezTo>
                  <a:cubicBezTo>
                    <a:pt x="8984" y="4076"/>
                    <a:pt x="8780" y="4049"/>
                    <a:pt x="8607" y="4049"/>
                  </a:cubicBezTo>
                  <a:cubicBezTo>
                    <a:pt x="8583" y="4049"/>
                    <a:pt x="8559" y="4050"/>
                    <a:pt x="8536" y="4051"/>
                  </a:cubicBezTo>
                  <a:cubicBezTo>
                    <a:pt x="8349" y="4055"/>
                    <a:pt x="8213" y="4089"/>
                    <a:pt x="8167" y="4102"/>
                  </a:cubicBezTo>
                  <a:cubicBezTo>
                    <a:pt x="8124" y="4119"/>
                    <a:pt x="8103" y="4132"/>
                    <a:pt x="8099" y="4144"/>
                  </a:cubicBezTo>
                  <a:cubicBezTo>
                    <a:pt x="8048" y="4081"/>
                    <a:pt x="8010" y="4030"/>
                    <a:pt x="7988" y="4009"/>
                  </a:cubicBezTo>
                  <a:cubicBezTo>
                    <a:pt x="7945" y="3949"/>
                    <a:pt x="7923" y="3933"/>
                    <a:pt x="7909" y="3933"/>
                  </a:cubicBezTo>
                  <a:cubicBezTo>
                    <a:pt x="7905" y="3933"/>
                    <a:pt x="7902" y="3934"/>
                    <a:pt x="7899" y="3936"/>
                  </a:cubicBezTo>
                  <a:cubicBezTo>
                    <a:pt x="7887" y="3945"/>
                    <a:pt x="7882" y="3958"/>
                    <a:pt x="7925" y="4051"/>
                  </a:cubicBezTo>
                  <a:cubicBezTo>
                    <a:pt x="7954" y="4110"/>
                    <a:pt x="8056" y="4276"/>
                    <a:pt x="8239" y="4446"/>
                  </a:cubicBezTo>
                  <a:cubicBezTo>
                    <a:pt x="8396" y="4594"/>
                    <a:pt x="8617" y="4743"/>
                    <a:pt x="8871" y="4840"/>
                  </a:cubicBezTo>
                  <a:cubicBezTo>
                    <a:pt x="8863" y="4849"/>
                    <a:pt x="8846" y="4913"/>
                    <a:pt x="8816" y="5180"/>
                  </a:cubicBezTo>
                  <a:cubicBezTo>
                    <a:pt x="8812" y="5227"/>
                    <a:pt x="8803" y="5295"/>
                    <a:pt x="8791" y="5384"/>
                  </a:cubicBezTo>
                  <a:cubicBezTo>
                    <a:pt x="8782" y="5473"/>
                    <a:pt x="8765" y="5575"/>
                    <a:pt x="8748" y="5698"/>
                  </a:cubicBezTo>
                  <a:cubicBezTo>
                    <a:pt x="8735" y="5757"/>
                    <a:pt x="8731" y="5825"/>
                    <a:pt x="8718" y="5889"/>
                  </a:cubicBezTo>
                  <a:cubicBezTo>
                    <a:pt x="8706" y="5957"/>
                    <a:pt x="8693" y="6029"/>
                    <a:pt x="8680" y="6105"/>
                  </a:cubicBezTo>
                  <a:cubicBezTo>
                    <a:pt x="8668" y="6182"/>
                    <a:pt x="8651" y="6258"/>
                    <a:pt x="8638" y="6339"/>
                  </a:cubicBezTo>
                  <a:cubicBezTo>
                    <a:pt x="8621" y="6419"/>
                    <a:pt x="8600" y="6504"/>
                    <a:pt x="8583" y="6589"/>
                  </a:cubicBezTo>
                  <a:cubicBezTo>
                    <a:pt x="8430" y="7277"/>
                    <a:pt x="8188" y="8126"/>
                    <a:pt x="7853" y="8949"/>
                  </a:cubicBezTo>
                  <a:cubicBezTo>
                    <a:pt x="7522" y="9768"/>
                    <a:pt x="7118" y="10570"/>
                    <a:pt x="6745" y="11207"/>
                  </a:cubicBezTo>
                  <a:cubicBezTo>
                    <a:pt x="6724" y="11245"/>
                    <a:pt x="6702" y="11283"/>
                    <a:pt x="6677" y="11322"/>
                  </a:cubicBezTo>
                  <a:cubicBezTo>
                    <a:pt x="6656" y="11360"/>
                    <a:pt x="6634" y="11398"/>
                    <a:pt x="6613" y="11436"/>
                  </a:cubicBezTo>
                  <a:cubicBezTo>
                    <a:pt x="6575" y="11500"/>
                    <a:pt x="6537" y="11564"/>
                    <a:pt x="6499" y="11627"/>
                  </a:cubicBezTo>
                  <a:cubicBezTo>
                    <a:pt x="6490" y="11636"/>
                    <a:pt x="6486" y="11644"/>
                    <a:pt x="6482" y="11653"/>
                  </a:cubicBezTo>
                  <a:cubicBezTo>
                    <a:pt x="6354" y="11856"/>
                    <a:pt x="6240" y="12035"/>
                    <a:pt x="6142" y="12183"/>
                  </a:cubicBezTo>
                  <a:cubicBezTo>
                    <a:pt x="6091" y="12264"/>
                    <a:pt x="6045" y="12332"/>
                    <a:pt x="6006" y="12391"/>
                  </a:cubicBezTo>
                  <a:cubicBezTo>
                    <a:pt x="5994" y="12408"/>
                    <a:pt x="5981" y="12425"/>
                    <a:pt x="5972" y="12442"/>
                  </a:cubicBezTo>
                  <a:cubicBezTo>
                    <a:pt x="5951" y="12472"/>
                    <a:pt x="5934" y="12502"/>
                    <a:pt x="5917" y="12527"/>
                  </a:cubicBezTo>
                  <a:lnTo>
                    <a:pt x="5913" y="12531"/>
                  </a:lnTo>
                  <a:cubicBezTo>
                    <a:pt x="5879" y="12582"/>
                    <a:pt x="5866" y="12599"/>
                    <a:pt x="5854" y="12616"/>
                  </a:cubicBezTo>
                  <a:cubicBezTo>
                    <a:pt x="5828" y="12654"/>
                    <a:pt x="5807" y="12684"/>
                    <a:pt x="5790" y="12714"/>
                  </a:cubicBezTo>
                  <a:cubicBezTo>
                    <a:pt x="5803" y="12667"/>
                    <a:pt x="5820" y="12595"/>
                    <a:pt x="5854" y="12480"/>
                  </a:cubicBezTo>
                  <a:cubicBezTo>
                    <a:pt x="5883" y="12387"/>
                    <a:pt x="5943" y="12209"/>
                    <a:pt x="6053" y="11979"/>
                  </a:cubicBezTo>
                  <a:cubicBezTo>
                    <a:pt x="6163" y="11746"/>
                    <a:pt x="6325" y="11466"/>
                    <a:pt x="6499" y="11135"/>
                  </a:cubicBezTo>
                  <a:cubicBezTo>
                    <a:pt x="6668" y="10808"/>
                    <a:pt x="6847" y="10430"/>
                    <a:pt x="7008" y="10019"/>
                  </a:cubicBezTo>
                  <a:cubicBezTo>
                    <a:pt x="7165" y="9611"/>
                    <a:pt x="7314" y="9170"/>
                    <a:pt x="7441" y="8724"/>
                  </a:cubicBezTo>
                  <a:cubicBezTo>
                    <a:pt x="7564" y="8278"/>
                    <a:pt x="7670" y="7828"/>
                    <a:pt x="7755" y="7400"/>
                  </a:cubicBezTo>
                  <a:cubicBezTo>
                    <a:pt x="7840" y="6967"/>
                    <a:pt x="7908" y="6555"/>
                    <a:pt x="7963" y="6190"/>
                  </a:cubicBezTo>
                  <a:cubicBezTo>
                    <a:pt x="8069" y="5456"/>
                    <a:pt x="8120" y="4896"/>
                    <a:pt x="8137" y="4700"/>
                  </a:cubicBezTo>
                  <a:cubicBezTo>
                    <a:pt x="8158" y="4412"/>
                    <a:pt x="8158" y="4357"/>
                    <a:pt x="8145" y="4357"/>
                  </a:cubicBezTo>
                  <a:cubicBezTo>
                    <a:pt x="8137" y="4357"/>
                    <a:pt x="8124" y="4399"/>
                    <a:pt x="8086" y="4700"/>
                  </a:cubicBezTo>
                  <a:cubicBezTo>
                    <a:pt x="8056" y="4896"/>
                    <a:pt x="7997" y="5452"/>
                    <a:pt x="7887" y="6186"/>
                  </a:cubicBezTo>
                  <a:cubicBezTo>
                    <a:pt x="7831" y="6551"/>
                    <a:pt x="7763" y="6958"/>
                    <a:pt x="7679" y="7391"/>
                  </a:cubicBezTo>
                  <a:cubicBezTo>
                    <a:pt x="7589" y="7820"/>
                    <a:pt x="7483" y="8266"/>
                    <a:pt x="7360" y="8711"/>
                  </a:cubicBezTo>
                  <a:cubicBezTo>
                    <a:pt x="7237" y="9153"/>
                    <a:pt x="7089" y="9590"/>
                    <a:pt x="6932" y="9997"/>
                  </a:cubicBezTo>
                  <a:cubicBezTo>
                    <a:pt x="6775" y="10405"/>
                    <a:pt x="6596" y="10778"/>
                    <a:pt x="6431" y="11109"/>
                  </a:cubicBezTo>
                  <a:cubicBezTo>
                    <a:pt x="6261" y="11436"/>
                    <a:pt x="6100" y="11721"/>
                    <a:pt x="5994" y="11958"/>
                  </a:cubicBezTo>
                  <a:cubicBezTo>
                    <a:pt x="5883" y="12192"/>
                    <a:pt x="5828" y="12374"/>
                    <a:pt x="5803" y="12472"/>
                  </a:cubicBezTo>
                  <a:cubicBezTo>
                    <a:pt x="5764" y="12612"/>
                    <a:pt x="5756" y="12697"/>
                    <a:pt x="5756" y="12743"/>
                  </a:cubicBezTo>
                  <a:cubicBezTo>
                    <a:pt x="5752" y="12756"/>
                    <a:pt x="5752" y="12765"/>
                    <a:pt x="5752" y="12773"/>
                  </a:cubicBezTo>
                  <a:cubicBezTo>
                    <a:pt x="5722" y="12820"/>
                    <a:pt x="5705" y="12850"/>
                    <a:pt x="5696" y="12871"/>
                  </a:cubicBezTo>
                  <a:cubicBezTo>
                    <a:pt x="5675" y="12862"/>
                    <a:pt x="5654" y="12858"/>
                    <a:pt x="5641" y="12854"/>
                  </a:cubicBezTo>
                  <a:cubicBezTo>
                    <a:pt x="5624" y="12845"/>
                    <a:pt x="5612" y="12841"/>
                    <a:pt x="5603" y="12837"/>
                  </a:cubicBezTo>
                  <a:cubicBezTo>
                    <a:pt x="5603" y="12837"/>
                    <a:pt x="5599" y="12833"/>
                    <a:pt x="5599" y="12833"/>
                  </a:cubicBezTo>
                  <a:cubicBezTo>
                    <a:pt x="5590" y="12816"/>
                    <a:pt x="5582" y="12799"/>
                    <a:pt x="5573" y="12773"/>
                  </a:cubicBezTo>
                  <a:cubicBezTo>
                    <a:pt x="5569" y="12769"/>
                    <a:pt x="5565" y="12760"/>
                    <a:pt x="5565" y="12752"/>
                  </a:cubicBezTo>
                  <a:cubicBezTo>
                    <a:pt x="5561" y="12743"/>
                    <a:pt x="5556" y="12735"/>
                    <a:pt x="5556" y="12727"/>
                  </a:cubicBezTo>
                  <a:cubicBezTo>
                    <a:pt x="5544" y="12680"/>
                    <a:pt x="5539" y="12625"/>
                    <a:pt x="5552" y="12548"/>
                  </a:cubicBezTo>
                  <a:cubicBezTo>
                    <a:pt x="5552" y="12544"/>
                    <a:pt x="5552" y="12540"/>
                    <a:pt x="5556" y="12536"/>
                  </a:cubicBezTo>
                  <a:cubicBezTo>
                    <a:pt x="5556" y="12527"/>
                    <a:pt x="5556" y="12523"/>
                    <a:pt x="5561" y="12514"/>
                  </a:cubicBezTo>
                  <a:cubicBezTo>
                    <a:pt x="5561" y="12510"/>
                    <a:pt x="5561" y="12502"/>
                    <a:pt x="5565" y="12497"/>
                  </a:cubicBezTo>
                  <a:cubicBezTo>
                    <a:pt x="5578" y="12446"/>
                    <a:pt x="5599" y="12383"/>
                    <a:pt x="5650" y="12277"/>
                  </a:cubicBezTo>
                  <a:lnTo>
                    <a:pt x="5654" y="12268"/>
                  </a:lnTo>
                  <a:cubicBezTo>
                    <a:pt x="5663" y="12243"/>
                    <a:pt x="5679" y="12213"/>
                    <a:pt x="5692" y="12183"/>
                  </a:cubicBezTo>
                  <a:cubicBezTo>
                    <a:pt x="5705" y="12154"/>
                    <a:pt x="5718" y="12124"/>
                    <a:pt x="5730" y="12094"/>
                  </a:cubicBezTo>
                  <a:cubicBezTo>
                    <a:pt x="5735" y="12090"/>
                    <a:pt x="5735" y="12090"/>
                    <a:pt x="5735" y="12086"/>
                  </a:cubicBezTo>
                  <a:cubicBezTo>
                    <a:pt x="5743" y="12064"/>
                    <a:pt x="5756" y="12043"/>
                    <a:pt x="5764" y="12018"/>
                  </a:cubicBezTo>
                  <a:cubicBezTo>
                    <a:pt x="5777" y="11988"/>
                    <a:pt x="5790" y="11958"/>
                    <a:pt x="5807" y="11924"/>
                  </a:cubicBezTo>
                  <a:cubicBezTo>
                    <a:pt x="5820" y="11895"/>
                    <a:pt x="5832" y="11865"/>
                    <a:pt x="5845" y="11835"/>
                  </a:cubicBezTo>
                  <a:cubicBezTo>
                    <a:pt x="5862" y="11801"/>
                    <a:pt x="5875" y="11772"/>
                    <a:pt x="5887" y="11738"/>
                  </a:cubicBezTo>
                  <a:cubicBezTo>
                    <a:pt x="5926" y="11653"/>
                    <a:pt x="5964" y="11568"/>
                    <a:pt x="6006" y="11474"/>
                  </a:cubicBezTo>
                  <a:cubicBezTo>
                    <a:pt x="6011" y="11462"/>
                    <a:pt x="6015" y="11453"/>
                    <a:pt x="6019" y="11440"/>
                  </a:cubicBezTo>
                  <a:cubicBezTo>
                    <a:pt x="6045" y="11385"/>
                    <a:pt x="6066" y="11330"/>
                    <a:pt x="6091" y="11275"/>
                  </a:cubicBezTo>
                  <a:cubicBezTo>
                    <a:pt x="6104" y="11245"/>
                    <a:pt x="6117" y="11220"/>
                    <a:pt x="6129" y="11190"/>
                  </a:cubicBezTo>
                  <a:cubicBezTo>
                    <a:pt x="6151" y="11143"/>
                    <a:pt x="6172" y="11097"/>
                    <a:pt x="6193" y="11046"/>
                  </a:cubicBezTo>
                  <a:cubicBezTo>
                    <a:pt x="6252" y="10901"/>
                    <a:pt x="6320" y="10753"/>
                    <a:pt x="6388" y="10592"/>
                  </a:cubicBezTo>
                  <a:cubicBezTo>
                    <a:pt x="6550" y="10222"/>
                    <a:pt x="6719" y="9815"/>
                    <a:pt x="6881" y="9386"/>
                  </a:cubicBezTo>
                  <a:cubicBezTo>
                    <a:pt x="6961" y="9174"/>
                    <a:pt x="7042" y="8953"/>
                    <a:pt x="7114" y="8733"/>
                  </a:cubicBezTo>
                  <a:cubicBezTo>
                    <a:pt x="7186" y="8508"/>
                    <a:pt x="7246" y="8278"/>
                    <a:pt x="7297" y="8049"/>
                  </a:cubicBezTo>
                  <a:cubicBezTo>
                    <a:pt x="7496" y="7128"/>
                    <a:pt x="7526" y="6207"/>
                    <a:pt x="7526" y="5477"/>
                  </a:cubicBezTo>
                  <a:cubicBezTo>
                    <a:pt x="7522" y="5108"/>
                    <a:pt x="7513" y="4794"/>
                    <a:pt x="7539" y="4543"/>
                  </a:cubicBezTo>
                  <a:cubicBezTo>
                    <a:pt x="7560" y="4297"/>
                    <a:pt x="7611" y="4119"/>
                    <a:pt x="7640" y="4026"/>
                  </a:cubicBezTo>
                  <a:cubicBezTo>
                    <a:pt x="7687" y="3881"/>
                    <a:pt x="7730" y="3805"/>
                    <a:pt x="7755" y="3762"/>
                  </a:cubicBezTo>
                  <a:cubicBezTo>
                    <a:pt x="7755" y="3758"/>
                    <a:pt x="7759" y="3758"/>
                    <a:pt x="7759" y="3754"/>
                  </a:cubicBezTo>
                  <a:cubicBezTo>
                    <a:pt x="7768" y="3745"/>
                    <a:pt x="7780" y="3737"/>
                    <a:pt x="7802" y="3720"/>
                  </a:cubicBezTo>
                  <a:cubicBezTo>
                    <a:pt x="7853" y="3682"/>
                    <a:pt x="7959" y="3618"/>
                    <a:pt x="8179" y="3588"/>
                  </a:cubicBezTo>
                  <a:cubicBezTo>
                    <a:pt x="8231" y="3579"/>
                    <a:pt x="8301" y="3572"/>
                    <a:pt x="8387" y="3572"/>
                  </a:cubicBezTo>
                  <a:close/>
                  <a:moveTo>
                    <a:pt x="4703" y="5541"/>
                  </a:moveTo>
                  <a:lnTo>
                    <a:pt x="4703" y="5541"/>
                  </a:lnTo>
                  <a:cubicBezTo>
                    <a:pt x="4699" y="5562"/>
                    <a:pt x="4708" y="5626"/>
                    <a:pt x="4741" y="5808"/>
                  </a:cubicBezTo>
                  <a:cubicBezTo>
                    <a:pt x="4771" y="5969"/>
                    <a:pt x="4865" y="6428"/>
                    <a:pt x="4920" y="7043"/>
                  </a:cubicBezTo>
                  <a:cubicBezTo>
                    <a:pt x="4983" y="7659"/>
                    <a:pt x="4992" y="8431"/>
                    <a:pt x="5005" y="9199"/>
                  </a:cubicBezTo>
                  <a:cubicBezTo>
                    <a:pt x="5009" y="9586"/>
                    <a:pt x="5022" y="9972"/>
                    <a:pt x="5043" y="10337"/>
                  </a:cubicBezTo>
                  <a:cubicBezTo>
                    <a:pt x="5068" y="10706"/>
                    <a:pt x="5098" y="11050"/>
                    <a:pt x="5132" y="11360"/>
                  </a:cubicBezTo>
                  <a:cubicBezTo>
                    <a:pt x="5200" y="11975"/>
                    <a:pt x="5281" y="12438"/>
                    <a:pt x="5310" y="12599"/>
                  </a:cubicBezTo>
                  <a:cubicBezTo>
                    <a:pt x="5340" y="12743"/>
                    <a:pt x="5357" y="12816"/>
                    <a:pt x="5370" y="12850"/>
                  </a:cubicBezTo>
                  <a:cubicBezTo>
                    <a:pt x="5353" y="12858"/>
                    <a:pt x="5340" y="12867"/>
                    <a:pt x="5323" y="12871"/>
                  </a:cubicBezTo>
                  <a:cubicBezTo>
                    <a:pt x="5303" y="12878"/>
                    <a:pt x="5277" y="12882"/>
                    <a:pt x="5248" y="12882"/>
                  </a:cubicBezTo>
                  <a:cubicBezTo>
                    <a:pt x="5222" y="12882"/>
                    <a:pt x="5193" y="12879"/>
                    <a:pt x="5162" y="12871"/>
                  </a:cubicBezTo>
                  <a:cubicBezTo>
                    <a:pt x="5149" y="12833"/>
                    <a:pt x="5119" y="12769"/>
                    <a:pt x="5064" y="12650"/>
                  </a:cubicBezTo>
                  <a:cubicBezTo>
                    <a:pt x="4996" y="12502"/>
                    <a:pt x="4805" y="12081"/>
                    <a:pt x="4657" y="11491"/>
                  </a:cubicBezTo>
                  <a:cubicBezTo>
                    <a:pt x="4618" y="11347"/>
                    <a:pt x="4584" y="11190"/>
                    <a:pt x="4555" y="11025"/>
                  </a:cubicBezTo>
                  <a:cubicBezTo>
                    <a:pt x="4550" y="11003"/>
                    <a:pt x="4546" y="10982"/>
                    <a:pt x="4542" y="10961"/>
                  </a:cubicBezTo>
                  <a:cubicBezTo>
                    <a:pt x="4538" y="10935"/>
                    <a:pt x="4534" y="10910"/>
                    <a:pt x="4529" y="10889"/>
                  </a:cubicBezTo>
                  <a:cubicBezTo>
                    <a:pt x="4504" y="10757"/>
                    <a:pt x="4483" y="10626"/>
                    <a:pt x="4466" y="10490"/>
                  </a:cubicBezTo>
                  <a:cubicBezTo>
                    <a:pt x="4453" y="10405"/>
                    <a:pt x="4440" y="10324"/>
                    <a:pt x="4432" y="10239"/>
                  </a:cubicBezTo>
                  <a:cubicBezTo>
                    <a:pt x="4432" y="10235"/>
                    <a:pt x="4432" y="10231"/>
                    <a:pt x="4427" y="10231"/>
                  </a:cubicBezTo>
                  <a:cubicBezTo>
                    <a:pt x="4419" y="10142"/>
                    <a:pt x="4410" y="10057"/>
                    <a:pt x="4398" y="9968"/>
                  </a:cubicBezTo>
                  <a:cubicBezTo>
                    <a:pt x="4376" y="9781"/>
                    <a:pt x="4359" y="9590"/>
                    <a:pt x="4347" y="9399"/>
                  </a:cubicBezTo>
                  <a:cubicBezTo>
                    <a:pt x="4287" y="8643"/>
                    <a:pt x="4245" y="7884"/>
                    <a:pt x="4168" y="7281"/>
                  </a:cubicBezTo>
                  <a:cubicBezTo>
                    <a:pt x="4092" y="6674"/>
                    <a:pt x="3986" y="6220"/>
                    <a:pt x="3944" y="6063"/>
                  </a:cubicBezTo>
                  <a:cubicBezTo>
                    <a:pt x="3901" y="5927"/>
                    <a:pt x="3880" y="5863"/>
                    <a:pt x="3867" y="5834"/>
                  </a:cubicBezTo>
                  <a:cubicBezTo>
                    <a:pt x="3910" y="5829"/>
                    <a:pt x="3948" y="5825"/>
                    <a:pt x="3990" y="5817"/>
                  </a:cubicBezTo>
                  <a:cubicBezTo>
                    <a:pt x="4020" y="5812"/>
                    <a:pt x="4045" y="5804"/>
                    <a:pt x="4075" y="5800"/>
                  </a:cubicBezTo>
                  <a:cubicBezTo>
                    <a:pt x="4105" y="5791"/>
                    <a:pt x="4135" y="5787"/>
                    <a:pt x="4164" y="5778"/>
                  </a:cubicBezTo>
                  <a:cubicBezTo>
                    <a:pt x="4185" y="5770"/>
                    <a:pt x="4202" y="5766"/>
                    <a:pt x="4224" y="5761"/>
                  </a:cubicBezTo>
                  <a:cubicBezTo>
                    <a:pt x="4249" y="5753"/>
                    <a:pt x="4275" y="5744"/>
                    <a:pt x="4296" y="5736"/>
                  </a:cubicBezTo>
                  <a:cubicBezTo>
                    <a:pt x="4321" y="5728"/>
                    <a:pt x="4347" y="5719"/>
                    <a:pt x="4368" y="5711"/>
                  </a:cubicBezTo>
                  <a:cubicBezTo>
                    <a:pt x="4487" y="5664"/>
                    <a:pt x="4593" y="5613"/>
                    <a:pt x="4686" y="5553"/>
                  </a:cubicBezTo>
                  <a:cubicBezTo>
                    <a:pt x="4691" y="5549"/>
                    <a:pt x="4695" y="5545"/>
                    <a:pt x="4703" y="5541"/>
                  </a:cubicBezTo>
                  <a:close/>
                  <a:moveTo>
                    <a:pt x="8880" y="4845"/>
                  </a:moveTo>
                  <a:lnTo>
                    <a:pt x="8880" y="4845"/>
                  </a:lnTo>
                  <a:cubicBezTo>
                    <a:pt x="8918" y="4857"/>
                    <a:pt x="8956" y="4870"/>
                    <a:pt x="8994" y="4883"/>
                  </a:cubicBezTo>
                  <a:cubicBezTo>
                    <a:pt x="9147" y="4930"/>
                    <a:pt x="9304" y="4955"/>
                    <a:pt x="9453" y="4959"/>
                  </a:cubicBezTo>
                  <a:cubicBezTo>
                    <a:pt x="9474" y="4960"/>
                    <a:pt x="9495" y="4961"/>
                    <a:pt x="9516" y="4961"/>
                  </a:cubicBezTo>
                  <a:cubicBezTo>
                    <a:pt x="9586" y="4961"/>
                    <a:pt x="9655" y="4955"/>
                    <a:pt x="9720" y="4942"/>
                  </a:cubicBezTo>
                  <a:lnTo>
                    <a:pt x="9720" y="4942"/>
                  </a:lnTo>
                  <a:cubicBezTo>
                    <a:pt x="9707" y="4972"/>
                    <a:pt x="9690" y="5053"/>
                    <a:pt x="9648" y="5252"/>
                  </a:cubicBezTo>
                  <a:cubicBezTo>
                    <a:pt x="9606" y="5447"/>
                    <a:pt x="9491" y="6008"/>
                    <a:pt x="9283" y="6738"/>
                  </a:cubicBezTo>
                  <a:cubicBezTo>
                    <a:pt x="9181" y="7098"/>
                    <a:pt x="9058" y="7506"/>
                    <a:pt x="8909" y="7926"/>
                  </a:cubicBezTo>
                  <a:cubicBezTo>
                    <a:pt x="8761" y="8351"/>
                    <a:pt x="8591" y="8788"/>
                    <a:pt x="8413" y="9225"/>
                  </a:cubicBezTo>
                  <a:cubicBezTo>
                    <a:pt x="8230" y="9658"/>
                    <a:pt x="8027" y="10078"/>
                    <a:pt x="7810" y="10468"/>
                  </a:cubicBezTo>
                  <a:cubicBezTo>
                    <a:pt x="7589" y="10859"/>
                    <a:pt x="7356" y="11211"/>
                    <a:pt x="7131" y="11513"/>
                  </a:cubicBezTo>
                  <a:cubicBezTo>
                    <a:pt x="6685" y="12120"/>
                    <a:pt x="6269" y="12519"/>
                    <a:pt x="6125" y="12659"/>
                  </a:cubicBezTo>
                  <a:cubicBezTo>
                    <a:pt x="6002" y="12777"/>
                    <a:pt x="5934" y="12841"/>
                    <a:pt x="5904" y="12875"/>
                  </a:cubicBezTo>
                  <a:cubicBezTo>
                    <a:pt x="5862" y="12879"/>
                    <a:pt x="5820" y="12884"/>
                    <a:pt x="5786" y="12884"/>
                  </a:cubicBezTo>
                  <a:cubicBezTo>
                    <a:pt x="5760" y="12879"/>
                    <a:pt x="5739" y="12879"/>
                    <a:pt x="5718" y="12875"/>
                  </a:cubicBezTo>
                  <a:cubicBezTo>
                    <a:pt x="5747" y="12845"/>
                    <a:pt x="5798" y="12782"/>
                    <a:pt x="5900" y="12642"/>
                  </a:cubicBezTo>
                  <a:cubicBezTo>
                    <a:pt x="5913" y="12625"/>
                    <a:pt x="5921" y="12612"/>
                    <a:pt x="5955" y="12565"/>
                  </a:cubicBezTo>
                  <a:lnTo>
                    <a:pt x="5960" y="12561"/>
                  </a:lnTo>
                  <a:lnTo>
                    <a:pt x="5964" y="12557"/>
                  </a:lnTo>
                  <a:cubicBezTo>
                    <a:pt x="6104" y="12353"/>
                    <a:pt x="6439" y="11882"/>
                    <a:pt x="6809" y="11245"/>
                  </a:cubicBezTo>
                  <a:cubicBezTo>
                    <a:pt x="6855" y="11165"/>
                    <a:pt x="6906" y="11084"/>
                    <a:pt x="6953" y="10999"/>
                  </a:cubicBezTo>
                  <a:cubicBezTo>
                    <a:pt x="6978" y="10948"/>
                    <a:pt x="7008" y="10901"/>
                    <a:pt x="7038" y="10850"/>
                  </a:cubicBezTo>
                  <a:cubicBezTo>
                    <a:pt x="7063" y="10795"/>
                    <a:pt x="7093" y="10744"/>
                    <a:pt x="7123" y="10689"/>
                  </a:cubicBezTo>
                  <a:cubicBezTo>
                    <a:pt x="7161" y="10617"/>
                    <a:pt x="7199" y="10541"/>
                    <a:pt x="7241" y="10468"/>
                  </a:cubicBezTo>
                  <a:cubicBezTo>
                    <a:pt x="7263" y="10422"/>
                    <a:pt x="7288" y="10375"/>
                    <a:pt x="7314" y="10324"/>
                  </a:cubicBezTo>
                  <a:cubicBezTo>
                    <a:pt x="7352" y="10244"/>
                    <a:pt x="7394" y="10163"/>
                    <a:pt x="7437" y="10078"/>
                  </a:cubicBezTo>
                  <a:cubicBezTo>
                    <a:pt x="7496" y="9951"/>
                    <a:pt x="7560" y="9819"/>
                    <a:pt x="7619" y="9692"/>
                  </a:cubicBezTo>
                  <a:cubicBezTo>
                    <a:pt x="7640" y="9649"/>
                    <a:pt x="7657" y="9607"/>
                    <a:pt x="7674" y="9564"/>
                  </a:cubicBezTo>
                  <a:cubicBezTo>
                    <a:pt x="7696" y="9522"/>
                    <a:pt x="7713" y="9484"/>
                    <a:pt x="7734" y="9441"/>
                  </a:cubicBezTo>
                  <a:cubicBezTo>
                    <a:pt x="7763" y="9369"/>
                    <a:pt x="7793" y="9301"/>
                    <a:pt x="7823" y="9229"/>
                  </a:cubicBezTo>
                  <a:cubicBezTo>
                    <a:pt x="7857" y="9144"/>
                    <a:pt x="7895" y="9064"/>
                    <a:pt x="7925" y="8979"/>
                  </a:cubicBezTo>
                  <a:cubicBezTo>
                    <a:pt x="8264" y="8151"/>
                    <a:pt x="8506" y="7298"/>
                    <a:pt x="8655" y="6602"/>
                  </a:cubicBezTo>
                  <a:cubicBezTo>
                    <a:pt x="8693" y="6428"/>
                    <a:pt x="8723" y="6262"/>
                    <a:pt x="8748" y="6114"/>
                  </a:cubicBezTo>
                  <a:cubicBezTo>
                    <a:pt x="8761" y="6037"/>
                    <a:pt x="8774" y="5965"/>
                    <a:pt x="8786" y="5897"/>
                  </a:cubicBezTo>
                  <a:cubicBezTo>
                    <a:pt x="8795" y="5829"/>
                    <a:pt x="8803" y="5761"/>
                    <a:pt x="8812" y="5702"/>
                  </a:cubicBezTo>
                  <a:cubicBezTo>
                    <a:pt x="8825" y="5579"/>
                    <a:pt x="8842" y="5473"/>
                    <a:pt x="8850" y="5384"/>
                  </a:cubicBezTo>
                  <a:cubicBezTo>
                    <a:pt x="8863" y="5299"/>
                    <a:pt x="8863" y="5227"/>
                    <a:pt x="8867" y="5180"/>
                  </a:cubicBezTo>
                  <a:cubicBezTo>
                    <a:pt x="8884" y="4938"/>
                    <a:pt x="8884" y="4862"/>
                    <a:pt x="8880" y="4845"/>
                  </a:cubicBezTo>
                  <a:close/>
                  <a:moveTo>
                    <a:pt x="1121" y="10197"/>
                  </a:moveTo>
                  <a:cubicBezTo>
                    <a:pt x="1138" y="10214"/>
                    <a:pt x="1163" y="10244"/>
                    <a:pt x="1223" y="10299"/>
                  </a:cubicBezTo>
                  <a:cubicBezTo>
                    <a:pt x="1371" y="10439"/>
                    <a:pt x="2080" y="11058"/>
                    <a:pt x="2793" y="11674"/>
                  </a:cubicBezTo>
                  <a:cubicBezTo>
                    <a:pt x="3150" y="11979"/>
                    <a:pt x="3506" y="12285"/>
                    <a:pt x="3795" y="12536"/>
                  </a:cubicBezTo>
                  <a:cubicBezTo>
                    <a:pt x="4075" y="12782"/>
                    <a:pt x="4292" y="12968"/>
                    <a:pt x="4368" y="13036"/>
                  </a:cubicBezTo>
                  <a:cubicBezTo>
                    <a:pt x="4381" y="13045"/>
                    <a:pt x="4389" y="13053"/>
                    <a:pt x="4398" y="13062"/>
                  </a:cubicBezTo>
                  <a:cubicBezTo>
                    <a:pt x="4381" y="13053"/>
                    <a:pt x="4364" y="13045"/>
                    <a:pt x="4343" y="13036"/>
                  </a:cubicBezTo>
                  <a:cubicBezTo>
                    <a:pt x="4245" y="12994"/>
                    <a:pt x="3973" y="12875"/>
                    <a:pt x="3612" y="12718"/>
                  </a:cubicBezTo>
                  <a:cubicBezTo>
                    <a:pt x="3498" y="12667"/>
                    <a:pt x="3379" y="12612"/>
                    <a:pt x="3252" y="12552"/>
                  </a:cubicBezTo>
                  <a:cubicBezTo>
                    <a:pt x="3230" y="12540"/>
                    <a:pt x="3205" y="12527"/>
                    <a:pt x="3180" y="12514"/>
                  </a:cubicBezTo>
                  <a:cubicBezTo>
                    <a:pt x="3095" y="12476"/>
                    <a:pt x="3014" y="12434"/>
                    <a:pt x="2929" y="12391"/>
                  </a:cubicBezTo>
                  <a:cubicBezTo>
                    <a:pt x="2895" y="12374"/>
                    <a:pt x="2861" y="12357"/>
                    <a:pt x="2827" y="12336"/>
                  </a:cubicBezTo>
                  <a:cubicBezTo>
                    <a:pt x="2785" y="12319"/>
                    <a:pt x="2747" y="12298"/>
                    <a:pt x="2708" y="12277"/>
                  </a:cubicBezTo>
                  <a:cubicBezTo>
                    <a:pt x="2662" y="12251"/>
                    <a:pt x="2615" y="12226"/>
                    <a:pt x="2568" y="12200"/>
                  </a:cubicBezTo>
                  <a:cubicBezTo>
                    <a:pt x="2509" y="12166"/>
                    <a:pt x="2450" y="12132"/>
                    <a:pt x="2390" y="12094"/>
                  </a:cubicBezTo>
                  <a:cubicBezTo>
                    <a:pt x="1970" y="11848"/>
                    <a:pt x="1579" y="11555"/>
                    <a:pt x="1295" y="11283"/>
                  </a:cubicBezTo>
                  <a:cubicBezTo>
                    <a:pt x="1006" y="11016"/>
                    <a:pt x="824" y="10783"/>
                    <a:pt x="760" y="10702"/>
                  </a:cubicBezTo>
                  <a:cubicBezTo>
                    <a:pt x="701" y="10630"/>
                    <a:pt x="675" y="10600"/>
                    <a:pt x="658" y="10583"/>
                  </a:cubicBezTo>
                  <a:cubicBezTo>
                    <a:pt x="735" y="10545"/>
                    <a:pt x="820" y="10494"/>
                    <a:pt x="896" y="10435"/>
                  </a:cubicBezTo>
                  <a:cubicBezTo>
                    <a:pt x="917" y="10418"/>
                    <a:pt x="939" y="10401"/>
                    <a:pt x="960" y="10384"/>
                  </a:cubicBezTo>
                  <a:cubicBezTo>
                    <a:pt x="977" y="10367"/>
                    <a:pt x="994" y="10354"/>
                    <a:pt x="1011" y="10337"/>
                  </a:cubicBezTo>
                  <a:cubicBezTo>
                    <a:pt x="1019" y="10324"/>
                    <a:pt x="1032" y="10316"/>
                    <a:pt x="1040" y="10303"/>
                  </a:cubicBezTo>
                  <a:cubicBezTo>
                    <a:pt x="1053" y="10290"/>
                    <a:pt x="1062" y="10277"/>
                    <a:pt x="1070" y="10269"/>
                  </a:cubicBezTo>
                  <a:cubicBezTo>
                    <a:pt x="1091" y="10244"/>
                    <a:pt x="1108" y="10222"/>
                    <a:pt x="1121" y="10197"/>
                  </a:cubicBezTo>
                  <a:close/>
                  <a:moveTo>
                    <a:pt x="1057" y="9677"/>
                  </a:moveTo>
                  <a:cubicBezTo>
                    <a:pt x="1188" y="9677"/>
                    <a:pt x="1273" y="9723"/>
                    <a:pt x="1304" y="9738"/>
                  </a:cubicBezTo>
                  <a:cubicBezTo>
                    <a:pt x="1337" y="9758"/>
                    <a:pt x="1357" y="9765"/>
                    <a:pt x="1370" y="9765"/>
                  </a:cubicBezTo>
                  <a:cubicBezTo>
                    <a:pt x="1374" y="9765"/>
                    <a:pt x="1377" y="9765"/>
                    <a:pt x="1380" y="9764"/>
                  </a:cubicBezTo>
                  <a:cubicBezTo>
                    <a:pt x="1422" y="9806"/>
                    <a:pt x="1486" y="9870"/>
                    <a:pt x="1579" y="9955"/>
                  </a:cubicBezTo>
                  <a:cubicBezTo>
                    <a:pt x="1664" y="10036"/>
                    <a:pt x="1830" y="10188"/>
                    <a:pt x="2042" y="10405"/>
                  </a:cubicBezTo>
                  <a:cubicBezTo>
                    <a:pt x="2250" y="10626"/>
                    <a:pt x="2517" y="10906"/>
                    <a:pt x="2819" y="11220"/>
                  </a:cubicBezTo>
                  <a:cubicBezTo>
                    <a:pt x="3124" y="11538"/>
                    <a:pt x="3468" y="11890"/>
                    <a:pt x="3829" y="12264"/>
                  </a:cubicBezTo>
                  <a:cubicBezTo>
                    <a:pt x="4011" y="12451"/>
                    <a:pt x="4198" y="12642"/>
                    <a:pt x="4385" y="12833"/>
                  </a:cubicBezTo>
                  <a:lnTo>
                    <a:pt x="4457" y="12905"/>
                  </a:lnTo>
                  <a:cubicBezTo>
                    <a:pt x="4478" y="12930"/>
                    <a:pt x="4500" y="12951"/>
                    <a:pt x="4512" y="12973"/>
                  </a:cubicBezTo>
                  <a:cubicBezTo>
                    <a:pt x="4529" y="12998"/>
                    <a:pt x="4538" y="13024"/>
                    <a:pt x="4538" y="13041"/>
                  </a:cubicBezTo>
                  <a:cubicBezTo>
                    <a:pt x="4542" y="13049"/>
                    <a:pt x="4538" y="13058"/>
                    <a:pt x="4538" y="13058"/>
                  </a:cubicBezTo>
                  <a:cubicBezTo>
                    <a:pt x="4538" y="13058"/>
                    <a:pt x="4529" y="13066"/>
                    <a:pt x="4529" y="13066"/>
                  </a:cubicBezTo>
                  <a:cubicBezTo>
                    <a:pt x="4529" y="13070"/>
                    <a:pt x="4525" y="13070"/>
                    <a:pt x="4525" y="13075"/>
                  </a:cubicBezTo>
                  <a:cubicBezTo>
                    <a:pt x="4517" y="13079"/>
                    <a:pt x="4500" y="13083"/>
                    <a:pt x="4483" y="13083"/>
                  </a:cubicBezTo>
                  <a:cubicBezTo>
                    <a:pt x="4466" y="13062"/>
                    <a:pt x="4440" y="13036"/>
                    <a:pt x="4402" y="12998"/>
                  </a:cubicBezTo>
                  <a:cubicBezTo>
                    <a:pt x="4330" y="12926"/>
                    <a:pt x="4122" y="12727"/>
                    <a:pt x="3837" y="12476"/>
                  </a:cubicBezTo>
                  <a:cubicBezTo>
                    <a:pt x="3557" y="12226"/>
                    <a:pt x="3201" y="11916"/>
                    <a:pt x="2844" y="11610"/>
                  </a:cubicBezTo>
                  <a:cubicBezTo>
                    <a:pt x="2131" y="10995"/>
                    <a:pt x="1414" y="10384"/>
                    <a:pt x="1257" y="10261"/>
                  </a:cubicBezTo>
                  <a:cubicBezTo>
                    <a:pt x="1189" y="10210"/>
                    <a:pt x="1155" y="10184"/>
                    <a:pt x="1138" y="10176"/>
                  </a:cubicBezTo>
                  <a:cubicBezTo>
                    <a:pt x="1155" y="10142"/>
                    <a:pt x="1168" y="10112"/>
                    <a:pt x="1180" y="10078"/>
                  </a:cubicBezTo>
                  <a:cubicBezTo>
                    <a:pt x="1189" y="10048"/>
                    <a:pt x="1197" y="10019"/>
                    <a:pt x="1197" y="9989"/>
                  </a:cubicBezTo>
                  <a:cubicBezTo>
                    <a:pt x="1197" y="9989"/>
                    <a:pt x="1197" y="9989"/>
                    <a:pt x="1197" y="9985"/>
                  </a:cubicBezTo>
                  <a:cubicBezTo>
                    <a:pt x="1210" y="9895"/>
                    <a:pt x="1189" y="9828"/>
                    <a:pt x="1176" y="9802"/>
                  </a:cubicBezTo>
                  <a:cubicBezTo>
                    <a:pt x="1158" y="9769"/>
                    <a:pt x="1143" y="9760"/>
                    <a:pt x="1130" y="9760"/>
                  </a:cubicBezTo>
                  <a:cubicBezTo>
                    <a:pt x="1125" y="9760"/>
                    <a:pt x="1121" y="9761"/>
                    <a:pt x="1117" y="9764"/>
                  </a:cubicBezTo>
                  <a:cubicBezTo>
                    <a:pt x="1104" y="9768"/>
                    <a:pt x="1100" y="9781"/>
                    <a:pt x="1104" y="9828"/>
                  </a:cubicBezTo>
                  <a:cubicBezTo>
                    <a:pt x="1104" y="9845"/>
                    <a:pt x="1108" y="9895"/>
                    <a:pt x="1100" y="9955"/>
                  </a:cubicBezTo>
                  <a:cubicBezTo>
                    <a:pt x="1062" y="9963"/>
                    <a:pt x="1015" y="9976"/>
                    <a:pt x="955" y="9997"/>
                  </a:cubicBezTo>
                  <a:cubicBezTo>
                    <a:pt x="939" y="10002"/>
                    <a:pt x="926" y="10006"/>
                    <a:pt x="909" y="10014"/>
                  </a:cubicBezTo>
                  <a:cubicBezTo>
                    <a:pt x="892" y="10023"/>
                    <a:pt x="875" y="10031"/>
                    <a:pt x="858" y="10040"/>
                  </a:cubicBezTo>
                  <a:cubicBezTo>
                    <a:pt x="828" y="10053"/>
                    <a:pt x="794" y="10074"/>
                    <a:pt x="760" y="10095"/>
                  </a:cubicBezTo>
                  <a:cubicBezTo>
                    <a:pt x="743" y="10103"/>
                    <a:pt x="731" y="10112"/>
                    <a:pt x="718" y="10120"/>
                  </a:cubicBezTo>
                  <a:cubicBezTo>
                    <a:pt x="697" y="10133"/>
                    <a:pt x="675" y="10146"/>
                    <a:pt x="658" y="10163"/>
                  </a:cubicBezTo>
                  <a:cubicBezTo>
                    <a:pt x="561" y="10239"/>
                    <a:pt x="480" y="10328"/>
                    <a:pt x="421" y="10409"/>
                  </a:cubicBezTo>
                  <a:cubicBezTo>
                    <a:pt x="366" y="10490"/>
                    <a:pt x="336" y="10558"/>
                    <a:pt x="332" y="10583"/>
                  </a:cubicBezTo>
                  <a:cubicBezTo>
                    <a:pt x="327" y="10596"/>
                    <a:pt x="327" y="10604"/>
                    <a:pt x="332" y="10613"/>
                  </a:cubicBezTo>
                  <a:cubicBezTo>
                    <a:pt x="289" y="10630"/>
                    <a:pt x="259" y="10643"/>
                    <a:pt x="247" y="10651"/>
                  </a:cubicBezTo>
                  <a:cubicBezTo>
                    <a:pt x="204" y="10672"/>
                    <a:pt x="200" y="10689"/>
                    <a:pt x="204" y="10702"/>
                  </a:cubicBezTo>
                  <a:cubicBezTo>
                    <a:pt x="208" y="10716"/>
                    <a:pt x="214" y="10724"/>
                    <a:pt x="245" y="10724"/>
                  </a:cubicBezTo>
                  <a:cubicBezTo>
                    <a:pt x="252" y="10724"/>
                    <a:pt x="259" y="10724"/>
                    <a:pt x="268" y="10723"/>
                  </a:cubicBezTo>
                  <a:cubicBezTo>
                    <a:pt x="302" y="10723"/>
                    <a:pt x="395" y="10702"/>
                    <a:pt x="514" y="10651"/>
                  </a:cubicBezTo>
                  <a:cubicBezTo>
                    <a:pt x="552" y="10638"/>
                    <a:pt x="595" y="10617"/>
                    <a:pt x="637" y="10596"/>
                  </a:cubicBezTo>
                  <a:cubicBezTo>
                    <a:pt x="646" y="10613"/>
                    <a:pt x="667" y="10651"/>
                    <a:pt x="722" y="10736"/>
                  </a:cubicBezTo>
                  <a:cubicBezTo>
                    <a:pt x="781" y="10825"/>
                    <a:pt x="960" y="11067"/>
                    <a:pt x="1248" y="11339"/>
                  </a:cubicBezTo>
                  <a:cubicBezTo>
                    <a:pt x="1533" y="11614"/>
                    <a:pt x="1927" y="11916"/>
                    <a:pt x="2352" y="12166"/>
                  </a:cubicBezTo>
                  <a:cubicBezTo>
                    <a:pt x="2513" y="12264"/>
                    <a:pt x="2674" y="12349"/>
                    <a:pt x="2836" y="12434"/>
                  </a:cubicBezTo>
                  <a:cubicBezTo>
                    <a:pt x="3099" y="12569"/>
                    <a:pt x="3358" y="12688"/>
                    <a:pt x="3587" y="12786"/>
                  </a:cubicBezTo>
                  <a:cubicBezTo>
                    <a:pt x="3905" y="12922"/>
                    <a:pt x="4156" y="13024"/>
                    <a:pt x="4279" y="13070"/>
                  </a:cubicBezTo>
                  <a:cubicBezTo>
                    <a:pt x="4241" y="13066"/>
                    <a:pt x="4198" y="13062"/>
                    <a:pt x="4160" y="13058"/>
                  </a:cubicBezTo>
                  <a:cubicBezTo>
                    <a:pt x="4037" y="13041"/>
                    <a:pt x="3914" y="13024"/>
                    <a:pt x="3795" y="13002"/>
                  </a:cubicBezTo>
                  <a:cubicBezTo>
                    <a:pt x="3753" y="12998"/>
                    <a:pt x="3710" y="12990"/>
                    <a:pt x="3672" y="12981"/>
                  </a:cubicBezTo>
                  <a:cubicBezTo>
                    <a:pt x="3621" y="12973"/>
                    <a:pt x="3574" y="12964"/>
                    <a:pt x="3528" y="12956"/>
                  </a:cubicBezTo>
                  <a:cubicBezTo>
                    <a:pt x="3481" y="12943"/>
                    <a:pt x="3430" y="12934"/>
                    <a:pt x="3383" y="12922"/>
                  </a:cubicBezTo>
                  <a:cubicBezTo>
                    <a:pt x="3366" y="12922"/>
                    <a:pt x="3349" y="12918"/>
                    <a:pt x="3337" y="12913"/>
                  </a:cubicBezTo>
                  <a:cubicBezTo>
                    <a:pt x="3298" y="12905"/>
                    <a:pt x="3260" y="12896"/>
                    <a:pt x="3222" y="12884"/>
                  </a:cubicBezTo>
                  <a:cubicBezTo>
                    <a:pt x="3171" y="12871"/>
                    <a:pt x="3120" y="12858"/>
                    <a:pt x="3069" y="12845"/>
                  </a:cubicBezTo>
                  <a:cubicBezTo>
                    <a:pt x="3027" y="12837"/>
                    <a:pt x="2989" y="12824"/>
                    <a:pt x="2946" y="12811"/>
                  </a:cubicBezTo>
                  <a:cubicBezTo>
                    <a:pt x="2891" y="12799"/>
                    <a:pt x="2836" y="12782"/>
                    <a:pt x="2781" y="12765"/>
                  </a:cubicBezTo>
                  <a:cubicBezTo>
                    <a:pt x="2772" y="12760"/>
                    <a:pt x="2768" y="12760"/>
                    <a:pt x="2764" y="12760"/>
                  </a:cubicBezTo>
                  <a:cubicBezTo>
                    <a:pt x="2708" y="12743"/>
                    <a:pt x="2657" y="12727"/>
                    <a:pt x="2602" y="12705"/>
                  </a:cubicBezTo>
                  <a:cubicBezTo>
                    <a:pt x="2114" y="12544"/>
                    <a:pt x="1664" y="12345"/>
                    <a:pt x="1295" y="12120"/>
                  </a:cubicBezTo>
                  <a:cubicBezTo>
                    <a:pt x="926" y="11895"/>
                    <a:pt x="646" y="11631"/>
                    <a:pt x="467" y="11394"/>
                  </a:cubicBezTo>
                  <a:cubicBezTo>
                    <a:pt x="285" y="11156"/>
                    <a:pt x="200" y="10952"/>
                    <a:pt x="158" y="10846"/>
                  </a:cubicBezTo>
                  <a:cubicBezTo>
                    <a:pt x="128" y="10766"/>
                    <a:pt x="107" y="10706"/>
                    <a:pt x="90" y="10655"/>
                  </a:cubicBezTo>
                  <a:cubicBezTo>
                    <a:pt x="94" y="10647"/>
                    <a:pt x="94" y="10634"/>
                    <a:pt x="98" y="10613"/>
                  </a:cubicBezTo>
                  <a:cubicBezTo>
                    <a:pt x="107" y="10570"/>
                    <a:pt x="107" y="10447"/>
                    <a:pt x="170" y="10303"/>
                  </a:cubicBezTo>
                  <a:cubicBezTo>
                    <a:pt x="200" y="10235"/>
                    <a:pt x="251" y="10159"/>
                    <a:pt x="306" y="10082"/>
                  </a:cubicBezTo>
                  <a:cubicBezTo>
                    <a:pt x="366" y="10006"/>
                    <a:pt x="433" y="9934"/>
                    <a:pt x="510" y="9874"/>
                  </a:cubicBezTo>
                  <a:cubicBezTo>
                    <a:pt x="514" y="9870"/>
                    <a:pt x="518" y="9866"/>
                    <a:pt x="523" y="9866"/>
                  </a:cubicBezTo>
                  <a:cubicBezTo>
                    <a:pt x="531" y="9857"/>
                    <a:pt x="540" y="9849"/>
                    <a:pt x="552" y="9845"/>
                  </a:cubicBezTo>
                  <a:cubicBezTo>
                    <a:pt x="561" y="9836"/>
                    <a:pt x="569" y="9832"/>
                    <a:pt x="578" y="9823"/>
                  </a:cubicBezTo>
                  <a:cubicBezTo>
                    <a:pt x="637" y="9785"/>
                    <a:pt x="697" y="9755"/>
                    <a:pt x="760" y="9734"/>
                  </a:cubicBezTo>
                  <a:cubicBezTo>
                    <a:pt x="845" y="9705"/>
                    <a:pt x="939" y="9683"/>
                    <a:pt x="1011" y="9679"/>
                  </a:cubicBezTo>
                  <a:cubicBezTo>
                    <a:pt x="1027" y="9678"/>
                    <a:pt x="1042" y="9677"/>
                    <a:pt x="1057" y="9677"/>
                  </a:cubicBezTo>
                  <a:close/>
                  <a:moveTo>
                    <a:pt x="6725" y="1"/>
                  </a:moveTo>
                  <a:cubicBezTo>
                    <a:pt x="6689" y="1"/>
                    <a:pt x="6659" y="8"/>
                    <a:pt x="6634" y="19"/>
                  </a:cubicBezTo>
                  <a:cubicBezTo>
                    <a:pt x="6571" y="32"/>
                    <a:pt x="6490" y="61"/>
                    <a:pt x="6410" y="125"/>
                  </a:cubicBezTo>
                  <a:cubicBezTo>
                    <a:pt x="6354" y="167"/>
                    <a:pt x="6274" y="240"/>
                    <a:pt x="6214" y="354"/>
                  </a:cubicBezTo>
                  <a:cubicBezTo>
                    <a:pt x="6151" y="469"/>
                    <a:pt x="6108" y="621"/>
                    <a:pt x="6091" y="800"/>
                  </a:cubicBezTo>
                  <a:cubicBezTo>
                    <a:pt x="6074" y="974"/>
                    <a:pt x="6074" y="1173"/>
                    <a:pt x="6066" y="1390"/>
                  </a:cubicBezTo>
                  <a:cubicBezTo>
                    <a:pt x="6057" y="1602"/>
                    <a:pt x="6066" y="1840"/>
                    <a:pt x="6061" y="2090"/>
                  </a:cubicBezTo>
                  <a:cubicBezTo>
                    <a:pt x="6070" y="2587"/>
                    <a:pt x="6091" y="3151"/>
                    <a:pt x="6121" y="3741"/>
                  </a:cubicBezTo>
                  <a:cubicBezTo>
                    <a:pt x="6151" y="4331"/>
                    <a:pt x="6189" y="4951"/>
                    <a:pt x="6210" y="5570"/>
                  </a:cubicBezTo>
                  <a:cubicBezTo>
                    <a:pt x="6236" y="6190"/>
                    <a:pt x="6244" y="6810"/>
                    <a:pt x="6223" y="7396"/>
                  </a:cubicBezTo>
                  <a:cubicBezTo>
                    <a:pt x="6210" y="7986"/>
                    <a:pt x="6151" y="8542"/>
                    <a:pt x="6078" y="9030"/>
                  </a:cubicBezTo>
                  <a:cubicBezTo>
                    <a:pt x="6011" y="9522"/>
                    <a:pt x="5909" y="9946"/>
                    <a:pt x="5832" y="10286"/>
                  </a:cubicBezTo>
                  <a:cubicBezTo>
                    <a:pt x="5752" y="10621"/>
                    <a:pt x="5692" y="10872"/>
                    <a:pt x="5667" y="11003"/>
                  </a:cubicBezTo>
                  <a:cubicBezTo>
                    <a:pt x="5663" y="11033"/>
                    <a:pt x="5654" y="11058"/>
                    <a:pt x="5650" y="11084"/>
                  </a:cubicBezTo>
                  <a:cubicBezTo>
                    <a:pt x="5650" y="10965"/>
                    <a:pt x="5650" y="10838"/>
                    <a:pt x="5646" y="10702"/>
                  </a:cubicBezTo>
                  <a:cubicBezTo>
                    <a:pt x="5637" y="9951"/>
                    <a:pt x="5612" y="8983"/>
                    <a:pt x="5573" y="8075"/>
                  </a:cubicBezTo>
                  <a:cubicBezTo>
                    <a:pt x="5518" y="6814"/>
                    <a:pt x="5442" y="5677"/>
                    <a:pt x="5412" y="5401"/>
                  </a:cubicBezTo>
                  <a:cubicBezTo>
                    <a:pt x="5387" y="5188"/>
                    <a:pt x="5374" y="5146"/>
                    <a:pt x="5357" y="5142"/>
                  </a:cubicBezTo>
                  <a:cubicBezTo>
                    <a:pt x="5344" y="5112"/>
                    <a:pt x="5331" y="5082"/>
                    <a:pt x="5310" y="5053"/>
                  </a:cubicBezTo>
                  <a:cubicBezTo>
                    <a:pt x="5247" y="4951"/>
                    <a:pt x="5128" y="4857"/>
                    <a:pt x="4975" y="4794"/>
                  </a:cubicBezTo>
                  <a:cubicBezTo>
                    <a:pt x="4818" y="4726"/>
                    <a:pt x="4631" y="4713"/>
                    <a:pt x="4444" y="4709"/>
                  </a:cubicBezTo>
                  <a:cubicBezTo>
                    <a:pt x="4396" y="4707"/>
                    <a:pt x="4346" y="4706"/>
                    <a:pt x="4295" y="4706"/>
                  </a:cubicBezTo>
                  <a:cubicBezTo>
                    <a:pt x="4244" y="4706"/>
                    <a:pt x="4192" y="4707"/>
                    <a:pt x="4139" y="4709"/>
                  </a:cubicBezTo>
                  <a:cubicBezTo>
                    <a:pt x="4045" y="4709"/>
                    <a:pt x="3952" y="4717"/>
                    <a:pt x="3863" y="4726"/>
                  </a:cubicBezTo>
                  <a:cubicBezTo>
                    <a:pt x="3663" y="4747"/>
                    <a:pt x="3464" y="4785"/>
                    <a:pt x="3286" y="4845"/>
                  </a:cubicBezTo>
                  <a:cubicBezTo>
                    <a:pt x="3107" y="4904"/>
                    <a:pt x="2938" y="4964"/>
                    <a:pt x="2798" y="5053"/>
                  </a:cubicBezTo>
                  <a:cubicBezTo>
                    <a:pt x="2653" y="5138"/>
                    <a:pt x="2551" y="5252"/>
                    <a:pt x="2492" y="5350"/>
                  </a:cubicBezTo>
                  <a:cubicBezTo>
                    <a:pt x="2437" y="5452"/>
                    <a:pt x="2416" y="5537"/>
                    <a:pt x="2407" y="5579"/>
                  </a:cubicBezTo>
                  <a:cubicBezTo>
                    <a:pt x="2403" y="5626"/>
                    <a:pt x="2399" y="5655"/>
                    <a:pt x="2399" y="5677"/>
                  </a:cubicBezTo>
                  <a:cubicBezTo>
                    <a:pt x="2390" y="5723"/>
                    <a:pt x="2382" y="5800"/>
                    <a:pt x="2369" y="5919"/>
                  </a:cubicBezTo>
                  <a:cubicBezTo>
                    <a:pt x="2360" y="6114"/>
                    <a:pt x="2348" y="6670"/>
                    <a:pt x="2462" y="7387"/>
                  </a:cubicBezTo>
                  <a:cubicBezTo>
                    <a:pt x="2573" y="8104"/>
                    <a:pt x="2793" y="8987"/>
                    <a:pt x="3095" y="9836"/>
                  </a:cubicBezTo>
                  <a:cubicBezTo>
                    <a:pt x="3243" y="10256"/>
                    <a:pt x="3409" y="10672"/>
                    <a:pt x="3579" y="11063"/>
                  </a:cubicBezTo>
                  <a:cubicBezTo>
                    <a:pt x="3583" y="11067"/>
                    <a:pt x="3583" y="11071"/>
                    <a:pt x="3587" y="11075"/>
                  </a:cubicBezTo>
                  <a:cubicBezTo>
                    <a:pt x="3706" y="11343"/>
                    <a:pt x="3825" y="11598"/>
                    <a:pt x="3952" y="11831"/>
                  </a:cubicBezTo>
                  <a:cubicBezTo>
                    <a:pt x="3778" y="11636"/>
                    <a:pt x="3579" y="11415"/>
                    <a:pt x="3354" y="11173"/>
                  </a:cubicBezTo>
                  <a:cubicBezTo>
                    <a:pt x="3311" y="11122"/>
                    <a:pt x="3264" y="11071"/>
                    <a:pt x="3218" y="11020"/>
                  </a:cubicBezTo>
                  <a:cubicBezTo>
                    <a:pt x="3209" y="11012"/>
                    <a:pt x="3205" y="11008"/>
                    <a:pt x="3201" y="11003"/>
                  </a:cubicBezTo>
                  <a:cubicBezTo>
                    <a:pt x="2938" y="10710"/>
                    <a:pt x="2653" y="10384"/>
                    <a:pt x="2399" y="10019"/>
                  </a:cubicBezTo>
                  <a:cubicBezTo>
                    <a:pt x="2246" y="9798"/>
                    <a:pt x="2118" y="9556"/>
                    <a:pt x="2012" y="9301"/>
                  </a:cubicBezTo>
                  <a:cubicBezTo>
                    <a:pt x="1906" y="9047"/>
                    <a:pt x="1817" y="8775"/>
                    <a:pt x="1753" y="8503"/>
                  </a:cubicBezTo>
                  <a:cubicBezTo>
                    <a:pt x="1626" y="7956"/>
                    <a:pt x="1579" y="7391"/>
                    <a:pt x="1588" y="6857"/>
                  </a:cubicBezTo>
                  <a:cubicBezTo>
                    <a:pt x="1596" y="6317"/>
                    <a:pt x="1652" y="5812"/>
                    <a:pt x="1719" y="5362"/>
                  </a:cubicBezTo>
                  <a:cubicBezTo>
                    <a:pt x="1749" y="5133"/>
                    <a:pt x="1787" y="4925"/>
                    <a:pt x="1821" y="4730"/>
                  </a:cubicBezTo>
                  <a:cubicBezTo>
                    <a:pt x="1834" y="4628"/>
                    <a:pt x="1843" y="4531"/>
                    <a:pt x="1838" y="4437"/>
                  </a:cubicBezTo>
                  <a:cubicBezTo>
                    <a:pt x="1830" y="4344"/>
                    <a:pt x="1804" y="4246"/>
                    <a:pt x="1749" y="4174"/>
                  </a:cubicBezTo>
                  <a:cubicBezTo>
                    <a:pt x="1698" y="4098"/>
                    <a:pt x="1618" y="4051"/>
                    <a:pt x="1541" y="4034"/>
                  </a:cubicBezTo>
                  <a:cubicBezTo>
                    <a:pt x="1512" y="4028"/>
                    <a:pt x="1483" y="4025"/>
                    <a:pt x="1456" y="4025"/>
                  </a:cubicBezTo>
                  <a:cubicBezTo>
                    <a:pt x="1409" y="4025"/>
                    <a:pt x="1367" y="4033"/>
                    <a:pt x="1329" y="4047"/>
                  </a:cubicBezTo>
                  <a:cubicBezTo>
                    <a:pt x="1210" y="4085"/>
                    <a:pt x="1134" y="4153"/>
                    <a:pt x="1096" y="4200"/>
                  </a:cubicBezTo>
                  <a:cubicBezTo>
                    <a:pt x="1032" y="4272"/>
                    <a:pt x="998" y="4340"/>
                    <a:pt x="968" y="4391"/>
                  </a:cubicBezTo>
                  <a:cubicBezTo>
                    <a:pt x="955" y="4416"/>
                    <a:pt x="947" y="4441"/>
                    <a:pt x="939" y="4463"/>
                  </a:cubicBezTo>
                  <a:cubicBezTo>
                    <a:pt x="900" y="4535"/>
                    <a:pt x="858" y="4645"/>
                    <a:pt x="811" y="4789"/>
                  </a:cubicBezTo>
                  <a:cubicBezTo>
                    <a:pt x="756" y="4976"/>
                    <a:pt x="705" y="5218"/>
                    <a:pt x="684" y="5498"/>
                  </a:cubicBezTo>
                  <a:cubicBezTo>
                    <a:pt x="658" y="5774"/>
                    <a:pt x="663" y="6093"/>
                    <a:pt x="692" y="6419"/>
                  </a:cubicBezTo>
                  <a:cubicBezTo>
                    <a:pt x="726" y="6746"/>
                    <a:pt x="777" y="7086"/>
                    <a:pt x="828" y="7430"/>
                  </a:cubicBezTo>
                  <a:cubicBezTo>
                    <a:pt x="883" y="7769"/>
                    <a:pt x="951" y="8109"/>
                    <a:pt x="1045" y="8427"/>
                  </a:cubicBezTo>
                  <a:cubicBezTo>
                    <a:pt x="1130" y="8745"/>
                    <a:pt x="1240" y="9038"/>
                    <a:pt x="1359" y="9293"/>
                  </a:cubicBezTo>
                  <a:cubicBezTo>
                    <a:pt x="1503" y="9598"/>
                    <a:pt x="1652" y="9845"/>
                    <a:pt x="1770" y="10019"/>
                  </a:cubicBezTo>
                  <a:cubicBezTo>
                    <a:pt x="1719" y="9968"/>
                    <a:pt x="1673" y="9929"/>
                    <a:pt x="1639" y="9904"/>
                  </a:cubicBezTo>
                  <a:lnTo>
                    <a:pt x="1639" y="9900"/>
                  </a:lnTo>
                  <a:cubicBezTo>
                    <a:pt x="1635" y="9900"/>
                    <a:pt x="1630" y="9895"/>
                    <a:pt x="1626" y="9891"/>
                  </a:cubicBezTo>
                  <a:cubicBezTo>
                    <a:pt x="1486" y="9777"/>
                    <a:pt x="1405" y="9717"/>
                    <a:pt x="1354" y="9683"/>
                  </a:cubicBezTo>
                  <a:cubicBezTo>
                    <a:pt x="1354" y="9683"/>
                    <a:pt x="1350" y="9679"/>
                    <a:pt x="1350" y="9679"/>
                  </a:cubicBezTo>
                  <a:cubicBezTo>
                    <a:pt x="1333" y="9662"/>
                    <a:pt x="1295" y="9628"/>
                    <a:pt x="1236" y="9607"/>
                  </a:cubicBezTo>
                  <a:cubicBezTo>
                    <a:pt x="1182" y="9584"/>
                    <a:pt x="1112" y="9568"/>
                    <a:pt x="1034" y="9568"/>
                  </a:cubicBezTo>
                  <a:cubicBezTo>
                    <a:pt x="1025" y="9568"/>
                    <a:pt x="1016" y="9568"/>
                    <a:pt x="1006" y="9569"/>
                  </a:cubicBezTo>
                  <a:cubicBezTo>
                    <a:pt x="913" y="9573"/>
                    <a:pt x="820" y="9590"/>
                    <a:pt x="718" y="9624"/>
                  </a:cubicBezTo>
                  <a:cubicBezTo>
                    <a:pt x="616" y="9658"/>
                    <a:pt x="518" y="9709"/>
                    <a:pt x="433" y="9781"/>
                  </a:cubicBezTo>
                  <a:cubicBezTo>
                    <a:pt x="349" y="9849"/>
                    <a:pt x="272" y="9929"/>
                    <a:pt x="213" y="10010"/>
                  </a:cubicBezTo>
                  <a:cubicBezTo>
                    <a:pt x="153" y="10095"/>
                    <a:pt x="98" y="10180"/>
                    <a:pt x="64" y="10265"/>
                  </a:cubicBezTo>
                  <a:cubicBezTo>
                    <a:pt x="0" y="10435"/>
                    <a:pt x="13" y="10570"/>
                    <a:pt x="22" y="10617"/>
                  </a:cubicBezTo>
                  <a:cubicBezTo>
                    <a:pt x="22" y="10630"/>
                    <a:pt x="26" y="10638"/>
                    <a:pt x="26" y="10647"/>
                  </a:cubicBezTo>
                  <a:cubicBezTo>
                    <a:pt x="39" y="10702"/>
                    <a:pt x="51" y="10778"/>
                    <a:pt x="85" y="10876"/>
                  </a:cubicBezTo>
                  <a:cubicBezTo>
                    <a:pt x="124" y="10991"/>
                    <a:pt x="208" y="11207"/>
                    <a:pt x="391" y="11457"/>
                  </a:cubicBezTo>
                  <a:cubicBezTo>
                    <a:pt x="573" y="11708"/>
                    <a:pt x="862" y="11984"/>
                    <a:pt x="1244" y="12217"/>
                  </a:cubicBezTo>
                  <a:cubicBezTo>
                    <a:pt x="1622" y="12451"/>
                    <a:pt x="2076" y="12654"/>
                    <a:pt x="2573" y="12820"/>
                  </a:cubicBezTo>
                  <a:cubicBezTo>
                    <a:pt x="2628" y="12841"/>
                    <a:pt x="2683" y="12858"/>
                    <a:pt x="2738" y="12875"/>
                  </a:cubicBezTo>
                  <a:cubicBezTo>
                    <a:pt x="3188" y="13015"/>
                    <a:pt x="3668" y="13121"/>
                    <a:pt x="4152" y="13176"/>
                  </a:cubicBezTo>
                  <a:cubicBezTo>
                    <a:pt x="4219" y="13185"/>
                    <a:pt x="4292" y="13193"/>
                    <a:pt x="4359" y="13198"/>
                  </a:cubicBezTo>
                  <a:cubicBezTo>
                    <a:pt x="4393" y="13202"/>
                    <a:pt x="4427" y="13206"/>
                    <a:pt x="4466" y="13206"/>
                  </a:cubicBezTo>
                  <a:cubicBezTo>
                    <a:pt x="4504" y="13206"/>
                    <a:pt x="4555" y="13202"/>
                    <a:pt x="4601" y="13168"/>
                  </a:cubicBezTo>
                  <a:cubicBezTo>
                    <a:pt x="4610" y="13159"/>
                    <a:pt x="4623" y="13147"/>
                    <a:pt x="4627" y="13138"/>
                  </a:cubicBezTo>
                  <a:lnTo>
                    <a:pt x="4640" y="13121"/>
                  </a:lnTo>
                  <a:cubicBezTo>
                    <a:pt x="4644" y="13117"/>
                    <a:pt x="4648" y="13109"/>
                    <a:pt x="4648" y="13100"/>
                  </a:cubicBezTo>
                  <a:cubicBezTo>
                    <a:pt x="4661" y="13075"/>
                    <a:pt x="4661" y="13045"/>
                    <a:pt x="4661" y="13019"/>
                  </a:cubicBezTo>
                  <a:cubicBezTo>
                    <a:pt x="4657" y="13007"/>
                    <a:pt x="4652" y="12994"/>
                    <a:pt x="4652" y="12985"/>
                  </a:cubicBezTo>
                  <a:cubicBezTo>
                    <a:pt x="4652" y="12981"/>
                    <a:pt x="4652" y="12973"/>
                    <a:pt x="4652" y="12968"/>
                  </a:cubicBezTo>
                  <a:cubicBezTo>
                    <a:pt x="4652" y="12960"/>
                    <a:pt x="4652" y="12947"/>
                    <a:pt x="4648" y="12934"/>
                  </a:cubicBezTo>
                  <a:cubicBezTo>
                    <a:pt x="4644" y="12879"/>
                    <a:pt x="4618" y="12773"/>
                    <a:pt x="4529" y="12603"/>
                  </a:cubicBezTo>
                  <a:cubicBezTo>
                    <a:pt x="4529" y="12603"/>
                    <a:pt x="4525" y="12599"/>
                    <a:pt x="4525" y="12595"/>
                  </a:cubicBezTo>
                  <a:lnTo>
                    <a:pt x="4525" y="12595"/>
                  </a:lnTo>
                  <a:cubicBezTo>
                    <a:pt x="4584" y="12650"/>
                    <a:pt x="4644" y="12701"/>
                    <a:pt x="4703" y="12743"/>
                  </a:cubicBezTo>
                  <a:cubicBezTo>
                    <a:pt x="4741" y="12769"/>
                    <a:pt x="4775" y="12794"/>
                    <a:pt x="4814" y="12811"/>
                  </a:cubicBezTo>
                  <a:cubicBezTo>
                    <a:pt x="4924" y="12879"/>
                    <a:pt x="5026" y="12930"/>
                    <a:pt x="5119" y="12951"/>
                  </a:cubicBezTo>
                  <a:cubicBezTo>
                    <a:pt x="5156" y="12961"/>
                    <a:pt x="5191" y="12966"/>
                    <a:pt x="5224" y="12966"/>
                  </a:cubicBezTo>
                  <a:cubicBezTo>
                    <a:pt x="5275" y="12966"/>
                    <a:pt x="5319" y="12956"/>
                    <a:pt x="5353" y="12943"/>
                  </a:cubicBezTo>
                  <a:cubicBezTo>
                    <a:pt x="5374" y="12934"/>
                    <a:pt x="5395" y="12922"/>
                    <a:pt x="5416" y="12909"/>
                  </a:cubicBezTo>
                  <a:cubicBezTo>
                    <a:pt x="5455" y="12875"/>
                    <a:pt x="5476" y="12841"/>
                    <a:pt x="5493" y="12811"/>
                  </a:cubicBezTo>
                  <a:cubicBezTo>
                    <a:pt x="5497" y="12794"/>
                    <a:pt x="5501" y="12777"/>
                    <a:pt x="5505" y="12765"/>
                  </a:cubicBezTo>
                  <a:cubicBezTo>
                    <a:pt x="5527" y="12807"/>
                    <a:pt x="5548" y="12833"/>
                    <a:pt x="5565" y="12854"/>
                  </a:cubicBezTo>
                  <a:cubicBezTo>
                    <a:pt x="5596" y="12888"/>
                    <a:pt x="5613" y="12898"/>
                    <a:pt x="5621" y="12898"/>
                  </a:cubicBezTo>
                  <a:cubicBezTo>
                    <a:pt x="5622" y="12898"/>
                    <a:pt x="5624" y="12897"/>
                    <a:pt x="5624" y="12896"/>
                  </a:cubicBezTo>
                  <a:cubicBezTo>
                    <a:pt x="5624" y="12892"/>
                    <a:pt x="5624" y="12892"/>
                    <a:pt x="5624" y="12892"/>
                  </a:cubicBezTo>
                  <a:cubicBezTo>
                    <a:pt x="5658" y="12913"/>
                    <a:pt x="5709" y="12930"/>
                    <a:pt x="5777" y="12943"/>
                  </a:cubicBezTo>
                  <a:cubicBezTo>
                    <a:pt x="5797" y="12945"/>
                    <a:pt x="5819" y="12947"/>
                    <a:pt x="5842" y="12947"/>
                  </a:cubicBezTo>
                  <a:cubicBezTo>
                    <a:pt x="5905" y="12947"/>
                    <a:pt x="5981" y="12937"/>
                    <a:pt x="6061" y="12909"/>
                  </a:cubicBezTo>
                  <a:cubicBezTo>
                    <a:pt x="6138" y="12884"/>
                    <a:pt x="6240" y="12828"/>
                    <a:pt x="6354" y="12743"/>
                  </a:cubicBezTo>
                  <a:cubicBezTo>
                    <a:pt x="6410" y="12705"/>
                    <a:pt x="6469" y="12654"/>
                    <a:pt x="6537" y="12599"/>
                  </a:cubicBezTo>
                  <a:cubicBezTo>
                    <a:pt x="6601" y="12548"/>
                    <a:pt x="6673" y="12489"/>
                    <a:pt x="6745" y="12421"/>
                  </a:cubicBezTo>
                  <a:cubicBezTo>
                    <a:pt x="7038" y="12162"/>
                    <a:pt x="7377" y="11801"/>
                    <a:pt x="7713" y="11347"/>
                  </a:cubicBezTo>
                  <a:cubicBezTo>
                    <a:pt x="8044" y="10893"/>
                    <a:pt x="8370" y="10345"/>
                    <a:pt x="8668" y="9751"/>
                  </a:cubicBezTo>
                  <a:cubicBezTo>
                    <a:pt x="8969" y="9161"/>
                    <a:pt x="9245" y="8520"/>
                    <a:pt x="9516" y="7875"/>
                  </a:cubicBezTo>
                  <a:cubicBezTo>
                    <a:pt x="9784" y="7230"/>
                    <a:pt x="10034" y="6581"/>
                    <a:pt x="10268" y="5957"/>
                  </a:cubicBezTo>
                  <a:cubicBezTo>
                    <a:pt x="10378" y="5651"/>
                    <a:pt x="10501" y="5341"/>
                    <a:pt x="10544" y="5023"/>
                  </a:cubicBezTo>
                  <a:cubicBezTo>
                    <a:pt x="10565" y="4866"/>
                    <a:pt x="10565" y="4705"/>
                    <a:pt x="10527" y="4552"/>
                  </a:cubicBezTo>
                  <a:cubicBezTo>
                    <a:pt x="10493" y="4399"/>
                    <a:pt x="10420" y="4255"/>
                    <a:pt x="10323" y="4144"/>
                  </a:cubicBezTo>
                  <a:cubicBezTo>
                    <a:pt x="10221" y="4034"/>
                    <a:pt x="10102" y="3949"/>
                    <a:pt x="9988" y="3885"/>
                  </a:cubicBezTo>
                  <a:cubicBezTo>
                    <a:pt x="9869" y="3818"/>
                    <a:pt x="9750" y="3771"/>
                    <a:pt x="9635" y="3728"/>
                  </a:cubicBezTo>
                  <a:cubicBezTo>
                    <a:pt x="9495" y="3677"/>
                    <a:pt x="9364" y="3635"/>
                    <a:pt x="9236" y="3601"/>
                  </a:cubicBezTo>
                  <a:cubicBezTo>
                    <a:pt x="9151" y="3580"/>
                    <a:pt x="9071" y="3559"/>
                    <a:pt x="8994" y="3546"/>
                  </a:cubicBezTo>
                  <a:cubicBezTo>
                    <a:pt x="8803" y="3508"/>
                    <a:pt x="8634" y="3491"/>
                    <a:pt x="8489" y="3486"/>
                  </a:cubicBezTo>
                  <a:cubicBezTo>
                    <a:pt x="8474" y="3486"/>
                    <a:pt x="8460" y="3486"/>
                    <a:pt x="8445" y="3486"/>
                  </a:cubicBezTo>
                  <a:cubicBezTo>
                    <a:pt x="8325" y="3486"/>
                    <a:pt x="8227" y="3501"/>
                    <a:pt x="8162" y="3512"/>
                  </a:cubicBezTo>
                  <a:cubicBezTo>
                    <a:pt x="7938" y="3554"/>
                    <a:pt x="7823" y="3635"/>
                    <a:pt x="7776" y="3686"/>
                  </a:cubicBezTo>
                  <a:cubicBezTo>
                    <a:pt x="7772" y="3694"/>
                    <a:pt x="7768" y="3699"/>
                    <a:pt x="7763" y="3703"/>
                  </a:cubicBezTo>
                  <a:cubicBezTo>
                    <a:pt x="7755" y="3707"/>
                    <a:pt x="7747" y="3711"/>
                    <a:pt x="7721" y="3737"/>
                  </a:cubicBezTo>
                  <a:cubicBezTo>
                    <a:pt x="7687" y="3771"/>
                    <a:pt x="7628" y="3847"/>
                    <a:pt x="7564" y="4004"/>
                  </a:cubicBezTo>
                  <a:cubicBezTo>
                    <a:pt x="7526" y="4098"/>
                    <a:pt x="7466" y="4284"/>
                    <a:pt x="7441" y="4539"/>
                  </a:cubicBezTo>
                  <a:cubicBezTo>
                    <a:pt x="7411" y="4794"/>
                    <a:pt x="7415" y="5116"/>
                    <a:pt x="7415" y="5481"/>
                  </a:cubicBezTo>
                  <a:cubicBezTo>
                    <a:pt x="7407" y="6207"/>
                    <a:pt x="7377" y="7120"/>
                    <a:pt x="7178" y="8024"/>
                  </a:cubicBezTo>
                  <a:cubicBezTo>
                    <a:pt x="7084" y="8474"/>
                    <a:pt x="6927" y="8915"/>
                    <a:pt x="6770" y="9344"/>
                  </a:cubicBezTo>
                  <a:cubicBezTo>
                    <a:pt x="6609" y="9768"/>
                    <a:pt x="6443" y="10176"/>
                    <a:pt x="6286" y="10545"/>
                  </a:cubicBezTo>
                  <a:cubicBezTo>
                    <a:pt x="6248" y="10638"/>
                    <a:pt x="6210" y="10727"/>
                    <a:pt x="6172" y="10812"/>
                  </a:cubicBezTo>
                  <a:cubicBezTo>
                    <a:pt x="6176" y="10787"/>
                    <a:pt x="6180" y="10757"/>
                    <a:pt x="6189" y="10727"/>
                  </a:cubicBezTo>
                  <a:cubicBezTo>
                    <a:pt x="6214" y="10600"/>
                    <a:pt x="6265" y="10358"/>
                    <a:pt x="6350" y="10027"/>
                  </a:cubicBezTo>
                  <a:cubicBezTo>
                    <a:pt x="6435" y="9696"/>
                    <a:pt x="6554" y="9284"/>
                    <a:pt x="6673" y="8809"/>
                  </a:cubicBezTo>
                  <a:cubicBezTo>
                    <a:pt x="6787" y="8329"/>
                    <a:pt x="6902" y="7782"/>
                    <a:pt x="6915" y="7196"/>
                  </a:cubicBezTo>
                  <a:cubicBezTo>
                    <a:pt x="6940" y="6610"/>
                    <a:pt x="6889" y="5999"/>
                    <a:pt x="6842" y="5392"/>
                  </a:cubicBezTo>
                  <a:cubicBezTo>
                    <a:pt x="6821" y="5087"/>
                    <a:pt x="6796" y="4785"/>
                    <a:pt x="6787" y="4484"/>
                  </a:cubicBezTo>
                  <a:cubicBezTo>
                    <a:pt x="6775" y="4187"/>
                    <a:pt x="6775" y="3890"/>
                    <a:pt x="6792" y="3605"/>
                  </a:cubicBezTo>
                  <a:cubicBezTo>
                    <a:pt x="6800" y="3461"/>
                    <a:pt x="6817" y="3317"/>
                    <a:pt x="6834" y="3181"/>
                  </a:cubicBezTo>
                  <a:cubicBezTo>
                    <a:pt x="6842" y="3113"/>
                    <a:pt x="6855" y="3045"/>
                    <a:pt x="6864" y="2977"/>
                  </a:cubicBezTo>
                  <a:cubicBezTo>
                    <a:pt x="6876" y="2909"/>
                    <a:pt x="6889" y="2841"/>
                    <a:pt x="6902" y="2778"/>
                  </a:cubicBezTo>
                  <a:cubicBezTo>
                    <a:pt x="6957" y="2514"/>
                    <a:pt x="7029" y="2264"/>
                    <a:pt x="7093" y="2026"/>
                  </a:cubicBezTo>
                  <a:cubicBezTo>
                    <a:pt x="7152" y="1789"/>
                    <a:pt x="7203" y="1560"/>
                    <a:pt x="7233" y="1347"/>
                  </a:cubicBezTo>
                  <a:cubicBezTo>
                    <a:pt x="7263" y="1135"/>
                    <a:pt x="7271" y="936"/>
                    <a:pt x="7254" y="762"/>
                  </a:cubicBezTo>
                  <a:cubicBezTo>
                    <a:pt x="7254" y="719"/>
                    <a:pt x="7246" y="677"/>
                    <a:pt x="7241" y="638"/>
                  </a:cubicBezTo>
                  <a:cubicBezTo>
                    <a:pt x="7233" y="596"/>
                    <a:pt x="7229" y="558"/>
                    <a:pt x="7220" y="524"/>
                  </a:cubicBezTo>
                  <a:cubicBezTo>
                    <a:pt x="7203" y="447"/>
                    <a:pt x="7186" y="380"/>
                    <a:pt x="7165" y="320"/>
                  </a:cubicBezTo>
                  <a:cubicBezTo>
                    <a:pt x="7123" y="201"/>
                    <a:pt x="7050" y="112"/>
                    <a:pt x="6991" y="70"/>
                  </a:cubicBezTo>
                  <a:cubicBezTo>
                    <a:pt x="6898" y="10"/>
                    <a:pt x="6813" y="2"/>
                    <a:pt x="6749" y="2"/>
                  </a:cubicBezTo>
                  <a:cubicBezTo>
                    <a:pt x="6741" y="1"/>
                    <a:pt x="6733" y="1"/>
                    <a:pt x="672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335289" y="4565809"/>
              <a:ext cx="115080" cy="92101"/>
            </a:xfrm>
            <a:custGeom>
              <a:avLst/>
              <a:gdLst/>
              <a:ahLst/>
              <a:cxnLst/>
              <a:rect l="l" t="t" r="r" b="b"/>
              <a:pathLst>
                <a:path w="616" h="493" extrusionOk="0">
                  <a:moveTo>
                    <a:pt x="616" y="1"/>
                  </a:moveTo>
                  <a:lnTo>
                    <a:pt x="616" y="1"/>
                  </a:lnTo>
                  <a:cubicBezTo>
                    <a:pt x="599" y="9"/>
                    <a:pt x="577" y="17"/>
                    <a:pt x="552" y="30"/>
                  </a:cubicBezTo>
                  <a:cubicBezTo>
                    <a:pt x="471" y="64"/>
                    <a:pt x="378" y="119"/>
                    <a:pt x="289" y="187"/>
                  </a:cubicBezTo>
                  <a:cubicBezTo>
                    <a:pt x="200" y="255"/>
                    <a:pt x="123" y="336"/>
                    <a:pt x="64" y="404"/>
                  </a:cubicBezTo>
                  <a:cubicBezTo>
                    <a:pt x="38" y="438"/>
                    <a:pt x="17" y="467"/>
                    <a:pt x="0" y="493"/>
                  </a:cubicBezTo>
                  <a:cubicBezTo>
                    <a:pt x="4" y="489"/>
                    <a:pt x="13" y="484"/>
                    <a:pt x="21" y="484"/>
                  </a:cubicBezTo>
                  <a:cubicBezTo>
                    <a:pt x="127" y="433"/>
                    <a:pt x="255" y="357"/>
                    <a:pt x="374" y="272"/>
                  </a:cubicBezTo>
                  <a:cubicBezTo>
                    <a:pt x="480" y="192"/>
                    <a:pt x="573" y="94"/>
                    <a:pt x="61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374895" y="4589535"/>
              <a:ext cx="698697" cy="535419"/>
            </a:xfrm>
            <a:custGeom>
              <a:avLst/>
              <a:gdLst/>
              <a:ahLst/>
              <a:cxnLst/>
              <a:rect l="l" t="t" r="r" b="b"/>
              <a:pathLst>
                <a:path w="3740" h="2866" extrusionOk="0">
                  <a:moveTo>
                    <a:pt x="463" y="1"/>
                  </a:moveTo>
                  <a:cubicBezTo>
                    <a:pt x="408" y="90"/>
                    <a:pt x="327" y="175"/>
                    <a:pt x="238" y="239"/>
                  </a:cubicBezTo>
                  <a:cubicBezTo>
                    <a:pt x="162" y="298"/>
                    <a:pt x="77" y="349"/>
                    <a:pt x="0" y="387"/>
                  </a:cubicBezTo>
                  <a:cubicBezTo>
                    <a:pt x="17" y="404"/>
                    <a:pt x="43" y="434"/>
                    <a:pt x="102" y="506"/>
                  </a:cubicBezTo>
                  <a:cubicBezTo>
                    <a:pt x="166" y="587"/>
                    <a:pt x="348" y="820"/>
                    <a:pt x="637" y="1087"/>
                  </a:cubicBezTo>
                  <a:cubicBezTo>
                    <a:pt x="921" y="1359"/>
                    <a:pt x="1312" y="1652"/>
                    <a:pt x="1732" y="1898"/>
                  </a:cubicBezTo>
                  <a:cubicBezTo>
                    <a:pt x="2152" y="2149"/>
                    <a:pt x="2594" y="2361"/>
                    <a:pt x="2954" y="2522"/>
                  </a:cubicBezTo>
                  <a:cubicBezTo>
                    <a:pt x="3315" y="2679"/>
                    <a:pt x="3587" y="2798"/>
                    <a:pt x="3685" y="2840"/>
                  </a:cubicBezTo>
                  <a:cubicBezTo>
                    <a:pt x="3706" y="2849"/>
                    <a:pt x="3723" y="2857"/>
                    <a:pt x="3740" y="2866"/>
                  </a:cubicBezTo>
                  <a:cubicBezTo>
                    <a:pt x="3731" y="2857"/>
                    <a:pt x="3723" y="2849"/>
                    <a:pt x="3710" y="2840"/>
                  </a:cubicBezTo>
                  <a:cubicBezTo>
                    <a:pt x="3634" y="2772"/>
                    <a:pt x="3417" y="2586"/>
                    <a:pt x="3137" y="2340"/>
                  </a:cubicBezTo>
                  <a:cubicBezTo>
                    <a:pt x="2848" y="2089"/>
                    <a:pt x="2492" y="1783"/>
                    <a:pt x="2135" y="1478"/>
                  </a:cubicBezTo>
                  <a:cubicBezTo>
                    <a:pt x="1422" y="862"/>
                    <a:pt x="713" y="243"/>
                    <a:pt x="565" y="103"/>
                  </a:cubicBezTo>
                  <a:cubicBezTo>
                    <a:pt x="505" y="48"/>
                    <a:pt x="480" y="18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268595" y="4492577"/>
              <a:ext cx="831898" cy="636487"/>
            </a:xfrm>
            <a:custGeom>
              <a:avLst/>
              <a:gdLst/>
              <a:ahLst/>
              <a:cxnLst/>
              <a:rect l="l" t="t" r="r" b="b"/>
              <a:pathLst>
                <a:path w="4453" h="3407" extrusionOk="0">
                  <a:moveTo>
                    <a:pt x="968" y="0"/>
                  </a:moveTo>
                  <a:cubicBezTo>
                    <a:pt x="953" y="0"/>
                    <a:pt x="938" y="1"/>
                    <a:pt x="922" y="2"/>
                  </a:cubicBezTo>
                  <a:cubicBezTo>
                    <a:pt x="850" y="6"/>
                    <a:pt x="756" y="28"/>
                    <a:pt x="671" y="57"/>
                  </a:cubicBezTo>
                  <a:cubicBezTo>
                    <a:pt x="582" y="87"/>
                    <a:pt x="497" y="134"/>
                    <a:pt x="421" y="197"/>
                  </a:cubicBezTo>
                  <a:cubicBezTo>
                    <a:pt x="344" y="257"/>
                    <a:pt x="277" y="329"/>
                    <a:pt x="217" y="405"/>
                  </a:cubicBezTo>
                  <a:cubicBezTo>
                    <a:pt x="162" y="482"/>
                    <a:pt x="111" y="558"/>
                    <a:pt x="81" y="626"/>
                  </a:cubicBezTo>
                  <a:cubicBezTo>
                    <a:pt x="18" y="770"/>
                    <a:pt x="18" y="893"/>
                    <a:pt x="9" y="936"/>
                  </a:cubicBezTo>
                  <a:cubicBezTo>
                    <a:pt x="5" y="957"/>
                    <a:pt x="5" y="970"/>
                    <a:pt x="1" y="978"/>
                  </a:cubicBezTo>
                  <a:cubicBezTo>
                    <a:pt x="18" y="1029"/>
                    <a:pt x="39" y="1089"/>
                    <a:pt x="69" y="1169"/>
                  </a:cubicBezTo>
                  <a:cubicBezTo>
                    <a:pt x="111" y="1275"/>
                    <a:pt x="196" y="1479"/>
                    <a:pt x="378" y="1717"/>
                  </a:cubicBezTo>
                  <a:cubicBezTo>
                    <a:pt x="557" y="1954"/>
                    <a:pt x="837" y="2218"/>
                    <a:pt x="1206" y="2443"/>
                  </a:cubicBezTo>
                  <a:cubicBezTo>
                    <a:pt x="1575" y="2668"/>
                    <a:pt x="2025" y="2867"/>
                    <a:pt x="2513" y="3028"/>
                  </a:cubicBezTo>
                  <a:cubicBezTo>
                    <a:pt x="3001" y="3194"/>
                    <a:pt x="3532" y="3317"/>
                    <a:pt x="4071" y="3381"/>
                  </a:cubicBezTo>
                  <a:cubicBezTo>
                    <a:pt x="4109" y="3385"/>
                    <a:pt x="4152" y="3389"/>
                    <a:pt x="4190" y="3393"/>
                  </a:cubicBezTo>
                  <a:cubicBezTo>
                    <a:pt x="4067" y="3347"/>
                    <a:pt x="3812" y="3245"/>
                    <a:pt x="3498" y="3109"/>
                  </a:cubicBezTo>
                  <a:cubicBezTo>
                    <a:pt x="3133" y="2952"/>
                    <a:pt x="2687" y="2744"/>
                    <a:pt x="2263" y="2489"/>
                  </a:cubicBezTo>
                  <a:cubicBezTo>
                    <a:pt x="1838" y="2239"/>
                    <a:pt x="1444" y="1942"/>
                    <a:pt x="1159" y="1662"/>
                  </a:cubicBezTo>
                  <a:cubicBezTo>
                    <a:pt x="871" y="1390"/>
                    <a:pt x="692" y="1148"/>
                    <a:pt x="633" y="1059"/>
                  </a:cubicBezTo>
                  <a:cubicBezTo>
                    <a:pt x="578" y="974"/>
                    <a:pt x="557" y="936"/>
                    <a:pt x="548" y="919"/>
                  </a:cubicBezTo>
                  <a:cubicBezTo>
                    <a:pt x="506" y="940"/>
                    <a:pt x="463" y="961"/>
                    <a:pt x="425" y="974"/>
                  </a:cubicBezTo>
                  <a:cubicBezTo>
                    <a:pt x="306" y="1025"/>
                    <a:pt x="213" y="1046"/>
                    <a:pt x="179" y="1046"/>
                  </a:cubicBezTo>
                  <a:cubicBezTo>
                    <a:pt x="170" y="1047"/>
                    <a:pt x="163" y="1047"/>
                    <a:pt x="156" y="1047"/>
                  </a:cubicBezTo>
                  <a:cubicBezTo>
                    <a:pt x="125" y="1047"/>
                    <a:pt x="119" y="1039"/>
                    <a:pt x="115" y="1025"/>
                  </a:cubicBezTo>
                  <a:cubicBezTo>
                    <a:pt x="111" y="1012"/>
                    <a:pt x="115" y="995"/>
                    <a:pt x="158" y="974"/>
                  </a:cubicBezTo>
                  <a:cubicBezTo>
                    <a:pt x="170" y="966"/>
                    <a:pt x="200" y="953"/>
                    <a:pt x="243" y="936"/>
                  </a:cubicBezTo>
                  <a:cubicBezTo>
                    <a:pt x="238" y="927"/>
                    <a:pt x="238" y="919"/>
                    <a:pt x="243" y="906"/>
                  </a:cubicBezTo>
                  <a:cubicBezTo>
                    <a:pt x="247" y="881"/>
                    <a:pt x="277" y="813"/>
                    <a:pt x="332" y="732"/>
                  </a:cubicBezTo>
                  <a:cubicBezTo>
                    <a:pt x="391" y="651"/>
                    <a:pt x="472" y="562"/>
                    <a:pt x="569" y="486"/>
                  </a:cubicBezTo>
                  <a:cubicBezTo>
                    <a:pt x="667" y="409"/>
                    <a:pt x="773" y="354"/>
                    <a:pt x="866" y="320"/>
                  </a:cubicBezTo>
                  <a:cubicBezTo>
                    <a:pt x="926" y="299"/>
                    <a:pt x="973" y="286"/>
                    <a:pt x="1011" y="278"/>
                  </a:cubicBezTo>
                  <a:cubicBezTo>
                    <a:pt x="1019" y="218"/>
                    <a:pt x="1015" y="168"/>
                    <a:pt x="1015" y="151"/>
                  </a:cubicBezTo>
                  <a:cubicBezTo>
                    <a:pt x="1011" y="104"/>
                    <a:pt x="1015" y="91"/>
                    <a:pt x="1028" y="87"/>
                  </a:cubicBezTo>
                  <a:cubicBezTo>
                    <a:pt x="1032" y="84"/>
                    <a:pt x="1036" y="83"/>
                    <a:pt x="1041" y="83"/>
                  </a:cubicBezTo>
                  <a:cubicBezTo>
                    <a:pt x="1054" y="83"/>
                    <a:pt x="1069" y="92"/>
                    <a:pt x="1087" y="125"/>
                  </a:cubicBezTo>
                  <a:cubicBezTo>
                    <a:pt x="1100" y="151"/>
                    <a:pt x="1121" y="218"/>
                    <a:pt x="1108" y="308"/>
                  </a:cubicBezTo>
                  <a:cubicBezTo>
                    <a:pt x="1108" y="312"/>
                    <a:pt x="1108" y="312"/>
                    <a:pt x="1108" y="312"/>
                  </a:cubicBezTo>
                  <a:cubicBezTo>
                    <a:pt x="1108" y="342"/>
                    <a:pt x="1100" y="371"/>
                    <a:pt x="1091" y="401"/>
                  </a:cubicBezTo>
                  <a:cubicBezTo>
                    <a:pt x="1079" y="435"/>
                    <a:pt x="1066" y="465"/>
                    <a:pt x="1049" y="499"/>
                  </a:cubicBezTo>
                  <a:cubicBezTo>
                    <a:pt x="1066" y="507"/>
                    <a:pt x="1100" y="533"/>
                    <a:pt x="1168" y="584"/>
                  </a:cubicBezTo>
                  <a:cubicBezTo>
                    <a:pt x="1325" y="707"/>
                    <a:pt x="2042" y="1318"/>
                    <a:pt x="2755" y="1933"/>
                  </a:cubicBezTo>
                  <a:cubicBezTo>
                    <a:pt x="3112" y="2239"/>
                    <a:pt x="3468" y="2549"/>
                    <a:pt x="3748" y="2799"/>
                  </a:cubicBezTo>
                  <a:cubicBezTo>
                    <a:pt x="4033" y="3050"/>
                    <a:pt x="4241" y="3249"/>
                    <a:pt x="4313" y="3321"/>
                  </a:cubicBezTo>
                  <a:cubicBezTo>
                    <a:pt x="4351" y="3359"/>
                    <a:pt x="4377" y="3385"/>
                    <a:pt x="4394" y="3406"/>
                  </a:cubicBezTo>
                  <a:cubicBezTo>
                    <a:pt x="4411" y="3406"/>
                    <a:pt x="4428" y="3402"/>
                    <a:pt x="4436" y="3398"/>
                  </a:cubicBezTo>
                  <a:cubicBezTo>
                    <a:pt x="4436" y="3393"/>
                    <a:pt x="4440" y="3393"/>
                    <a:pt x="4440" y="3389"/>
                  </a:cubicBezTo>
                  <a:cubicBezTo>
                    <a:pt x="4440" y="3389"/>
                    <a:pt x="4449" y="3381"/>
                    <a:pt x="4449" y="3381"/>
                  </a:cubicBezTo>
                  <a:cubicBezTo>
                    <a:pt x="4449" y="3381"/>
                    <a:pt x="4453" y="3372"/>
                    <a:pt x="4449" y="3364"/>
                  </a:cubicBezTo>
                  <a:cubicBezTo>
                    <a:pt x="4449" y="3347"/>
                    <a:pt x="4440" y="3321"/>
                    <a:pt x="4423" y="3296"/>
                  </a:cubicBezTo>
                  <a:cubicBezTo>
                    <a:pt x="4411" y="3274"/>
                    <a:pt x="4389" y="3253"/>
                    <a:pt x="4368" y="3228"/>
                  </a:cubicBezTo>
                  <a:lnTo>
                    <a:pt x="4296" y="3156"/>
                  </a:lnTo>
                  <a:cubicBezTo>
                    <a:pt x="4109" y="2965"/>
                    <a:pt x="3922" y="2774"/>
                    <a:pt x="3740" y="2587"/>
                  </a:cubicBezTo>
                  <a:cubicBezTo>
                    <a:pt x="3379" y="2213"/>
                    <a:pt x="3035" y="1861"/>
                    <a:pt x="2730" y="1543"/>
                  </a:cubicBezTo>
                  <a:cubicBezTo>
                    <a:pt x="2428" y="1229"/>
                    <a:pt x="2161" y="949"/>
                    <a:pt x="1953" y="728"/>
                  </a:cubicBezTo>
                  <a:cubicBezTo>
                    <a:pt x="1741" y="511"/>
                    <a:pt x="1575" y="359"/>
                    <a:pt x="1490" y="278"/>
                  </a:cubicBezTo>
                  <a:cubicBezTo>
                    <a:pt x="1397" y="193"/>
                    <a:pt x="1333" y="129"/>
                    <a:pt x="1291" y="87"/>
                  </a:cubicBezTo>
                  <a:cubicBezTo>
                    <a:pt x="1288" y="88"/>
                    <a:pt x="1285" y="88"/>
                    <a:pt x="1281" y="88"/>
                  </a:cubicBezTo>
                  <a:cubicBezTo>
                    <a:pt x="1268" y="88"/>
                    <a:pt x="1248" y="81"/>
                    <a:pt x="1215" y="61"/>
                  </a:cubicBezTo>
                  <a:cubicBezTo>
                    <a:pt x="1184" y="46"/>
                    <a:pt x="1099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96192" y="3453686"/>
              <a:ext cx="709907" cy="1632411"/>
            </a:xfrm>
            <a:custGeom>
              <a:avLst/>
              <a:gdLst/>
              <a:ahLst/>
              <a:cxnLst/>
              <a:rect l="l" t="t" r="r" b="b"/>
              <a:pathLst>
                <a:path w="3800" h="8738" extrusionOk="0">
                  <a:moveTo>
                    <a:pt x="674" y="0"/>
                  </a:moveTo>
                  <a:cubicBezTo>
                    <a:pt x="645" y="0"/>
                    <a:pt x="616" y="5"/>
                    <a:pt x="591" y="11"/>
                  </a:cubicBezTo>
                  <a:cubicBezTo>
                    <a:pt x="578" y="16"/>
                    <a:pt x="570" y="20"/>
                    <a:pt x="561" y="24"/>
                  </a:cubicBezTo>
                  <a:cubicBezTo>
                    <a:pt x="476" y="50"/>
                    <a:pt x="421" y="96"/>
                    <a:pt x="383" y="134"/>
                  </a:cubicBezTo>
                  <a:cubicBezTo>
                    <a:pt x="353" y="164"/>
                    <a:pt x="328" y="194"/>
                    <a:pt x="307" y="224"/>
                  </a:cubicBezTo>
                  <a:cubicBezTo>
                    <a:pt x="302" y="236"/>
                    <a:pt x="294" y="245"/>
                    <a:pt x="290" y="258"/>
                  </a:cubicBezTo>
                  <a:lnTo>
                    <a:pt x="290" y="262"/>
                  </a:lnTo>
                  <a:cubicBezTo>
                    <a:pt x="281" y="279"/>
                    <a:pt x="273" y="296"/>
                    <a:pt x="268" y="317"/>
                  </a:cubicBezTo>
                  <a:cubicBezTo>
                    <a:pt x="239" y="385"/>
                    <a:pt x="188" y="512"/>
                    <a:pt x="137" y="695"/>
                  </a:cubicBezTo>
                  <a:cubicBezTo>
                    <a:pt x="86" y="877"/>
                    <a:pt x="39" y="1111"/>
                    <a:pt x="22" y="1387"/>
                  </a:cubicBezTo>
                  <a:cubicBezTo>
                    <a:pt x="1" y="1658"/>
                    <a:pt x="9" y="1964"/>
                    <a:pt x="39" y="2286"/>
                  </a:cubicBezTo>
                  <a:cubicBezTo>
                    <a:pt x="73" y="2609"/>
                    <a:pt x="124" y="2948"/>
                    <a:pt x="175" y="3288"/>
                  </a:cubicBezTo>
                  <a:cubicBezTo>
                    <a:pt x="230" y="3628"/>
                    <a:pt x="298" y="3963"/>
                    <a:pt x="383" y="4273"/>
                  </a:cubicBezTo>
                  <a:cubicBezTo>
                    <a:pt x="468" y="4587"/>
                    <a:pt x="574" y="4875"/>
                    <a:pt x="684" y="5126"/>
                  </a:cubicBezTo>
                  <a:cubicBezTo>
                    <a:pt x="909" y="5627"/>
                    <a:pt x="1155" y="5966"/>
                    <a:pt x="1232" y="6089"/>
                  </a:cubicBezTo>
                  <a:cubicBezTo>
                    <a:pt x="1257" y="6123"/>
                    <a:pt x="1274" y="6149"/>
                    <a:pt x="1291" y="6174"/>
                  </a:cubicBezTo>
                  <a:cubicBezTo>
                    <a:pt x="1304" y="6187"/>
                    <a:pt x="1321" y="6200"/>
                    <a:pt x="1334" y="6217"/>
                  </a:cubicBezTo>
                  <a:cubicBezTo>
                    <a:pt x="1550" y="6433"/>
                    <a:pt x="1818" y="6709"/>
                    <a:pt x="2123" y="7023"/>
                  </a:cubicBezTo>
                  <a:cubicBezTo>
                    <a:pt x="2429" y="7337"/>
                    <a:pt x="2773" y="7689"/>
                    <a:pt x="3138" y="8059"/>
                  </a:cubicBezTo>
                  <a:cubicBezTo>
                    <a:pt x="3320" y="8245"/>
                    <a:pt x="3507" y="8432"/>
                    <a:pt x="3694" y="8627"/>
                  </a:cubicBezTo>
                  <a:lnTo>
                    <a:pt x="3766" y="8700"/>
                  </a:lnTo>
                  <a:cubicBezTo>
                    <a:pt x="3778" y="8708"/>
                    <a:pt x="3787" y="8721"/>
                    <a:pt x="3800" y="8738"/>
                  </a:cubicBezTo>
                  <a:cubicBezTo>
                    <a:pt x="3778" y="8683"/>
                    <a:pt x="3745" y="8619"/>
                    <a:pt x="3694" y="8534"/>
                  </a:cubicBezTo>
                  <a:cubicBezTo>
                    <a:pt x="3634" y="8432"/>
                    <a:pt x="3503" y="8241"/>
                    <a:pt x="3295" y="8004"/>
                  </a:cubicBezTo>
                  <a:cubicBezTo>
                    <a:pt x="3133" y="7808"/>
                    <a:pt x="2917" y="7579"/>
                    <a:pt x="2675" y="7320"/>
                  </a:cubicBezTo>
                  <a:cubicBezTo>
                    <a:pt x="2620" y="7261"/>
                    <a:pt x="2565" y="7201"/>
                    <a:pt x="2505" y="7138"/>
                  </a:cubicBezTo>
                  <a:cubicBezTo>
                    <a:pt x="2200" y="6802"/>
                    <a:pt x="1847" y="6425"/>
                    <a:pt x="1533" y="5975"/>
                  </a:cubicBezTo>
                  <a:cubicBezTo>
                    <a:pt x="1376" y="5750"/>
                    <a:pt x="1240" y="5499"/>
                    <a:pt x="1130" y="5240"/>
                  </a:cubicBezTo>
                  <a:cubicBezTo>
                    <a:pt x="1020" y="4977"/>
                    <a:pt x="930" y="4701"/>
                    <a:pt x="867" y="4426"/>
                  </a:cubicBezTo>
                  <a:cubicBezTo>
                    <a:pt x="731" y="3865"/>
                    <a:pt x="684" y="3288"/>
                    <a:pt x="697" y="2745"/>
                  </a:cubicBezTo>
                  <a:cubicBezTo>
                    <a:pt x="706" y="2201"/>
                    <a:pt x="765" y="1688"/>
                    <a:pt x="833" y="1238"/>
                  </a:cubicBezTo>
                  <a:cubicBezTo>
                    <a:pt x="871" y="1009"/>
                    <a:pt x="909" y="797"/>
                    <a:pt x="943" y="606"/>
                  </a:cubicBezTo>
                  <a:cubicBezTo>
                    <a:pt x="977" y="419"/>
                    <a:pt x="977" y="236"/>
                    <a:pt x="905" y="117"/>
                  </a:cubicBezTo>
                  <a:cubicBezTo>
                    <a:pt x="867" y="62"/>
                    <a:pt x="812" y="24"/>
                    <a:pt x="752" y="11"/>
                  </a:cubicBezTo>
                  <a:cubicBezTo>
                    <a:pt x="727" y="3"/>
                    <a:pt x="700" y="0"/>
                    <a:pt x="674" y="0"/>
                  </a:cubicBezTo>
                  <a:close/>
                </a:path>
              </a:pathLst>
            </a:custGeom>
            <a:solidFill>
              <a:srgbClr val="ACC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20454" y="3688702"/>
              <a:ext cx="315722" cy="66694"/>
            </a:xfrm>
            <a:custGeom>
              <a:avLst/>
              <a:gdLst/>
              <a:ahLst/>
              <a:cxnLst/>
              <a:rect l="l" t="t" r="r" b="b"/>
              <a:pathLst>
                <a:path w="1690" h="357" extrusionOk="0">
                  <a:moveTo>
                    <a:pt x="1311" y="0"/>
                  </a:moveTo>
                  <a:cubicBezTo>
                    <a:pt x="1165" y="0"/>
                    <a:pt x="991" y="13"/>
                    <a:pt x="824" y="39"/>
                  </a:cubicBezTo>
                  <a:cubicBezTo>
                    <a:pt x="629" y="69"/>
                    <a:pt x="438" y="120"/>
                    <a:pt x="289" y="175"/>
                  </a:cubicBezTo>
                  <a:cubicBezTo>
                    <a:pt x="149" y="226"/>
                    <a:pt x="43" y="269"/>
                    <a:pt x="1" y="290"/>
                  </a:cubicBezTo>
                  <a:cubicBezTo>
                    <a:pt x="60" y="303"/>
                    <a:pt x="137" y="320"/>
                    <a:pt x="221" y="332"/>
                  </a:cubicBezTo>
                  <a:cubicBezTo>
                    <a:pt x="321" y="347"/>
                    <a:pt x="435" y="357"/>
                    <a:pt x="554" y="357"/>
                  </a:cubicBezTo>
                  <a:cubicBezTo>
                    <a:pt x="673" y="357"/>
                    <a:pt x="799" y="347"/>
                    <a:pt x="922" y="324"/>
                  </a:cubicBezTo>
                  <a:cubicBezTo>
                    <a:pt x="1172" y="281"/>
                    <a:pt x="1410" y="188"/>
                    <a:pt x="1584" y="86"/>
                  </a:cubicBezTo>
                  <a:cubicBezTo>
                    <a:pt x="1622" y="65"/>
                    <a:pt x="1660" y="39"/>
                    <a:pt x="1690" y="18"/>
                  </a:cubicBezTo>
                  <a:cubicBezTo>
                    <a:pt x="1648" y="18"/>
                    <a:pt x="1529" y="5"/>
                    <a:pt x="1372" y="1"/>
                  </a:cubicBezTo>
                  <a:cubicBezTo>
                    <a:pt x="1352" y="1"/>
                    <a:pt x="1332" y="0"/>
                    <a:pt x="131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29982" y="3767352"/>
              <a:ext cx="379987" cy="1320426"/>
            </a:xfrm>
            <a:custGeom>
              <a:avLst/>
              <a:gdLst/>
              <a:ahLst/>
              <a:cxnLst/>
              <a:rect l="l" t="t" r="r" b="b"/>
              <a:pathLst>
                <a:path w="2034" h="7068" extrusionOk="0">
                  <a:moveTo>
                    <a:pt x="52" y="0"/>
                  </a:moveTo>
                  <a:cubicBezTo>
                    <a:pt x="47" y="5"/>
                    <a:pt x="47" y="13"/>
                    <a:pt x="47" y="26"/>
                  </a:cubicBezTo>
                  <a:cubicBezTo>
                    <a:pt x="43" y="64"/>
                    <a:pt x="30" y="128"/>
                    <a:pt x="18" y="247"/>
                  </a:cubicBezTo>
                  <a:cubicBezTo>
                    <a:pt x="9" y="323"/>
                    <a:pt x="1" y="480"/>
                    <a:pt x="22" y="684"/>
                  </a:cubicBezTo>
                  <a:cubicBezTo>
                    <a:pt x="39" y="892"/>
                    <a:pt x="90" y="1155"/>
                    <a:pt x="162" y="1448"/>
                  </a:cubicBezTo>
                  <a:cubicBezTo>
                    <a:pt x="238" y="1745"/>
                    <a:pt x="319" y="2076"/>
                    <a:pt x="387" y="2432"/>
                  </a:cubicBezTo>
                  <a:cubicBezTo>
                    <a:pt x="455" y="2785"/>
                    <a:pt x="518" y="3158"/>
                    <a:pt x="582" y="3532"/>
                  </a:cubicBezTo>
                  <a:cubicBezTo>
                    <a:pt x="646" y="3905"/>
                    <a:pt x="714" y="4279"/>
                    <a:pt x="790" y="4627"/>
                  </a:cubicBezTo>
                  <a:cubicBezTo>
                    <a:pt x="867" y="4979"/>
                    <a:pt x="960" y="5306"/>
                    <a:pt x="1058" y="5595"/>
                  </a:cubicBezTo>
                  <a:cubicBezTo>
                    <a:pt x="1249" y="6168"/>
                    <a:pt x="1473" y="6571"/>
                    <a:pt x="1554" y="6711"/>
                  </a:cubicBezTo>
                  <a:cubicBezTo>
                    <a:pt x="1584" y="6762"/>
                    <a:pt x="1605" y="6800"/>
                    <a:pt x="1622" y="6834"/>
                  </a:cubicBezTo>
                  <a:cubicBezTo>
                    <a:pt x="1669" y="6868"/>
                    <a:pt x="1720" y="6906"/>
                    <a:pt x="1762" y="6932"/>
                  </a:cubicBezTo>
                  <a:cubicBezTo>
                    <a:pt x="1864" y="6995"/>
                    <a:pt x="1953" y="7042"/>
                    <a:pt x="2034" y="7067"/>
                  </a:cubicBezTo>
                  <a:cubicBezTo>
                    <a:pt x="2008" y="7029"/>
                    <a:pt x="1974" y="6974"/>
                    <a:pt x="1923" y="6881"/>
                  </a:cubicBezTo>
                  <a:cubicBezTo>
                    <a:pt x="1847" y="6736"/>
                    <a:pt x="1647" y="6316"/>
                    <a:pt x="1495" y="5722"/>
                  </a:cubicBezTo>
                  <a:cubicBezTo>
                    <a:pt x="1333" y="5128"/>
                    <a:pt x="1232" y="4372"/>
                    <a:pt x="1172" y="3617"/>
                  </a:cubicBezTo>
                  <a:cubicBezTo>
                    <a:pt x="1113" y="2857"/>
                    <a:pt x="1074" y="2101"/>
                    <a:pt x="998" y="1499"/>
                  </a:cubicBezTo>
                  <a:cubicBezTo>
                    <a:pt x="930" y="892"/>
                    <a:pt x="837" y="442"/>
                    <a:pt x="799" y="285"/>
                  </a:cubicBezTo>
                  <a:cubicBezTo>
                    <a:pt x="765" y="140"/>
                    <a:pt x="752" y="73"/>
                    <a:pt x="748" y="43"/>
                  </a:cubicBezTo>
                  <a:cubicBezTo>
                    <a:pt x="675" y="50"/>
                    <a:pt x="603" y="53"/>
                    <a:pt x="533" y="53"/>
                  </a:cubicBezTo>
                  <a:cubicBezTo>
                    <a:pt x="397" y="53"/>
                    <a:pt x="268" y="41"/>
                    <a:pt x="153" y="22"/>
                  </a:cubicBezTo>
                  <a:cubicBezTo>
                    <a:pt x="120" y="13"/>
                    <a:pt x="81" y="9"/>
                    <a:pt x="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974391" y="3719714"/>
              <a:ext cx="280787" cy="1371801"/>
            </a:xfrm>
            <a:custGeom>
              <a:avLst/>
              <a:gdLst/>
              <a:ahLst/>
              <a:cxnLst/>
              <a:rect l="l" t="t" r="r" b="b"/>
              <a:pathLst>
                <a:path w="1503" h="7343" extrusionOk="0">
                  <a:moveTo>
                    <a:pt x="836" y="1"/>
                  </a:moveTo>
                  <a:lnTo>
                    <a:pt x="836" y="1"/>
                  </a:lnTo>
                  <a:cubicBezTo>
                    <a:pt x="828" y="5"/>
                    <a:pt x="824" y="9"/>
                    <a:pt x="819" y="13"/>
                  </a:cubicBezTo>
                  <a:cubicBezTo>
                    <a:pt x="726" y="73"/>
                    <a:pt x="620" y="124"/>
                    <a:pt x="501" y="171"/>
                  </a:cubicBezTo>
                  <a:cubicBezTo>
                    <a:pt x="382" y="217"/>
                    <a:pt x="255" y="251"/>
                    <a:pt x="123" y="277"/>
                  </a:cubicBezTo>
                  <a:cubicBezTo>
                    <a:pt x="81" y="285"/>
                    <a:pt x="43" y="289"/>
                    <a:pt x="0" y="294"/>
                  </a:cubicBezTo>
                  <a:cubicBezTo>
                    <a:pt x="13" y="323"/>
                    <a:pt x="34" y="387"/>
                    <a:pt x="77" y="523"/>
                  </a:cubicBezTo>
                  <a:cubicBezTo>
                    <a:pt x="119" y="680"/>
                    <a:pt x="225" y="1134"/>
                    <a:pt x="301" y="1741"/>
                  </a:cubicBezTo>
                  <a:cubicBezTo>
                    <a:pt x="378" y="2344"/>
                    <a:pt x="420" y="3103"/>
                    <a:pt x="480" y="3859"/>
                  </a:cubicBezTo>
                  <a:cubicBezTo>
                    <a:pt x="539" y="4614"/>
                    <a:pt x="637" y="5366"/>
                    <a:pt x="790" y="5951"/>
                  </a:cubicBezTo>
                  <a:cubicBezTo>
                    <a:pt x="938" y="6541"/>
                    <a:pt x="1129" y="6962"/>
                    <a:pt x="1197" y="7110"/>
                  </a:cubicBezTo>
                  <a:cubicBezTo>
                    <a:pt x="1252" y="7229"/>
                    <a:pt x="1282" y="7293"/>
                    <a:pt x="1295" y="7331"/>
                  </a:cubicBezTo>
                  <a:cubicBezTo>
                    <a:pt x="1326" y="7339"/>
                    <a:pt x="1355" y="7342"/>
                    <a:pt x="1381" y="7342"/>
                  </a:cubicBezTo>
                  <a:cubicBezTo>
                    <a:pt x="1410" y="7342"/>
                    <a:pt x="1436" y="7338"/>
                    <a:pt x="1456" y="7331"/>
                  </a:cubicBezTo>
                  <a:cubicBezTo>
                    <a:pt x="1473" y="7327"/>
                    <a:pt x="1486" y="7318"/>
                    <a:pt x="1503" y="7310"/>
                  </a:cubicBezTo>
                  <a:cubicBezTo>
                    <a:pt x="1490" y="7276"/>
                    <a:pt x="1473" y="7203"/>
                    <a:pt x="1443" y="7059"/>
                  </a:cubicBezTo>
                  <a:cubicBezTo>
                    <a:pt x="1414" y="6898"/>
                    <a:pt x="1333" y="6435"/>
                    <a:pt x="1265" y="5820"/>
                  </a:cubicBezTo>
                  <a:cubicBezTo>
                    <a:pt x="1231" y="5510"/>
                    <a:pt x="1201" y="5166"/>
                    <a:pt x="1176" y="4797"/>
                  </a:cubicBezTo>
                  <a:cubicBezTo>
                    <a:pt x="1155" y="4432"/>
                    <a:pt x="1142" y="4046"/>
                    <a:pt x="1138" y="3659"/>
                  </a:cubicBezTo>
                  <a:cubicBezTo>
                    <a:pt x="1125" y="2891"/>
                    <a:pt x="1116" y="2119"/>
                    <a:pt x="1053" y="1503"/>
                  </a:cubicBezTo>
                  <a:cubicBezTo>
                    <a:pt x="998" y="888"/>
                    <a:pt x="904" y="429"/>
                    <a:pt x="874" y="268"/>
                  </a:cubicBezTo>
                  <a:cubicBezTo>
                    <a:pt x="841" y="86"/>
                    <a:pt x="832" y="22"/>
                    <a:pt x="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709484" y="3586326"/>
              <a:ext cx="586233" cy="1496595"/>
            </a:xfrm>
            <a:custGeom>
              <a:avLst/>
              <a:gdLst/>
              <a:ahLst/>
              <a:cxnLst/>
              <a:rect l="l" t="t" r="r" b="b"/>
              <a:pathLst>
                <a:path w="3138" h="8011" extrusionOk="0">
                  <a:moveTo>
                    <a:pt x="1864" y="0"/>
                  </a:moveTo>
                  <a:cubicBezTo>
                    <a:pt x="1721" y="0"/>
                    <a:pt x="1573" y="6"/>
                    <a:pt x="1427" y="19"/>
                  </a:cubicBezTo>
                  <a:cubicBezTo>
                    <a:pt x="1236" y="40"/>
                    <a:pt x="1049" y="78"/>
                    <a:pt x="875" y="133"/>
                  </a:cubicBezTo>
                  <a:cubicBezTo>
                    <a:pt x="697" y="188"/>
                    <a:pt x="535" y="244"/>
                    <a:pt x="404" y="320"/>
                  </a:cubicBezTo>
                  <a:cubicBezTo>
                    <a:pt x="276" y="392"/>
                    <a:pt x="183" y="486"/>
                    <a:pt x="128" y="575"/>
                  </a:cubicBezTo>
                  <a:cubicBezTo>
                    <a:pt x="73" y="660"/>
                    <a:pt x="47" y="736"/>
                    <a:pt x="34" y="770"/>
                  </a:cubicBezTo>
                  <a:cubicBezTo>
                    <a:pt x="17" y="817"/>
                    <a:pt x="9" y="846"/>
                    <a:pt x="1" y="868"/>
                  </a:cubicBezTo>
                  <a:cubicBezTo>
                    <a:pt x="1" y="914"/>
                    <a:pt x="1" y="986"/>
                    <a:pt x="1" y="1093"/>
                  </a:cubicBezTo>
                  <a:cubicBezTo>
                    <a:pt x="1" y="1283"/>
                    <a:pt x="1" y="1827"/>
                    <a:pt x="119" y="2540"/>
                  </a:cubicBezTo>
                  <a:cubicBezTo>
                    <a:pt x="238" y="3249"/>
                    <a:pt x="459" y="4119"/>
                    <a:pt x="760" y="4963"/>
                  </a:cubicBezTo>
                  <a:cubicBezTo>
                    <a:pt x="909" y="5388"/>
                    <a:pt x="1070" y="5808"/>
                    <a:pt x="1244" y="6199"/>
                  </a:cubicBezTo>
                  <a:cubicBezTo>
                    <a:pt x="1418" y="6585"/>
                    <a:pt x="1584" y="6954"/>
                    <a:pt x="1783" y="7251"/>
                  </a:cubicBezTo>
                  <a:cubicBezTo>
                    <a:pt x="1898" y="7425"/>
                    <a:pt x="2021" y="7574"/>
                    <a:pt x="2148" y="7693"/>
                  </a:cubicBezTo>
                  <a:cubicBezTo>
                    <a:pt x="2051" y="7544"/>
                    <a:pt x="1826" y="7149"/>
                    <a:pt x="1635" y="6589"/>
                  </a:cubicBezTo>
                  <a:cubicBezTo>
                    <a:pt x="1533" y="6300"/>
                    <a:pt x="1439" y="5974"/>
                    <a:pt x="1359" y="5621"/>
                  </a:cubicBezTo>
                  <a:cubicBezTo>
                    <a:pt x="1278" y="5269"/>
                    <a:pt x="1210" y="4895"/>
                    <a:pt x="1146" y="4522"/>
                  </a:cubicBezTo>
                  <a:cubicBezTo>
                    <a:pt x="1083" y="4148"/>
                    <a:pt x="1019" y="3775"/>
                    <a:pt x="955" y="3418"/>
                  </a:cubicBezTo>
                  <a:cubicBezTo>
                    <a:pt x="888" y="3066"/>
                    <a:pt x="811" y="2735"/>
                    <a:pt x="739" y="2442"/>
                  </a:cubicBezTo>
                  <a:cubicBezTo>
                    <a:pt x="667" y="2145"/>
                    <a:pt x="616" y="1878"/>
                    <a:pt x="603" y="1665"/>
                  </a:cubicBezTo>
                  <a:cubicBezTo>
                    <a:pt x="582" y="1453"/>
                    <a:pt x="599" y="1292"/>
                    <a:pt x="612" y="1211"/>
                  </a:cubicBezTo>
                  <a:cubicBezTo>
                    <a:pt x="629" y="1088"/>
                    <a:pt x="654" y="1020"/>
                    <a:pt x="667" y="986"/>
                  </a:cubicBezTo>
                  <a:cubicBezTo>
                    <a:pt x="671" y="978"/>
                    <a:pt x="671" y="969"/>
                    <a:pt x="675" y="965"/>
                  </a:cubicBezTo>
                  <a:cubicBezTo>
                    <a:pt x="531" y="927"/>
                    <a:pt x="429" y="880"/>
                    <a:pt x="391" y="863"/>
                  </a:cubicBezTo>
                  <a:cubicBezTo>
                    <a:pt x="315" y="821"/>
                    <a:pt x="315" y="804"/>
                    <a:pt x="319" y="791"/>
                  </a:cubicBezTo>
                  <a:cubicBezTo>
                    <a:pt x="321" y="784"/>
                    <a:pt x="329" y="777"/>
                    <a:pt x="350" y="777"/>
                  </a:cubicBezTo>
                  <a:cubicBezTo>
                    <a:pt x="365" y="777"/>
                    <a:pt x="386" y="780"/>
                    <a:pt x="416" y="787"/>
                  </a:cubicBezTo>
                  <a:cubicBezTo>
                    <a:pt x="438" y="791"/>
                    <a:pt x="467" y="804"/>
                    <a:pt x="506" y="812"/>
                  </a:cubicBezTo>
                  <a:cubicBezTo>
                    <a:pt x="510" y="804"/>
                    <a:pt x="523" y="791"/>
                    <a:pt x="548" y="770"/>
                  </a:cubicBezTo>
                  <a:cubicBezTo>
                    <a:pt x="582" y="744"/>
                    <a:pt x="688" y="681"/>
                    <a:pt x="841" y="621"/>
                  </a:cubicBezTo>
                  <a:cubicBezTo>
                    <a:pt x="994" y="558"/>
                    <a:pt x="1193" y="498"/>
                    <a:pt x="1397" y="469"/>
                  </a:cubicBezTo>
                  <a:cubicBezTo>
                    <a:pt x="1540" y="444"/>
                    <a:pt x="1688" y="435"/>
                    <a:pt x="1820" y="435"/>
                  </a:cubicBezTo>
                  <a:cubicBezTo>
                    <a:pt x="1871" y="435"/>
                    <a:pt x="1920" y="436"/>
                    <a:pt x="1966" y="439"/>
                  </a:cubicBezTo>
                  <a:cubicBezTo>
                    <a:pt x="2131" y="452"/>
                    <a:pt x="2254" y="477"/>
                    <a:pt x="2297" y="490"/>
                  </a:cubicBezTo>
                  <a:cubicBezTo>
                    <a:pt x="2322" y="498"/>
                    <a:pt x="2339" y="507"/>
                    <a:pt x="2352" y="515"/>
                  </a:cubicBezTo>
                  <a:cubicBezTo>
                    <a:pt x="2360" y="507"/>
                    <a:pt x="2373" y="494"/>
                    <a:pt x="2382" y="486"/>
                  </a:cubicBezTo>
                  <a:cubicBezTo>
                    <a:pt x="2428" y="439"/>
                    <a:pt x="2450" y="396"/>
                    <a:pt x="2462" y="375"/>
                  </a:cubicBezTo>
                  <a:cubicBezTo>
                    <a:pt x="2492" y="307"/>
                    <a:pt x="2496" y="290"/>
                    <a:pt x="2513" y="290"/>
                  </a:cubicBezTo>
                  <a:cubicBezTo>
                    <a:pt x="2522" y="290"/>
                    <a:pt x="2526" y="295"/>
                    <a:pt x="2534" y="312"/>
                  </a:cubicBezTo>
                  <a:cubicBezTo>
                    <a:pt x="2539" y="324"/>
                    <a:pt x="2543" y="354"/>
                    <a:pt x="2534" y="401"/>
                  </a:cubicBezTo>
                  <a:cubicBezTo>
                    <a:pt x="2530" y="430"/>
                    <a:pt x="2505" y="490"/>
                    <a:pt x="2454" y="549"/>
                  </a:cubicBezTo>
                  <a:cubicBezTo>
                    <a:pt x="2411" y="604"/>
                    <a:pt x="2343" y="660"/>
                    <a:pt x="2263" y="711"/>
                  </a:cubicBezTo>
                  <a:cubicBezTo>
                    <a:pt x="2276" y="723"/>
                    <a:pt x="2297" y="774"/>
                    <a:pt x="2343" y="965"/>
                  </a:cubicBezTo>
                  <a:cubicBezTo>
                    <a:pt x="2382" y="1126"/>
                    <a:pt x="2479" y="1589"/>
                    <a:pt x="2543" y="2205"/>
                  </a:cubicBezTo>
                  <a:cubicBezTo>
                    <a:pt x="2611" y="2824"/>
                    <a:pt x="2624" y="3597"/>
                    <a:pt x="2636" y="4369"/>
                  </a:cubicBezTo>
                  <a:cubicBezTo>
                    <a:pt x="2641" y="4751"/>
                    <a:pt x="2653" y="5137"/>
                    <a:pt x="2674" y="5502"/>
                  </a:cubicBezTo>
                  <a:cubicBezTo>
                    <a:pt x="2696" y="5867"/>
                    <a:pt x="2725" y="6211"/>
                    <a:pt x="2755" y="6521"/>
                  </a:cubicBezTo>
                  <a:cubicBezTo>
                    <a:pt x="2819" y="7137"/>
                    <a:pt x="2891" y="7599"/>
                    <a:pt x="2912" y="7760"/>
                  </a:cubicBezTo>
                  <a:cubicBezTo>
                    <a:pt x="2929" y="7896"/>
                    <a:pt x="2938" y="7968"/>
                    <a:pt x="2942" y="8011"/>
                  </a:cubicBezTo>
                  <a:cubicBezTo>
                    <a:pt x="2963" y="7990"/>
                    <a:pt x="2980" y="7973"/>
                    <a:pt x="2989" y="7951"/>
                  </a:cubicBezTo>
                  <a:cubicBezTo>
                    <a:pt x="3010" y="7917"/>
                    <a:pt x="3014" y="7888"/>
                    <a:pt x="3018" y="7871"/>
                  </a:cubicBezTo>
                  <a:cubicBezTo>
                    <a:pt x="3014" y="7828"/>
                    <a:pt x="3010" y="7816"/>
                    <a:pt x="3018" y="7811"/>
                  </a:cubicBezTo>
                  <a:cubicBezTo>
                    <a:pt x="3018" y="7809"/>
                    <a:pt x="3019" y="7808"/>
                    <a:pt x="3021" y="7808"/>
                  </a:cubicBezTo>
                  <a:cubicBezTo>
                    <a:pt x="3023" y="7808"/>
                    <a:pt x="3025" y="7809"/>
                    <a:pt x="3027" y="7811"/>
                  </a:cubicBezTo>
                  <a:cubicBezTo>
                    <a:pt x="3023" y="7782"/>
                    <a:pt x="3023" y="7752"/>
                    <a:pt x="3027" y="7718"/>
                  </a:cubicBezTo>
                  <a:cubicBezTo>
                    <a:pt x="3031" y="7659"/>
                    <a:pt x="3048" y="7574"/>
                    <a:pt x="3112" y="7425"/>
                  </a:cubicBezTo>
                  <a:lnTo>
                    <a:pt x="3120" y="7412"/>
                  </a:lnTo>
                  <a:cubicBezTo>
                    <a:pt x="3124" y="7400"/>
                    <a:pt x="3133" y="7383"/>
                    <a:pt x="3137" y="7366"/>
                  </a:cubicBezTo>
                  <a:cubicBezTo>
                    <a:pt x="3133" y="7323"/>
                    <a:pt x="3129" y="7260"/>
                    <a:pt x="3120" y="7158"/>
                  </a:cubicBezTo>
                  <a:cubicBezTo>
                    <a:pt x="3116" y="7069"/>
                    <a:pt x="3112" y="6895"/>
                    <a:pt x="3103" y="6640"/>
                  </a:cubicBezTo>
                  <a:cubicBezTo>
                    <a:pt x="3086" y="5889"/>
                    <a:pt x="3052" y="4513"/>
                    <a:pt x="3001" y="3257"/>
                  </a:cubicBezTo>
                  <a:cubicBezTo>
                    <a:pt x="2955" y="2022"/>
                    <a:pt x="2891" y="902"/>
                    <a:pt x="2887" y="600"/>
                  </a:cubicBezTo>
                  <a:cubicBezTo>
                    <a:pt x="2878" y="583"/>
                    <a:pt x="2874" y="549"/>
                    <a:pt x="2861" y="473"/>
                  </a:cubicBezTo>
                  <a:cubicBezTo>
                    <a:pt x="2853" y="435"/>
                    <a:pt x="2840" y="362"/>
                    <a:pt x="2785" y="282"/>
                  </a:cubicBezTo>
                  <a:cubicBezTo>
                    <a:pt x="2730" y="205"/>
                    <a:pt x="2624" y="121"/>
                    <a:pt x="2488" y="70"/>
                  </a:cubicBezTo>
                  <a:cubicBezTo>
                    <a:pt x="2352" y="14"/>
                    <a:pt x="2182" y="6"/>
                    <a:pt x="1995" y="2"/>
                  </a:cubicBezTo>
                  <a:cubicBezTo>
                    <a:pt x="1952" y="1"/>
                    <a:pt x="1908" y="0"/>
                    <a:pt x="1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896" y="64"/>
                    <a:pt x="858" y="85"/>
                    <a:pt x="815" y="119"/>
                  </a:cubicBezTo>
                  <a:cubicBezTo>
                    <a:pt x="769" y="157"/>
                    <a:pt x="701" y="225"/>
                    <a:pt x="650" y="327"/>
                  </a:cubicBezTo>
                  <a:cubicBezTo>
                    <a:pt x="595" y="433"/>
                    <a:pt x="561" y="573"/>
                    <a:pt x="544" y="739"/>
                  </a:cubicBezTo>
                  <a:cubicBezTo>
                    <a:pt x="527" y="909"/>
                    <a:pt x="531" y="1108"/>
                    <a:pt x="527" y="1320"/>
                  </a:cubicBezTo>
                  <a:cubicBezTo>
                    <a:pt x="523" y="1537"/>
                    <a:pt x="527" y="1770"/>
                    <a:pt x="527" y="2016"/>
                  </a:cubicBezTo>
                  <a:cubicBezTo>
                    <a:pt x="540" y="2517"/>
                    <a:pt x="561" y="3073"/>
                    <a:pt x="595" y="3663"/>
                  </a:cubicBezTo>
                  <a:cubicBezTo>
                    <a:pt x="624" y="4253"/>
                    <a:pt x="663" y="4873"/>
                    <a:pt x="688" y="5492"/>
                  </a:cubicBezTo>
                  <a:cubicBezTo>
                    <a:pt x="709" y="6116"/>
                    <a:pt x="718" y="6740"/>
                    <a:pt x="697" y="7330"/>
                  </a:cubicBezTo>
                  <a:cubicBezTo>
                    <a:pt x="680" y="7925"/>
                    <a:pt x="620" y="8485"/>
                    <a:pt x="544" y="8977"/>
                  </a:cubicBezTo>
                  <a:cubicBezTo>
                    <a:pt x="472" y="9478"/>
                    <a:pt x="366" y="9902"/>
                    <a:pt x="281" y="10238"/>
                  </a:cubicBezTo>
                  <a:cubicBezTo>
                    <a:pt x="196" y="10577"/>
                    <a:pt x="132" y="10823"/>
                    <a:pt x="98" y="10951"/>
                  </a:cubicBezTo>
                  <a:cubicBezTo>
                    <a:pt x="85" y="11002"/>
                    <a:pt x="77" y="11044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770420" y="3461906"/>
              <a:ext cx="328425" cy="127970"/>
            </a:xfrm>
            <a:custGeom>
              <a:avLst/>
              <a:gdLst/>
              <a:ahLst/>
              <a:cxnLst/>
              <a:rect l="l" t="t" r="r" b="b"/>
              <a:pathLst>
                <a:path w="1758" h="685" extrusionOk="0">
                  <a:moveTo>
                    <a:pt x="365" y="1"/>
                  </a:moveTo>
                  <a:cubicBezTo>
                    <a:pt x="211" y="1"/>
                    <a:pt x="98" y="18"/>
                    <a:pt x="51" y="18"/>
                  </a:cubicBezTo>
                  <a:cubicBezTo>
                    <a:pt x="41" y="20"/>
                    <a:pt x="31" y="21"/>
                    <a:pt x="23" y="21"/>
                  </a:cubicBezTo>
                  <a:cubicBezTo>
                    <a:pt x="14" y="21"/>
                    <a:pt x="7" y="20"/>
                    <a:pt x="1" y="18"/>
                  </a:cubicBezTo>
                  <a:lnTo>
                    <a:pt x="1" y="18"/>
                  </a:lnTo>
                  <a:cubicBezTo>
                    <a:pt x="51" y="78"/>
                    <a:pt x="111" y="137"/>
                    <a:pt x="183" y="205"/>
                  </a:cubicBezTo>
                  <a:cubicBezTo>
                    <a:pt x="361" y="362"/>
                    <a:pt x="616" y="523"/>
                    <a:pt x="900" y="604"/>
                  </a:cubicBezTo>
                  <a:cubicBezTo>
                    <a:pt x="1064" y="654"/>
                    <a:pt x="1238" y="684"/>
                    <a:pt x="1397" y="684"/>
                  </a:cubicBezTo>
                  <a:cubicBezTo>
                    <a:pt x="1510" y="684"/>
                    <a:pt x="1614" y="669"/>
                    <a:pt x="1703" y="634"/>
                  </a:cubicBezTo>
                  <a:cubicBezTo>
                    <a:pt x="1724" y="625"/>
                    <a:pt x="1741" y="617"/>
                    <a:pt x="1758" y="608"/>
                  </a:cubicBezTo>
                  <a:cubicBezTo>
                    <a:pt x="1745" y="566"/>
                    <a:pt x="1707" y="447"/>
                    <a:pt x="1571" y="349"/>
                  </a:cubicBezTo>
                  <a:cubicBezTo>
                    <a:pt x="1507" y="298"/>
                    <a:pt x="1418" y="252"/>
                    <a:pt x="1325" y="205"/>
                  </a:cubicBezTo>
                  <a:cubicBezTo>
                    <a:pt x="1227" y="163"/>
                    <a:pt x="1125" y="124"/>
                    <a:pt x="1019" y="90"/>
                  </a:cubicBezTo>
                  <a:cubicBezTo>
                    <a:pt x="811" y="27"/>
                    <a:pt x="590" y="1"/>
                    <a:pt x="412" y="1"/>
                  </a:cubicBezTo>
                  <a:cubicBezTo>
                    <a:pt x="396" y="1"/>
                    <a:pt x="380" y="1"/>
                    <a:pt x="36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320003" y="3589689"/>
              <a:ext cx="748017" cy="1502013"/>
            </a:xfrm>
            <a:custGeom>
              <a:avLst/>
              <a:gdLst/>
              <a:ahLst/>
              <a:cxnLst/>
              <a:rect l="l" t="t" r="r" b="b"/>
              <a:pathLst>
                <a:path w="4004" h="8040" extrusionOk="0">
                  <a:moveTo>
                    <a:pt x="3159" y="1"/>
                  </a:moveTo>
                  <a:lnTo>
                    <a:pt x="3159" y="1"/>
                  </a:lnTo>
                  <a:cubicBezTo>
                    <a:pt x="3167" y="18"/>
                    <a:pt x="3167" y="94"/>
                    <a:pt x="3150" y="336"/>
                  </a:cubicBezTo>
                  <a:cubicBezTo>
                    <a:pt x="3146" y="383"/>
                    <a:pt x="3146" y="455"/>
                    <a:pt x="3133" y="540"/>
                  </a:cubicBezTo>
                  <a:cubicBezTo>
                    <a:pt x="3125" y="629"/>
                    <a:pt x="3108" y="735"/>
                    <a:pt x="3095" y="858"/>
                  </a:cubicBezTo>
                  <a:cubicBezTo>
                    <a:pt x="3086" y="917"/>
                    <a:pt x="3078" y="985"/>
                    <a:pt x="3069" y="1053"/>
                  </a:cubicBezTo>
                  <a:cubicBezTo>
                    <a:pt x="3057" y="1121"/>
                    <a:pt x="3044" y="1193"/>
                    <a:pt x="3031" y="1270"/>
                  </a:cubicBezTo>
                  <a:cubicBezTo>
                    <a:pt x="3006" y="1418"/>
                    <a:pt x="2976" y="1584"/>
                    <a:pt x="2938" y="1758"/>
                  </a:cubicBezTo>
                  <a:cubicBezTo>
                    <a:pt x="2789" y="2454"/>
                    <a:pt x="2547" y="3307"/>
                    <a:pt x="2208" y="4135"/>
                  </a:cubicBezTo>
                  <a:cubicBezTo>
                    <a:pt x="1877" y="4962"/>
                    <a:pt x="1469" y="5765"/>
                    <a:pt x="1092" y="6401"/>
                  </a:cubicBezTo>
                  <a:cubicBezTo>
                    <a:pt x="722" y="7038"/>
                    <a:pt x="387" y="7509"/>
                    <a:pt x="247" y="7713"/>
                  </a:cubicBezTo>
                  <a:lnTo>
                    <a:pt x="243" y="7717"/>
                  </a:lnTo>
                  <a:lnTo>
                    <a:pt x="238" y="7721"/>
                  </a:lnTo>
                  <a:cubicBezTo>
                    <a:pt x="204" y="7768"/>
                    <a:pt x="196" y="7781"/>
                    <a:pt x="183" y="7798"/>
                  </a:cubicBezTo>
                  <a:cubicBezTo>
                    <a:pt x="81" y="7938"/>
                    <a:pt x="30" y="8001"/>
                    <a:pt x="1" y="8031"/>
                  </a:cubicBezTo>
                  <a:cubicBezTo>
                    <a:pt x="22" y="8035"/>
                    <a:pt x="43" y="8035"/>
                    <a:pt x="69" y="8040"/>
                  </a:cubicBezTo>
                  <a:cubicBezTo>
                    <a:pt x="103" y="8040"/>
                    <a:pt x="145" y="8035"/>
                    <a:pt x="187" y="8031"/>
                  </a:cubicBezTo>
                  <a:cubicBezTo>
                    <a:pt x="217" y="7997"/>
                    <a:pt x="285" y="7933"/>
                    <a:pt x="408" y="7815"/>
                  </a:cubicBezTo>
                  <a:cubicBezTo>
                    <a:pt x="552" y="7675"/>
                    <a:pt x="968" y="7276"/>
                    <a:pt x="1414" y="6669"/>
                  </a:cubicBezTo>
                  <a:cubicBezTo>
                    <a:pt x="1639" y="6367"/>
                    <a:pt x="1872" y="6015"/>
                    <a:pt x="2093" y="5624"/>
                  </a:cubicBezTo>
                  <a:cubicBezTo>
                    <a:pt x="2310" y="5234"/>
                    <a:pt x="2513" y="4814"/>
                    <a:pt x="2696" y="4381"/>
                  </a:cubicBezTo>
                  <a:cubicBezTo>
                    <a:pt x="2874" y="3944"/>
                    <a:pt x="3044" y="3507"/>
                    <a:pt x="3192" y="3082"/>
                  </a:cubicBezTo>
                  <a:cubicBezTo>
                    <a:pt x="3341" y="2662"/>
                    <a:pt x="3464" y="2254"/>
                    <a:pt x="3566" y="1894"/>
                  </a:cubicBezTo>
                  <a:cubicBezTo>
                    <a:pt x="3774" y="1164"/>
                    <a:pt x="3889" y="603"/>
                    <a:pt x="3931" y="408"/>
                  </a:cubicBezTo>
                  <a:cubicBezTo>
                    <a:pt x="3973" y="209"/>
                    <a:pt x="3990" y="128"/>
                    <a:pt x="4003" y="98"/>
                  </a:cubicBezTo>
                  <a:lnTo>
                    <a:pt x="4003" y="98"/>
                  </a:lnTo>
                  <a:cubicBezTo>
                    <a:pt x="3938" y="111"/>
                    <a:pt x="3869" y="117"/>
                    <a:pt x="3799" y="117"/>
                  </a:cubicBezTo>
                  <a:cubicBezTo>
                    <a:pt x="3778" y="117"/>
                    <a:pt x="3757" y="116"/>
                    <a:pt x="3736" y="115"/>
                  </a:cubicBezTo>
                  <a:cubicBezTo>
                    <a:pt x="3587" y="111"/>
                    <a:pt x="3430" y="86"/>
                    <a:pt x="3277" y="39"/>
                  </a:cubicBezTo>
                  <a:cubicBezTo>
                    <a:pt x="3239" y="26"/>
                    <a:pt x="3201" y="13"/>
                    <a:pt x="3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84321" y="3352057"/>
              <a:ext cx="920076" cy="1737216"/>
            </a:xfrm>
            <a:custGeom>
              <a:avLst/>
              <a:gdLst/>
              <a:ahLst/>
              <a:cxnLst/>
              <a:rect l="l" t="t" r="r" b="b"/>
              <a:pathLst>
                <a:path w="4925" h="9299" extrusionOk="0">
                  <a:moveTo>
                    <a:pt x="2861" y="0"/>
                  </a:moveTo>
                  <a:cubicBezTo>
                    <a:pt x="2775" y="0"/>
                    <a:pt x="2705" y="7"/>
                    <a:pt x="2653" y="16"/>
                  </a:cubicBezTo>
                  <a:cubicBezTo>
                    <a:pt x="2433" y="46"/>
                    <a:pt x="2327" y="110"/>
                    <a:pt x="2276" y="148"/>
                  </a:cubicBezTo>
                  <a:cubicBezTo>
                    <a:pt x="2254" y="165"/>
                    <a:pt x="2242" y="173"/>
                    <a:pt x="2233" y="182"/>
                  </a:cubicBezTo>
                  <a:cubicBezTo>
                    <a:pt x="2233" y="186"/>
                    <a:pt x="2229" y="186"/>
                    <a:pt x="2229" y="190"/>
                  </a:cubicBezTo>
                  <a:cubicBezTo>
                    <a:pt x="2204" y="233"/>
                    <a:pt x="2161" y="309"/>
                    <a:pt x="2114" y="454"/>
                  </a:cubicBezTo>
                  <a:cubicBezTo>
                    <a:pt x="2085" y="547"/>
                    <a:pt x="2034" y="725"/>
                    <a:pt x="2013" y="971"/>
                  </a:cubicBezTo>
                  <a:cubicBezTo>
                    <a:pt x="1987" y="1222"/>
                    <a:pt x="1996" y="1536"/>
                    <a:pt x="2000" y="1905"/>
                  </a:cubicBezTo>
                  <a:cubicBezTo>
                    <a:pt x="2000" y="2635"/>
                    <a:pt x="1970" y="3556"/>
                    <a:pt x="1771" y="4477"/>
                  </a:cubicBezTo>
                  <a:cubicBezTo>
                    <a:pt x="1720" y="4706"/>
                    <a:pt x="1660" y="4936"/>
                    <a:pt x="1588" y="5161"/>
                  </a:cubicBezTo>
                  <a:cubicBezTo>
                    <a:pt x="1516" y="5381"/>
                    <a:pt x="1435" y="5602"/>
                    <a:pt x="1355" y="5814"/>
                  </a:cubicBezTo>
                  <a:cubicBezTo>
                    <a:pt x="1193" y="6243"/>
                    <a:pt x="1024" y="6650"/>
                    <a:pt x="862" y="7020"/>
                  </a:cubicBezTo>
                  <a:cubicBezTo>
                    <a:pt x="540" y="7758"/>
                    <a:pt x="281" y="8365"/>
                    <a:pt x="128" y="8696"/>
                  </a:cubicBezTo>
                  <a:lnTo>
                    <a:pt x="124" y="8705"/>
                  </a:lnTo>
                  <a:cubicBezTo>
                    <a:pt x="52" y="8853"/>
                    <a:pt x="35" y="8925"/>
                    <a:pt x="26" y="8976"/>
                  </a:cubicBezTo>
                  <a:cubicBezTo>
                    <a:pt x="1" y="9129"/>
                    <a:pt x="52" y="9214"/>
                    <a:pt x="73" y="9261"/>
                  </a:cubicBezTo>
                  <a:cubicBezTo>
                    <a:pt x="73" y="9261"/>
                    <a:pt x="77" y="9265"/>
                    <a:pt x="77" y="9265"/>
                  </a:cubicBezTo>
                  <a:cubicBezTo>
                    <a:pt x="86" y="9269"/>
                    <a:pt x="98" y="9273"/>
                    <a:pt x="115" y="9282"/>
                  </a:cubicBezTo>
                  <a:cubicBezTo>
                    <a:pt x="128" y="9286"/>
                    <a:pt x="149" y="9290"/>
                    <a:pt x="170" y="9299"/>
                  </a:cubicBezTo>
                  <a:cubicBezTo>
                    <a:pt x="179" y="9278"/>
                    <a:pt x="196" y="9248"/>
                    <a:pt x="226" y="9201"/>
                  </a:cubicBezTo>
                  <a:cubicBezTo>
                    <a:pt x="226" y="9193"/>
                    <a:pt x="226" y="9184"/>
                    <a:pt x="230" y="9171"/>
                  </a:cubicBezTo>
                  <a:cubicBezTo>
                    <a:pt x="230" y="9125"/>
                    <a:pt x="238" y="9040"/>
                    <a:pt x="277" y="8900"/>
                  </a:cubicBezTo>
                  <a:cubicBezTo>
                    <a:pt x="302" y="8802"/>
                    <a:pt x="357" y="8620"/>
                    <a:pt x="468" y="8386"/>
                  </a:cubicBezTo>
                  <a:cubicBezTo>
                    <a:pt x="574" y="8149"/>
                    <a:pt x="735" y="7864"/>
                    <a:pt x="905" y="7537"/>
                  </a:cubicBezTo>
                  <a:cubicBezTo>
                    <a:pt x="1070" y="7206"/>
                    <a:pt x="1249" y="6833"/>
                    <a:pt x="1406" y="6425"/>
                  </a:cubicBezTo>
                  <a:cubicBezTo>
                    <a:pt x="1563" y="6018"/>
                    <a:pt x="1711" y="5581"/>
                    <a:pt x="1834" y="5139"/>
                  </a:cubicBezTo>
                  <a:cubicBezTo>
                    <a:pt x="1957" y="4694"/>
                    <a:pt x="2063" y="4248"/>
                    <a:pt x="2153" y="3819"/>
                  </a:cubicBezTo>
                  <a:cubicBezTo>
                    <a:pt x="2237" y="3386"/>
                    <a:pt x="2305" y="2979"/>
                    <a:pt x="2361" y="2614"/>
                  </a:cubicBezTo>
                  <a:cubicBezTo>
                    <a:pt x="2471" y="1880"/>
                    <a:pt x="2530" y="1324"/>
                    <a:pt x="2560" y="1128"/>
                  </a:cubicBezTo>
                  <a:cubicBezTo>
                    <a:pt x="2598" y="827"/>
                    <a:pt x="2611" y="785"/>
                    <a:pt x="2619" y="785"/>
                  </a:cubicBezTo>
                  <a:cubicBezTo>
                    <a:pt x="2632" y="785"/>
                    <a:pt x="2632" y="840"/>
                    <a:pt x="2611" y="1128"/>
                  </a:cubicBezTo>
                  <a:cubicBezTo>
                    <a:pt x="2594" y="1324"/>
                    <a:pt x="2543" y="1884"/>
                    <a:pt x="2437" y="2618"/>
                  </a:cubicBezTo>
                  <a:cubicBezTo>
                    <a:pt x="2382" y="2983"/>
                    <a:pt x="2314" y="3395"/>
                    <a:pt x="2229" y="3828"/>
                  </a:cubicBezTo>
                  <a:cubicBezTo>
                    <a:pt x="2144" y="4256"/>
                    <a:pt x="2038" y="4706"/>
                    <a:pt x="1915" y="5152"/>
                  </a:cubicBezTo>
                  <a:cubicBezTo>
                    <a:pt x="1788" y="5598"/>
                    <a:pt x="1639" y="6039"/>
                    <a:pt x="1482" y="6447"/>
                  </a:cubicBezTo>
                  <a:cubicBezTo>
                    <a:pt x="1321" y="6858"/>
                    <a:pt x="1142" y="7236"/>
                    <a:pt x="973" y="7563"/>
                  </a:cubicBezTo>
                  <a:cubicBezTo>
                    <a:pt x="799" y="7894"/>
                    <a:pt x="637" y="8174"/>
                    <a:pt x="527" y="8407"/>
                  </a:cubicBezTo>
                  <a:cubicBezTo>
                    <a:pt x="417" y="8637"/>
                    <a:pt x="357" y="8815"/>
                    <a:pt x="328" y="8908"/>
                  </a:cubicBezTo>
                  <a:cubicBezTo>
                    <a:pt x="294" y="9023"/>
                    <a:pt x="277" y="9095"/>
                    <a:pt x="264" y="9142"/>
                  </a:cubicBezTo>
                  <a:cubicBezTo>
                    <a:pt x="281" y="9112"/>
                    <a:pt x="302" y="9082"/>
                    <a:pt x="328" y="9044"/>
                  </a:cubicBezTo>
                  <a:cubicBezTo>
                    <a:pt x="340" y="9027"/>
                    <a:pt x="353" y="9010"/>
                    <a:pt x="387" y="8959"/>
                  </a:cubicBezTo>
                  <a:lnTo>
                    <a:pt x="391" y="8955"/>
                  </a:lnTo>
                  <a:cubicBezTo>
                    <a:pt x="527" y="8743"/>
                    <a:pt x="854" y="8272"/>
                    <a:pt x="1219" y="7635"/>
                  </a:cubicBezTo>
                  <a:cubicBezTo>
                    <a:pt x="1592" y="6998"/>
                    <a:pt x="1996" y="6196"/>
                    <a:pt x="2327" y="5377"/>
                  </a:cubicBezTo>
                  <a:cubicBezTo>
                    <a:pt x="2662" y="4554"/>
                    <a:pt x="2904" y="3705"/>
                    <a:pt x="3057" y="3017"/>
                  </a:cubicBezTo>
                  <a:cubicBezTo>
                    <a:pt x="3074" y="2932"/>
                    <a:pt x="3095" y="2847"/>
                    <a:pt x="3112" y="2767"/>
                  </a:cubicBezTo>
                  <a:cubicBezTo>
                    <a:pt x="3125" y="2686"/>
                    <a:pt x="3142" y="2610"/>
                    <a:pt x="3154" y="2533"/>
                  </a:cubicBezTo>
                  <a:cubicBezTo>
                    <a:pt x="3167" y="2457"/>
                    <a:pt x="3180" y="2385"/>
                    <a:pt x="3192" y="2317"/>
                  </a:cubicBezTo>
                  <a:cubicBezTo>
                    <a:pt x="3205" y="2253"/>
                    <a:pt x="3209" y="2185"/>
                    <a:pt x="3222" y="2126"/>
                  </a:cubicBezTo>
                  <a:cubicBezTo>
                    <a:pt x="3239" y="2003"/>
                    <a:pt x="3256" y="1901"/>
                    <a:pt x="3265" y="1812"/>
                  </a:cubicBezTo>
                  <a:cubicBezTo>
                    <a:pt x="3277" y="1723"/>
                    <a:pt x="3286" y="1655"/>
                    <a:pt x="3290" y="1608"/>
                  </a:cubicBezTo>
                  <a:cubicBezTo>
                    <a:pt x="3320" y="1341"/>
                    <a:pt x="3337" y="1277"/>
                    <a:pt x="3345" y="1268"/>
                  </a:cubicBezTo>
                  <a:cubicBezTo>
                    <a:pt x="3091" y="1171"/>
                    <a:pt x="2870" y="1022"/>
                    <a:pt x="2713" y="874"/>
                  </a:cubicBezTo>
                  <a:cubicBezTo>
                    <a:pt x="2530" y="704"/>
                    <a:pt x="2428" y="538"/>
                    <a:pt x="2399" y="479"/>
                  </a:cubicBezTo>
                  <a:cubicBezTo>
                    <a:pt x="2356" y="386"/>
                    <a:pt x="2361" y="373"/>
                    <a:pt x="2373" y="364"/>
                  </a:cubicBezTo>
                  <a:cubicBezTo>
                    <a:pt x="2376" y="362"/>
                    <a:pt x="2379" y="361"/>
                    <a:pt x="2383" y="361"/>
                  </a:cubicBezTo>
                  <a:cubicBezTo>
                    <a:pt x="2397" y="361"/>
                    <a:pt x="2419" y="377"/>
                    <a:pt x="2462" y="437"/>
                  </a:cubicBezTo>
                  <a:cubicBezTo>
                    <a:pt x="2484" y="458"/>
                    <a:pt x="2522" y="509"/>
                    <a:pt x="2573" y="572"/>
                  </a:cubicBezTo>
                  <a:cubicBezTo>
                    <a:pt x="2577" y="560"/>
                    <a:pt x="2598" y="547"/>
                    <a:pt x="2641" y="530"/>
                  </a:cubicBezTo>
                  <a:cubicBezTo>
                    <a:pt x="2687" y="517"/>
                    <a:pt x="2823" y="483"/>
                    <a:pt x="3010" y="479"/>
                  </a:cubicBezTo>
                  <a:cubicBezTo>
                    <a:pt x="3033" y="478"/>
                    <a:pt x="3057" y="477"/>
                    <a:pt x="3081" y="477"/>
                  </a:cubicBezTo>
                  <a:cubicBezTo>
                    <a:pt x="3254" y="477"/>
                    <a:pt x="3458" y="504"/>
                    <a:pt x="3655" y="564"/>
                  </a:cubicBezTo>
                  <a:cubicBezTo>
                    <a:pt x="3765" y="598"/>
                    <a:pt x="3876" y="636"/>
                    <a:pt x="3973" y="687"/>
                  </a:cubicBezTo>
                  <a:cubicBezTo>
                    <a:pt x="4071" y="738"/>
                    <a:pt x="4164" y="789"/>
                    <a:pt x="4241" y="848"/>
                  </a:cubicBezTo>
                  <a:cubicBezTo>
                    <a:pt x="4317" y="912"/>
                    <a:pt x="4372" y="980"/>
                    <a:pt x="4402" y="1043"/>
                  </a:cubicBezTo>
                  <a:cubicBezTo>
                    <a:pt x="4419" y="1086"/>
                    <a:pt x="4428" y="1120"/>
                    <a:pt x="4432" y="1150"/>
                  </a:cubicBezTo>
                  <a:cubicBezTo>
                    <a:pt x="4470" y="1116"/>
                    <a:pt x="4500" y="1082"/>
                    <a:pt x="4525" y="1048"/>
                  </a:cubicBezTo>
                  <a:cubicBezTo>
                    <a:pt x="4568" y="984"/>
                    <a:pt x="4580" y="929"/>
                    <a:pt x="4585" y="899"/>
                  </a:cubicBezTo>
                  <a:cubicBezTo>
                    <a:pt x="4593" y="857"/>
                    <a:pt x="4593" y="827"/>
                    <a:pt x="4597" y="814"/>
                  </a:cubicBezTo>
                  <a:cubicBezTo>
                    <a:pt x="4602" y="797"/>
                    <a:pt x="4606" y="789"/>
                    <a:pt x="4610" y="789"/>
                  </a:cubicBezTo>
                  <a:cubicBezTo>
                    <a:pt x="4619" y="789"/>
                    <a:pt x="4627" y="789"/>
                    <a:pt x="4640" y="806"/>
                  </a:cubicBezTo>
                  <a:cubicBezTo>
                    <a:pt x="4648" y="823"/>
                    <a:pt x="4661" y="852"/>
                    <a:pt x="4661" y="908"/>
                  </a:cubicBezTo>
                  <a:cubicBezTo>
                    <a:pt x="4661" y="942"/>
                    <a:pt x="4657" y="1014"/>
                    <a:pt x="4606" y="1099"/>
                  </a:cubicBezTo>
                  <a:cubicBezTo>
                    <a:pt x="4563" y="1179"/>
                    <a:pt x="4474" y="1273"/>
                    <a:pt x="4347" y="1324"/>
                  </a:cubicBezTo>
                  <a:cubicBezTo>
                    <a:pt x="4305" y="1341"/>
                    <a:pt x="4258" y="1353"/>
                    <a:pt x="4211" y="1366"/>
                  </a:cubicBezTo>
                  <a:cubicBezTo>
                    <a:pt x="4215" y="1392"/>
                    <a:pt x="4207" y="1472"/>
                    <a:pt x="4173" y="1684"/>
                  </a:cubicBezTo>
                  <a:cubicBezTo>
                    <a:pt x="4143" y="1884"/>
                    <a:pt x="4033" y="2448"/>
                    <a:pt x="3833" y="3178"/>
                  </a:cubicBezTo>
                  <a:cubicBezTo>
                    <a:pt x="3732" y="3543"/>
                    <a:pt x="3604" y="3951"/>
                    <a:pt x="3460" y="4375"/>
                  </a:cubicBezTo>
                  <a:cubicBezTo>
                    <a:pt x="3311" y="4800"/>
                    <a:pt x="3146" y="5241"/>
                    <a:pt x="2963" y="5678"/>
                  </a:cubicBezTo>
                  <a:cubicBezTo>
                    <a:pt x="2785" y="6111"/>
                    <a:pt x="2577" y="6540"/>
                    <a:pt x="2356" y="6930"/>
                  </a:cubicBezTo>
                  <a:cubicBezTo>
                    <a:pt x="2136" y="7321"/>
                    <a:pt x="1898" y="7677"/>
                    <a:pt x="1669" y="7983"/>
                  </a:cubicBezTo>
                  <a:cubicBezTo>
                    <a:pt x="1215" y="8590"/>
                    <a:pt x="790" y="8985"/>
                    <a:pt x="637" y="9121"/>
                  </a:cubicBezTo>
                  <a:cubicBezTo>
                    <a:pt x="544" y="9201"/>
                    <a:pt x="476" y="9256"/>
                    <a:pt x="438" y="9290"/>
                  </a:cubicBezTo>
                  <a:cubicBezTo>
                    <a:pt x="459" y="9282"/>
                    <a:pt x="480" y="9273"/>
                    <a:pt x="502" y="9265"/>
                  </a:cubicBezTo>
                  <a:cubicBezTo>
                    <a:pt x="569" y="9239"/>
                    <a:pt x="659" y="9188"/>
                    <a:pt x="769" y="9108"/>
                  </a:cubicBezTo>
                  <a:cubicBezTo>
                    <a:pt x="824" y="9065"/>
                    <a:pt x="879" y="9014"/>
                    <a:pt x="943" y="8964"/>
                  </a:cubicBezTo>
                  <a:cubicBezTo>
                    <a:pt x="1007" y="8908"/>
                    <a:pt x="1079" y="8853"/>
                    <a:pt x="1147" y="8785"/>
                  </a:cubicBezTo>
                  <a:cubicBezTo>
                    <a:pt x="1431" y="8526"/>
                    <a:pt x="1766" y="8166"/>
                    <a:pt x="2089" y="7716"/>
                  </a:cubicBezTo>
                  <a:cubicBezTo>
                    <a:pt x="2254" y="7491"/>
                    <a:pt x="2416" y="7245"/>
                    <a:pt x="2573" y="6977"/>
                  </a:cubicBezTo>
                  <a:cubicBezTo>
                    <a:pt x="2730" y="6714"/>
                    <a:pt x="2883" y="6430"/>
                    <a:pt x="3031" y="6137"/>
                  </a:cubicBezTo>
                  <a:cubicBezTo>
                    <a:pt x="3328" y="5547"/>
                    <a:pt x="3604" y="4906"/>
                    <a:pt x="3872" y="4265"/>
                  </a:cubicBezTo>
                  <a:cubicBezTo>
                    <a:pt x="4139" y="3624"/>
                    <a:pt x="4394" y="2975"/>
                    <a:pt x="4627" y="2355"/>
                  </a:cubicBezTo>
                  <a:cubicBezTo>
                    <a:pt x="4742" y="2045"/>
                    <a:pt x="4861" y="1744"/>
                    <a:pt x="4899" y="1447"/>
                  </a:cubicBezTo>
                  <a:cubicBezTo>
                    <a:pt x="4920" y="1298"/>
                    <a:pt x="4924" y="1150"/>
                    <a:pt x="4894" y="1014"/>
                  </a:cubicBezTo>
                  <a:cubicBezTo>
                    <a:pt x="4865" y="878"/>
                    <a:pt x="4805" y="751"/>
                    <a:pt x="4720" y="653"/>
                  </a:cubicBezTo>
                  <a:cubicBezTo>
                    <a:pt x="4631" y="551"/>
                    <a:pt x="4525" y="475"/>
                    <a:pt x="4415" y="411"/>
                  </a:cubicBezTo>
                  <a:cubicBezTo>
                    <a:pt x="4305" y="347"/>
                    <a:pt x="4190" y="296"/>
                    <a:pt x="4080" y="258"/>
                  </a:cubicBezTo>
                  <a:cubicBezTo>
                    <a:pt x="3859" y="173"/>
                    <a:pt x="3647" y="110"/>
                    <a:pt x="3460" y="72"/>
                  </a:cubicBezTo>
                  <a:cubicBezTo>
                    <a:pt x="3273" y="29"/>
                    <a:pt x="3103" y="12"/>
                    <a:pt x="2968" y="4"/>
                  </a:cubicBezTo>
                  <a:cubicBezTo>
                    <a:pt x="2930" y="1"/>
                    <a:pt x="2894" y="0"/>
                    <a:pt x="2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1032" y="166"/>
                    <a:pt x="1155" y="446"/>
                    <a:pt x="1057" y="1057"/>
                  </a:cubicBezTo>
                  <a:cubicBezTo>
                    <a:pt x="900" y="2025"/>
                    <a:pt x="849" y="2823"/>
                    <a:pt x="858" y="3502"/>
                  </a:cubicBezTo>
                  <a:cubicBezTo>
                    <a:pt x="866" y="4177"/>
                    <a:pt x="1053" y="6779"/>
                    <a:pt x="985" y="7182"/>
                  </a:cubicBezTo>
                  <a:cubicBezTo>
                    <a:pt x="922" y="7581"/>
                    <a:pt x="756" y="8616"/>
                    <a:pt x="735" y="8871"/>
                  </a:cubicBezTo>
                  <a:cubicBezTo>
                    <a:pt x="714" y="9121"/>
                    <a:pt x="395" y="10548"/>
                    <a:pt x="306" y="10768"/>
                  </a:cubicBezTo>
                  <a:cubicBezTo>
                    <a:pt x="268" y="10862"/>
                    <a:pt x="166" y="10980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67556" y="3453686"/>
              <a:ext cx="428373" cy="1367691"/>
            </a:xfrm>
            <a:custGeom>
              <a:avLst/>
              <a:gdLst/>
              <a:ahLst/>
              <a:cxnLst/>
              <a:rect l="l" t="t" r="r" b="b"/>
              <a:pathLst>
                <a:path w="2293" h="7321" extrusionOk="0">
                  <a:moveTo>
                    <a:pt x="292" y="0"/>
                  </a:moveTo>
                  <a:cubicBezTo>
                    <a:pt x="263" y="0"/>
                    <a:pt x="234" y="5"/>
                    <a:pt x="209" y="11"/>
                  </a:cubicBezTo>
                  <a:cubicBezTo>
                    <a:pt x="196" y="16"/>
                    <a:pt x="188" y="20"/>
                    <a:pt x="179" y="24"/>
                  </a:cubicBezTo>
                  <a:cubicBezTo>
                    <a:pt x="179" y="198"/>
                    <a:pt x="171" y="648"/>
                    <a:pt x="99" y="1544"/>
                  </a:cubicBezTo>
                  <a:cubicBezTo>
                    <a:pt x="1" y="2774"/>
                    <a:pt x="336" y="5215"/>
                    <a:pt x="756" y="5779"/>
                  </a:cubicBezTo>
                  <a:cubicBezTo>
                    <a:pt x="1177" y="6340"/>
                    <a:pt x="2068" y="7235"/>
                    <a:pt x="2068" y="7235"/>
                  </a:cubicBezTo>
                  <a:lnTo>
                    <a:pt x="2293" y="7320"/>
                  </a:lnTo>
                  <a:cubicBezTo>
                    <a:pt x="2238" y="7261"/>
                    <a:pt x="2183" y="7201"/>
                    <a:pt x="2123" y="7138"/>
                  </a:cubicBezTo>
                  <a:cubicBezTo>
                    <a:pt x="1818" y="6802"/>
                    <a:pt x="1465" y="6425"/>
                    <a:pt x="1151" y="5975"/>
                  </a:cubicBezTo>
                  <a:cubicBezTo>
                    <a:pt x="994" y="5750"/>
                    <a:pt x="858" y="5499"/>
                    <a:pt x="748" y="5240"/>
                  </a:cubicBezTo>
                  <a:cubicBezTo>
                    <a:pt x="638" y="4977"/>
                    <a:pt x="548" y="4701"/>
                    <a:pt x="485" y="4426"/>
                  </a:cubicBezTo>
                  <a:cubicBezTo>
                    <a:pt x="349" y="3865"/>
                    <a:pt x="302" y="3288"/>
                    <a:pt x="315" y="2745"/>
                  </a:cubicBezTo>
                  <a:cubicBezTo>
                    <a:pt x="324" y="2201"/>
                    <a:pt x="383" y="1688"/>
                    <a:pt x="451" y="1238"/>
                  </a:cubicBezTo>
                  <a:cubicBezTo>
                    <a:pt x="489" y="1009"/>
                    <a:pt x="527" y="797"/>
                    <a:pt x="561" y="606"/>
                  </a:cubicBezTo>
                  <a:cubicBezTo>
                    <a:pt x="595" y="419"/>
                    <a:pt x="595" y="236"/>
                    <a:pt x="523" y="117"/>
                  </a:cubicBezTo>
                  <a:cubicBezTo>
                    <a:pt x="485" y="62"/>
                    <a:pt x="430" y="24"/>
                    <a:pt x="370" y="11"/>
                  </a:cubicBezTo>
                  <a:cubicBezTo>
                    <a:pt x="345" y="3"/>
                    <a:pt x="318" y="0"/>
                    <a:pt x="292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263024" y="3357475"/>
              <a:ext cx="962671" cy="1745996"/>
            </a:xfrm>
            <a:custGeom>
              <a:avLst/>
              <a:gdLst/>
              <a:ahLst/>
              <a:cxnLst/>
              <a:rect l="l" t="t" r="r" b="b"/>
              <a:pathLst>
                <a:path w="5153" h="9346" extrusionOk="0">
                  <a:moveTo>
                    <a:pt x="3824" y="0"/>
                  </a:moveTo>
                  <a:cubicBezTo>
                    <a:pt x="3824" y="26"/>
                    <a:pt x="3824" y="59"/>
                    <a:pt x="3824" y="106"/>
                  </a:cubicBezTo>
                  <a:cubicBezTo>
                    <a:pt x="3820" y="204"/>
                    <a:pt x="3816" y="357"/>
                    <a:pt x="3807" y="548"/>
                  </a:cubicBezTo>
                  <a:cubicBezTo>
                    <a:pt x="3807" y="586"/>
                    <a:pt x="3807" y="628"/>
                    <a:pt x="3803" y="671"/>
                  </a:cubicBezTo>
                  <a:cubicBezTo>
                    <a:pt x="3795" y="828"/>
                    <a:pt x="3782" y="1006"/>
                    <a:pt x="3769" y="1205"/>
                  </a:cubicBezTo>
                  <a:cubicBezTo>
                    <a:pt x="3765" y="1244"/>
                    <a:pt x="3761" y="1286"/>
                    <a:pt x="3761" y="1324"/>
                  </a:cubicBezTo>
                  <a:cubicBezTo>
                    <a:pt x="3608" y="3149"/>
                    <a:pt x="3103" y="6307"/>
                    <a:pt x="1413" y="7619"/>
                  </a:cubicBezTo>
                  <a:cubicBezTo>
                    <a:pt x="1363" y="7657"/>
                    <a:pt x="1316" y="7695"/>
                    <a:pt x="1265" y="7729"/>
                  </a:cubicBezTo>
                  <a:cubicBezTo>
                    <a:pt x="1133" y="7814"/>
                    <a:pt x="998" y="7895"/>
                    <a:pt x="857" y="7958"/>
                  </a:cubicBezTo>
                  <a:cubicBezTo>
                    <a:pt x="824" y="7975"/>
                    <a:pt x="790" y="7992"/>
                    <a:pt x="756" y="8005"/>
                  </a:cubicBezTo>
                  <a:cubicBezTo>
                    <a:pt x="671" y="8039"/>
                    <a:pt x="582" y="8073"/>
                    <a:pt x="492" y="8098"/>
                  </a:cubicBezTo>
                  <a:cubicBezTo>
                    <a:pt x="454" y="8111"/>
                    <a:pt x="412" y="8124"/>
                    <a:pt x="369" y="8132"/>
                  </a:cubicBezTo>
                  <a:cubicBezTo>
                    <a:pt x="327" y="8145"/>
                    <a:pt x="284" y="8154"/>
                    <a:pt x="242" y="8162"/>
                  </a:cubicBezTo>
                  <a:cubicBezTo>
                    <a:pt x="242" y="8162"/>
                    <a:pt x="242" y="8166"/>
                    <a:pt x="238" y="8166"/>
                  </a:cubicBezTo>
                  <a:cubicBezTo>
                    <a:pt x="238" y="8247"/>
                    <a:pt x="208" y="8383"/>
                    <a:pt x="170" y="8548"/>
                  </a:cubicBezTo>
                  <a:cubicBezTo>
                    <a:pt x="161" y="8586"/>
                    <a:pt x="153" y="8629"/>
                    <a:pt x="144" y="8671"/>
                  </a:cubicBezTo>
                  <a:cubicBezTo>
                    <a:pt x="115" y="8782"/>
                    <a:pt x="89" y="8901"/>
                    <a:pt x="60" y="9019"/>
                  </a:cubicBezTo>
                  <a:cubicBezTo>
                    <a:pt x="60" y="9024"/>
                    <a:pt x="60" y="9028"/>
                    <a:pt x="55" y="9032"/>
                  </a:cubicBezTo>
                  <a:cubicBezTo>
                    <a:pt x="55" y="9041"/>
                    <a:pt x="55" y="9053"/>
                    <a:pt x="51" y="9062"/>
                  </a:cubicBezTo>
                  <a:cubicBezTo>
                    <a:pt x="43" y="9100"/>
                    <a:pt x="34" y="9138"/>
                    <a:pt x="26" y="9176"/>
                  </a:cubicBezTo>
                  <a:cubicBezTo>
                    <a:pt x="17" y="9223"/>
                    <a:pt x="9" y="9266"/>
                    <a:pt x="0" y="9308"/>
                  </a:cubicBezTo>
                  <a:cubicBezTo>
                    <a:pt x="43" y="9274"/>
                    <a:pt x="64" y="9240"/>
                    <a:pt x="81" y="9210"/>
                  </a:cubicBezTo>
                  <a:cubicBezTo>
                    <a:pt x="85" y="9193"/>
                    <a:pt x="89" y="9176"/>
                    <a:pt x="93" y="9164"/>
                  </a:cubicBezTo>
                  <a:cubicBezTo>
                    <a:pt x="115" y="9206"/>
                    <a:pt x="136" y="9232"/>
                    <a:pt x="153" y="9253"/>
                  </a:cubicBezTo>
                  <a:cubicBezTo>
                    <a:pt x="184" y="9287"/>
                    <a:pt x="201" y="9297"/>
                    <a:pt x="209" y="9297"/>
                  </a:cubicBezTo>
                  <a:cubicBezTo>
                    <a:pt x="210" y="9297"/>
                    <a:pt x="212" y="9296"/>
                    <a:pt x="212" y="9295"/>
                  </a:cubicBezTo>
                  <a:cubicBezTo>
                    <a:pt x="212" y="9291"/>
                    <a:pt x="212" y="9291"/>
                    <a:pt x="212" y="9291"/>
                  </a:cubicBezTo>
                  <a:cubicBezTo>
                    <a:pt x="246" y="9312"/>
                    <a:pt x="297" y="9329"/>
                    <a:pt x="365" y="9342"/>
                  </a:cubicBezTo>
                  <a:cubicBezTo>
                    <a:pt x="385" y="9344"/>
                    <a:pt x="407" y="9346"/>
                    <a:pt x="430" y="9346"/>
                  </a:cubicBezTo>
                  <a:cubicBezTo>
                    <a:pt x="493" y="9346"/>
                    <a:pt x="569" y="9336"/>
                    <a:pt x="649" y="9308"/>
                  </a:cubicBezTo>
                  <a:cubicBezTo>
                    <a:pt x="726" y="9283"/>
                    <a:pt x="828" y="9227"/>
                    <a:pt x="942" y="9142"/>
                  </a:cubicBezTo>
                  <a:cubicBezTo>
                    <a:pt x="998" y="9104"/>
                    <a:pt x="1057" y="9053"/>
                    <a:pt x="1125" y="8998"/>
                  </a:cubicBezTo>
                  <a:cubicBezTo>
                    <a:pt x="1189" y="8947"/>
                    <a:pt x="1261" y="8888"/>
                    <a:pt x="1333" y="8820"/>
                  </a:cubicBezTo>
                  <a:cubicBezTo>
                    <a:pt x="1626" y="8561"/>
                    <a:pt x="1965" y="8200"/>
                    <a:pt x="2301" y="7746"/>
                  </a:cubicBezTo>
                  <a:cubicBezTo>
                    <a:pt x="2632" y="7292"/>
                    <a:pt x="2958" y="6744"/>
                    <a:pt x="3256" y="6150"/>
                  </a:cubicBezTo>
                  <a:cubicBezTo>
                    <a:pt x="3557" y="5560"/>
                    <a:pt x="3833" y="4919"/>
                    <a:pt x="4104" y="4274"/>
                  </a:cubicBezTo>
                  <a:cubicBezTo>
                    <a:pt x="4372" y="3629"/>
                    <a:pt x="4622" y="2980"/>
                    <a:pt x="4856" y="2356"/>
                  </a:cubicBezTo>
                  <a:cubicBezTo>
                    <a:pt x="4966" y="2050"/>
                    <a:pt x="5089" y="1740"/>
                    <a:pt x="5132" y="1422"/>
                  </a:cubicBezTo>
                  <a:cubicBezTo>
                    <a:pt x="5153" y="1265"/>
                    <a:pt x="5153" y="1104"/>
                    <a:pt x="5115" y="951"/>
                  </a:cubicBezTo>
                  <a:cubicBezTo>
                    <a:pt x="5081" y="798"/>
                    <a:pt x="5008" y="654"/>
                    <a:pt x="4911" y="543"/>
                  </a:cubicBezTo>
                  <a:cubicBezTo>
                    <a:pt x="4809" y="433"/>
                    <a:pt x="4690" y="348"/>
                    <a:pt x="4576" y="284"/>
                  </a:cubicBezTo>
                  <a:cubicBezTo>
                    <a:pt x="4457" y="217"/>
                    <a:pt x="4338" y="170"/>
                    <a:pt x="4223" y="127"/>
                  </a:cubicBezTo>
                  <a:cubicBezTo>
                    <a:pt x="4083" y="76"/>
                    <a:pt x="3952" y="34"/>
                    <a:pt x="382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846235" y="3563721"/>
              <a:ext cx="460505" cy="1578795"/>
            </a:xfrm>
            <a:custGeom>
              <a:avLst/>
              <a:gdLst/>
              <a:ahLst/>
              <a:cxnLst/>
              <a:rect l="l" t="t" r="r" b="b"/>
              <a:pathLst>
                <a:path w="2465" h="8451" extrusionOk="0">
                  <a:moveTo>
                    <a:pt x="1114" y="1"/>
                  </a:moveTo>
                  <a:cubicBezTo>
                    <a:pt x="1063" y="1"/>
                    <a:pt x="1011" y="2"/>
                    <a:pt x="958" y="4"/>
                  </a:cubicBezTo>
                  <a:cubicBezTo>
                    <a:pt x="962" y="34"/>
                    <a:pt x="971" y="76"/>
                    <a:pt x="975" y="123"/>
                  </a:cubicBezTo>
                  <a:cubicBezTo>
                    <a:pt x="992" y="233"/>
                    <a:pt x="1017" y="377"/>
                    <a:pt x="1043" y="556"/>
                  </a:cubicBezTo>
                  <a:cubicBezTo>
                    <a:pt x="1051" y="594"/>
                    <a:pt x="1055" y="632"/>
                    <a:pt x="1064" y="674"/>
                  </a:cubicBezTo>
                  <a:cubicBezTo>
                    <a:pt x="1072" y="747"/>
                    <a:pt x="1085" y="827"/>
                    <a:pt x="1098" y="912"/>
                  </a:cubicBezTo>
                  <a:cubicBezTo>
                    <a:pt x="1106" y="950"/>
                    <a:pt x="1111" y="989"/>
                    <a:pt x="1115" y="1031"/>
                  </a:cubicBezTo>
                  <a:cubicBezTo>
                    <a:pt x="1314" y="2334"/>
                    <a:pt x="1599" y="4405"/>
                    <a:pt x="1552" y="5106"/>
                  </a:cubicBezTo>
                  <a:cubicBezTo>
                    <a:pt x="1531" y="5381"/>
                    <a:pt x="1429" y="5615"/>
                    <a:pt x="1285" y="5802"/>
                  </a:cubicBezTo>
                  <a:cubicBezTo>
                    <a:pt x="1263" y="5831"/>
                    <a:pt x="1242" y="5857"/>
                    <a:pt x="1217" y="5882"/>
                  </a:cubicBezTo>
                  <a:cubicBezTo>
                    <a:pt x="1098" y="6014"/>
                    <a:pt x="962" y="6120"/>
                    <a:pt x="822" y="6196"/>
                  </a:cubicBezTo>
                  <a:cubicBezTo>
                    <a:pt x="796" y="6209"/>
                    <a:pt x="775" y="6222"/>
                    <a:pt x="754" y="6235"/>
                  </a:cubicBezTo>
                  <a:cubicBezTo>
                    <a:pt x="673" y="6273"/>
                    <a:pt x="593" y="6307"/>
                    <a:pt x="516" y="6328"/>
                  </a:cubicBezTo>
                  <a:cubicBezTo>
                    <a:pt x="474" y="6341"/>
                    <a:pt x="436" y="6349"/>
                    <a:pt x="398" y="6358"/>
                  </a:cubicBezTo>
                  <a:cubicBezTo>
                    <a:pt x="402" y="6362"/>
                    <a:pt x="402" y="6366"/>
                    <a:pt x="406" y="6370"/>
                  </a:cubicBezTo>
                  <a:cubicBezTo>
                    <a:pt x="525" y="6638"/>
                    <a:pt x="644" y="6893"/>
                    <a:pt x="771" y="7126"/>
                  </a:cubicBezTo>
                  <a:cubicBezTo>
                    <a:pt x="597" y="6931"/>
                    <a:pt x="398" y="6710"/>
                    <a:pt x="173" y="6468"/>
                  </a:cubicBezTo>
                  <a:cubicBezTo>
                    <a:pt x="130" y="6417"/>
                    <a:pt x="83" y="6366"/>
                    <a:pt x="37" y="6315"/>
                  </a:cubicBezTo>
                  <a:cubicBezTo>
                    <a:pt x="28" y="6307"/>
                    <a:pt x="24" y="6303"/>
                    <a:pt x="20" y="6298"/>
                  </a:cubicBezTo>
                  <a:cubicBezTo>
                    <a:pt x="16" y="6295"/>
                    <a:pt x="15" y="6293"/>
                    <a:pt x="14" y="6293"/>
                  </a:cubicBezTo>
                  <a:lnTo>
                    <a:pt x="14" y="6293"/>
                  </a:lnTo>
                  <a:cubicBezTo>
                    <a:pt x="1" y="6293"/>
                    <a:pt x="1200" y="7754"/>
                    <a:pt x="1200" y="7754"/>
                  </a:cubicBezTo>
                  <a:cubicBezTo>
                    <a:pt x="1200" y="7754"/>
                    <a:pt x="1348" y="7886"/>
                    <a:pt x="1522" y="8038"/>
                  </a:cubicBezTo>
                  <a:cubicBezTo>
                    <a:pt x="1745" y="8233"/>
                    <a:pt x="2004" y="8451"/>
                    <a:pt x="2038" y="8451"/>
                  </a:cubicBezTo>
                  <a:cubicBezTo>
                    <a:pt x="2039" y="8451"/>
                    <a:pt x="2040" y="8451"/>
                    <a:pt x="2040" y="8450"/>
                  </a:cubicBezTo>
                  <a:cubicBezTo>
                    <a:pt x="2078" y="8420"/>
                    <a:pt x="2384" y="8149"/>
                    <a:pt x="2384" y="8149"/>
                  </a:cubicBezTo>
                  <a:lnTo>
                    <a:pt x="2392" y="8068"/>
                  </a:lnTo>
                  <a:lnTo>
                    <a:pt x="2435" y="7648"/>
                  </a:lnTo>
                  <a:lnTo>
                    <a:pt x="2465" y="7347"/>
                  </a:lnTo>
                  <a:lnTo>
                    <a:pt x="2409" y="6553"/>
                  </a:lnTo>
                  <a:cubicBezTo>
                    <a:pt x="2409" y="6553"/>
                    <a:pt x="2435" y="6311"/>
                    <a:pt x="2465" y="5997"/>
                  </a:cubicBezTo>
                  <a:cubicBezTo>
                    <a:pt x="2456" y="5246"/>
                    <a:pt x="2431" y="4278"/>
                    <a:pt x="2392" y="3370"/>
                  </a:cubicBezTo>
                  <a:cubicBezTo>
                    <a:pt x="2337" y="2109"/>
                    <a:pt x="2261" y="972"/>
                    <a:pt x="2231" y="696"/>
                  </a:cubicBezTo>
                  <a:cubicBezTo>
                    <a:pt x="2206" y="483"/>
                    <a:pt x="2193" y="441"/>
                    <a:pt x="2176" y="437"/>
                  </a:cubicBezTo>
                  <a:cubicBezTo>
                    <a:pt x="2163" y="411"/>
                    <a:pt x="2150" y="377"/>
                    <a:pt x="2129" y="348"/>
                  </a:cubicBezTo>
                  <a:cubicBezTo>
                    <a:pt x="2066" y="246"/>
                    <a:pt x="1947" y="152"/>
                    <a:pt x="1794" y="89"/>
                  </a:cubicBezTo>
                  <a:cubicBezTo>
                    <a:pt x="1637" y="21"/>
                    <a:pt x="1450" y="8"/>
                    <a:pt x="1263" y="4"/>
                  </a:cubicBezTo>
                  <a:cubicBezTo>
                    <a:pt x="1215" y="2"/>
                    <a:pt x="1165" y="1"/>
                    <a:pt x="1114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332861" y="4472214"/>
              <a:ext cx="789864" cy="679829"/>
            </a:xfrm>
            <a:custGeom>
              <a:avLst/>
              <a:gdLst/>
              <a:ahLst/>
              <a:cxnLst/>
              <a:rect l="l" t="t" r="r" b="b"/>
              <a:pathLst>
                <a:path w="4228" h="3639" extrusionOk="0">
                  <a:moveTo>
                    <a:pt x="601" y="0"/>
                  </a:moveTo>
                  <a:cubicBezTo>
                    <a:pt x="592" y="0"/>
                    <a:pt x="583" y="0"/>
                    <a:pt x="573" y="1"/>
                  </a:cubicBezTo>
                  <a:cubicBezTo>
                    <a:pt x="480" y="5"/>
                    <a:pt x="387" y="22"/>
                    <a:pt x="285" y="56"/>
                  </a:cubicBezTo>
                  <a:cubicBezTo>
                    <a:pt x="187" y="90"/>
                    <a:pt x="85" y="141"/>
                    <a:pt x="0" y="213"/>
                  </a:cubicBezTo>
                  <a:cubicBezTo>
                    <a:pt x="0" y="213"/>
                    <a:pt x="34" y="243"/>
                    <a:pt x="90" y="298"/>
                  </a:cubicBezTo>
                  <a:cubicBezTo>
                    <a:pt x="145" y="353"/>
                    <a:pt x="230" y="429"/>
                    <a:pt x="327" y="527"/>
                  </a:cubicBezTo>
                  <a:cubicBezTo>
                    <a:pt x="357" y="552"/>
                    <a:pt x="387" y="582"/>
                    <a:pt x="416" y="612"/>
                  </a:cubicBezTo>
                  <a:cubicBezTo>
                    <a:pt x="442" y="633"/>
                    <a:pt x="463" y="659"/>
                    <a:pt x="493" y="684"/>
                  </a:cubicBezTo>
                  <a:cubicBezTo>
                    <a:pt x="518" y="709"/>
                    <a:pt x="548" y="739"/>
                    <a:pt x="578" y="769"/>
                  </a:cubicBezTo>
                  <a:cubicBezTo>
                    <a:pt x="1193" y="1363"/>
                    <a:pt x="2097" y="2250"/>
                    <a:pt x="2212" y="2407"/>
                  </a:cubicBezTo>
                  <a:cubicBezTo>
                    <a:pt x="2288" y="2513"/>
                    <a:pt x="2365" y="2619"/>
                    <a:pt x="2394" y="2768"/>
                  </a:cubicBezTo>
                  <a:cubicBezTo>
                    <a:pt x="2399" y="2798"/>
                    <a:pt x="2403" y="2832"/>
                    <a:pt x="2403" y="2866"/>
                  </a:cubicBezTo>
                  <a:cubicBezTo>
                    <a:pt x="2403" y="2955"/>
                    <a:pt x="2390" y="3065"/>
                    <a:pt x="2348" y="3197"/>
                  </a:cubicBezTo>
                  <a:cubicBezTo>
                    <a:pt x="2335" y="3231"/>
                    <a:pt x="2322" y="3269"/>
                    <a:pt x="2305" y="3307"/>
                  </a:cubicBezTo>
                  <a:cubicBezTo>
                    <a:pt x="2755" y="3447"/>
                    <a:pt x="3235" y="3553"/>
                    <a:pt x="3719" y="3608"/>
                  </a:cubicBezTo>
                  <a:cubicBezTo>
                    <a:pt x="3786" y="3617"/>
                    <a:pt x="3859" y="3625"/>
                    <a:pt x="3926" y="3630"/>
                  </a:cubicBezTo>
                  <a:cubicBezTo>
                    <a:pt x="3960" y="3634"/>
                    <a:pt x="3994" y="3638"/>
                    <a:pt x="4033" y="3638"/>
                  </a:cubicBezTo>
                  <a:cubicBezTo>
                    <a:pt x="4071" y="3638"/>
                    <a:pt x="4122" y="3634"/>
                    <a:pt x="4168" y="3600"/>
                  </a:cubicBezTo>
                  <a:cubicBezTo>
                    <a:pt x="4177" y="3591"/>
                    <a:pt x="4190" y="3579"/>
                    <a:pt x="4194" y="3570"/>
                  </a:cubicBezTo>
                  <a:lnTo>
                    <a:pt x="4207" y="3553"/>
                  </a:lnTo>
                  <a:cubicBezTo>
                    <a:pt x="4211" y="3549"/>
                    <a:pt x="4215" y="3541"/>
                    <a:pt x="4215" y="3532"/>
                  </a:cubicBezTo>
                  <a:cubicBezTo>
                    <a:pt x="4228" y="3507"/>
                    <a:pt x="4228" y="3477"/>
                    <a:pt x="4228" y="3451"/>
                  </a:cubicBezTo>
                  <a:cubicBezTo>
                    <a:pt x="4224" y="3439"/>
                    <a:pt x="4219" y="3426"/>
                    <a:pt x="4219" y="3417"/>
                  </a:cubicBezTo>
                  <a:cubicBezTo>
                    <a:pt x="4219" y="3413"/>
                    <a:pt x="4219" y="3405"/>
                    <a:pt x="4219" y="3400"/>
                  </a:cubicBezTo>
                  <a:lnTo>
                    <a:pt x="4139" y="3286"/>
                  </a:lnTo>
                  <a:lnTo>
                    <a:pt x="3349" y="2475"/>
                  </a:lnTo>
                  <a:lnTo>
                    <a:pt x="3341" y="2467"/>
                  </a:lnTo>
                  <a:lnTo>
                    <a:pt x="3179" y="2305"/>
                  </a:lnTo>
                  <a:lnTo>
                    <a:pt x="2980" y="2097"/>
                  </a:lnTo>
                  <a:lnTo>
                    <a:pt x="2415" y="1524"/>
                  </a:lnTo>
                  <a:cubicBezTo>
                    <a:pt x="2415" y="1524"/>
                    <a:pt x="2411" y="1520"/>
                    <a:pt x="2403" y="1512"/>
                  </a:cubicBezTo>
                  <a:cubicBezTo>
                    <a:pt x="2284" y="1401"/>
                    <a:pt x="1320" y="506"/>
                    <a:pt x="1312" y="489"/>
                  </a:cubicBezTo>
                  <a:cubicBezTo>
                    <a:pt x="1312" y="485"/>
                    <a:pt x="1265" y="421"/>
                    <a:pt x="1206" y="336"/>
                  </a:cubicBezTo>
                  <a:lnTo>
                    <a:pt x="1206" y="332"/>
                  </a:lnTo>
                  <a:cubicBezTo>
                    <a:pt x="1202" y="332"/>
                    <a:pt x="1197" y="327"/>
                    <a:pt x="1193" y="323"/>
                  </a:cubicBezTo>
                  <a:cubicBezTo>
                    <a:pt x="1053" y="209"/>
                    <a:pt x="972" y="149"/>
                    <a:pt x="921" y="115"/>
                  </a:cubicBezTo>
                  <a:cubicBezTo>
                    <a:pt x="921" y="115"/>
                    <a:pt x="917" y="111"/>
                    <a:pt x="917" y="111"/>
                  </a:cubicBezTo>
                  <a:cubicBezTo>
                    <a:pt x="900" y="94"/>
                    <a:pt x="862" y="60"/>
                    <a:pt x="803" y="39"/>
                  </a:cubicBezTo>
                  <a:cubicBezTo>
                    <a:pt x="749" y="16"/>
                    <a:pt x="679" y="0"/>
                    <a:pt x="601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673649" y="3463400"/>
              <a:ext cx="54177" cy="364294"/>
            </a:xfrm>
            <a:custGeom>
              <a:avLst/>
              <a:gdLst/>
              <a:ahLst/>
              <a:cxnLst/>
              <a:rect l="l" t="t" r="r" b="b"/>
              <a:pathLst>
                <a:path w="290" h="1950" extrusionOk="0">
                  <a:moveTo>
                    <a:pt x="230" y="1"/>
                  </a:moveTo>
                  <a:cubicBezTo>
                    <a:pt x="216" y="1"/>
                    <a:pt x="200" y="12"/>
                    <a:pt x="179" y="65"/>
                  </a:cubicBezTo>
                  <a:cubicBezTo>
                    <a:pt x="149" y="150"/>
                    <a:pt x="81" y="558"/>
                    <a:pt x="43" y="965"/>
                  </a:cubicBezTo>
                  <a:cubicBezTo>
                    <a:pt x="5" y="1373"/>
                    <a:pt x="1" y="1784"/>
                    <a:pt x="18" y="1874"/>
                  </a:cubicBezTo>
                  <a:cubicBezTo>
                    <a:pt x="30" y="1937"/>
                    <a:pt x="52" y="1950"/>
                    <a:pt x="73" y="1950"/>
                  </a:cubicBezTo>
                  <a:cubicBezTo>
                    <a:pt x="90" y="1950"/>
                    <a:pt x="107" y="1941"/>
                    <a:pt x="124" y="1874"/>
                  </a:cubicBezTo>
                  <a:cubicBezTo>
                    <a:pt x="141" y="1789"/>
                    <a:pt x="170" y="1381"/>
                    <a:pt x="204" y="978"/>
                  </a:cubicBezTo>
                  <a:cubicBezTo>
                    <a:pt x="243" y="575"/>
                    <a:pt x="289" y="172"/>
                    <a:pt x="281" y="82"/>
                  </a:cubicBezTo>
                  <a:cubicBezTo>
                    <a:pt x="277" y="15"/>
                    <a:pt x="260" y="6"/>
                    <a:pt x="238" y="2"/>
                  </a:cubicBezTo>
                  <a:cubicBezTo>
                    <a:pt x="236" y="1"/>
                    <a:pt x="233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666549" y="3877574"/>
              <a:ext cx="33440" cy="39979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68" y="0"/>
                  </a:moveTo>
                  <a:cubicBezTo>
                    <a:pt x="47" y="5"/>
                    <a:pt x="17" y="47"/>
                    <a:pt x="9" y="98"/>
                  </a:cubicBezTo>
                  <a:cubicBezTo>
                    <a:pt x="0" y="149"/>
                    <a:pt x="9" y="204"/>
                    <a:pt x="34" y="208"/>
                  </a:cubicBezTo>
                  <a:cubicBezTo>
                    <a:pt x="41" y="213"/>
                    <a:pt x="49" y="214"/>
                    <a:pt x="59" y="214"/>
                  </a:cubicBezTo>
                  <a:cubicBezTo>
                    <a:pt x="68" y="214"/>
                    <a:pt x="79" y="213"/>
                    <a:pt x="90" y="213"/>
                  </a:cubicBezTo>
                  <a:cubicBezTo>
                    <a:pt x="107" y="208"/>
                    <a:pt x="124" y="208"/>
                    <a:pt x="136" y="200"/>
                  </a:cubicBezTo>
                  <a:cubicBezTo>
                    <a:pt x="153" y="187"/>
                    <a:pt x="162" y="153"/>
                    <a:pt x="170" y="119"/>
                  </a:cubicBezTo>
                  <a:cubicBezTo>
                    <a:pt x="175" y="85"/>
                    <a:pt x="179" y="51"/>
                    <a:pt x="166" y="39"/>
                  </a:cubicBezTo>
                  <a:cubicBezTo>
                    <a:pt x="153" y="26"/>
                    <a:pt x="136" y="17"/>
                    <a:pt x="115" y="13"/>
                  </a:cubicBezTo>
                  <a:cubicBezTo>
                    <a:pt x="98" y="5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785552" y="3367563"/>
              <a:ext cx="99947" cy="37177"/>
            </a:xfrm>
            <a:custGeom>
              <a:avLst/>
              <a:gdLst/>
              <a:ahLst/>
              <a:cxnLst/>
              <a:rect l="l" t="t" r="r" b="b"/>
              <a:pathLst>
                <a:path w="535" h="199" extrusionOk="0">
                  <a:moveTo>
                    <a:pt x="382" y="0"/>
                  </a:moveTo>
                  <a:cubicBezTo>
                    <a:pt x="343" y="0"/>
                    <a:pt x="299" y="3"/>
                    <a:pt x="255" y="10"/>
                  </a:cubicBezTo>
                  <a:cubicBezTo>
                    <a:pt x="140" y="27"/>
                    <a:pt x="30" y="69"/>
                    <a:pt x="13" y="99"/>
                  </a:cubicBezTo>
                  <a:cubicBezTo>
                    <a:pt x="0" y="116"/>
                    <a:pt x="4" y="137"/>
                    <a:pt x="9" y="158"/>
                  </a:cubicBezTo>
                  <a:cubicBezTo>
                    <a:pt x="17" y="175"/>
                    <a:pt x="21" y="188"/>
                    <a:pt x="43" y="196"/>
                  </a:cubicBezTo>
                  <a:cubicBezTo>
                    <a:pt x="48" y="198"/>
                    <a:pt x="56" y="199"/>
                    <a:pt x="66" y="199"/>
                  </a:cubicBezTo>
                  <a:cubicBezTo>
                    <a:pt x="111" y="199"/>
                    <a:pt x="197" y="185"/>
                    <a:pt x="280" y="171"/>
                  </a:cubicBezTo>
                  <a:cubicBezTo>
                    <a:pt x="386" y="154"/>
                    <a:pt x="493" y="141"/>
                    <a:pt x="514" y="120"/>
                  </a:cubicBezTo>
                  <a:cubicBezTo>
                    <a:pt x="531" y="107"/>
                    <a:pt x="535" y="86"/>
                    <a:pt x="535" y="65"/>
                  </a:cubicBezTo>
                  <a:cubicBezTo>
                    <a:pt x="535" y="48"/>
                    <a:pt x="531" y="31"/>
                    <a:pt x="509" y="18"/>
                  </a:cubicBezTo>
                  <a:cubicBezTo>
                    <a:pt x="496" y="8"/>
                    <a:pt x="446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416775" y="2817947"/>
              <a:ext cx="45397" cy="249401"/>
            </a:xfrm>
            <a:custGeom>
              <a:avLst/>
              <a:gdLst/>
              <a:ahLst/>
              <a:cxnLst/>
              <a:rect l="l" t="t" r="r" b="b"/>
              <a:pathLst>
                <a:path w="243" h="1335" extrusionOk="0">
                  <a:moveTo>
                    <a:pt x="173" y="1"/>
                  </a:moveTo>
                  <a:cubicBezTo>
                    <a:pt x="160" y="1"/>
                    <a:pt x="145" y="10"/>
                    <a:pt x="128" y="44"/>
                  </a:cubicBezTo>
                  <a:cubicBezTo>
                    <a:pt x="98" y="99"/>
                    <a:pt x="47" y="380"/>
                    <a:pt x="26" y="660"/>
                  </a:cubicBezTo>
                  <a:cubicBezTo>
                    <a:pt x="1" y="940"/>
                    <a:pt x="5" y="1224"/>
                    <a:pt x="26" y="1284"/>
                  </a:cubicBezTo>
                  <a:cubicBezTo>
                    <a:pt x="43" y="1326"/>
                    <a:pt x="60" y="1335"/>
                    <a:pt x="81" y="1335"/>
                  </a:cubicBezTo>
                  <a:cubicBezTo>
                    <a:pt x="102" y="1335"/>
                    <a:pt x="115" y="1330"/>
                    <a:pt x="132" y="1284"/>
                  </a:cubicBezTo>
                  <a:cubicBezTo>
                    <a:pt x="149" y="1224"/>
                    <a:pt x="162" y="948"/>
                    <a:pt x="187" y="672"/>
                  </a:cubicBezTo>
                  <a:cubicBezTo>
                    <a:pt x="208" y="397"/>
                    <a:pt x="242" y="121"/>
                    <a:pt x="230" y="57"/>
                  </a:cubicBezTo>
                  <a:cubicBezTo>
                    <a:pt x="221" y="15"/>
                    <a:pt x="204" y="6"/>
                    <a:pt x="183" y="2"/>
                  </a:cubicBezTo>
                  <a:cubicBezTo>
                    <a:pt x="180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741991" y="3854596"/>
              <a:ext cx="80332" cy="454153"/>
            </a:xfrm>
            <a:custGeom>
              <a:avLst/>
              <a:gdLst/>
              <a:ahLst/>
              <a:cxnLst/>
              <a:rect l="l" t="t" r="r" b="b"/>
              <a:pathLst>
                <a:path w="430" h="2431" extrusionOk="0">
                  <a:moveTo>
                    <a:pt x="77" y="0"/>
                  </a:moveTo>
                  <a:cubicBezTo>
                    <a:pt x="60" y="0"/>
                    <a:pt x="43" y="5"/>
                    <a:pt x="30" y="89"/>
                  </a:cubicBezTo>
                  <a:cubicBezTo>
                    <a:pt x="9" y="200"/>
                    <a:pt x="1" y="722"/>
                    <a:pt x="68" y="1235"/>
                  </a:cubicBezTo>
                  <a:cubicBezTo>
                    <a:pt x="132" y="1749"/>
                    <a:pt x="268" y="2254"/>
                    <a:pt x="319" y="2352"/>
                  </a:cubicBezTo>
                  <a:cubicBezTo>
                    <a:pt x="350" y="2413"/>
                    <a:pt x="369" y="2431"/>
                    <a:pt x="387" y="2431"/>
                  </a:cubicBezTo>
                  <a:cubicBezTo>
                    <a:pt x="391" y="2431"/>
                    <a:pt x="395" y="2430"/>
                    <a:pt x="400" y="2428"/>
                  </a:cubicBezTo>
                  <a:cubicBezTo>
                    <a:pt x="416" y="2424"/>
                    <a:pt x="429" y="2407"/>
                    <a:pt x="421" y="2322"/>
                  </a:cubicBezTo>
                  <a:cubicBezTo>
                    <a:pt x="408" y="2212"/>
                    <a:pt x="289" y="1715"/>
                    <a:pt x="230" y="1214"/>
                  </a:cubicBezTo>
                  <a:cubicBezTo>
                    <a:pt x="162" y="709"/>
                    <a:pt x="149" y="200"/>
                    <a:pt x="132" y="89"/>
                  </a:cubicBezTo>
                  <a:cubicBezTo>
                    <a:pt x="119" y="9"/>
                    <a:pt x="98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820454" y="4392630"/>
              <a:ext cx="46144" cy="66133"/>
            </a:xfrm>
            <a:custGeom>
              <a:avLst/>
              <a:gdLst/>
              <a:ahLst/>
              <a:cxnLst/>
              <a:rect l="l" t="t" r="r" b="b"/>
              <a:pathLst>
                <a:path w="247" h="354" extrusionOk="0">
                  <a:moveTo>
                    <a:pt x="105" y="0"/>
                  </a:moveTo>
                  <a:cubicBezTo>
                    <a:pt x="92" y="0"/>
                    <a:pt x="79" y="3"/>
                    <a:pt x="64" y="6"/>
                  </a:cubicBezTo>
                  <a:cubicBezTo>
                    <a:pt x="47" y="15"/>
                    <a:pt x="30" y="19"/>
                    <a:pt x="22" y="36"/>
                  </a:cubicBezTo>
                  <a:cubicBezTo>
                    <a:pt x="1" y="79"/>
                    <a:pt x="73" y="333"/>
                    <a:pt x="124" y="350"/>
                  </a:cubicBezTo>
                  <a:cubicBezTo>
                    <a:pt x="131" y="352"/>
                    <a:pt x="138" y="353"/>
                    <a:pt x="145" y="353"/>
                  </a:cubicBezTo>
                  <a:cubicBezTo>
                    <a:pt x="156" y="353"/>
                    <a:pt x="167" y="351"/>
                    <a:pt x="179" y="346"/>
                  </a:cubicBezTo>
                  <a:cubicBezTo>
                    <a:pt x="196" y="338"/>
                    <a:pt x="213" y="333"/>
                    <a:pt x="221" y="316"/>
                  </a:cubicBezTo>
                  <a:cubicBezTo>
                    <a:pt x="247" y="274"/>
                    <a:pt x="171" y="19"/>
                    <a:pt x="120" y="2"/>
                  </a:cubicBezTo>
                  <a:cubicBezTo>
                    <a:pt x="115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810179" y="3612854"/>
              <a:ext cx="165894" cy="64265"/>
            </a:xfrm>
            <a:custGeom>
              <a:avLst/>
              <a:gdLst/>
              <a:ahLst/>
              <a:cxnLst/>
              <a:rect l="l" t="t" r="r" b="b"/>
              <a:pathLst>
                <a:path w="888" h="344" extrusionOk="0">
                  <a:moveTo>
                    <a:pt x="803" y="0"/>
                  </a:moveTo>
                  <a:cubicBezTo>
                    <a:pt x="726" y="0"/>
                    <a:pt x="569" y="24"/>
                    <a:pt x="416" y="72"/>
                  </a:cubicBezTo>
                  <a:cubicBezTo>
                    <a:pt x="226" y="127"/>
                    <a:pt x="51" y="212"/>
                    <a:pt x="22" y="250"/>
                  </a:cubicBezTo>
                  <a:cubicBezTo>
                    <a:pt x="1" y="276"/>
                    <a:pt x="5" y="293"/>
                    <a:pt x="13" y="314"/>
                  </a:cubicBezTo>
                  <a:cubicBezTo>
                    <a:pt x="22" y="331"/>
                    <a:pt x="30" y="344"/>
                    <a:pt x="64" y="344"/>
                  </a:cubicBezTo>
                  <a:cubicBezTo>
                    <a:pt x="111" y="344"/>
                    <a:pt x="285" y="276"/>
                    <a:pt x="463" y="225"/>
                  </a:cubicBezTo>
                  <a:cubicBezTo>
                    <a:pt x="641" y="170"/>
                    <a:pt x="824" y="131"/>
                    <a:pt x="858" y="106"/>
                  </a:cubicBezTo>
                  <a:cubicBezTo>
                    <a:pt x="888" y="85"/>
                    <a:pt x="888" y="68"/>
                    <a:pt x="883" y="42"/>
                  </a:cubicBezTo>
                  <a:cubicBezTo>
                    <a:pt x="883" y="25"/>
                    <a:pt x="875" y="12"/>
                    <a:pt x="841" y="4"/>
                  </a:cubicBezTo>
                  <a:cubicBezTo>
                    <a:pt x="833" y="2"/>
                    <a:pt x="820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413005" y="3728494"/>
              <a:ext cx="61089" cy="385031"/>
            </a:xfrm>
            <a:custGeom>
              <a:avLst/>
              <a:gdLst/>
              <a:ahLst/>
              <a:cxnLst/>
              <a:rect l="l" t="t" r="r" b="b"/>
              <a:pathLst>
                <a:path w="327" h="2061" extrusionOk="0">
                  <a:moveTo>
                    <a:pt x="110" y="0"/>
                  </a:moveTo>
                  <a:cubicBezTo>
                    <a:pt x="93" y="0"/>
                    <a:pt x="77" y="5"/>
                    <a:pt x="60" y="77"/>
                  </a:cubicBezTo>
                  <a:cubicBezTo>
                    <a:pt x="34" y="166"/>
                    <a:pt x="0" y="607"/>
                    <a:pt x="38" y="1045"/>
                  </a:cubicBezTo>
                  <a:cubicBezTo>
                    <a:pt x="72" y="1482"/>
                    <a:pt x="178" y="1910"/>
                    <a:pt x="221" y="1995"/>
                  </a:cubicBezTo>
                  <a:cubicBezTo>
                    <a:pt x="249" y="2048"/>
                    <a:pt x="266" y="2060"/>
                    <a:pt x="283" y="2060"/>
                  </a:cubicBezTo>
                  <a:cubicBezTo>
                    <a:pt x="286" y="2060"/>
                    <a:pt x="289" y="2060"/>
                    <a:pt x="293" y="2059"/>
                  </a:cubicBezTo>
                  <a:cubicBezTo>
                    <a:pt x="314" y="2055"/>
                    <a:pt x="327" y="2042"/>
                    <a:pt x="323" y="1970"/>
                  </a:cubicBezTo>
                  <a:cubicBezTo>
                    <a:pt x="314" y="1876"/>
                    <a:pt x="234" y="1456"/>
                    <a:pt x="200" y="1028"/>
                  </a:cubicBezTo>
                  <a:cubicBezTo>
                    <a:pt x="161" y="603"/>
                    <a:pt x="174" y="174"/>
                    <a:pt x="161" y="81"/>
                  </a:cubicBezTo>
                  <a:cubicBezTo>
                    <a:pt x="149" y="13"/>
                    <a:pt x="132" y="5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359015" y="4775792"/>
              <a:ext cx="216708" cy="189246"/>
            </a:xfrm>
            <a:custGeom>
              <a:avLst/>
              <a:gdLst/>
              <a:ahLst/>
              <a:cxnLst/>
              <a:rect l="l" t="t" r="r" b="b"/>
              <a:pathLst>
                <a:path w="1160" h="1013" extrusionOk="0">
                  <a:moveTo>
                    <a:pt x="55" y="0"/>
                  </a:moveTo>
                  <a:cubicBezTo>
                    <a:pt x="43" y="0"/>
                    <a:pt x="34" y="6"/>
                    <a:pt x="26" y="14"/>
                  </a:cubicBezTo>
                  <a:cubicBezTo>
                    <a:pt x="13" y="23"/>
                    <a:pt x="0" y="35"/>
                    <a:pt x="22" y="86"/>
                  </a:cubicBezTo>
                  <a:cubicBezTo>
                    <a:pt x="51" y="150"/>
                    <a:pt x="247" y="405"/>
                    <a:pt x="489" y="612"/>
                  </a:cubicBezTo>
                  <a:cubicBezTo>
                    <a:pt x="726" y="825"/>
                    <a:pt x="1002" y="990"/>
                    <a:pt x="1070" y="1007"/>
                  </a:cubicBezTo>
                  <a:cubicBezTo>
                    <a:pt x="1085" y="1011"/>
                    <a:pt x="1096" y="1012"/>
                    <a:pt x="1106" y="1012"/>
                  </a:cubicBezTo>
                  <a:cubicBezTo>
                    <a:pt x="1130" y="1012"/>
                    <a:pt x="1140" y="1002"/>
                    <a:pt x="1146" y="990"/>
                  </a:cubicBezTo>
                  <a:cubicBezTo>
                    <a:pt x="1159" y="973"/>
                    <a:pt x="1159" y="956"/>
                    <a:pt x="1121" y="918"/>
                  </a:cubicBezTo>
                  <a:cubicBezTo>
                    <a:pt x="1074" y="867"/>
                    <a:pt x="820" y="693"/>
                    <a:pt x="590" y="489"/>
                  </a:cubicBezTo>
                  <a:cubicBezTo>
                    <a:pt x="361" y="290"/>
                    <a:pt x="158" y="61"/>
                    <a:pt x="102" y="18"/>
                  </a:cubicBezTo>
                  <a:cubicBezTo>
                    <a:pt x="81" y="6"/>
                    <a:pt x="66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611218" y="4967280"/>
              <a:ext cx="38111" cy="36056"/>
            </a:xfrm>
            <a:custGeom>
              <a:avLst/>
              <a:gdLst/>
              <a:ahLst/>
              <a:cxnLst/>
              <a:rect l="l" t="t" r="r" b="b"/>
              <a:pathLst>
                <a:path w="204" h="193" extrusionOk="0">
                  <a:moveTo>
                    <a:pt x="64" y="1"/>
                  </a:moveTo>
                  <a:cubicBezTo>
                    <a:pt x="55" y="1"/>
                    <a:pt x="48" y="3"/>
                    <a:pt x="43" y="8"/>
                  </a:cubicBezTo>
                  <a:cubicBezTo>
                    <a:pt x="30" y="20"/>
                    <a:pt x="21" y="37"/>
                    <a:pt x="13" y="54"/>
                  </a:cubicBezTo>
                  <a:cubicBezTo>
                    <a:pt x="4" y="71"/>
                    <a:pt x="0" y="88"/>
                    <a:pt x="0" y="105"/>
                  </a:cubicBezTo>
                  <a:cubicBezTo>
                    <a:pt x="0" y="137"/>
                    <a:pt x="89" y="193"/>
                    <a:pt x="138" y="193"/>
                  </a:cubicBezTo>
                  <a:cubicBezTo>
                    <a:pt x="148" y="193"/>
                    <a:pt x="156" y="191"/>
                    <a:pt x="161" y="186"/>
                  </a:cubicBezTo>
                  <a:cubicBezTo>
                    <a:pt x="174" y="173"/>
                    <a:pt x="183" y="156"/>
                    <a:pt x="191" y="135"/>
                  </a:cubicBezTo>
                  <a:cubicBezTo>
                    <a:pt x="195" y="122"/>
                    <a:pt x="204" y="105"/>
                    <a:pt x="204" y="88"/>
                  </a:cubicBezTo>
                  <a:cubicBezTo>
                    <a:pt x="200" y="56"/>
                    <a:pt x="111" y="1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308981" y="4788122"/>
              <a:ext cx="47638" cy="23352"/>
            </a:xfrm>
            <a:custGeom>
              <a:avLst/>
              <a:gdLst/>
              <a:ahLst/>
              <a:cxnLst/>
              <a:rect l="l" t="t" r="r" b="b"/>
              <a:pathLst>
                <a:path w="255" h="125" extrusionOk="0">
                  <a:moveTo>
                    <a:pt x="94" y="0"/>
                  </a:moveTo>
                  <a:cubicBezTo>
                    <a:pt x="50" y="0"/>
                    <a:pt x="15" y="11"/>
                    <a:pt x="9" y="24"/>
                  </a:cubicBezTo>
                  <a:cubicBezTo>
                    <a:pt x="0" y="37"/>
                    <a:pt x="0" y="46"/>
                    <a:pt x="0" y="63"/>
                  </a:cubicBezTo>
                  <a:cubicBezTo>
                    <a:pt x="5" y="75"/>
                    <a:pt x="9" y="88"/>
                    <a:pt x="17" y="97"/>
                  </a:cubicBezTo>
                  <a:cubicBezTo>
                    <a:pt x="30" y="105"/>
                    <a:pt x="77" y="109"/>
                    <a:pt x="123" y="118"/>
                  </a:cubicBezTo>
                  <a:cubicBezTo>
                    <a:pt x="152" y="120"/>
                    <a:pt x="180" y="125"/>
                    <a:pt x="201" y="125"/>
                  </a:cubicBezTo>
                  <a:cubicBezTo>
                    <a:pt x="214" y="125"/>
                    <a:pt x="224" y="123"/>
                    <a:pt x="229" y="118"/>
                  </a:cubicBezTo>
                  <a:cubicBezTo>
                    <a:pt x="242" y="109"/>
                    <a:pt x="246" y="97"/>
                    <a:pt x="251" y="84"/>
                  </a:cubicBezTo>
                  <a:cubicBezTo>
                    <a:pt x="255" y="71"/>
                    <a:pt x="255" y="58"/>
                    <a:pt x="251" y="50"/>
                  </a:cubicBezTo>
                  <a:cubicBezTo>
                    <a:pt x="242" y="33"/>
                    <a:pt x="191" y="7"/>
                    <a:pt x="132" y="3"/>
                  </a:cubicBezTo>
                  <a:cubicBezTo>
                    <a:pt x="119" y="1"/>
                    <a:pt x="106" y="0"/>
                    <a:pt x="9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423127" y="4817079"/>
              <a:ext cx="57353" cy="51188"/>
            </a:xfrm>
            <a:custGeom>
              <a:avLst/>
              <a:gdLst/>
              <a:ahLst/>
              <a:cxnLst/>
              <a:rect l="l" t="t" r="r" b="b"/>
              <a:pathLst>
                <a:path w="307" h="274" extrusionOk="0">
                  <a:moveTo>
                    <a:pt x="50" y="1"/>
                  </a:moveTo>
                  <a:cubicBezTo>
                    <a:pt x="49" y="1"/>
                    <a:pt x="48" y="1"/>
                    <a:pt x="47" y="1"/>
                  </a:cubicBezTo>
                  <a:cubicBezTo>
                    <a:pt x="30" y="5"/>
                    <a:pt x="22" y="14"/>
                    <a:pt x="13" y="26"/>
                  </a:cubicBezTo>
                  <a:cubicBezTo>
                    <a:pt x="9" y="35"/>
                    <a:pt x="0" y="48"/>
                    <a:pt x="9" y="60"/>
                  </a:cubicBezTo>
                  <a:cubicBezTo>
                    <a:pt x="13" y="82"/>
                    <a:pt x="68" y="128"/>
                    <a:pt x="124" y="179"/>
                  </a:cubicBezTo>
                  <a:cubicBezTo>
                    <a:pt x="179" y="226"/>
                    <a:pt x="234" y="273"/>
                    <a:pt x="255" y="273"/>
                  </a:cubicBezTo>
                  <a:cubicBezTo>
                    <a:pt x="257" y="273"/>
                    <a:pt x="260" y="274"/>
                    <a:pt x="262" y="274"/>
                  </a:cubicBezTo>
                  <a:cubicBezTo>
                    <a:pt x="272" y="274"/>
                    <a:pt x="283" y="266"/>
                    <a:pt x="293" y="256"/>
                  </a:cubicBezTo>
                  <a:cubicBezTo>
                    <a:pt x="302" y="247"/>
                    <a:pt x="306" y="239"/>
                    <a:pt x="306" y="222"/>
                  </a:cubicBezTo>
                  <a:cubicBezTo>
                    <a:pt x="302" y="200"/>
                    <a:pt x="255" y="141"/>
                    <a:pt x="196" y="90"/>
                  </a:cubicBezTo>
                  <a:cubicBezTo>
                    <a:pt x="139" y="42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345411" y="4883399"/>
              <a:ext cx="40539" cy="35495"/>
            </a:xfrm>
            <a:custGeom>
              <a:avLst/>
              <a:gdLst/>
              <a:ahLst/>
              <a:cxnLst/>
              <a:rect l="l" t="t" r="r" b="b"/>
              <a:pathLst>
                <a:path w="217" h="190" extrusionOk="0">
                  <a:moveTo>
                    <a:pt x="48" y="1"/>
                  </a:moveTo>
                  <a:cubicBezTo>
                    <a:pt x="45" y="1"/>
                    <a:pt x="41" y="1"/>
                    <a:pt x="39" y="3"/>
                  </a:cubicBezTo>
                  <a:cubicBezTo>
                    <a:pt x="26" y="7"/>
                    <a:pt x="22" y="19"/>
                    <a:pt x="13" y="32"/>
                  </a:cubicBezTo>
                  <a:cubicBezTo>
                    <a:pt x="5" y="45"/>
                    <a:pt x="1" y="53"/>
                    <a:pt x="5" y="66"/>
                  </a:cubicBezTo>
                  <a:cubicBezTo>
                    <a:pt x="5" y="83"/>
                    <a:pt x="43" y="113"/>
                    <a:pt x="81" y="138"/>
                  </a:cubicBezTo>
                  <a:cubicBezTo>
                    <a:pt x="113" y="166"/>
                    <a:pt x="148" y="190"/>
                    <a:pt x="166" y="190"/>
                  </a:cubicBezTo>
                  <a:cubicBezTo>
                    <a:pt x="168" y="190"/>
                    <a:pt x="169" y="190"/>
                    <a:pt x="170" y="189"/>
                  </a:cubicBezTo>
                  <a:cubicBezTo>
                    <a:pt x="183" y="185"/>
                    <a:pt x="196" y="177"/>
                    <a:pt x="204" y="164"/>
                  </a:cubicBezTo>
                  <a:cubicBezTo>
                    <a:pt x="213" y="151"/>
                    <a:pt x="217" y="143"/>
                    <a:pt x="217" y="130"/>
                  </a:cubicBezTo>
                  <a:cubicBezTo>
                    <a:pt x="217" y="113"/>
                    <a:pt x="183" y="75"/>
                    <a:pt x="145" y="45"/>
                  </a:cubicBezTo>
                  <a:cubicBezTo>
                    <a:pt x="109" y="20"/>
                    <a:pt x="70" y="1"/>
                    <a:pt x="48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228837" y="4869388"/>
              <a:ext cx="23913" cy="21671"/>
            </a:xfrm>
            <a:custGeom>
              <a:avLst/>
              <a:gdLst/>
              <a:ahLst/>
              <a:cxnLst/>
              <a:rect l="l" t="t" r="r" b="b"/>
              <a:pathLst>
                <a:path w="128" h="116" extrusionOk="0">
                  <a:moveTo>
                    <a:pt x="54" y="1"/>
                  </a:moveTo>
                  <a:cubicBezTo>
                    <a:pt x="33" y="1"/>
                    <a:pt x="14" y="6"/>
                    <a:pt x="9" y="18"/>
                  </a:cubicBezTo>
                  <a:cubicBezTo>
                    <a:pt x="5" y="27"/>
                    <a:pt x="5" y="39"/>
                    <a:pt x="5" y="56"/>
                  </a:cubicBezTo>
                  <a:cubicBezTo>
                    <a:pt x="1" y="69"/>
                    <a:pt x="1" y="78"/>
                    <a:pt x="5" y="90"/>
                  </a:cubicBezTo>
                  <a:cubicBezTo>
                    <a:pt x="12" y="105"/>
                    <a:pt x="48" y="116"/>
                    <a:pt x="79" y="116"/>
                  </a:cubicBezTo>
                  <a:cubicBezTo>
                    <a:pt x="100" y="116"/>
                    <a:pt x="118" y="111"/>
                    <a:pt x="124" y="99"/>
                  </a:cubicBezTo>
                  <a:cubicBezTo>
                    <a:pt x="128" y="90"/>
                    <a:pt x="128" y="78"/>
                    <a:pt x="128" y="61"/>
                  </a:cubicBezTo>
                  <a:cubicBezTo>
                    <a:pt x="128" y="48"/>
                    <a:pt x="128" y="35"/>
                    <a:pt x="124" y="27"/>
                  </a:cubicBezTo>
                  <a:cubicBezTo>
                    <a:pt x="119" y="12"/>
                    <a:pt x="84" y="1"/>
                    <a:pt x="54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784772" y="4694527"/>
              <a:ext cx="1103905" cy="527199"/>
            </a:xfrm>
            <a:custGeom>
              <a:avLst/>
              <a:gdLst/>
              <a:ahLst/>
              <a:cxnLst/>
              <a:rect l="l" t="t" r="r" b="b"/>
              <a:pathLst>
                <a:path w="5909" h="2822" extrusionOk="0">
                  <a:moveTo>
                    <a:pt x="2664" y="110"/>
                  </a:moveTo>
                  <a:cubicBezTo>
                    <a:pt x="2847" y="110"/>
                    <a:pt x="3035" y="134"/>
                    <a:pt x="3222" y="186"/>
                  </a:cubicBezTo>
                  <a:cubicBezTo>
                    <a:pt x="3456" y="250"/>
                    <a:pt x="3681" y="364"/>
                    <a:pt x="3872" y="521"/>
                  </a:cubicBezTo>
                  <a:cubicBezTo>
                    <a:pt x="4067" y="682"/>
                    <a:pt x="4224" y="890"/>
                    <a:pt x="4326" y="1120"/>
                  </a:cubicBezTo>
                  <a:lnTo>
                    <a:pt x="4351" y="1179"/>
                  </a:lnTo>
                  <a:cubicBezTo>
                    <a:pt x="4211" y="1205"/>
                    <a:pt x="4080" y="1247"/>
                    <a:pt x="3961" y="1302"/>
                  </a:cubicBezTo>
                  <a:cubicBezTo>
                    <a:pt x="3702" y="1425"/>
                    <a:pt x="3494" y="1591"/>
                    <a:pt x="3379" y="1761"/>
                  </a:cubicBezTo>
                  <a:cubicBezTo>
                    <a:pt x="3260" y="1935"/>
                    <a:pt x="3235" y="2092"/>
                    <a:pt x="3231" y="2168"/>
                  </a:cubicBezTo>
                  <a:cubicBezTo>
                    <a:pt x="3222" y="2249"/>
                    <a:pt x="3226" y="2308"/>
                    <a:pt x="3235" y="2342"/>
                  </a:cubicBezTo>
                  <a:cubicBezTo>
                    <a:pt x="3231" y="2363"/>
                    <a:pt x="3231" y="2389"/>
                    <a:pt x="3239" y="2423"/>
                  </a:cubicBezTo>
                  <a:cubicBezTo>
                    <a:pt x="3239" y="2427"/>
                    <a:pt x="3239" y="2427"/>
                    <a:pt x="3239" y="2427"/>
                  </a:cubicBezTo>
                  <a:cubicBezTo>
                    <a:pt x="3010" y="2431"/>
                    <a:pt x="2789" y="2435"/>
                    <a:pt x="2581" y="2435"/>
                  </a:cubicBezTo>
                  <a:cubicBezTo>
                    <a:pt x="2373" y="2440"/>
                    <a:pt x="2174" y="2444"/>
                    <a:pt x="1991" y="2444"/>
                  </a:cubicBezTo>
                  <a:cubicBezTo>
                    <a:pt x="1949" y="2448"/>
                    <a:pt x="1902" y="2448"/>
                    <a:pt x="1860" y="2448"/>
                  </a:cubicBezTo>
                  <a:cubicBezTo>
                    <a:pt x="1817" y="2448"/>
                    <a:pt x="1775" y="2452"/>
                    <a:pt x="1732" y="2452"/>
                  </a:cubicBezTo>
                  <a:cubicBezTo>
                    <a:pt x="1718" y="2452"/>
                    <a:pt x="1706" y="2454"/>
                    <a:pt x="1693" y="2454"/>
                  </a:cubicBezTo>
                  <a:cubicBezTo>
                    <a:pt x="1687" y="2454"/>
                    <a:pt x="1680" y="2454"/>
                    <a:pt x="1673" y="2452"/>
                  </a:cubicBezTo>
                  <a:cubicBezTo>
                    <a:pt x="1635" y="2452"/>
                    <a:pt x="1592" y="2452"/>
                    <a:pt x="1558" y="2444"/>
                  </a:cubicBezTo>
                  <a:cubicBezTo>
                    <a:pt x="1541" y="2444"/>
                    <a:pt x="1529" y="2440"/>
                    <a:pt x="1512" y="2435"/>
                  </a:cubicBezTo>
                  <a:cubicBezTo>
                    <a:pt x="1376" y="2410"/>
                    <a:pt x="1274" y="2346"/>
                    <a:pt x="1198" y="2283"/>
                  </a:cubicBezTo>
                  <a:cubicBezTo>
                    <a:pt x="1125" y="2215"/>
                    <a:pt x="1075" y="2155"/>
                    <a:pt x="1045" y="2113"/>
                  </a:cubicBezTo>
                  <a:cubicBezTo>
                    <a:pt x="1019" y="2079"/>
                    <a:pt x="998" y="2049"/>
                    <a:pt x="981" y="2024"/>
                  </a:cubicBezTo>
                  <a:cubicBezTo>
                    <a:pt x="968" y="1994"/>
                    <a:pt x="951" y="1969"/>
                    <a:pt x="939" y="1947"/>
                  </a:cubicBezTo>
                  <a:cubicBezTo>
                    <a:pt x="913" y="1905"/>
                    <a:pt x="901" y="1867"/>
                    <a:pt x="884" y="1845"/>
                  </a:cubicBezTo>
                  <a:cubicBezTo>
                    <a:pt x="879" y="1833"/>
                    <a:pt x="875" y="1828"/>
                    <a:pt x="871" y="1820"/>
                  </a:cubicBezTo>
                  <a:cubicBezTo>
                    <a:pt x="875" y="1816"/>
                    <a:pt x="875" y="1799"/>
                    <a:pt x="871" y="1765"/>
                  </a:cubicBezTo>
                  <a:cubicBezTo>
                    <a:pt x="871" y="1735"/>
                    <a:pt x="862" y="1684"/>
                    <a:pt x="867" y="1612"/>
                  </a:cubicBezTo>
                  <a:cubicBezTo>
                    <a:pt x="867" y="1591"/>
                    <a:pt x="867" y="1561"/>
                    <a:pt x="867" y="1531"/>
                  </a:cubicBezTo>
                  <a:cubicBezTo>
                    <a:pt x="867" y="1510"/>
                    <a:pt x="871" y="1480"/>
                    <a:pt x="875" y="1455"/>
                  </a:cubicBezTo>
                  <a:cubicBezTo>
                    <a:pt x="888" y="1349"/>
                    <a:pt x="922" y="1132"/>
                    <a:pt x="1075" y="890"/>
                  </a:cubicBezTo>
                  <a:cubicBezTo>
                    <a:pt x="1147" y="772"/>
                    <a:pt x="1253" y="649"/>
                    <a:pt x="1393" y="538"/>
                  </a:cubicBezTo>
                  <a:cubicBezTo>
                    <a:pt x="1529" y="424"/>
                    <a:pt x="1698" y="326"/>
                    <a:pt x="1889" y="254"/>
                  </a:cubicBezTo>
                  <a:cubicBezTo>
                    <a:pt x="2120" y="164"/>
                    <a:pt x="2386" y="110"/>
                    <a:pt x="2664" y="110"/>
                  </a:cubicBezTo>
                  <a:close/>
                  <a:moveTo>
                    <a:pt x="4598" y="1269"/>
                  </a:moveTo>
                  <a:cubicBezTo>
                    <a:pt x="4693" y="1269"/>
                    <a:pt x="4792" y="1279"/>
                    <a:pt x="4890" y="1298"/>
                  </a:cubicBezTo>
                  <a:cubicBezTo>
                    <a:pt x="4954" y="1311"/>
                    <a:pt x="5013" y="1328"/>
                    <a:pt x="5077" y="1345"/>
                  </a:cubicBezTo>
                  <a:cubicBezTo>
                    <a:pt x="5170" y="1379"/>
                    <a:pt x="5264" y="1417"/>
                    <a:pt x="5353" y="1468"/>
                  </a:cubicBezTo>
                  <a:cubicBezTo>
                    <a:pt x="5497" y="1548"/>
                    <a:pt x="5625" y="1663"/>
                    <a:pt x="5705" y="1803"/>
                  </a:cubicBezTo>
                  <a:cubicBezTo>
                    <a:pt x="5748" y="1875"/>
                    <a:pt x="5773" y="1952"/>
                    <a:pt x="5786" y="2028"/>
                  </a:cubicBezTo>
                  <a:cubicBezTo>
                    <a:pt x="5794" y="2109"/>
                    <a:pt x="5790" y="2185"/>
                    <a:pt x="5752" y="2249"/>
                  </a:cubicBezTo>
                  <a:cubicBezTo>
                    <a:pt x="5739" y="2274"/>
                    <a:pt x="5709" y="2304"/>
                    <a:pt x="5680" y="2329"/>
                  </a:cubicBezTo>
                  <a:cubicBezTo>
                    <a:pt x="5650" y="2355"/>
                    <a:pt x="5620" y="2376"/>
                    <a:pt x="5586" y="2397"/>
                  </a:cubicBezTo>
                  <a:cubicBezTo>
                    <a:pt x="5518" y="2435"/>
                    <a:pt x="5442" y="2465"/>
                    <a:pt x="5366" y="2486"/>
                  </a:cubicBezTo>
                  <a:cubicBezTo>
                    <a:pt x="5047" y="2567"/>
                    <a:pt x="4733" y="2601"/>
                    <a:pt x="4457" y="2601"/>
                  </a:cubicBezTo>
                  <a:cubicBezTo>
                    <a:pt x="4427" y="2601"/>
                    <a:pt x="4396" y="2602"/>
                    <a:pt x="4366" y="2602"/>
                  </a:cubicBezTo>
                  <a:cubicBezTo>
                    <a:pt x="4123" y="2602"/>
                    <a:pt x="3905" y="2588"/>
                    <a:pt x="3732" y="2584"/>
                  </a:cubicBezTo>
                  <a:cubicBezTo>
                    <a:pt x="3655" y="2580"/>
                    <a:pt x="3583" y="2567"/>
                    <a:pt x="3524" y="2558"/>
                  </a:cubicBezTo>
                  <a:cubicBezTo>
                    <a:pt x="3515" y="2554"/>
                    <a:pt x="3502" y="2554"/>
                    <a:pt x="3490" y="2550"/>
                  </a:cubicBezTo>
                  <a:cubicBezTo>
                    <a:pt x="3464" y="2546"/>
                    <a:pt x="3439" y="2537"/>
                    <a:pt x="3417" y="2533"/>
                  </a:cubicBezTo>
                  <a:cubicBezTo>
                    <a:pt x="3417" y="2529"/>
                    <a:pt x="3413" y="2529"/>
                    <a:pt x="3409" y="2529"/>
                  </a:cubicBezTo>
                  <a:cubicBezTo>
                    <a:pt x="3388" y="2520"/>
                    <a:pt x="3375" y="2508"/>
                    <a:pt x="3362" y="2499"/>
                  </a:cubicBezTo>
                  <a:cubicBezTo>
                    <a:pt x="3333" y="2478"/>
                    <a:pt x="3311" y="2452"/>
                    <a:pt x="3303" y="2427"/>
                  </a:cubicBezTo>
                  <a:cubicBezTo>
                    <a:pt x="3299" y="2418"/>
                    <a:pt x="3294" y="2414"/>
                    <a:pt x="3294" y="2410"/>
                  </a:cubicBezTo>
                  <a:cubicBezTo>
                    <a:pt x="3286" y="2393"/>
                    <a:pt x="3282" y="2380"/>
                    <a:pt x="3282" y="2372"/>
                  </a:cubicBezTo>
                  <a:cubicBezTo>
                    <a:pt x="3282" y="2338"/>
                    <a:pt x="3282" y="2274"/>
                    <a:pt x="3303" y="2172"/>
                  </a:cubicBezTo>
                  <a:cubicBezTo>
                    <a:pt x="3316" y="2104"/>
                    <a:pt x="3341" y="1964"/>
                    <a:pt x="3456" y="1811"/>
                  </a:cubicBezTo>
                  <a:cubicBezTo>
                    <a:pt x="3562" y="1659"/>
                    <a:pt x="3761" y="1510"/>
                    <a:pt x="4012" y="1396"/>
                  </a:cubicBezTo>
                  <a:cubicBezTo>
                    <a:pt x="4122" y="1340"/>
                    <a:pt x="4254" y="1302"/>
                    <a:pt x="4389" y="1285"/>
                  </a:cubicBezTo>
                  <a:cubicBezTo>
                    <a:pt x="4428" y="1277"/>
                    <a:pt x="4466" y="1272"/>
                    <a:pt x="4504" y="1272"/>
                  </a:cubicBezTo>
                  <a:cubicBezTo>
                    <a:pt x="4535" y="1270"/>
                    <a:pt x="4566" y="1269"/>
                    <a:pt x="4598" y="1269"/>
                  </a:cubicBezTo>
                  <a:close/>
                  <a:moveTo>
                    <a:pt x="807" y="1629"/>
                  </a:moveTo>
                  <a:cubicBezTo>
                    <a:pt x="811" y="1693"/>
                    <a:pt x="824" y="1739"/>
                    <a:pt x="833" y="1769"/>
                  </a:cubicBezTo>
                  <a:cubicBezTo>
                    <a:pt x="833" y="1773"/>
                    <a:pt x="837" y="1782"/>
                    <a:pt x="837" y="1786"/>
                  </a:cubicBezTo>
                  <a:cubicBezTo>
                    <a:pt x="833" y="1786"/>
                    <a:pt x="833" y="1799"/>
                    <a:pt x="845" y="1854"/>
                  </a:cubicBezTo>
                  <a:cubicBezTo>
                    <a:pt x="858" y="1884"/>
                    <a:pt x="862" y="1922"/>
                    <a:pt x="888" y="1969"/>
                  </a:cubicBezTo>
                  <a:cubicBezTo>
                    <a:pt x="901" y="1994"/>
                    <a:pt x="913" y="2024"/>
                    <a:pt x="926" y="2053"/>
                  </a:cubicBezTo>
                  <a:cubicBezTo>
                    <a:pt x="943" y="2087"/>
                    <a:pt x="964" y="2121"/>
                    <a:pt x="985" y="2160"/>
                  </a:cubicBezTo>
                  <a:cubicBezTo>
                    <a:pt x="1015" y="2206"/>
                    <a:pt x="1070" y="2274"/>
                    <a:pt x="1147" y="2351"/>
                  </a:cubicBezTo>
                  <a:cubicBezTo>
                    <a:pt x="1232" y="2423"/>
                    <a:pt x="1350" y="2495"/>
                    <a:pt x="1499" y="2529"/>
                  </a:cubicBezTo>
                  <a:lnTo>
                    <a:pt x="1503" y="2529"/>
                  </a:lnTo>
                  <a:cubicBezTo>
                    <a:pt x="1478" y="2558"/>
                    <a:pt x="1448" y="2580"/>
                    <a:pt x="1410" y="2601"/>
                  </a:cubicBezTo>
                  <a:cubicBezTo>
                    <a:pt x="1325" y="2660"/>
                    <a:pt x="1215" y="2686"/>
                    <a:pt x="1104" y="2699"/>
                  </a:cubicBezTo>
                  <a:cubicBezTo>
                    <a:pt x="1045" y="2703"/>
                    <a:pt x="990" y="2703"/>
                    <a:pt x="930" y="2707"/>
                  </a:cubicBezTo>
                  <a:lnTo>
                    <a:pt x="756" y="2707"/>
                  </a:lnTo>
                  <a:cubicBezTo>
                    <a:pt x="637" y="2707"/>
                    <a:pt x="536" y="2699"/>
                    <a:pt x="429" y="2669"/>
                  </a:cubicBezTo>
                  <a:cubicBezTo>
                    <a:pt x="328" y="2639"/>
                    <a:pt x="230" y="2601"/>
                    <a:pt x="171" y="2533"/>
                  </a:cubicBezTo>
                  <a:cubicBezTo>
                    <a:pt x="107" y="2474"/>
                    <a:pt x="98" y="2384"/>
                    <a:pt x="115" y="2304"/>
                  </a:cubicBezTo>
                  <a:cubicBezTo>
                    <a:pt x="132" y="2219"/>
                    <a:pt x="171" y="2143"/>
                    <a:pt x="209" y="2075"/>
                  </a:cubicBezTo>
                  <a:cubicBezTo>
                    <a:pt x="251" y="2007"/>
                    <a:pt x="289" y="1947"/>
                    <a:pt x="332" y="1905"/>
                  </a:cubicBezTo>
                  <a:cubicBezTo>
                    <a:pt x="421" y="1820"/>
                    <a:pt x="502" y="1773"/>
                    <a:pt x="544" y="1744"/>
                  </a:cubicBezTo>
                  <a:cubicBezTo>
                    <a:pt x="625" y="1697"/>
                    <a:pt x="663" y="1671"/>
                    <a:pt x="680" y="1654"/>
                  </a:cubicBezTo>
                  <a:cubicBezTo>
                    <a:pt x="697" y="1654"/>
                    <a:pt x="735" y="1646"/>
                    <a:pt x="807" y="1629"/>
                  </a:cubicBezTo>
                  <a:close/>
                  <a:moveTo>
                    <a:pt x="2676" y="0"/>
                  </a:moveTo>
                  <a:cubicBezTo>
                    <a:pt x="2376" y="0"/>
                    <a:pt x="2089" y="61"/>
                    <a:pt x="1843" y="160"/>
                  </a:cubicBezTo>
                  <a:cubicBezTo>
                    <a:pt x="1643" y="237"/>
                    <a:pt x="1465" y="347"/>
                    <a:pt x="1325" y="466"/>
                  </a:cubicBezTo>
                  <a:cubicBezTo>
                    <a:pt x="1181" y="585"/>
                    <a:pt x="1070" y="721"/>
                    <a:pt x="994" y="852"/>
                  </a:cubicBezTo>
                  <a:cubicBezTo>
                    <a:pt x="837" y="1111"/>
                    <a:pt x="807" y="1340"/>
                    <a:pt x="799" y="1455"/>
                  </a:cubicBezTo>
                  <a:cubicBezTo>
                    <a:pt x="799" y="1489"/>
                    <a:pt x="799" y="1523"/>
                    <a:pt x="799" y="1553"/>
                  </a:cubicBezTo>
                  <a:cubicBezTo>
                    <a:pt x="705" y="1591"/>
                    <a:pt x="671" y="1616"/>
                    <a:pt x="659" y="1629"/>
                  </a:cubicBezTo>
                  <a:cubicBezTo>
                    <a:pt x="633" y="1633"/>
                    <a:pt x="591" y="1646"/>
                    <a:pt x="506" y="1680"/>
                  </a:cubicBezTo>
                  <a:cubicBezTo>
                    <a:pt x="459" y="1705"/>
                    <a:pt x="370" y="1748"/>
                    <a:pt x="268" y="1845"/>
                  </a:cubicBezTo>
                  <a:cubicBezTo>
                    <a:pt x="243" y="1867"/>
                    <a:pt x="217" y="1896"/>
                    <a:pt x="192" y="1926"/>
                  </a:cubicBezTo>
                  <a:cubicBezTo>
                    <a:pt x="166" y="1960"/>
                    <a:pt x="149" y="1994"/>
                    <a:pt x="124" y="2028"/>
                  </a:cubicBezTo>
                  <a:cubicBezTo>
                    <a:pt x="81" y="2100"/>
                    <a:pt x="35" y="2185"/>
                    <a:pt x="13" y="2287"/>
                  </a:cubicBezTo>
                  <a:lnTo>
                    <a:pt x="5" y="2325"/>
                  </a:lnTo>
                  <a:cubicBezTo>
                    <a:pt x="5" y="2338"/>
                    <a:pt x="5" y="2351"/>
                    <a:pt x="5" y="2367"/>
                  </a:cubicBezTo>
                  <a:cubicBezTo>
                    <a:pt x="5" y="2380"/>
                    <a:pt x="1" y="2393"/>
                    <a:pt x="5" y="2410"/>
                  </a:cubicBezTo>
                  <a:lnTo>
                    <a:pt x="9" y="2452"/>
                  </a:lnTo>
                  <a:cubicBezTo>
                    <a:pt x="13" y="2482"/>
                    <a:pt x="30" y="2508"/>
                    <a:pt x="39" y="2537"/>
                  </a:cubicBezTo>
                  <a:cubicBezTo>
                    <a:pt x="56" y="2563"/>
                    <a:pt x="73" y="2588"/>
                    <a:pt x="94" y="2609"/>
                  </a:cubicBezTo>
                  <a:cubicBezTo>
                    <a:pt x="179" y="2703"/>
                    <a:pt x="294" y="2745"/>
                    <a:pt x="404" y="2775"/>
                  </a:cubicBezTo>
                  <a:cubicBezTo>
                    <a:pt x="459" y="2792"/>
                    <a:pt x="519" y="2805"/>
                    <a:pt x="578" y="2813"/>
                  </a:cubicBezTo>
                  <a:cubicBezTo>
                    <a:pt x="637" y="2817"/>
                    <a:pt x="701" y="2822"/>
                    <a:pt x="756" y="2822"/>
                  </a:cubicBezTo>
                  <a:cubicBezTo>
                    <a:pt x="816" y="2822"/>
                    <a:pt x="875" y="2822"/>
                    <a:pt x="934" y="2817"/>
                  </a:cubicBezTo>
                  <a:cubicBezTo>
                    <a:pt x="994" y="2817"/>
                    <a:pt x="1058" y="2817"/>
                    <a:pt x="1117" y="2809"/>
                  </a:cubicBezTo>
                  <a:cubicBezTo>
                    <a:pt x="1240" y="2800"/>
                    <a:pt x="1367" y="2766"/>
                    <a:pt x="1474" y="2699"/>
                  </a:cubicBezTo>
                  <a:cubicBezTo>
                    <a:pt x="1529" y="2660"/>
                    <a:pt x="1580" y="2618"/>
                    <a:pt x="1618" y="2563"/>
                  </a:cubicBezTo>
                  <a:cubicBezTo>
                    <a:pt x="1622" y="2558"/>
                    <a:pt x="1626" y="2550"/>
                    <a:pt x="1626" y="2546"/>
                  </a:cubicBezTo>
                  <a:lnTo>
                    <a:pt x="1631" y="2546"/>
                  </a:lnTo>
                  <a:cubicBezTo>
                    <a:pt x="1665" y="2546"/>
                    <a:pt x="1703" y="2550"/>
                    <a:pt x="1741" y="2550"/>
                  </a:cubicBezTo>
                  <a:cubicBezTo>
                    <a:pt x="1788" y="2546"/>
                    <a:pt x="1826" y="2542"/>
                    <a:pt x="1868" y="2542"/>
                  </a:cubicBezTo>
                  <a:lnTo>
                    <a:pt x="2590" y="2542"/>
                  </a:lnTo>
                  <a:cubicBezTo>
                    <a:pt x="2802" y="2537"/>
                    <a:pt x="3027" y="2537"/>
                    <a:pt x="3256" y="2537"/>
                  </a:cubicBezTo>
                  <a:cubicBezTo>
                    <a:pt x="3269" y="2537"/>
                    <a:pt x="3282" y="2537"/>
                    <a:pt x="3294" y="2533"/>
                  </a:cubicBezTo>
                  <a:cubicBezTo>
                    <a:pt x="3299" y="2542"/>
                    <a:pt x="3307" y="2550"/>
                    <a:pt x="3316" y="2558"/>
                  </a:cubicBezTo>
                  <a:cubicBezTo>
                    <a:pt x="3328" y="2567"/>
                    <a:pt x="3341" y="2580"/>
                    <a:pt x="3362" y="2592"/>
                  </a:cubicBezTo>
                  <a:cubicBezTo>
                    <a:pt x="3367" y="2592"/>
                    <a:pt x="3375" y="2597"/>
                    <a:pt x="3384" y="2601"/>
                  </a:cubicBezTo>
                  <a:cubicBezTo>
                    <a:pt x="3409" y="2614"/>
                    <a:pt x="3443" y="2622"/>
                    <a:pt x="3477" y="2631"/>
                  </a:cubicBezTo>
                  <a:cubicBezTo>
                    <a:pt x="3545" y="2648"/>
                    <a:pt x="3630" y="2665"/>
                    <a:pt x="3732" y="2673"/>
                  </a:cubicBezTo>
                  <a:cubicBezTo>
                    <a:pt x="3927" y="2686"/>
                    <a:pt x="4177" y="2703"/>
                    <a:pt x="4462" y="2707"/>
                  </a:cubicBezTo>
                  <a:cubicBezTo>
                    <a:pt x="4746" y="2707"/>
                    <a:pt x="5069" y="2673"/>
                    <a:pt x="5400" y="2592"/>
                  </a:cubicBezTo>
                  <a:cubicBezTo>
                    <a:pt x="5480" y="2571"/>
                    <a:pt x="5565" y="2537"/>
                    <a:pt x="5646" y="2491"/>
                  </a:cubicBezTo>
                  <a:cubicBezTo>
                    <a:pt x="5684" y="2469"/>
                    <a:pt x="5722" y="2444"/>
                    <a:pt x="5760" y="2410"/>
                  </a:cubicBezTo>
                  <a:cubicBezTo>
                    <a:pt x="5777" y="2397"/>
                    <a:pt x="5794" y="2380"/>
                    <a:pt x="5811" y="2363"/>
                  </a:cubicBezTo>
                  <a:cubicBezTo>
                    <a:pt x="5828" y="2342"/>
                    <a:pt x="5841" y="2321"/>
                    <a:pt x="5854" y="2300"/>
                  </a:cubicBezTo>
                  <a:cubicBezTo>
                    <a:pt x="5905" y="2206"/>
                    <a:pt x="5909" y="2104"/>
                    <a:pt x="5896" y="2007"/>
                  </a:cubicBezTo>
                  <a:cubicBezTo>
                    <a:pt x="5883" y="1913"/>
                    <a:pt x="5850" y="1824"/>
                    <a:pt x="5803" y="1744"/>
                  </a:cubicBezTo>
                  <a:cubicBezTo>
                    <a:pt x="5705" y="1578"/>
                    <a:pt x="5561" y="1455"/>
                    <a:pt x="5404" y="1366"/>
                  </a:cubicBezTo>
                  <a:cubicBezTo>
                    <a:pt x="5302" y="1311"/>
                    <a:pt x="5196" y="1268"/>
                    <a:pt x="5090" y="1234"/>
                  </a:cubicBezTo>
                  <a:cubicBezTo>
                    <a:pt x="5030" y="1213"/>
                    <a:pt x="4967" y="1196"/>
                    <a:pt x="4907" y="1188"/>
                  </a:cubicBezTo>
                  <a:cubicBezTo>
                    <a:pt x="4810" y="1168"/>
                    <a:pt x="4713" y="1160"/>
                    <a:pt x="4618" y="1160"/>
                  </a:cubicBezTo>
                  <a:cubicBezTo>
                    <a:pt x="4568" y="1160"/>
                    <a:pt x="4518" y="1162"/>
                    <a:pt x="4470" y="1166"/>
                  </a:cubicBezTo>
                  <a:cubicBezTo>
                    <a:pt x="4457" y="1132"/>
                    <a:pt x="4445" y="1098"/>
                    <a:pt x="4428" y="1064"/>
                  </a:cubicBezTo>
                  <a:cubicBezTo>
                    <a:pt x="4317" y="818"/>
                    <a:pt x="4148" y="602"/>
                    <a:pt x="3940" y="432"/>
                  </a:cubicBezTo>
                  <a:cubicBezTo>
                    <a:pt x="3732" y="262"/>
                    <a:pt x="3490" y="143"/>
                    <a:pt x="3243" y="76"/>
                  </a:cubicBezTo>
                  <a:cubicBezTo>
                    <a:pt x="3053" y="24"/>
                    <a:pt x="2862" y="0"/>
                    <a:pt x="2676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03080" y="4998665"/>
              <a:ext cx="262665" cy="201763"/>
            </a:xfrm>
            <a:custGeom>
              <a:avLst/>
              <a:gdLst/>
              <a:ahLst/>
              <a:cxnLst/>
              <a:rect l="l" t="t" r="r" b="b"/>
              <a:pathLst>
                <a:path w="1406" h="1080" extrusionOk="0">
                  <a:moveTo>
                    <a:pt x="709" y="1"/>
                  </a:moveTo>
                  <a:cubicBezTo>
                    <a:pt x="637" y="18"/>
                    <a:pt x="599" y="26"/>
                    <a:pt x="582" y="26"/>
                  </a:cubicBezTo>
                  <a:cubicBezTo>
                    <a:pt x="569" y="39"/>
                    <a:pt x="539" y="60"/>
                    <a:pt x="488" y="94"/>
                  </a:cubicBezTo>
                  <a:cubicBezTo>
                    <a:pt x="476" y="99"/>
                    <a:pt x="463" y="107"/>
                    <a:pt x="446" y="116"/>
                  </a:cubicBezTo>
                  <a:cubicBezTo>
                    <a:pt x="404" y="145"/>
                    <a:pt x="323" y="192"/>
                    <a:pt x="234" y="277"/>
                  </a:cubicBezTo>
                  <a:cubicBezTo>
                    <a:pt x="191" y="319"/>
                    <a:pt x="153" y="379"/>
                    <a:pt x="111" y="447"/>
                  </a:cubicBezTo>
                  <a:cubicBezTo>
                    <a:pt x="73" y="515"/>
                    <a:pt x="34" y="591"/>
                    <a:pt x="17" y="676"/>
                  </a:cubicBezTo>
                  <a:cubicBezTo>
                    <a:pt x="0" y="756"/>
                    <a:pt x="9" y="846"/>
                    <a:pt x="73" y="905"/>
                  </a:cubicBezTo>
                  <a:cubicBezTo>
                    <a:pt x="132" y="973"/>
                    <a:pt x="230" y="1011"/>
                    <a:pt x="331" y="1041"/>
                  </a:cubicBezTo>
                  <a:cubicBezTo>
                    <a:pt x="438" y="1071"/>
                    <a:pt x="539" y="1079"/>
                    <a:pt x="658" y="1079"/>
                  </a:cubicBezTo>
                  <a:lnTo>
                    <a:pt x="862" y="1079"/>
                  </a:lnTo>
                  <a:cubicBezTo>
                    <a:pt x="909" y="1075"/>
                    <a:pt x="955" y="1075"/>
                    <a:pt x="1006" y="1071"/>
                  </a:cubicBezTo>
                  <a:cubicBezTo>
                    <a:pt x="1117" y="1058"/>
                    <a:pt x="1227" y="1032"/>
                    <a:pt x="1312" y="973"/>
                  </a:cubicBezTo>
                  <a:cubicBezTo>
                    <a:pt x="1350" y="952"/>
                    <a:pt x="1380" y="930"/>
                    <a:pt x="1405" y="901"/>
                  </a:cubicBezTo>
                  <a:lnTo>
                    <a:pt x="1401" y="901"/>
                  </a:lnTo>
                  <a:cubicBezTo>
                    <a:pt x="1252" y="867"/>
                    <a:pt x="1134" y="795"/>
                    <a:pt x="1049" y="723"/>
                  </a:cubicBezTo>
                  <a:cubicBezTo>
                    <a:pt x="972" y="646"/>
                    <a:pt x="917" y="578"/>
                    <a:pt x="887" y="532"/>
                  </a:cubicBezTo>
                  <a:cubicBezTo>
                    <a:pt x="866" y="493"/>
                    <a:pt x="845" y="459"/>
                    <a:pt x="828" y="425"/>
                  </a:cubicBezTo>
                  <a:cubicBezTo>
                    <a:pt x="815" y="396"/>
                    <a:pt x="803" y="366"/>
                    <a:pt x="790" y="341"/>
                  </a:cubicBezTo>
                  <a:cubicBezTo>
                    <a:pt x="764" y="294"/>
                    <a:pt x="760" y="256"/>
                    <a:pt x="747" y="226"/>
                  </a:cubicBezTo>
                  <a:cubicBezTo>
                    <a:pt x="735" y="171"/>
                    <a:pt x="735" y="158"/>
                    <a:pt x="739" y="158"/>
                  </a:cubicBezTo>
                  <a:cubicBezTo>
                    <a:pt x="739" y="154"/>
                    <a:pt x="735" y="145"/>
                    <a:pt x="735" y="141"/>
                  </a:cubicBezTo>
                  <a:cubicBezTo>
                    <a:pt x="726" y="111"/>
                    <a:pt x="713" y="65"/>
                    <a:pt x="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945808" y="4714703"/>
              <a:ext cx="651993" cy="438461"/>
            </a:xfrm>
            <a:custGeom>
              <a:avLst/>
              <a:gdLst/>
              <a:ahLst/>
              <a:cxnLst/>
              <a:rect l="l" t="t" r="r" b="b"/>
              <a:pathLst>
                <a:path w="3490" h="2347" extrusionOk="0">
                  <a:moveTo>
                    <a:pt x="2038" y="393"/>
                  </a:moveTo>
                  <a:cubicBezTo>
                    <a:pt x="2050" y="393"/>
                    <a:pt x="2063" y="394"/>
                    <a:pt x="2076" y="396"/>
                  </a:cubicBezTo>
                  <a:cubicBezTo>
                    <a:pt x="2135" y="400"/>
                    <a:pt x="2186" y="426"/>
                    <a:pt x="2195" y="443"/>
                  </a:cubicBezTo>
                  <a:cubicBezTo>
                    <a:pt x="2199" y="451"/>
                    <a:pt x="2199" y="464"/>
                    <a:pt x="2195" y="477"/>
                  </a:cubicBezTo>
                  <a:cubicBezTo>
                    <a:pt x="2190" y="490"/>
                    <a:pt x="2186" y="502"/>
                    <a:pt x="2173" y="511"/>
                  </a:cubicBezTo>
                  <a:cubicBezTo>
                    <a:pt x="2168" y="516"/>
                    <a:pt x="2158" y="518"/>
                    <a:pt x="2145" y="518"/>
                  </a:cubicBezTo>
                  <a:cubicBezTo>
                    <a:pt x="2124" y="518"/>
                    <a:pt x="2096" y="513"/>
                    <a:pt x="2067" y="511"/>
                  </a:cubicBezTo>
                  <a:cubicBezTo>
                    <a:pt x="2021" y="502"/>
                    <a:pt x="1974" y="498"/>
                    <a:pt x="1961" y="490"/>
                  </a:cubicBezTo>
                  <a:cubicBezTo>
                    <a:pt x="1953" y="481"/>
                    <a:pt x="1949" y="468"/>
                    <a:pt x="1944" y="456"/>
                  </a:cubicBezTo>
                  <a:cubicBezTo>
                    <a:pt x="1944" y="439"/>
                    <a:pt x="1944" y="430"/>
                    <a:pt x="1953" y="417"/>
                  </a:cubicBezTo>
                  <a:cubicBezTo>
                    <a:pt x="1959" y="404"/>
                    <a:pt x="1994" y="393"/>
                    <a:pt x="2038" y="393"/>
                  </a:cubicBezTo>
                  <a:close/>
                  <a:moveTo>
                    <a:pt x="2605" y="549"/>
                  </a:moveTo>
                  <a:cubicBezTo>
                    <a:pt x="2630" y="549"/>
                    <a:pt x="2694" y="590"/>
                    <a:pt x="2751" y="638"/>
                  </a:cubicBezTo>
                  <a:cubicBezTo>
                    <a:pt x="2810" y="689"/>
                    <a:pt x="2857" y="748"/>
                    <a:pt x="2861" y="770"/>
                  </a:cubicBezTo>
                  <a:cubicBezTo>
                    <a:pt x="2861" y="787"/>
                    <a:pt x="2857" y="795"/>
                    <a:pt x="2848" y="804"/>
                  </a:cubicBezTo>
                  <a:cubicBezTo>
                    <a:pt x="2838" y="814"/>
                    <a:pt x="2827" y="822"/>
                    <a:pt x="2817" y="822"/>
                  </a:cubicBezTo>
                  <a:cubicBezTo>
                    <a:pt x="2815" y="822"/>
                    <a:pt x="2812" y="821"/>
                    <a:pt x="2810" y="821"/>
                  </a:cubicBezTo>
                  <a:cubicBezTo>
                    <a:pt x="2789" y="821"/>
                    <a:pt x="2734" y="774"/>
                    <a:pt x="2679" y="727"/>
                  </a:cubicBezTo>
                  <a:lnTo>
                    <a:pt x="2657" y="710"/>
                  </a:lnTo>
                  <a:cubicBezTo>
                    <a:pt x="2657" y="710"/>
                    <a:pt x="2657" y="706"/>
                    <a:pt x="2657" y="706"/>
                  </a:cubicBezTo>
                  <a:cubicBezTo>
                    <a:pt x="2611" y="668"/>
                    <a:pt x="2568" y="625"/>
                    <a:pt x="2564" y="608"/>
                  </a:cubicBezTo>
                  <a:cubicBezTo>
                    <a:pt x="2560" y="604"/>
                    <a:pt x="2560" y="600"/>
                    <a:pt x="2560" y="596"/>
                  </a:cubicBezTo>
                  <a:cubicBezTo>
                    <a:pt x="2560" y="587"/>
                    <a:pt x="2564" y="583"/>
                    <a:pt x="2568" y="574"/>
                  </a:cubicBezTo>
                  <a:cubicBezTo>
                    <a:pt x="2577" y="562"/>
                    <a:pt x="2585" y="553"/>
                    <a:pt x="2602" y="549"/>
                  </a:cubicBezTo>
                  <a:cubicBezTo>
                    <a:pt x="2603" y="549"/>
                    <a:pt x="2604" y="549"/>
                    <a:pt x="2605" y="549"/>
                  </a:cubicBezTo>
                  <a:close/>
                  <a:moveTo>
                    <a:pt x="1569" y="829"/>
                  </a:moveTo>
                  <a:cubicBezTo>
                    <a:pt x="1599" y="829"/>
                    <a:pt x="1634" y="840"/>
                    <a:pt x="1639" y="855"/>
                  </a:cubicBezTo>
                  <a:cubicBezTo>
                    <a:pt x="1643" y="863"/>
                    <a:pt x="1643" y="876"/>
                    <a:pt x="1643" y="889"/>
                  </a:cubicBezTo>
                  <a:cubicBezTo>
                    <a:pt x="1643" y="906"/>
                    <a:pt x="1643" y="918"/>
                    <a:pt x="1639" y="927"/>
                  </a:cubicBezTo>
                  <a:cubicBezTo>
                    <a:pt x="1633" y="939"/>
                    <a:pt x="1615" y="944"/>
                    <a:pt x="1594" y="944"/>
                  </a:cubicBezTo>
                  <a:cubicBezTo>
                    <a:pt x="1563" y="944"/>
                    <a:pt x="1527" y="933"/>
                    <a:pt x="1520" y="918"/>
                  </a:cubicBezTo>
                  <a:cubicBezTo>
                    <a:pt x="1516" y="906"/>
                    <a:pt x="1516" y="897"/>
                    <a:pt x="1520" y="884"/>
                  </a:cubicBezTo>
                  <a:cubicBezTo>
                    <a:pt x="1520" y="867"/>
                    <a:pt x="1520" y="855"/>
                    <a:pt x="1524" y="846"/>
                  </a:cubicBezTo>
                  <a:cubicBezTo>
                    <a:pt x="1529" y="834"/>
                    <a:pt x="1548" y="829"/>
                    <a:pt x="1569" y="829"/>
                  </a:cubicBezTo>
                  <a:close/>
                  <a:moveTo>
                    <a:pt x="2187" y="904"/>
                  </a:moveTo>
                  <a:cubicBezTo>
                    <a:pt x="2209" y="904"/>
                    <a:pt x="2248" y="923"/>
                    <a:pt x="2284" y="948"/>
                  </a:cubicBezTo>
                  <a:cubicBezTo>
                    <a:pt x="2322" y="978"/>
                    <a:pt x="2356" y="1016"/>
                    <a:pt x="2356" y="1033"/>
                  </a:cubicBezTo>
                  <a:cubicBezTo>
                    <a:pt x="2356" y="1046"/>
                    <a:pt x="2352" y="1054"/>
                    <a:pt x="2343" y="1067"/>
                  </a:cubicBezTo>
                  <a:cubicBezTo>
                    <a:pt x="2335" y="1080"/>
                    <a:pt x="2322" y="1088"/>
                    <a:pt x="2309" y="1092"/>
                  </a:cubicBezTo>
                  <a:cubicBezTo>
                    <a:pt x="2308" y="1093"/>
                    <a:pt x="2307" y="1093"/>
                    <a:pt x="2305" y="1093"/>
                  </a:cubicBezTo>
                  <a:cubicBezTo>
                    <a:pt x="2287" y="1093"/>
                    <a:pt x="2252" y="1069"/>
                    <a:pt x="2220" y="1041"/>
                  </a:cubicBezTo>
                  <a:cubicBezTo>
                    <a:pt x="2182" y="1016"/>
                    <a:pt x="2144" y="986"/>
                    <a:pt x="2144" y="969"/>
                  </a:cubicBezTo>
                  <a:cubicBezTo>
                    <a:pt x="2140" y="956"/>
                    <a:pt x="2144" y="948"/>
                    <a:pt x="2152" y="935"/>
                  </a:cubicBezTo>
                  <a:cubicBezTo>
                    <a:pt x="2161" y="922"/>
                    <a:pt x="2165" y="910"/>
                    <a:pt x="2178" y="906"/>
                  </a:cubicBezTo>
                  <a:cubicBezTo>
                    <a:pt x="2180" y="904"/>
                    <a:pt x="2184" y="904"/>
                    <a:pt x="2187" y="904"/>
                  </a:cubicBezTo>
                  <a:close/>
                  <a:moveTo>
                    <a:pt x="1805" y="0"/>
                  </a:moveTo>
                  <a:cubicBezTo>
                    <a:pt x="1652" y="0"/>
                    <a:pt x="1504" y="17"/>
                    <a:pt x="1363" y="48"/>
                  </a:cubicBezTo>
                  <a:cubicBezTo>
                    <a:pt x="1244" y="69"/>
                    <a:pt x="1134" y="103"/>
                    <a:pt x="1027" y="146"/>
                  </a:cubicBezTo>
                  <a:cubicBezTo>
                    <a:pt x="836" y="218"/>
                    <a:pt x="667" y="316"/>
                    <a:pt x="531" y="430"/>
                  </a:cubicBezTo>
                  <a:cubicBezTo>
                    <a:pt x="391" y="541"/>
                    <a:pt x="285" y="664"/>
                    <a:pt x="213" y="782"/>
                  </a:cubicBezTo>
                  <a:cubicBezTo>
                    <a:pt x="60" y="1024"/>
                    <a:pt x="26" y="1241"/>
                    <a:pt x="13" y="1347"/>
                  </a:cubicBezTo>
                  <a:cubicBezTo>
                    <a:pt x="9" y="1372"/>
                    <a:pt x="5" y="1402"/>
                    <a:pt x="5" y="1423"/>
                  </a:cubicBezTo>
                  <a:cubicBezTo>
                    <a:pt x="5" y="1453"/>
                    <a:pt x="0" y="1483"/>
                    <a:pt x="5" y="1504"/>
                  </a:cubicBezTo>
                  <a:cubicBezTo>
                    <a:pt x="0" y="1576"/>
                    <a:pt x="9" y="1627"/>
                    <a:pt x="9" y="1657"/>
                  </a:cubicBezTo>
                  <a:cubicBezTo>
                    <a:pt x="13" y="1691"/>
                    <a:pt x="13" y="1708"/>
                    <a:pt x="9" y="1712"/>
                  </a:cubicBezTo>
                  <a:cubicBezTo>
                    <a:pt x="13" y="1720"/>
                    <a:pt x="17" y="1725"/>
                    <a:pt x="22" y="1737"/>
                  </a:cubicBezTo>
                  <a:cubicBezTo>
                    <a:pt x="39" y="1759"/>
                    <a:pt x="51" y="1797"/>
                    <a:pt x="77" y="1839"/>
                  </a:cubicBezTo>
                  <a:cubicBezTo>
                    <a:pt x="89" y="1861"/>
                    <a:pt x="106" y="1886"/>
                    <a:pt x="119" y="1916"/>
                  </a:cubicBezTo>
                  <a:cubicBezTo>
                    <a:pt x="136" y="1941"/>
                    <a:pt x="157" y="1971"/>
                    <a:pt x="183" y="2005"/>
                  </a:cubicBezTo>
                  <a:cubicBezTo>
                    <a:pt x="213" y="2047"/>
                    <a:pt x="263" y="2107"/>
                    <a:pt x="336" y="2175"/>
                  </a:cubicBezTo>
                  <a:cubicBezTo>
                    <a:pt x="412" y="2238"/>
                    <a:pt x="514" y="2302"/>
                    <a:pt x="650" y="2327"/>
                  </a:cubicBezTo>
                  <a:cubicBezTo>
                    <a:pt x="667" y="2332"/>
                    <a:pt x="679" y="2336"/>
                    <a:pt x="696" y="2336"/>
                  </a:cubicBezTo>
                  <a:cubicBezTo>
                    <a:pt x="730" y="2344"/>
                    <a:pt x="773" y="2344"/>
                    <a:pt x="811" y="2344"/>
                  </a:cubicBezTo>
                  <a:cubicBezTo>
                    <a:pt x="818" y="2346"/>
                    <a:pt x="825" y="2346"/>
                    <a:pt x="831" y="2346"/>
                  </a:cubicBezTo>
                  <a:cubicBezTo>
                    <a:pt x="844" y="2346"/>
                    <a:pt x="856" y="2344"/>
                    <a:pt x="870" y="2344"/>
                  </a:cubicBezTo>
                  <a:cubicBezTo>
                    <a:pt x="913" y="2344"/>
                    <a:pt x="955" y="2340"/>
                    <a:pt x="998" y="2340"/>
                  </a:cubicBezTo>
                  <a:cubicBezTo>
                    <a:pt x="1040" y="2340"/>
                    <a:pt x="1087" y="2340"/>
                    <a:pt x="1129" y="2336"/>
                  </a:cubicBezTo>
                  <a:cubicBezTo>
                    <a:pt x="1312" y="2336"/>
                    <a:pt x="1511" y="2332"/>
                    <a:pt x="1719" y="2327"/>
                  </a:cubicBezTo>
                  <a:cubicBezTo>
                    <a:pt x="1927" y="2327"/>
                    <a:pt x="2148" y="2323"/>
                    <a:pt x="2377" y="2319"/>
                  </a:cubicBezTo>
                  <a:cubicBezTo>
                    <a:pt x="2377" y="2319"/>
                    <a:pt x="2377" y="2319"/>
                    <a:pt x="2377" y="2315"/>
                  </a:cubicBezTo>
                  <a:cubicBezTo>
                    <a:pt x="2369" y="2281"/>
                    <a:pt x="2369" y="2255"/>
                    <a:pt x="2373" y="2234"/>
                  </a:cubicBezTo>
                  <a:cubicBezTo>
                    <a:pt x="2364" y="2200"/>
                    <a:pt x="2360" y="2141"/>
                    <a:pt x="2369" y="2060"/>
                  </a:cubicBezTo>
                  <a:cubicBezTo>
                    <a:pt x="2373" y="1984"/>
                    <a:pt x="2398" y="1827"/>
                    <a:pt x="2517" y="1653"/>
                  </a:cubicBezTo>
                  <a:cubicBezTo>
                    <a:pt x="2606" y="1517"/>
                    <a:pt x="2763" y="1381"/>
                    <a:pt x="2954" y="1271"/>
                  </a:cubicBezTo>
                  <a:cubicBezTo>
                    <a:pt x="3001" y="1245"/>
                    <a:pt x="3048" y="1220"/>
                    <a:pt x="3099" y="1194"/>
                  </a:cubicBezTo>
                  <a:cubicBezTo>
                    <a:pt x="3218" y="1139"/>
                    <a:pt x="3349" y="1097"/>
                    <a:pt x="3489" y="1071"/>
                  </a:cubicBezTo>
                  <a:lnTo>
                    <a:pt x="3464" y="1012"/>
                  </a:lnTo>
                  <a:cubicBezTo>
                    <a:pt x="3362" y="782"/>
                    <a:pt x="3205" y="574"/>
                    <a:pt x="3010" y="413"/>
                  </a:cubicBezTo>
                  <a:cubicBezTo>
                    <a:pt x="2819" y="256"/>
                    <a:pt x="2594" y="142"/>
                    <a:pt x="2360" y="78"/>
                  </a:cubicBezTo>
                  <a:cubicBezTo>
                    <a:pt x="2175" y="25"/>
                    <a:pt x="1987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397719" y="4931598"/>
              <a:ext cx="469659" cy="249028"/>
            </a:xfrm>
            <a:custGeom>
              <a:avLst/>
              <a:gdLst/>
              <a:ahLst/>
              <a:cxnLst/>
              <a:rect l="l" t="t" r="r" b="b"/>
              <a:pathLst>
                <a:path w="2514" h="1333" extrusionOk="0">
                  <a:moveTo>
                    <a:pt x="1317" y="0"/>
                  </a:moveTo>
                  <a:cubicBezTo>
                    <a:pt x="1285" y="0"/>
                    <a:pt x="1254" y="1"/>
                    <a:pt x="1223" y="3"/>
                  </a:cubicBezTo>
                  <a:cubicBezTo>
                    <a:pt x="1185" y="3"/>
                    <a:pt x="1147" y="8"/>
                    <a:pt x="1108" y="16"/>
                  </a:cubicBezTo>
                  <a:cubicBezTo>
                    <a:pt x="973" y="33"/>
                    <a:pt x="841" y="71"/>
                    <a:pt x="731" y="127"/>
                  </a:cubicBezTo>
                  <a:cubicBezTo>
                    <a:pt x="480" y="241"/>
                    <a:pt x="281" y="390"/>
                    <a:pt x="175" y="542"/>
                  </a:cubicBezTo>
                  <a:cubicBezTo>
                    <a:pt x="60" y="695"/>
                    <a:pt x="35" y="835"/>
                    <a:pt x="22" y="903"/>
                  </a:cubicBezTo>
                  <a:cubicBezTo>
                    <a:pt x="1" y="1005"/>
                    <a:pt x="1" y="1069"/>
                    <a:pt x="1" y="1103"/>
                  </a:cubicBezTo>
                  <a:cubicBezTo>
                    <a:pt x="1" y="1111"/>
                    <a:pt x="5" y="1124"/>
                    <a:pt x="13" y="1141"/>
                  </a:cubicBezTo>
                  <a:cubicBezTo>
                    <a:pt x="13" y="1145"/>
                    <a:pt x="18" y="1149"/>
                    <a:pt x="22" y="1158"/>
                  </a:cubicBezTo>
                  <a:cubicBezTo>
                    <a:pt x="30" y="1183"/>
                    <a:pt x="52" y="1209"/>
                    <a:pt x="81" y="1230"/>
                  </a:cubicBezTo>
                  <a:cubicBezTo>
                    <a:pt x="94" y="1239"/>
                    <a:pt x="107" y="1251"/>
                    <a:pt x="128" y="1260"/>
                  </a:cubicBezTo>
                  <a:cubicBezTo>
                    <a:pt x="132" y="1260"/>
                    <a:pt x="136" y="1260"/>
                    <a:pt x="136" y="1264"/>
                  </a:cubicBezTo>
                  <a:cubicBezTo>
                    <a:pt x="158" y="1268"/>
                    <a:pt x="183" y="1277"/>
                    <a:pt x="209" y="1281"/>
                  </a:cubicBezTo>
                  <a:cubicBezTo>
                    <a:pt x="277" y="1294"/>
                    <a:pt x="361" y="1311"/>
                    <a:pt x="451" y="1315"/>
                  </a:cubicBezTo>
                  <a:cubicBezTo>
                    <a:pt x="624" y="1319"/>
                    <a:pt x="842" y="1333"/>
                    <a:pt x="1085" y="1333"/>
                  </a:cubicBezTo>
                  <a:cubicBezTo>
                    <a:pt x="1115" y="1333"/>
                    <a:pt x="1146" y="1332"/>
                    <a:pt x="1176" y="1332"/>
                  </a:cubicBezTo>
                  <a:cubicBezTo>
                    <a:pt x="1452" y="1332"/>
                    <a:pt x="1766" y="1298"/>
                    <a:pt x="2085" y="1217"/>
                  </a:cubicBezTo>
                  <a:cubicBezTo>
                    <a:pt x="2161" y="1196"/>
                    <a:pt x="2237" y="1166"/>
                    <a:pt x="2305" y="1128"/>
                  </a:cubicBezTo>
                  <a:cubicBezTo>
                    <a:pt x="2339" y="1107"/>
                    <a:pt x="2369" y="1086"/>
                    <a:pt x="2399" y="1060"/>
                  </a:cubicBezTo>
                  <a:cubicBezTo>
                    <a:pt x="2428" y="1035"/>
                    <a:pt x="2458" y="1005"/>
                    <a:pt x="2471" y="980"/>
                  </a:cubicBezTo>
                  <a:cubicBezTo>
                    <a:pt x="2509" y="916"/>
                    <a:pt x="2513" y="840"/>
                    <a:pt x="2505" y="759"/>
                  </a:cubicBezTo>
                  <a:cubicBezTo>
                    <a:pt x="2492" y="683"/>
                    <a:pt x="2467" y="606"/>
                    <a:pt x="2424" y="534"/>
                  </a:cubicBezTo>
                  <a:cubicBezTo>
                    <a:pt x="2344" y="394"/>
                    <a:pt x="2216" y="279"/>
                    <a:pt x="2072" y="199"/>
                  </a:cubicBezTo>
                  <a:cubicBezTo>
                    <a:pt x="1923" y="114"/>
                    <a:pt x="1766" y="59"/>
                    <a:pt x="1609" y="29"/>
                  </a:cubicBezTo>
                  <a:cubicBezTo>
                    <a:pt x="1511" y="10"/>
                    <a:pt x="1412" y="0"/>
                    <a:pt x="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200253" y="4714703"/>
              <a:ext cx="397548" cy="237445"/>
            </a:xfrm>
            <a:custGeom>
              <a:avLst/>
              <a:gdLst/>
              <a:ahLst/>
              <a:cxnLst/>
              <a:rect l="l" t="t" r="r" b="b"/>
              <a:pathLst>
                <a:path w="2128" h="1271" extrusionOk="0">
                  <a:moveTo>
                    <a:pt x="443" y="0"/>
                  </a:moveTo>
                  <a:cubicBezTo>
                    <a:pt x="290" y="0"/>
                    <a:pt x="142" y="17"/>
                    <a:pt x="1" y="48"/>
                  </a:cubicBezTo>
                  <a:cubicBezTo>
                    <a:pt x="260" y="74"/>
                    <a:pt x="794" y="180"/>
                    <a:pt x="1198" y="596"/>
                  </a:cubicBezTo>
                  <a:cubicBezTo>
                    <a:pt x="1232" y="630"/>
                    <a:pt x="1266" y="668"/>
                    <a:pt x="1295" y="706"/>
                  </a:cubicBezTo>
                  <a:cubicBezTo>
                    <a:pt x="1295" y="706"/>
                    <a:pt x="1295" y="710"/>
                    <a:pt x="1295" y="710"/>
                  </a:cubicBezTo>
                  <a:cubicBezTo>
                    <a:pt x="1418" y="859"/>
                    <a:pt x="1520" y="1046"/>
                    <a:pt x="1592" y="1271"/>
                  </a:cubicBezTo>
                  <a:cubicBezTo>
                    <a:pt x="1639" y="1245"/>
                    <a:pt x="1686" y="1220"/>
                    <a:pt x="1737" y="1194"/>
                  </a:cubicBezTo>
                  <a:cubicBezTo>
                    <a:pt x="1856" y="1139"/>
                    <a:pt x="1987" y="1097"/>
                    <a:pt x="2127" y="1071"/>
                  </a:cubicBezTo>
                  <a:lnTo>
                    <a:pt x="2102" y="1012"/>
                  </a:lnTo>
                  <a:cubicBezTo>
                    <a:pt x="2000" y="782"/>
                    <a:pt x="1843" y="574"/>
                    <a:pt x="1648" y="413"/>
                  </a:cubicBezTo>
                  <a:cubicBezTo>
                    <a:pt x="1457" y="256"/>
                    <a:pt x="1232" y="142"/>
                    <a:pt x="998" y="78"/>
                  </a:cubicBezTo>
                  <a:cubicBezTo>
                    <a:pt x="813" y="25"/>
                    <a:pt x="625" y="0"/>
                    <a:pt x="443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872015" y="4998665"/>
              <a:ext cx="193730" cy="201763"/>
            </a:xfrm>
            <a:custGeom>
              <a:avLst/>
              <a:gdLst/>
              <a:ahLst/>
              <a:cxnLst/>
              <a:rect l="l" t="t" r="r" b="b"/>
              <a:pathLst>
                <a:path w="1037" h="1080" extrusionOk="0">
                  <a:moveTo>
                    <a:pt x="340" y="1"/>
                  </a:moveTo>
                  <a:cubicBezTo>
                    <a:pt x="268" y="18"/>
                    <a:pt x="230" y="26"/>
                    <a:pt x="213" y="26"/>
                  </a:cubicBezTo>
                  <a:cubicBezTo>
                    <a:pt x="200" y="39"/>
                    <a:pt x="170" y="60"/>
                    <a:pt x="119" y="94"/>
                  </a:cubicBezTo>
                  <a:cubicBezTo>
                    <a:pt x="64" y="268"/>
                    <a:pt x="1" y="710"/>
                    <a:pt x="493" y="1079"/>
                  </a:cubicBezTo>
                  <a:cubicBezTo>
                    <a:pt x="540" y="1075"/>
                    <a:pt x="586" y="1075"/>
                    <a:pt x="637" y="1071"/>
                  </a:cubicBezTo>
                  <a:cubicBezTo>
                    <a:pt x="748" y="1058"/>
                    <a:pt x="858" y="1032"/>
                    <a:pt x="943" y="973"/>
                  </a:cubicBezTo>
                  <a:cubicBezTo>
                    <a:pt x="981" y="952"/>
                    <a:pt x="1011" y="930"/>
                    <a:pt x="1036" y="901"/>
                  </a:cubicBezTo>
                  <a:lnTo>
                    <a:pt x="1032" y="901"/>
                  </a:lnTo>
                  <a:cubicBezTo>
                    <a:pt x="883" y="867"/>
                    <a:pt x="765" y="795"/>
                    <a:pt x="680" y="723"/>
                  </a:cubicBezTo>
                  <a:cubicBezTo>
                    <a:pt x="603" y="646"/>
                    <a:pt x="548" y="578"/>
                    <a:pt x="518" y="532"/>
                  </a:cubicBezTo>
                  <a:cubicBezTo>
                    <a:pt x="497" y="493"/>
                    <a:pt x="476" y="459"/>
                    <a:pt x="459" y="425"/>
                  </a:cubicBezTo>
                  <a:cubicBezTo>
                    <a:pt x="446" y="396"/>
                    <a:pt x="434" y="366"/>
                    <a:pt x="421" y="341"/>
                  </a:cubicBezTo>
                  <a:cubicBezTo>
                    <a:pt x="395" y="294"/>
                    <a:pt x="391" y="256"/>
                    <a:pt x="378" y="226"/>
                  </a:cubicBezTo>
                  <a:cubicBezTo>
                    <a:pt x="366" y="171"/>
                    <a:pt x="366" y="158"/>
                    <a:pt x="370" y="158"/>
                  </a:cubicBezTo>
                  <a:cubicBezTo>
                    <a:pt x="370" y="154"/>
                    <a:pt x="366" y="145"/>
                    <a:pt x="366" y="141"/>
                  </a:cubicBezTo>
                  <a:cubicBezTo>
                    <a:pt x="357" y="111"/>
                    <a:pt x="344" y="65"/>
                    <a:pt x="340" y="1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412852" y="4925059"/>
              <a:ext cx="475824" cy="275369"/>
            </a:xfrm>
            <a:custGeom>
              <a:avLst/>
              <a:gdLst/>
              <a:ahLst/>
              <a:cxnLst/>
              <a:rect l="l" t="t" r="r" b="b"/>
              <a:pathLst>
                <a:path w="2547" h="1474" extrusionOk="0">
                  <a:moveTo>
                    <a:pt x="1664" y="0"/>
                  </a:moveTo>
                  <a:cubicBezTo>
                    <a:pt x="1664" y="0"/>
                    <a:pt x="1685" y="43"/>
                    <a:pt x="1715" y="111"/>
                  </a:cubicBezTo>
                  <a:cubicBezTo>
                    <a:pt x="1813" y="353"/>
                    <a:pt x="1961" y="972"/>
                    <a:pt x="1350" y="1125"/>
                  </a:cubicBezTo>
                  <a:cubicBezTo>
                    <a:pt x="849" y="1248"/>
                    <a:pt x="412" y="1274"/>
                    <a:pt x="162" y="1324"/>
                  </a:cubicBezTo>
                  <a:cubicBezTo>
                    <a:pt x="94" y="1337"/>
                    <a:pt x="38" y="1350"/>
                    <a:pt x="0" y="1358"/>
                  </a:cubicBezTo>
                  <a:cubicBezTo>
                    <a:pt x="5" y="1358"/>
                    <a:pt x="13" y="1363"/>
                    <a:pt x="22" y="1367"/>
                  </a:cubicBezTo>
                  <a:cubicBezTo>
                    <a:pt x="47" y="1380"/>
                    <a:pt x="81" y="1388"/>
                    <a:pt x="115" y="1397"/>
                  </a:cubicBezTo>
                  <a:cubicBezTo>
                    <a:pt x="183" y="1414"/>
                    <a:pt x="268" y="1431"/>
                    <a:pt x="370" y="1439"/>
                  </a:cubicBezTo>
                  <a:cubicBezTo>
                    <a:pt x="565" y="1452"/>
                    <a:pt x="815" y="1469"/>
                    <a:pt x="1100" y="1473"/>
                  </a:cubicBezTo>
                  <a:cubicBezTo>
                    <a:pt x="1384" y="1473"/>
                    <a:pt x="1707" y="1439"/>
                    <a:pt x="2038" y="1358"/>
                  </a:cubicBezTo>
                  <a:cubicBezTo>
                    <a:pt x="2118" y="1337"/>
                    <a:pt x="2203" y="1303"/>
                    <a:pt x="2284" y="1257"/>
                  </a:cubicBezTo>
                  <a:cubicBezTo>
                    <a:pt x="2322" y="1235"/>
                    <a:pt x="2360" y="1210"/>
                    <a:pt x="2398" y="1176"/>
                  </a:cubicBezTo>
                  <a:cubicBezTo>
                    <a:pt x="2415" y="1163"/>
                    <a:pt x="2432" y="1146"/>
                    <a:pt x="2449" y="1129"/>
                  </a:cubicBezTo>
                  <a:cubicBezTo>
                    <a:pt x="2466" y="1108"/>
                    <a:pt x="2479" y="1087"/>
                    <a:pt x="2492" y="1066"/>
                  </a:cubicBezTo>
                  <a:cubicBezTo>
                    <a:pt x="2543" y="972"/>
                    <a:pt x="2547" y="870"/>
                    <a:pt x="2534" y="773"/>
                  </a:cubicBezTo>
                  <a:cubicBezTo>
                    <a:pt x="2521" y="679"/>
                    <a:pt x="2488" y="590"/>
                    <a:pt x="2441" y="510"/>
                  </a:cubicBezTo>
                  <a:cubicBezTo>
                    <a:pt x="2343" y="344"/>
                    <a:pt x="2199" y="221"/>
                    <a:pt x="2042" y="132"/>
                  </a:cubicBezTo>
                  <a:cubicBezTo>
                    <a:pt x="1940" y="77"/>
                    <a:pt x="1834" y="34"/>
                    <a:pt x="1728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2"/>
          <p:cNvGrpSpPr/>
          <p:nvPr/>
        </p:nvGrpSpPr>
        <p:grpSpPr>
          <a:xfrm rot="866411">
            <a:off x="6784247" y="3734856"/>
            <a:ext cx="803058" cy="819614"/>
            <a:chOff x="1103300" y="-1868750"/>
            <a:chExt cx="127350" cy="129975"/>
          </a:xfrm>
        </p:grpSpPr>
        <p:sp>
          <p:nvSpPr>
            <p:cNvPr id="107" name="Google Shape;107;p2"/>
            <p:cNvSpPr/>
            <p:nvPr/>
          </p:nvSpPr>
          <p:spPr>
            <a:xfrm>
              <a:off x="1103300" y="-1868750"/>
              <a:ext cx="127350" cy="129975"/>
            </a:xfrm>
            <a:custGeom>
              <a:avLst/>
              <a:gdLst/>
              <a:ahLst/>
              <a:cxnLst/>
              <a:rect l="l" t="t" r="r" b="b"/>
              <a:pathLst>
                <a:path w="5094" h="5199" extrusionOk="0">
                  <a:moveTo>
                    <a:pt x="3476" y="80"/>
                  </a:moveTo>
                  <a:cubicBezTo>
                    <a:pt x="3510" y="80"/>
                    <a:pt x="3543" y="85"/>
                    <a:pt x="3574" y="98"/>
                  </a:cubicBezTo>
                  <a:cubicBezTo>
                    <a:pt x="3655" y="128"/>
                    <a:pt x="3702" y="217"/>
                    <a:pt x="3706" y="302"/>
                  </a:cubicBezTo>
                  <a:cubicBezTo>
                    <a:pt x="3702" y="395"/>
                    <a:pt x="3693" y="497"/>
                    <a:pt x="3685" y="591"/>
                  </a:cubicBezTo>
                  <a:cubicBezTo>
                    <a:pt x="3668" y="777"/>
                    <a:pt x="3646" y="960"/>
                    <a:pt x="3621" y="1117"/>
                  </a:cubicBezTo>
                  <a:cubicBezTo>
                    <a:pt x="3595" y="1278"/>
                    <a:pt x="3579" y="1423"/>
                    <a:pt x="3579" y="1537"/>
                  </a:cubicBezTo>
                  <a:cubicBezTo>
                    <a:pt x="3583" y="1652"/>
                    <a:pt x="3600" y="1737"/>
                    <a:pt x="3612" y="1779"/>
                  </a:cubicBezTo>
                  <a:cubicBezTo>
                    <a:pt x="3629" y="1843"/>
                    <a:pt x="3646" y="1877"/>
                    <a:pt x="3659" y="1898"/>
                  </a:cubicBezTo>
                  <a:cubicBezTo>
                    <a:pt x="3672" y="1915"/>
                    <a:pt x="3676" y="1919"/>
                    <a:pt x="3685" y="1919"/>
                  </a:cubicBezTo>
                  <a:cubicBezTo>
                    <a:pt x="3689" y="1915"/>
                    <a:pt x="3689" y="1911"/>
                    <a:pt x="3685" y="1889"/>
                  </a:cubicBezTo>
                  <a:cubicBezTo>
                    <a:pt x="3680" y="1868"/>
                    <a:pt x="3672" y="1830"/>
                    <a:pt x="3659" y="1766"/>
                  </a:cubicBezTo>
                  <a:cubicBezTo>
                    <a:pt x="3659" y="1762"/>
                    <a:pt x="3659" y="1754"/>
                    <a:pt x="3655" y="1741"/>
                  </a:cubicBezTo>
                  <a:lnTo>
                    <a:pt x="3655" y="1741"/>
                  </a:lnTo>
                  <a:cubicBezTo>
                    <a:pt x="3672" y="1754"/>
                    <a:pt x="3689" y="1766"/>
                    <a:pt x="3710" y="1783"/>
                  </a:cubicBezTo>
                  <a:cubicBezTo>
                    <a:pt x="3744" y="1809"/>
                    <a:pt x="3808" y="1860"/>
                    <a:pt x="3901" y="1915"/>
                  </a:cubicBezTo>
                  <a:cubicBezTo>
                    <a:pt x="3999" y="1970"/>
                    <a:pt x="4126" y="2030"/>
                    <a:pt x="4279" y="2076"/>
                  </a:cubicBezTo>
                  <a:cubicBezTo>
                    <a:pt x="4351" y="2102"/>
                    <a:pt x="4432" y="2123"/>
                    <a:pt x="4517" y="2144"/>
                  </a:cubicBezTo>
                  <a:cubicBezTo>
                    <a:pt x="4601" y="2165"/>
                    <a:pt x="4686" y="2187"/>
                    <a:pt x="4771" y="2216"/>
                  </a:cubicBezTo>
                  <a:cubicBezTo>
                    <a:pt x="4814" y="2233"/>
                    <a:pt x="4856" y="2250"/>
                    <a:pt x="4894" y="2271"/>
                  </a:cubicBezTo>
                  <a:cubicBezTo>
                    <a:pt x="4911" y="2284"/>
                    <a:pt x="4928" y="2293"/>
                    <a:pt x="4941" y="2310"/>
                  </a:cubicBezTo>
                  <a:cubicBezTo>
                    <a:pt x="4954" y="2322"/>
                    <a:pt x="4962" y="2344"/>
                    <a:pt x="4975" y="2361"/>
                  </a:cubicBezTo>
                  <a:cubicBezTo>
                    <a:pt x="5009" y="2433"/>
                    <a:pt x="5000" y="2526"/>
                    <a:pt x="4962" y="2607"/>
                  </a:cubicBezTo>
                  <a:cubicBezTo>
                    <a:pt x="4924" y="2687"/>
                    <a:pt x="4869" y="2764"/>
                    <a:pt x="4805" y="2832"/>
                  </a:cubicBezTo>
                  <a:cubicBezTo>
                    <a:pt x="4741" y="2900"/>
                    <a:pt x="4669" y="2955"/>
                    <a:pt x="4593" y="3001"/>
                  </a:cubicBezTo>
                  <a:cubicBezTo>
                    <a:pt x="4440" y="3103"/>
                    <a:pt x="4283" y="3171"/>
                    <a:pt x="4139" y="3222"/>
                  </a:cubicBezTo>
                  <a:cubicBezTo>
                    <a:pt x="3990" y="3273"/>
                    <a:pt x="3859" y="3303"/>
                    <a:pt x="3753" y="3328"/>
                  </a:cubicBezTo>
                  <a:cubicBezTo>
                    <a:pt x="3651" y="3354"/>
                    <a:pt x="3570" y="3371"/>
                    <a:pt x="3532" y="3383"/>
                  </a:cubicBezTo>
                  <a:cubicBezTo>
                    <a:pt x="3413" y="3413"/>
                    <a:pt x="3392" y="3426"/>
                    <a:pt x="3396" y="3439"/>
                  </a:cubicBezTo>
                  <a:cubicBezTo>
                    <a:pt x="3396" y="3443"/>
                    <a:pt x="3400" y="3443"/>
                    <a:pt x="3413" y="3447"/>
                  </a:cubicBezTo>
                  <a:cubicBezTo>
                    <a:pt x="3409" y="3451"/>
                    <a:pt x="3404" y="3456"/>
                    <a:pt x="3396" y="3464"/>
                  </a:cubicBezTo>
                  <a:cubicBezTo>
                    <a:pt x="3383" y="3481"/>
                    <a:pt x="3371" y="3502"/>
                    <a:pt x="3354" y="3532"/>
                  </a:cubicBezTo>
                  <a:cubicBezTo>
                    <a:pt x="3332" y="3570"/>
                    <a:pt x="3290" y="3647"/>
                    <a:pt x="3252" y="3757"/>
                  </a:cubicBezTo>
                  <a:cubicBezTo>
                    <a:pt x="3213" y="3863"/>
                    <a:pt x="3175" y="4007"/>
                    <a:pt x="3150" y="4169"/>
                  </a:cubicBezTo>
                  <a:cubicBezTo>
                    <a:pt x="3120" y="4330"/>
                    <a:pt x="3103" y="4517"/>
                    <a:pt x="3124" y="4716"/>
                  </a:cubicBezTo>
                  <a:cubicBezTo>
                    <a:pt x="3133" y="4818"/>
                    <a:pt x="3167" y="4916"/>
                    <a:pt x="3150" y="4996"/>
                  </a:cubicBezTo>
                  <a:cubicBezTo>
                    <a:pt x="3141" y="5039"/>
                    <a:pt x="3120" y="5077"/>
                    <a:pt x="3090" y="5098"/>
                  </a:cubicBezTo>
                  <a:cubicBezTo>
                    <a:pt x="3067" y="5113"/>
                    <a:pt x="3040" y="5119"/>
                    <a:pt x="3012" y="5119"/>
                  </a:cubicBezTo>
                  <a:cubicBezTo>
                    <a:pt x="2998" y="5119"/>
                    <a:pt x="2985" y="5118"/>
                    <a:pt x="2972" y="5115"/>
                  </a:cubicBezTo>
                  <a:cubicBezTo>
                    <a:pt x="2925" y="5107"/>
                    <a:pt x="2878" y="5085"/>
                    <a:pt x="2836" y="5068"/>
                  </a:cubicBezTo>
                  <a:cubicBezTo>
                    <a:pt x="2789" y="5052"/>
                    <a:pt x="2742" y="5026"/>
                    <a:pt x="2700" y="5005"/>
                  </a:cubicBezTo>
                  <a:cubicBezTo>
                    <a:pt x="2657" y="4984"/>
                    <a:pt x="2615" y="4958"/>
                    <a:pt x="2573" y="4933"/>
                  </a:cubicBezTo>
                  <a:cubicBezTo>
                    <a:pt x="2534" y="4903"/>
                    <a:pt x="2496" y="4877"/>
                    <a:pt x="2458" y="4848"/>
                  </a:cubicBezTo>
                  <a:cubicBezTo>
                    <a:pt x="2411" y="4810"/>
                    <a:pt x="2369" y="4771"/>
                    <a:pt x="2326" y="4733"/>
                  </a:cubicBezTo>
                  <a:cubicBezTo>
                    <a:pt x="2237" y="4644"/>
                    <a:pt x="2161" y="4555"/>
                    <a:pt x="2101" y="4462"/>
                  </a:cubicBezTo>
                  <a:cubicBezTo>
                    <a:pt x="2012" y="4330"/>
                    <a:pt x="1953" y="4203"/>
                    <a:pt x="1915" y="4097"/>
                  </a:cubicBezTo>
                  <a:cubicBezTo>
                    <a:pt x="1872" y="3995"/>
                    <a:pt x="1855" y="3914"/>
                    <a:pt x="1843" y="3872"/>
                  </a:cubicBezTo>
                  <a:cubicBezTo>
                    <a:pt x="1817" y="3748"/>
                    <a:pt x="1809" y="3727"/>
                    <a:pt x="1796" y="3727"/>
                  </a:cubicBezTo>
                  <a:cubicBezTo>
                    <a:pt x="1792" y="3727"/>
                    <a:pt x="1787" y="3736"/>
                    <a:pt x="1787" y="3765"/>
                  </a:cubicBezTo>
                  <a:cubicBezTo>
                    <a:pt x="1766" y="3765"/>
                    <a:pt x="1728" y="3774"/>
                    <a:pt x="1643" y="3804"/>
                  </a:cubicBezTo>
                  <a:cubicBezTo>
                    <a:pt x="1601" y="3816"/>
                    <a:pt x="1520" y="3850"/>
                    <a:pt x="1418" y="3910"/>
                  </a:cubicBezTo>
                  <a:cubicBezTo>
                    <a:pt x="1320" y="3969"/>
                    <a:pt x="1202" y="4067"/>
                    <a:pt x="1096" y="4198"/>
                  </a:cubicBezTo>
                  <a:cubicBezTo>
                    <a:pt x="1040" y="4262"/>
                    <a:pt x="989" y="4343"/>
                    <a:pt x="943" y="4419"/>
                  </a:cubicBezTo>
                  <a:cubicBezTo>
                    <a:pt x="922" y="4457"/>
                    <a:pt x="896" y="4491"/>
                    <a:pt x="866" y="4517"/>
                  </a:cubicBezTo>
                  <a:cubicBezTo>
                    <a:pt x="840" y="4535"/>
                    <a:pt x="805" y="4547"/>
                    <a:pt x="771" y="4547"/>
                  </a:cubicBezTo>
                  <a:cubicBezTo>
                    <a:pt x="766" y="4547"/>
                    <a:pt x="761" y="4547"/>
                    <a:pt x="756" y="4546"/>
                  </a:cubicBezTo>
                  <a:cubicBezTo>
                    <a:pt x="671" y="4538"/>
                    <a:pt x="595" y="4479"/>
                    <a:pt x="540" y="4398"/>
                  </a:cubicBezTo>
                  <a:cubicBezTo>
                    <a:pt x="480" y="4321"/>
                    <a:pt x="433" y="4232"/>
                    <a:pt x="399" y="4139"/>
                  </a:cubicBezTo>
                  <a:cubicBezTo>
                    <a:pt x="332" y="3952"/>
                    <a:pt x="310" y="3748"/>
                    <a:pt x="327" y="3557"/>
                  </a:cubicBezTo>
                  <a:cubicBezTo>
                    <a:pt x="332" y="3464"/>
                    <a:pt x="349" y="3371"/>
                    <a:pt x="374" y="3286"/>
                  </a:cubicBezTo>
                  <a:cubicBezTo>
                    <a:pt x="395" y="3201"/>
                    <a:pt x="429" y="3120"/>
                    <a:pt x="459" y="3040"/>
                  </a:cubicBezTo>
                  <a:cubicBezTo>
                    <a:pt x="573" y="2734"/>
                    <a:pt x="705" y="2522"/>
                    <a:pt x="747" y="2445"/>
                  </a:cubicBezTo>
                  <a:cubicBezTo>
                    <a:pt x="786" y="2382"/>
                    <a:pt x="803" y="2352"/>
                    <a:pt x="807" y="2331"/>
                  </a:cubicBezTo>
                  <a:cubicBezTo>
                    <a:pt x="818" y="2339"/>
                    <a:pt x="823" y="2342"/>
                    <a:pt x="827" y="2342"/>
                  </a:cubicBezTo>
                  <a:cubicBezTo>
                    <a:pt x="829" y="2342"/>
                    <a:pt x="831" y="2341"/>
                    <a:pt x="832" y="2339"/>
                  </a:cubicBezTo>
                  <a:cubicBezTo>
                    <a:pt x="841" y="2335"/>
                    <a:pt x="837" y="2314"/>
                    <a:pt x="764" y="2225"/>
                  </a:cubicBezTo>
                  <a:cubicBezTo>
                    <a:pt x="739" y="2195"/>
                    <a:pt x="688" y="2140"/>
                    <a:pt x="616" y="2072"/>
                  </a:cubicBezTo>
                  <a:cubicBezTo>
                    <a:pt x="548" y="2004"/>
                    <a:pt x="455" y="1923"/>
                    <a:pt x="349" y="1826"/>
                  </a:cubicBezTo>
                  <a:cubicBezTo>
                    <a:pt x="298" y="1779"/>
                    <a:pt x="247" y="1728"/>
                    <a:pt x="191" y="1673"/>
                  </a:cubicBezTo>
                  <a:cubicBezTo>
                    <a:pt x="166" y="1643"/>
                    <a:pt x="141" y="1614"/>
                    <a:pt x="119" y="1584"/>
                  </a:cubicBezTo>
                  <a:cubicBezTo>
                    <a:pt x="107" y="1567"/>
                    <a:pt x="98" y="1554"/>
                    <a:pt x="94" y="1537"/>
                  </a:cubicBezTo>
                  <a:cubicBezTo>
                    <a:pt x="85" y="1524"/>
                    <a:pt x="81" y="1507"/>
                    <a:pt x="81" y="1490"/>
                  </a:cubicBezTo>
                  <a:cubicBezTo>
                    <a:pt x="73" y="1418"/>
                    <a:pt x="107" y="1346"/>
                    <a:pt x="162" y="1287"/>
                  </a:cubicBezTo>
                  <a:cubicBezTo>
                    <a:pt x="217" y="1223"/>
                    <a:pt x="285" y="1172"/>
                    <a:pt x="353" y="1125"/>
                  </a:cubicBezTo>
                  <a:cubicBezTo>
                    <a:pt x="497" y="1032"/>
                    <a:pt x="658" y="973"/>
                    <a:pt x="820" y="939"/>
                  </a:cubicBezTo>
                  <a:cubicBezTo>
                    <a:pt x="952" y="910"/>
                    <a:pt x="1085" y="899"/>
                    <a:pt x="1208" y="899"/>
                  </a:cubicBezTo>
                  <a:cubicBezTo>
                    <a:pt x="1230" y="899"/>
                    <a:pt x="1252" y="900"/>
                    <a:pt x="1274" y="900"/>
                  </a:cubicBezTo>
                  <a:cubicBezTo>
                    <a:pt x="1550" y="905"/>
                    <a:pt x="1762" y="939"/>
                    <a:pt x="1838" y="943"/>
                  </a:cubicBezTo>
                  <a:lnTo>
                    <a:pt x="1936" y="943"/>
                  </a:lnTo>
                  <a:cubicBezTo>
                    <a:pt x="1936" y="943"/>
                    <a:pt x="1936" y="943"/>
                    <a:pt x="1936" y="947"/>
                  </a:cubicBezTo>
                  <a:cubicBezTo>
                    <a:pt x="1937" y="948"/>
                    <a:pt x="1939" y="948"/>
                    <a:pt x="1940" y="948"/>
                  </a:cubicBezTo>
                  <a:cubicBezTo>
                    <a:pt x="1950" y="948"/>
                    <a:pt x="1972" y="934"/>
                    <a:pt x="2055" y="858"/>
                  </a:cubicBezTo>
                  <a:cubicBezTo>
                    <a:pt x="2123" y="803"/>
                    <a:pt x="2297" y="637"/>
                    <a:pt x="2573" y="468"/>
                  </a:cubicBezTo>
                  <a:cubicBezTo>
                    <a:pt x="2708" y="383"/>
                    <a:pt x="2865" y="302"/>
                    <a:pt x="3044" y="226"/>
                  </a:cubicBezTo>
                  <a:cubicBezTo>
                    <a:pt x="3112" y="192"/>
                    <a:pt x="3188" y="162"/>
                    <a:pt x="3260" y="132"/>
                  </a:cubicBezTo>
                  <a:cubicBezTo>
                    <a:pt x="3277" y="128"/>
                    <a:pt x="3294" y="120"/>
                    <a:pt x="3311" y="115"/>
                  </a:cubicBezTo>
                  <a:cubicBezTo>
                    <a:pt x="3364" y="94"/>
                    <a:pt x="3421" y="80"/>
                    <a:pt x="3476" y="80"/>
                  </a:cubicBezTo>
                  <a:close/>
                  <a:moveTo>
                    <a:pt x="3474" y="1"/>
                  </a:moveTo>
                  <a:cubicBezTo>
                    <a:pt x="3407" y="1"/>
                    <a:pt x="3341" y="18"/>
                    <a:pt x="3281" y="39"/>
                  </a:cubicBezTo>
                  <a:cubicBezTo>
                    <a:pt x="3252" y="52"/>
                    <a:pt x="3222" y="64"/>
                    <a:pt x="3192" y="77"/>
                  </a:cubicBezTo>
                  <a:cubicBezTo>
                    <a:pt x="3129" y="103"/>
                    <a:pt x="3069" y="128"/>
                    <a:pt x="3010" y="153"/>
                  </a:cubicBezTo>
                  <a:cubicBezTo>
                    <a:pt x="2831" y="234"/>
                    <a:pt x="2670" y="319"/>
                    <a:pt x="2530" y="408"/>
                  </a:cubicBezTo>
                  <a:cubicBezTo>
                    <a:pt x="2254" y="582"/>
                    <a:pt x="2076" y="760"/>
                    <a:pt x="2017" y="824"/>
                  </a:cubicBezTo>
                  <a:cubicBezTo>
                    <a:pt x="1978" y="871"/>
                    <a:pt x="1957" y="896"/>
                    <a:pt x="1944" y="917"/>
                  </a:cubicBezTo>
                  <a:cubicBezTo>
                    <a:pt x="1927" y="909"/>
                    <a:pt x="1898" y="900"/>
                    <a:pt x="1843" y="892"/>
                  </a:cubicBezTo>
                  <a:cubicBezTo>
                    <a:pt x="1770" y="875"/>
                    <a:pt x="1558" y="837"/>
                    <a:pt x="1274" y="824"/>
                  </a:cubicBezTo>
                  <a:cubicBezTo>
                    <a:pt x="1129" y="824"/>
                    <a:pt x="968" y="828"/>
                    <a:pt x="798" y="862"/>
                  </a:cubicBezTo>
                  <a:cubicBezTo>
                    <a:pt x="633" y="896"/>
                    <a:pt x="459" y="960"/>
                    <a:pt x="306" y="1058"/>
                  </a:cubicBezTo>
                  <a:cubicBezTo>
                    <a:pt x="230" y="1108"/>
                    <a:pt x="162" y="1168"/>
                    <a:pt x="98" y="1236"/>
                  </a:cubicBezTo>
                  <a:cubicBezTo>
                    <a:pt x="68" y="1270"/>
                    <a:pt x="43" y="1312"/>
                    <a:pt x="26" y="1355"/>
                  </a:cubicBezTo>
                  <a:cubicBezTo>
                    <a:pt x="5" y="1401"/>
                    <a:pt x="0" y="1452"/>
                    <a:pt x="5" y="1499"/>
                  </a:cubicBezTo>
                  <a:cubicBezTo>
                    <a:pt x="5" y="1524"/>
                    <a:pt x="13" y="1550"/>
                    <a:pt x="22" y="1571"/>
                  </a:cubicBezTo>
                  <a:cubicBezTo>
                    <a:pt x="30" y="1597"/>
                    <a:pt x="47" y="1614"/>
                    <a:pt x="60" y="1631"/>
                  </a:cubicBezTo>
                  <a:cubicBezTo>
                    <a:pt x="85" y="1664"/>
                    <a:pt x="111" y="1698"/>
                    <a:pt x="141" y="1724"/>
                  </a:cubicBezTo>
                  <a:cubicBezTo>
                    <a:pt x="196" y="1783"/>
                    <a:pt x="251" y="1834"/>
                    <a:pt x="302" y="1881"/>
                  </a:cubicBezTo>
                  <a:cubicBezTo>
                    <a:pt x="408" y="1974"/>
                    <a:pt x="501" y="2055"/>
                    <a:pt x="578" y="2119"/>
                  </a:cubicBezTo>
                  <a:cubicBezTo>
                    <a:pt x="650" y="2187"/>
                    <a:pt x="701" y="2233"/>
                    <a:pt x="726" y="2259"/>
                  </a:cubicBezTo>
                  <a:cubicBezTo>
                    <a:pt x="756" y="2288"/>
                    <a:pt x="773" y="2305"/>
                    <a:pt x="790" y="2318"/>
                  </a:cubicBezTo>
                  <a:cubicBezTo>
                    <a:pt x="777" y="2331"/>
                    <a:pt x="752" y="2356"/>
                    <a:pt x="705" y="2420"/>
                  </a:cubicBezTo>
                  <a:cubicBezTo>
                    <a:pt x="650" y="2492"/>
                    <a:pt x="514" y="2704"/>
                    <a:pt x="387" y="3018"/>
                  </a:cubicBezTo>
                  <a:cubicBezTo>
                    <a:pt x="357" y="3095"/>
                    <a:pt x="323" y="3175"/>
                    <a:pt x="298" y="3269"/>
                  </a:cubicBezTo>
                  <a:cubicBezTo>
                    <a:pt x="272" y="3358"/>
                    <a:pt x="255" y="3456"/>
                    <a:pt x="247" y="3553"/>
                  </a:cubicBezTo>
                  <a:cubicBezTo>
                    <a:pt x="234" y="3757"/>
                    <a:pt x="251" y="3969"/>
                    <a:pt x="323" y="4169"/>
                  </a:cubicBezTo>
                  <a:cubicBezTo>
                    <a:pt x="361" y="4271"/>
                    <a:pt x="412" y="4368"/>
                    <a:pt x="476" y="4449"/>
                  </a:cubicBezTo>
                  <a:cubicBezTo>
                    <a:pt x="510" y="4491"/>
                    <a:pt x="548" y="4534"/>
                    <a:pt x="595" y="4563"/>
                  </a:cubicBezTo>
                  <a:cubicBezTo>
                    <a:pt x="637" y="4597"/>
                    <a:pt x="692" y="4619"/>
                    <a:pt x="752" y="4623"/>
                  </a:cubicBezTo>
                  <a:cubicBezTo>
                    <a:pt x="757" y="4623"/>
                    <a:pt x="763" y="4623"/>
                    <a:pt x="769" y="4623"/>
                  </a:cubicBezTo>
                  <a:cubicBezTo>
                    <a:pt x="820" y="4623"/>
                    <a:pt x="875" y="4607"/>
                    <a:pt x="913" y="4576"/>
                  </a:cubicBezTo>
                  <a:cubicBezTo>
                    <a:pt x="960" y="4542"/>
                    <a:pt x="985" y="4495"/>
                    <a:pt x="1011" y="4457"/>
                  </a:cubicBezTo>
                  <a:cubicBezTo>
                    <a:pt x="1057" y="4377"/>
                    <a:pt x="1104" y="4304"/>
                    <a:pt x="1155" y="4241"/>
                  </a:cubicBezTo>
                  <a:cubicBezTo>
                    <a:pt x="1253" y="4114"/>
                    <a:pt x="1363" y="4024"/>
                    <a:pt x="1456" y="3961"/>
                  </a:cubicBezTo>
                  <a:cubicBezTo>
                    <a:pt x="1550" y="3901"/>
                    <a:pt x="1626" y="3867"/>
                    <a:pt x="1664" y="3850"/>
                  </a:cubicBezTo>
                  <a:cubicBezTo>
                    <a:pt x="1732" y="3816"/>
                    <a:pt x="1770" y="3799"/>
                    <a:pt x="1787" y="3787"/>
                  </a:cubicBezTo>
                  <a:cubicBezTo>
                    <a:pt x="1787" y="3812"/>
                    <a:pt x="1792" y="3842"/>
                    <a:pt x="1796" y="3884"/>
                  </a:cubicBezTo>
                  <a:cubicBezTo>
                    <a:pt x="1800" y="3927"/>
                    <a:pt x="1817" y="4012"/>
                    <a:pt x="1855" y="4122"/>
                  </a:cubicBezTo>
                  <a:cubicBezTo>
                    <a:pt x="1889" y="4232"/>
                    <a:pt x="1949" y="4368"/>
                    <a:pt x="2042" y="4504"/>
                  </a:cubicBezTo>
                  <a:cubicBezTo>
                    <a:pt x="2101" y="4593"/>
                    <a:pt x="2174" y="4686"/>
                    <a:pt x="2258" y="4771"/>
                  </a:cubicBezTo>
                  <a:cubicBezTo>
                    <a:pt x="2437" y="4954"/>
                    <a:pt x="2674" y="5115"/>
                    <a:pt x="2959" y="5192"/>
                  </a:cubicBezTo>
                  <a:cubicBezTo>
                    <a:pt x="2977" y="5196"/>
                    <a:pt x="2996" y="5198"/>
                    <a:pt x="3015" y="5198"/>
                  </a:cubicBezTo>
                  <a:cubicBezTo>
                    <a:pt x="3056" y="5198"/>
                    <a:pt x="3098" y="5188"/>
                    <a:pt x="3133" y="5162"/>
                  </a:cubicBezTo>
                  <a:cubicBezTo>
                    <a:pt x="3188" y="5128"/>
                    <a:pt x="3218" y="5068"/>
                    <a:pt x="3226" y="5009"/>
                  </a:cubicBezTo>
                  <a:cubicBezTo>
                    <a:pt x="3239" y="4954"/>
                    <a:pt x="3230" y="4899"/>
                    <a:pt x="3222" y="4848"/>
                  </a:cubicBezTo>
                  <a:cubicBezTo>
                    <a:pt x="3213" y="4797"/>
                    <a:pt x="3205" y="4750"/>
                    <a:pt x="3201" y="4703"/>
                  </a:cubicBezTo>
                  <a:cubicBezTo>
                    <a:pt x="3180" y="4517"/>
                    <a:pt x="3197" y="4334"/>
                    <a:pt x="3222" y="4177"/>
                  </a:cubicBezTo>
                  <a:cubicBezTo>
                    <a:pt x="3269" y="3859"/>
                    <a:pt x="3362" y="3630"/>
                    <a:pt x="3400" y="3553"/>
                  </a:cubicBezTo>
                  <a:cubicBezTo>
                    <a:pt x="3413" y="3524"/>
                    <a:pt x="3421" y="3502"/>
                    <a:pt x="3430" y="3485"/>
                  </a:cubicBezTo>
                  <a:cubicBezTo>
                    <a:pt x="3438" y="3468"/>
                    <a:pt x="3443" y="3456"/>
                    <a:pt x="3447" y="3447"/>
                  </a:cubicBezTo>
                  <a:cubicBezTo>
                    <a:pt x="3451" y="3447"/>
                    <a:pt x="3451" y="3447"/>
                    <a:pt x="3451" y="3443"/>
                  </a:cubicBezTo>
                  <a:cubicBezTo>
                    <a:pt x="3472" y="3443"/>
                    <a:pt x="3502" y="3439"/>
                    <a:pt x="3545" y="3430"/>
                  </a:cubicBezTo>
                  <a:cubicBezTo>
                    <a:pt x="3583" y="3426"/>
                    <a:pt x="3663" y="3413"/>
                    <a:pt x="3770" y="3392"/>
                  </a:cubicBezTo>
                  <a:cubicBezTo>
                    <a:pt x="3876" y="3371"/>
                    <a:pt x="4011" y="3341"/>
                    <a:pt x="4164" y="3290"/>
                  </a:cubicBezTo>
                  <a:cubicBezTo>
                    <a:pt x="4313" y="3239"/>
                    <a:pt x="4478" y="3171"/>
                    <a:pt x="4640" y="3069"/>
                  </a:cubicBezTo>
                  <a:cubicBezTo>
                    <a:pt x="4720" y="3018"/>
                    <a:pt x="4797" y="2955"/>
                    <a:pt x="4865" y="2883"/>
                  </a:cubicBezTo>
                  <a:cubicBezTo>
                    <a:pt x="4932" y="2810"/>
                    <a:pt x="4996" y="2730"/>
                    <a:pt x="5039" y="2636"/>
                  </a:cubicBezTo>
                  <a:cubicBezTo>
                    <a:pt x="5081" y="2543"/>
                    <a:pt x="5094" y="2420"/>
                    <a:pt x="5043" y="2322"/>
                  </a:cubicBezTo>
                  <a:lnTo>
                    <a:pt x="5022" y="2288"/>
                  </a:lnTo>
                  <a:cubicBezTo>
                    <a:pt x="5013" y="2276"/>
                    <a:pt x="5009" y="2263"/>
                    <a:pt x="4996" y="2254"/>
                  </a:cubicBezTo>
                  <a:cubicBezTo>
                    <a:pt x="4975" y="2229"/>
                    <a:pt x="4954" y="2216"/>
                    <a:pt x="4932" y="2204"/>
                  </a:cubicBezTo>
                  <a:cubicBezTo>
                    <a:pt x="4886" y="2174"/>
                    <a:pt x="4839" y="2157"/>
                    <a:pt x="4797" y="2140"/>
                  </a:cubicBezTo>
                  <a:cubicBezTo>
                    <a:pt x="4708" y="2110"/>
                    <a:pt x="4614" y="2089"/>
                    <a:pt x="4533" y="2072"/>
                  </a:cubicBezTo>
                  <a:cubicBezTo>
                    <a:pt x="4449" y="2051"/>
                    <a:pt x="4372" y="2030"/>
                    <a:pt x="4296" y="2004"/>
                  </a:cubicBezTo>
                  <a:cubicBezTo>
                    <a:pt x="4147" y="1962"/>
                    <a:pt x="4024" y="1906"/>
                    <a:pt x="3931" y="1860"/>
                  </a:cubicBezTo>
                  <a:cubicBezTo>
                    <a:pt x="3837" y="1809"/>
                    <a:pt x="3774" y="1762"/>
                    <a:pt x="3736" y="1741"/>
                  </a:cubicBezTo>
                  <a:cubicBezTo>
                    <a:pt x="3697" y="1715"/>
                    <a:pt x="3668" y="1703"/>
                    <a:pt x="3651" y="1694"/>
                  </a:cubicBezTo>
                  <a:cubicBezTo>
                    <a:pt x="3646" y="1652"/>
                    <a:pt x="3642" y="1597"/>
                    <a:pt x="3642" y="1537"/>
                  </a:cubicBezTo>
                  <a:cubicBezTo>
                    <a:pt x="3646" y="1423"/>
                    <a:pt x="3668" y="1287"/>
                    <a:pt x="3697" y="1125"/>
                  </a:cubicBezTo>
                  <a:cubicBezTo>
                    <a:pt x="3723" y="964"/>
                    <a:pt x="3744" y="786"/>
                    <a:pt x="3761" y="595"/>
                  </a:cubicBezTo>
                  <a:cubicBezTo>
                    <a:pt x="3774" y="497"/>
                    <a:pt x="3782" y="400"/>
                    <a:pt x="3786" y="298"/>
                  </a:cubicBezTo>
                  <a:cubicBezTo>
                    <a:pt x="3782" y="238"/>
                    <a:pt x="3765" y="183"/>
                    <a:pt x="3736" y="137"/>
                  </a:cubicBezTo>
                  <a:cubicBezTo>
                    <a:pt x="3706" y="86"/>
                    <a:pt x="3655" y="43"/>
                    <a:pt x="3604" y="26"/>
                  </a:cubicBezTo>
                  <a:cubicBezTo>
                    <a:pt x="3561" y="8"/>
                    <a:pt x="3517" y="1"/>
                    <a:pt x="3474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05100" y="-1866775"/>
              <a:ext cx="123425" cy="126025"/>
            </a:xfrm>
            <a:custGeom>
              <a:avLst/>
              <a:gdLst/>
              <a:ahLst/>
              <a:cxnLst/>
              <a:rect l="l" t="t" r="r" b="b"/>
              <a:pathLst>
                <a:path w="4937" h="5041" extrusionOk="0">
                  <a:moveTo>
                    <a:pt x="3120" y="363"/>
                  </a:moveTo>
                  <a:cubicBezTo>
                    <a:pt x="3129" y="363"/>
                    <a:pt x="3150" y="363"/>
                    <a:pt x="3171" y="376"/>
                  </a:cubicBezTo>
                  <a:cubicBezTo>
                    <a:pt x="3197" y="389"/>
                    <a:pt x="3214" y="418"/>
                    <a:pt x="3218" y="452"/>
                  </a:cubicBezTo>
                  <a:cubicBezTo>
                    <a:pt x="3222" y="486"/>
                    <a:pt x="3205" y="524"/>
                    <a:pt x="3184" y="554"/>
                  </a:cubicBezTo>
                  <a:cubicBezTo>
                    <a:pt x="3163" y="584"/>
                    <a:pt x="3133" y="614"/>
                    <a:pt x="3086" y="622"/>
                  </a:cubicBezTo>
                  <a:cubicBezTo>
                    <a:pt x="3061" y="622"/>
                    <a:pt x="3035" y="618"/>
                    <a:pt x="3018" y="601"/>
                  </a:cubicBezTo>
                  <a:cubicBezTo>
                    <a:pt x="2997" y="588"/>
                    <a:pt x="2989" y="571"/>
                    <a:pt x="2980" y="550"/>
                  </a:cubicBezTo>
                  <a:cubicBezTo>
                    <a:pt x="2967" y="507"/>
                    <a:pt x="2980" y="469"/>
                    <a:pt x="2997" y="444"/>
                  </a:cubicBezTo>
                  <a:cubicBezTo>
                    <a:pt x="3035" y="389"/>
                    <a:pt x="3082" y="376"/>
                    <a:pt x="3095" y="372"/>
                  </a:cubicBezTo>
                  <a:cubicBezTo>
                    <a:pt x="3103" y="372"/>
                    <a:pt x="3108" y="367"/>
                    <a:pt x="3112" y="367"/>
                  </a:cubicBezTo>
                  <a:cubicBezTo>
                    <a:pt x="3112" y="367"/>
                    <a:pt x="3116" y="367"/>
                    <a:pt x="3120" y="363"/>
                  </a:cubicBezTo>
                  <a:close/>
                  <a:moveTo>
                    <a:pt x="2878" y="779"/>
                  </a:moveTo>
                  <a:cubicBezTo>
                    <a:pt x="2908" y="783"/>
                    <a:pt x="2938" y="809"/>
                    <a:pt x="2950" y="843"/>
                  </a:cubicBezTo>
                  <a:cubicBezTo>
                    <a:pt x="2967" y="872"/>
                    <a:pt x="2963" y="919"/>
                    <a:pt x="2946" y="953"/>
                  </a:cubicBezTo>
                  <a:cubicBezTo>
                    <a:pt x="2929" y="987"/>
                    <a:pt x="2908" y="1021"/>
                    <a:pt x="2866" y="1042"/>
                  </a:cubicBezTo>
                  <a:cubicBezTo>
                    <a:pt x="2852" y="1047"/>
                    <a:pt x="2836" y="1051"/>
                    <a:pt x="2821" y="1051"/>
                  </a:cubicBezTo>
                  <a:cubicBezTo>
                    <a:pt x="2811" y="1051"/>
                    <a:pt x="2802" y="1050"/>
                    <a:pt x="2793" y="1046"/>
                  </a:cubicBezTo>
                  <a:cubicBezTo>
                    <a:pt x="2772" y="1038"/>
                    <a:pt x="2755" y="1021"/>
                    <a:pt x="2743" y="1004"/>
                  </a:cubicBezTo>
                  <a:cubicBezTo>
                    <a:pt x="2721" y="970"/>
                    <a:pt x="2717" y="928"/>
                    <a:pt x="2726" y="894"/>
                  </a:cubicBezTo>
                  <a:cubicBezTo>
                    <a:pt x="2734" y="860"/>
                    <a:pt x="2755" y="838"/>
                    <a:pt x="2772" y="821"/>
                  </a:cubicBezTo>
                  <a:cubicBezTo>
                    <a:pt x="2793" y="809"/>
                    <a:pt x="2806" y="805"/>
                    <a:pt x="2815" y="805"/>
                  </a:cubicBezTo>
                  <a:cubicBezTo>
                    <a:pt x="2819" y="800"/>
                    <a:pt x="2823" y="796"/>
                    <a:pt x="2827" y="792"/>
                  </a:cubicBezTo>
                  <a:cubicBezTo>
                    <a:pt x="2836" y="788"/>
                    <a:pt x="2853" y="779"/>
                    <a:pt x="2878" y="779"/>
                  </a:cubicBezTo>
                  <a:close/>
                  <a:moveTo>
                    <a:pt x="476" y="1258"/>
                  </a:moveTo>
                  <a:cubicBezTo>
                    <a:pt x="497" y="1258"/>
                    <a:pt x="524" y="1271"/>
                    <a:pt x="535" y="1297"/>
                  </a:cubicBezTo>
                  <a:cubicBezTo>
                    <a:pt x="552" y="1322"/>
                    <a:pt x="552" y="1361"/>
                    <a:pt x="535" y="1390"/>
                  </a:cubicBezTo>
                  <a:cubicBezTo>
                    <a:pt x="518" y="1420"/>
                    <a:pt x="489" y="1437"/>
                    <a:pt x="455" y="1445"/>
                  </a:cubicBezTo>
                  <a:cubicBezTo>
                    <a:pt x="446" y="1448"/>
                    <a:pt x="438" y="1449"/>
                    <a:pt x="429" y="1449"/>
                  </a:cubicBezTo>
                  <a:cubicBezTo>
                    <a:pt x="421" y="1449"/>
                    <a:pt x="412" y="1448"/>
                    <a:pt x="404" y="1445"/>
                  </a:cubicBezTo>
                  <a:cubicBezTo>
                    <a:pt x="383" y="1437"/>
                    <a:pt x="366" y="1424"/>
                    <a:pt x="357" y="1411"/>
                  </a:cubicBezTo>
                  <a:cubicBezTo>
                    <a:pt x="340" y="1378"/>
                    <a:pt x="344" y="1344"/>
                    <a:pt x="353" y="1318"/>
                  </a:cubicBezTo>
                  <a:cubicBezTo>
                    <a:pt x="370" y="1293"/>
                    <a:pt x="387" y="1280"/>
                    <a:pt x="404" y="1271"/>
                  </a:cubicBezTo>
                  <a:cubicBezTo>
                    <a:pt x="417" y="1263"/>
                    <a:pt x="429" y="1259"/>
                    <a:pt x="438" y="1259"/>
                  </a:cubicBezTo>
                  <a:cubicBezTo>
                    <a:pt x="446" y="1259"/>
                    <a:pt x="451" y="1259"/>
                    <a:pt x="455" y="1263"/>
                  </a:cubicBezTo>
                  <a:cubicBezTo>
                    <a:pt x="459" y="1259"/>
                    <a:pt x="463" y="1259"/>
                    <a:pt x="468" y="1259"/>
                  </a:cubicBezTo>
                  <a:cubicBezTo>
                    <a:pt x="470" y="1258"/>
                    <a:pt x="473" y="1258"/>
                    <a:pt x="476" y="1258"/>
                  </a:cubicBezTo>
                  <a:close/>
                  <a:moveTo>
                    <a:pt x="2641" y="1170"/>
                  </a:moveTo>
                  <a:cubicBezTo>
                    <a:pt x="2653" y="1170"/>
                    <a:pt x="2675" y="1174"/>
                    <a:pt x="2700" y="1187"/>
                  </a:cubicBezTo>
                  <a:cubicBezTo>
                    <a:pt x="2726" y="1203"/>
                    <a:pt x="2759" y="1229"/>
                    <a:pt x="2772" y="1271"/>
                  </a:cubicBezTo>
                  <a:cubicBezTo>
                    <a:pt x="2785" y="1314"/>
                    <a:pt x="2785" y="1365"/>
                    <a:pt x="2755" y="1411"/>
                  </a:cubicBezTo>
                  <a:cubicBezTo>
                    <a:pt x="2726" y="1454"/>
                    <a:pt x="2670" y="1479"/>
                    <a:pt x="2615" y="1479"/>
                  </a:cubicBezTo>
                  <a:cubicBezTo>
                    <a:pt x="2560" y="1475"/>
                    <a:pt x="2509" y="1441"/>
                    <a:pt x="2488" y="1394"/>
                  </a:cubicBezTo>
                  <a:cubicBezTo>
                    <a:pt x="2462" y="1348"/>
                    <a:pt x="2467" y="1293"/>
                    <a:pt x="2488" y="1254"/>
                  </a:cubicBezTo>
                  <a:cubicBezTo>
                    <a:pt x="2509" y="1216"/>
                    <a:pt x="2543" y="1195"/>
                    <a:pt x="2573" y="1187"/>
                  </a:cubicBezTo>
                  <a:cubicBezTo>
                    <a:pt x="2585" y="1182"/>
                    <a:pt x="2602" y="1178"/>
                    <a:pt x="2611" y="1178"/>
                  </a:cubicBezTo>
                  <a:cubicBezTo>
                    <a:pt x="2615" y="1174"/>
                    <a:pt x="2624" y="1174"/>
                    <a:pt x="2641" y="1170"/>
                  </a:cubicBezTo>
                  <a:close/>
                  <a:moveTo>
                    <a:pt x="824" y="1327"/>
                  </a:moveTo>
                  <a:cubicBezTo>
                    <a:pt x="833" y="1331"/>
                    <a:pt x="845" y="1335"/>
                    <a:pt x="858" y="1348"/>
                  </a:cubicBezTo>
                  <a:cubicBezTo>
                    <a:pt x="866" y="1361"/>
                    <a:pt x="875" y="1373"/>
                    <a:pt x="879" y="1390"/>
                  </a:cubicBezTo>
                  <a:cubicBezTo>
                    <a:pt x="883" y="1424"/>
                    <a:pt x="871" y="1458"/>
                    <a:pt x="837" y="1484"/>
                  </a:cubicBezTo>
                  <a:cubicBezTo>
                    <a:pt x="816" y="1501"/>
                    <a:pt x="785" y="1510"/>
                    <a:pt x="756" y="1510"/>
                  </a:cubicBezTo>
                  <a:cubicBezTo>
                    <a:pt x="751" y="1510"/>
                    <a:pt x="745" y="1510"/>
                    <a:pt x="739" y="1509"/>
                  </a:cubicBezTo>
                  <a:cubicBezTo>
                    <a:pt x="722" y="1509"/>
                    <a:pt x="701" y="1505"/>
                    <a:pt x="684" y="1492"/>
                  </a:cubicBezTo>
                  <a:cubicBezTo>
                    <a:pt x="667" y="1484"/>
                    <a:pt x="654" y="1467"/>
                    <a:pt x="650" y="1441"/>
                  </a:cubicBezTo>
                  <a:cubicBezTo>
                    <a:pt x="646" y="1420"/>
                    <a:pt x="650" y="1403"/>
                    <a:pt x="659" y="1386"/>
                  </a:cubicBezTo>
                  <a:cubicBezTo>
                    <a:pt x="667" y="1373"/>
                    <a:pt x="680" y="1361"/>
                    <a:pt x="692" y="1352"/>
                  </a:cubicBezTo>
                  <a:cubicBezTo>
                    <a:pt x="731" y="1327"/>
                    <a:pt x="769" y="1327"/>
                    <a:pt x="790" y="1327"/>
                  </a:cubicBezTo>
                  <a:close/>
                  <a:moveTo>
                    <a:pt x="1102" y="1460"/>
                  </a:moveTo>
                  <a:cubicBezTo>
                    <a:pt x="1112" y="1460"/>
                    <a:pt x="1122" y="1461"/>
                    <a:pt x="1130" y="1462"/>
                  </a:cubicBezTo>
                  <a:cubicBezTo>
                    <a:pt x="1151" y="1462"/>
                    <a:pt x="1164" y="1467"/>
                    <a:pt x="1172" y="1471"/>
                  </a:cubicBezTo>
                  <a:cubicBezTo>
                    <a:pt x="1181" y="1471"/>
                    <a:pt x="1193" y="1471"/>
                    <a:pt x="1210" y="1475"/>
                  </a:cubicBezTo>
                  <a:cubicBezTo>
                    <a:pt x="1227" y="1479"/>
                    <a:pt x="1240" y="1492"/>
                    <a:pt x="1248" y="1505"/>
                  </a:cubicBezTo>
                  <a:cubicBezTo>
                    <a:pt x="1261" y="1522"/>
                    <a:pt x="1265" y="1552"/>
                    <a:pt x="1257" y="1569"/>
                  </a:cubicBezTo>
                  <a:cubicBezTo>
                    <a:pt x="1236" y="1607"/>
                    <a:pt x="1206" y="1628"/>
                    <a:pt x="1172" y="1649"/>
                  </a:cubicBezTo>
                  <a:cubicBezTo>
                    <a:pt x="1146" y="1662"/>
                    <a:pt x="1111" y="1673"/>
                    <a:pt x="1077" y="1673"/>
                  </a:cubicBezTo>
                  <a:cubicBezTo>
                    <a:pt x="1068" y="1673"/>
                    <a:pt x="1058" y="1672"/>
                    <a:pt x="1049" y="1670"/>
                  </a:cubicBezTo>
                  <a:cubicBezTo>
                    <a:pt x="1024" y="1666"/>
                    <a:pt x="1002" y="1653"/>
                    <a:pt x="985" y="1632"/>
                  </a:cubicBezTo>
                  <a:cubicBezTo>
                    <a:pt x="968" y="1611"/>
                    <a:pt x="964" y="1585"/>
                    <a:pt x="968" y="1564"/>
                  </a:cubicBezTo>
                  <a:cubicBezTo>
                    <a:pt x="973" y="1539"/>
                    <a:pt x="981" y="1518"/>
                    <a:pt x="994" y="1505"/>
                  </a:cubicBezTo>
                  <a:cubicBezTo>
                    <a:pt x="1011" y="1488"/>
                    <a:pt x="1028" y="1479"/>
                    <a:pt x="1045" y="1471"/>
                  </a:cubicBezTo>
                  <a:cubicBezTo>
                    <a:pt x="1064" y="1463"/>
                    <a:pt x="1084" y="1460"/>
                    <a:pt x="1102" y="1460"/>
                  </a:cubicBezTo>
                  <a:close/>
                  <a:moveTo>
                    <a:pt x="1562" y="1630"/>
                  </a:moveTo>
                  <a:cubicBezTo>
                    <a:pt x="1564" y="1630"/>
                    <a:pt x="1566" y="1631"/>
                    <a:pt x="1567" y="1632"/>
                  </a:cubicBezTo>
                  <a:cubicBezTo>
                    <a:pt x="1580" y="1636"/>
                    <a:pt x="1584" y="1649"/>
                    <a:pt x="1575" y="1683"/>
                  </a:cubicBezTo>
                  <a:cubicBezTo>
                    <a:pt x="1567" y="1709"/>
                    <a:pt x="1541" y="1776"/>
                    <a:pt x="1546" y="1874"/>
                  </a:cubicBezTo>
                  <a:cubicBezTo>
                    <a:pt x="1550" y="1921"/>
                    <a:pt x="1558" y="1972"/>
                    <a:pt x="1580" y="2023"/>
                  </a:cubicBezTo>
                  <a:cubicBezTo>
                    <a:pt x="1597" y="2074"/>
                    <a:pt x="1630" y="2125"/>
                    <a:pt x="1669" y="2150"/>
                  </a:cubicBezTo>
                  <a:cubicBezTo>
                    <a:pt x="1685" y="2160"/>
                    <a:pt x="1703" y="2165"/>
                    <a:pt x="1720" y="2165"/>
                  </a:cubicBezTo>
                  <a:cubicBezTo>
                    <a:pt x="1747" y="2165"/>
                    <a:pt x="1775" y="2154"/>
                    <a:pt x="1800" y="2133"/>
                  </a:cubicBezTo>
                  <a:cubicBezTo>
                    <a:pt x="1838" y="2103"/>
                    <a:pt x="1877" y="2057"/>
                    <a:pt x="1906" y="2018"/>
                  </a:cubicBezTo>
                  <a:cubicBezTo>
                    <a:pt x="1966" y="1942"/>
                    <a:pt x="2000" y="1874"/>
                    <a:pt x="2017" y="1853"/>
                  </a:cubicBezTo>
                  <a:cubicBezTo>
                    <a:pt x="2037" y="1826"/>
                    <a:pt x="2047" y="1818"/>
                    <a:pt x="2054" y="1818"/>
                  </a:cubicBezTo>
                  <a:cubicBezTo>
                    <a:pt x="2056" y="1818"/>
                    <a:pt x="2057" y="1818"/>
                    <a:pt x="2059" y="1819"/>
                  </a:cubicBezTo>
                  <a:cubicBezTo>
                    <a:pt x="2068" y="1823"/>
                    <a:pt x="2076" y="1836"/>
                    <a:pt x="2063" y="1874"/>
                  </a:cubicBezTo>
                  <a:cubicBezTo>
                    <a:pt x="2055" y="1904"/>
                    <a:pt x="2025" y="1976"/>
                    <a:pt x="1966" y="2061"/>
                  </a:cubicBezTo>
                  <a:cubicBezTo>
                    <a:pt x="1936" y="2103"/>
                    <a:pt x="1902" y="2154"/>
                    <a:pt x="1847" y="2197"/>
                  </a:cubicBezTo>
                  <a:cubicBezTo>
                    <a:pt x="1821" y="2218"/>
                    <a:pt x="1788" y="2235"/>
                    <a:pt x="1745" y="2243"/>
                  </a:cubicBezTo>
                  <a:cubicBezTo>
                    <a:pt x="1739" y="2244"/>
                    <a:pt x="1732" y="2244"/>
                    <a:pt x="1726" y="2244"/>
                  </a:cubicBezTo>
                  <a:cubicBezTo>
                    <a:pt x="1693" y="2244"/>
                    <a:pt x="1659" y="2236"/>
                    <a:pt x="1630" y="2218"/>
                  </a:cubicBezTo>
                  <a:cubicBezTo>
                    <a:pt x="1563" y="2175"/>
                    <a:pt x="1529" y="2112"/>
                    <a:pt x="1503" y="2052"/>
                  </a:cubicBezTo>
                  <a:cubicBezTo>
                    <a:pt x="1482" y="1989"/>
                    <a:pt x="1473" y="1929"/>
                    <a:pt x="1473" y="1874"/>
                  </a:cubicBezTo>
                  <a:cubicBezTo>
                    <a:pt x="1473" y="1764"/>
                    <a:pt x="1512" y="1687"/>
                    <a:pt x="1524" y="1666"/>
                  </a:cubicBezTo>
                  <a:cubicBezTo>
                    <a:pt x="1543" y="1637"/>
                    <a:pt x="1555" y="1630"/>
                    <a:pt x="1562" y="1630"/>
                  </a:cubicBezTo>
                  <a:close/>
                  <a:moveTo>
                    <a:pt x="4432" y="2464"/>
                  </a:moveTo>
                  <a:cubicBezTo>
                    <a:pt x="4445" y="2464"/>
                    <a:pt x="4495" y="2481"/>
                    <a:pt x="4512" y="2540"/>
                  </a:cubicBezTo>
                  <a:cubicBezTo>
                    <a:pt x="4525" y="2600"/>
                    <a:pt x="4478" y="2681"/>
                    <a:pt x="4398" y="2685"/>
                  </a:cubicBezTo>
                  <a:cubicBezTo>
                    <a:pt x="4385" y="2685"/>
                    <a:pt x="4372" y="2685"/>
                    <a:pt x="4355" y="2681"/>
                  </a:cubicBezTo>
                  <a:cubicBezTo>
                    <a:pt x="4351" y="2676"/>
                    <a:pt x="4347" y="2676"/>
                    <a:pt x="4343" y="2672"/>
                  </a:cubicBezTo>
                  <a:cubicBezTo>
                    <a:pt x="4326" y="2659"/>
                    <a:pt x="4313" y="2638"/>
                    <a:pt x="4309" y="2621"/>
                  </a:cubicBezTo>
                  <a:cubicBezTo>
                    <a:pt x="4304" y="2587"/>
                    <a:pt x="4317" y="2562"/>
                    <a:pt x="4330" y="2545"/>
                  </a:cubicBezTo>
                  <a:cubicBezTo>
                    <a:pt x="4334" y="2540"/>
                    <a:pt x="4338" y="2536"/>
                    <a:pt x="4343" y="2532"/>
                  </a:cubicBezTo>
                  <a:cubicBezTo>
                    <a:pt x="4360" y="2515"/>
                    <a:pt x="4372" y="2498"/>
                    <a:pt x="4389" y="2485"/>
                  </a:cubicBezTo>
                  <a:cubicBezTo>
                    <a:pt x="4394" y="2481"/>
                    <a:pt x="4398" y="2481"/>
                    <a:pt x="4406" y="2477"/>
                  </a:cubicBezTo>
                  <a:cubicBezTo>
                    <a:pt x="4406" y="2473"/>
                    <a:pt x="4406" y="2464"/>
                    <a:pt x="4432" y="2464"/>
                  </a:cubicBezTo>
                  <a:close/>
                  <a:moveTo>
                    <a:pt x="3655" y="2409"/>
                  </a:moveTo>
                  <a:cubicBezTo>
                    <a:pt x="3681" y="2409"/>
                    <a:pt x="3719" y="2422"/>
                    <a:pt x="3748" y="2447"/>
                  </a:cubicBezTo>
                  <a:cubicBezTo>
                    <a:pt x="3778" y="2477"/>
                    <a:pt x="3791" y="2528"/>
                    <a:pt x="3778" y="2574"/>
                  </a:cubicBezTo>
                  <a:cubicBezTo>
                    <a:pt x="3765" y="2621"/>
                    <a:pt x="3731" y="2659"/>
                    <a:pt x="3685" y="2681"/>
                  </a:cubicBezTo>
                  <a:cubicBezTo>
                    <a:pt x="3670" y="2686"/>
                    <a:pt x="3655" y="2688"/>
                    <a:pt x="3640" y="2688"/>
                  </a:cubicBezTo>
                  <a:cubicBezTo>
                    <a:pt x="3606" y="2688"/>
                    <a:pt x="3571" y="2676"/>
                    <a:pt x="3545" y="2655"/>
                  </a:cubicBezTo>
                  <a:cubicBezTo>
                    <a:pt x="3507" y="2621"/>
                    <a:pt x="3494" y="2574"/>
                    <a:pt x="3502" y="2536"/>
                  </a:cubicBezTo>
                  <a:cubicBezTo>
                    <a:pt x="3507" y="2494"/>
                    <a:pt x="3532" y="2464"/>
                    <a:pt x="3557" y="2451"/>
                  </a:cubicBezTo>
                  <a:cubicBezTo>
                    <a:pt x="3566" y="2447"/>
                    <a:pt x="3570" y="2447"/>
                    <a:pt x="3579" y="2443"/>
                  </a:cubicBezTo>
                  <a:cubicBezTo>
                    <a:pt x="3579" y="2439"/>
                    <a:pt x="3583" y="2430"/>
                    <a:pt x="3600" y="2422"/>
                  </a:cubicBezTo>
                  <a:cubicBezTo>
                    <a:pt x="3608" y="2417"/>
                    <a:pt x="3630" y="2413"/>
                    <a:pt x="3655" y="2409"/>
                  </a:cubicBezTo>
                  <a:close/>
                  <a:moveTo>
                    <a:pt x="4101" y="2528"/>
                  </a:moveTo>
                  <a:cubicBezTo>
                    <a:pt x="4113" y="2532"/>
                    <a:pt x="4130" y="2536"/>
                    <a:pt x="4143" y="2549"/>
                  </a:cubicBezTo>
                  <a:cubicBezTo>
                    <a:pt x="4152" y="2562"/>
                    <a:pt x="4160" y="2583"/>
                    <a:pt x="4156" y="2596"/>
                  </a:cubicBezTo>
                  <a:cubicBezTo>
                    <a:pt x="4156" y="2630"/>
                    <a:pt x="4139" y="2659"/>
                    <a:pt x="4122" y="2685"/>
                  </a:cubicBezTo>
                  <a:cubicBezTo>
                    <a:pt x="4101" y="2706"/>
                    <a:pt x="4071" y="2736"/>
                    <a:pt x="4029" y="2740"/>
                  </a:cubicBezTo>
                  <a:cubicBezTo>
                    <a:pt x="4012" y="2740"/>
                    <a:pt x="3990" y="2740"/>
                    <a:pt x="3973" y="2727"/>
                  </a:cubicBezTo>
                  <a:cubicBezTo>
                    <a:pt x="3952" y="2719"/>
                    <a:pt x="3939" y="2698"/>
                    <a:pt x="3935" y="2681"/>
                  </a:cubicBezTo>
                  <a:cubicBezTo>
                    <a:pt x="3922" y="2638"/>
                    <a:pt x="3939" y="2608"/>
                    <a:pt x="3961" y="2583"/>
                  </a:cubicBezTo>
                  <a:cubicBezTo>
                    <a:pt x="3982" y="2562"/>
                    <a:pt x="4003" y="2553"/>
                    <a:pt x="4020" y="2545"/>
                  </a:cubicBezTo>
                  <a:cubicBezTo>
                    <a:pt x="4037" y="2540"/>
                    <a:pt x="4050" y="2536"/>
                    <a:pt x="4054" y="2536"/>
                  </a:cubicBezTo>
                  <a:lnTo>
                    <a:pt x="4058" y="2536"/>
                  </a:lnTo>
                  <a:cubicBezTo>
                    <a:pt x="4067" y="2532"/>
                    <a:pt x="4079" y="2528"/>
                    <a:pt x="4101" y="2528"/>
                  </a:cubicBezTo>
                  <a:close/>
                  <a:moveTo>
                    <a:pt x="2929" y="2139"/>
                  </a:moveTo>
                  <a:cubicBezTo>
                    <a:pt x="2932" y="2139"/>
                    <a:pt x="2935" y="2140"/>
                    <a:pt x="2938" y="2142"/>
                  </a:cubicBezTo>
                  <a:cubicBezTo>
                    <a:pt x="2946" y="2146"/>
                    <a:pt x="2950" y="2154"/>
                    <a:pt x="2942" y="2192"/>
                  </a:cubicBezTo>
                  <a:cubicBezTo>
                    <a:pt x="2938" y="2218"/>
                    <a:pt x="2912" y="2282"/>
                    <a:pt x="2904" y="2379"/>
                  </a:cubicBezTo>
                  <a:cubicBezTo>
                    <a:pt x="2900" y="2426"/>
                    <a:pt x="2900" y="2477"/>
                    <a:pt x="2912" y="2532"/>
                  </a:cubicBezTo>
                  <a:cubicBezTo>
                    <a:pt x="2921" y="2587"/>
                    <a:pt x="2938" y="2642"/>
                    <a:pt x="2967" y="2681"/>
                  </a:cubicBezTo>
                  <a:cubicBezTo>
                    <a:pt x="2985" y="2705"/>
                    <a:pt x="3004" y="2717"/>
                    <a:pt x="3025" y="2717"/>
                  </a:cubicBezTo>
                  <a:cubicBezTo>
                    <a:pt x="3041" y="2717"/>
                    <a:pt x="3057" y="2710"/>
                    <a:pt x="3074" y="2698"/>
                  </a:cubicBezTo>
                  <a:cubicBezTo>
                    <a:pt x="3095" y="2685"/>
                    <a:pt x="3112" y="2668"/>
                    <a:pt x="3129" y="2647"/>
                  </a:cubicBezTo>
                  <a:cubicBezTo>
                    <a:pt x="3150" y="2625"/>
                    <a:pt x="3163" y="2608"/>
                    <a:pt x="3180" y="2587"/>
                  </a:cubicBezTo>
                  <a:cubicBezTo>
                    <a:pt x="3235" y="2511"/>
                    <a:pt x="3260" y="2443"/>
                    <a:pt x="3273" y="2417"/>
                  </a:cubicBezTo>
                  <a:cubicBezTo>
                    <a:pt x="3290" y="2383"/>
                    <a:pt x="3299" y="2379"/>
                    <a:pt x="3307" y="2379"/>
                  </a:cubicBezTo>
                  <a:cubicBezTo>
                    <a:pt x="3320" y="2383"/>
                    <a:pt x="3328" y="2392"/>
                    <a:pt x="3320" y="2434"/>
                  </a:cubicBezTo>
                  <a:cubicBezTo>
                    <a:pt x="3316" y="2460"/>
                    <a:pt x="3294" y="2540"/>
                    <a:pt x="3239" y="2630"/>
                  </a:cubicBezTo>
                  <a:cubicBezTo>
                    <a:pt x="3222" y="2651"/>
                    <a:pt x="3205" y="2672"/>
                    <a:pt x="3188" y="2693"/>
                  </a:cubicBezTo>
                  <a:cubicBezTo>
                    <a:pt x="3171" y="2719"/>
                    <a:pt x="3150" y="2740"/>
                    <a:pt x="3120" y="2761"/>
                  </a:cubicBezTo>
                  <a:cubicBezTo>
                    <a:pt x="3097" y="2780"/>
                    <a:pt x="3061" y="2796"/>
                    <a:pt x="3023" y="2796"/>
                  </a:cubicBezTo>
                  <a:cubicBezTo>
                    <a:pt x="3019" y="2796"/>
                    <a:pt x="3014" y="2796"/>
                    <a:pt x="3010" y="2795"/>
                  </a:cubicBezTo>
                  <a:cubicBezTo>
                    <a:pt x="2963" y="2791"/>
                    <a:pt x="2929" y="2761"/>
                    <a:pt x="2904" y="2736"/>
                  </a:cubicBezTo>
                  <a:cubicBezTo>
                    <a:pt x="2883" y="2702"/>
                    <a:pt x="2866" y="2672"/>
                    <a:pt x="2857" y="2638"/>
                  </a:cubicBezTo>
                  <a:cubicBezTo>
                    <a:pt x="2849" y="2608"/>
                    <a:pt x="2840" y="2574"/>
                    <a:pt x="2836" y="2545"/>
                  </a:cubicBezTo>
                  <a:cubicBezTo>
                    <a:pt x="2823" y="2481"/>
                    <a:pt x="2827" y="2422"/>
                    <a:pt x="2832" y="2371"/>
                  </a:cubicBezTo>
                  <a:cubicBezTo>
                    <a:pt x="2844" y="2265"/>
                    <a:pt x="2883" y="2192"/>
                    <a:pt x="2895" y="2171"/>
                  </a:cubicBezTo>
                  <a:cubicBezTo>
                    <a:pt x="2913" y="2145"/>
                    <a:pt x="2922" y="2139"/>
                    <a:pt x="2929" y="2139"/>
                  </a:cubicBezTo>
                  <a:close/>
                  <a:moveTo>
                    <a:pt x="2098" y="2555"/>
                  </a:moveTo>
                  <a:cubicBezTo>
                    <a:pt x="2101" y="2555"/>
                    <a:pt x="2103" y="2556"/>
                    <a:pt x="2106" y="2557"/>
                  </a:cubicBezTo>
                  <a:cubicBezTo>
                    <a:pt x="2114" y="2562"/>
                    <a:pt x="2123" y="2570"/>
                    <a:pt x="2119" y="2600"/>
                  </a:cubicBezTo>
                  <a:cubicBezTo>
                    <a:pt x="2114" y="2621"/>
                    <a:pt x="2093" y="2672"/>
                    <a:pt x="2089" y="2740"/>
                  </a:cubicBezTo>
                  <a:cubicBezTo>
                    <a:pt x="2085" y="2770"/>
                    <a:pt x="2089" y="2808"/>
                    <a:pt x="2106" y="2838"/>
                  </a:cubicBezTo>
                  <a:cubicBezTo>
                    <a:pt x="2119" y="2872"/>
                    <a:pt x="2144" y="2893"/>
                    <a:pt x="2178" y="2901"/>
                  </a:cubicBezTo>
                  <a:cubicBezTo>
                    <a:pt x="2186" y="2902"/>
                    <a:pt x="2195" y="2903"/>
                    <a:pt x="2203" y="2903"/>
                  </a:cubicBezTo>
                  <a:cubicBezTo>
                    <a:pt x="2232" y="2903"/>
                    <a:pt x="2262" y="2897"/>
                    <a:pt x="2288" y="2884"/>
                  </a:cubicBezTo>
                  <a:cubicBezTo>
                    <a:pt x="2322" y="2867"/>
                    <a:pt x="2348" y="2842"/>
                    <a:pt x="2369" y="2816"/>
                  </a:cubicBezTo>
                  <a:cubicBezTo>
                    <a:pt x="2411" y="2761"/>
                    <a:pt x="2437" y="2710"/>
                    <a:pt x="2450" y="2693"/>
                  </a:cubicBezTo>
                  <a:cubicBezTo>
                    <a:pt x="2462" y="2675"/>
                    <a:pt x="2469" y="2670"/>
                    <a:pt x="2476" y="2670"/>
                  </a:cubicBezTo>
                  <a:cubicBezTo>
                    <a:pt x="2479" y="2670"/>
                    <a:pt x="2481" y="2671"/>
                    <a:pt x="2484" y="2672"/>
                  </a:cubicBezTo>
                  <a:cubicBezTo>
                    <a:pt x="2496" y="2676"/>
                    <a:pt x="2501" y="2685"/>
                    <a:pt x="2496" y="2714"/>
                  </a:cubicBezTo>
                  <a:cubicBezTo>
                    <a:pt x="2492" y="2731"/>
                    <a:pt x="2475" y="2791"/>
                    <a:pt x="2428" y="2859"/>
                  </a:cubicBezTo>
                  <a:cubicBezTo>
                    <a:pt x="2403" y="2893"/>
                    <a:pt x="2369" y="2927"/>
                    <a:pt x="2322" y="2952"/>
                  </a:cubicBezTo>
                  <a:cubicBezTo>
                    <a:pt x="2291" y="2971"/>
                    <a:pt x="2251" y="2983"/>
                    <a:pt x="2210" y="2983"/>
                  </a:cubicBezTo>
                  <a:cubicBezTo>
                    <a:pt x="2195" y="2983"/>
                    <a:pt x="2180" y="2981"/>
                    <a:pt x="2165" y="2978"/>
                  </a:cubicBezTo>
                  <a:cubicBezTo>
                    <a:pt x="2106" y="2969"/>
                    <a:pt x="2055" y="2922"/>
                    <a:pt x="2034" y="2872"/>
                  </a:cubicBezTo>
                  <a:cubicBezTo>
                    <a:pt x="2012" y="2825"/>
                    <a:pt x="2008" y="2774"/>
                    <a:pt x="2012" y="2731"/>
                  </a:cubicBezTo>
                  <a:cubicBezTo>
                    <a:pt x="2025" y="2647"/>
                    <a:pt x="2059" y="2596"/>
                    <a:pt x="2072" y="2579"/>
                  </a:cubicBezTo>
                  <a:cubicBezTo>
                    <a:pt x="2084" y="2561"/>
                    <a:pt x="2092" y="2555"/>
                    <a:pt x="2098" y="2555"/>
                  </a:cubicBezTo>
                  <a:close/>
                  <a:moveTo>
                    <a:pt x="1173" y="3012"/>
                  </a:moveTo>
                  <a:cubicBezTo>
                    <a:pt x="1184" y="3012"/>
                    <a:pt x="1198" y="3015"/>
                    <a:pt x="1215" y="3024"/>
                  </a:cubicBezTo>
                  <a:cubicBezTo>
                    <a:pt x="1244" y="3037"/>
                    <a:pt x="1261" y="3075"/>
                    <a:pt x="1261" y="3118"/>
                  </a:cubicBezTo>
                  <a:cubicBezTo>
                    <a:pt x="1257" y="3160"/>
                    <a:pt x="1236" y="3198"/>
                    <a:pt x="1206" y="3228"/>
                  </a:cubicBezTo>
                  <a:cubicBezTo>
                    <a:pt x="1193" y="3245"/>
                    <a:pt x="1181" y="3258"/>
                    <a:pt x="1164" y="3275"/>
                  </a:cubicBezTo>
                  <a:cubicBezTo>
                    <a:pt x="1147" y="3287"/>
                    <a:pt x="1121" y="3300"/>
                    <a:pt x="1096" y="3304"/>
                  </a:cubicBezTo>
                  <a:cubicBezTo>
                    <a:pt x="1066" y="3304"/>
                    <a:pt x="1036" y="3296"/>
                    <a:pt x="1019" y="3275"/>
                  </a:cubicBezTo>
                  <a:cubicBezTo>
                    <a:pt x="998" y="3258"/>
                    <a:pt x="985" y="3237"/>
                    <a:pt x="981" y="3211"/>
                  </a:cubicBezTo>
                  <a:cubicBezTo>
                    <a:pt x="973" y="3160"/>
                    <a:pt x="998" y="3118"/>
                    <a:pt x="1024" y="3092"/>
                  </a:cubicBezTo>
                  <a:cubicBezTo>
                    <a:pt x="1045" y="3063"/>
                    <a:pt x="1074" y="3046"/>
                    <a:pt x="1096" y="3037"/>
                  </a:cubicBezTo>
                  <a:cubicBezTo>
                    <a:pt x="1117" y="3024"/>
                    <a:pt x="1134" y="3020"/>
                    <a:pt x="1142" y="3020"/>
                  </a:cubicBezTo>
                  <a:lnTo>
                    <a:pt x="1147" y="3020"/>
                  </a:lnTo>
                  <a:cubicBezTo>
                    <a:pt x="1147" y="3016"/>
                    <a:pt x="1151" y="3016"/>
                    <a:pt x="1151" y="3016"/>
                  </a:cubicBezTo>
                  <a:cubicBezTo>
                    <a:pt x="1157" y="3014"/>
                    <a:pt x="1164" y="3012"/>
                    <a:pt x="1173" y="3012"/>
                  </a:cubicBezTo>
                  <a:close/>
                  <a:moveTo>
                    <a:pt x="919" y="3338"/>
                  </a:moveTo>
                  <a:cubicBezTo>
                    <a:pt x="922" y="3338"/>
                    <a:pt x="926" y="3338"/>
                    <a:pt x="930" y="3338"/>
                  </a:cubicBezTo>
                  <a:cubicBezTo>
                    <a:pt x="960" y="3347"/>
                    <a:pt x="985" y="3377"/>
                    <a:pt x="985" y="3411"/>
                  </a:cubicBezTo>
                  <a:cubicBezTo>
                    <a:pt x="990" y="3449"/>
                    <a:pt x="973" y="3483"/>
                    <a:pt x="951" y="3508"/>
                  </a:cubicBezTo>
                  <a:cubicBezTo>
                    <a:pt x="930" y="3534"/>
                    <a:pt x="905" y="3559"/>
                    <a:pt x="866" y="3576"/>
                  </a:cubicBezTo>
                  <a:cubicBezTo>
                    <a:pt x="857" y="3580"/>
                    <a:pt x="847" y="3582"/>
                    <a:pt x="836" y="3582"/>
                  </a:cubicBezTo>
                  <a:cubicBezTo>
                    <a:pt x="823" y="3582"/>
                    <a:pt x="810" y="3579"/>
                    <a:pt x="799" y="3572"/>
                  </a:cubicBezTo>
                  <a:cubicBezTo>
                    <a:pt x="777" y="3559"/>
                    <a:pt x="765" y="3542"/>
                    <a:pt x="756" y="3521"/>
                  </a:cubicBezTo>
                  <a:cubicBezTo>
                    <a:pt x="743" y="3483"/>
                    <a:pt x="756" y="3440"/>
                    <a:pt x="777" y="3419"/>
                  </a:cubicBezTo>
                  <a:cubicBezTo>
                    <a:pt x="794" y="3394"/>
                    <a:pt x="816" y="3381"/>
                    <a:pt x="833" y="3372"/>
                  </a:cubicBezTo>
                  <a:cubicBezTo>
                    <a:pt x="850" y="3364"/>
                    <a:pt x="866" y="3360"/>
                    <a:pt x="871" y="3360"/>
                  </a:cubicBezTo>
                  <a:cubicBezTo>
                    <a:pt x="875" y="3355"/>
                    <a:pt x="875" y="3355"/>
                    <a:pt x="875" y="3355"/>
                  </a:cubicBezTo>
                  <a:cubicBezTo>
                    <a:pt x="882" y="3348"/>
                    <a:pt x="896" y="3338"/>
                    <a:pt x="919" y="3338"/>
                  </a:cubicBezTo>
                  <a:close/>
                  <a:moveTo>
                    <a:pt x="2526" y="3624"/>
                  </a:moveTo>
                  <a:cubicBezTo>
                    <a:pt x="2530" y="3624"/>
                    <a:pt x="2532" y="3625"/>
                    <a:pt x="2535" y="3627"/>
                  </a:cubicBezTo>
                  <a:cubicBezTo>
                    <a:pt x="2543" y="3627"/>
                    <a:pt x="2552" y="3631"/>
                    <a:pt x="2560" y="3640"/>
                  </a:cubicBezTo>
                  <a:cubicBezTo>
                    <a:pt x="2568" y="3644"/>
                    <a:pt x="2577" y="3657"/>
                    <a:pt x="2581" y="3669"/>
                  </a:cubicBezTo>
                  <a:cubicBezTo>
                    <a:pt x="2594" y="3695"/>
                    <a:pt x="2598" y="3720"/>
                    <a:pt x="2598" y="3754"/>
                  </a:cubicBezTo>
                  <a:cubicBezTo>
                    <a:pt x="2602" y="3788"/>
                    <a:pt x="2598" y="3827"/>
                    <a:pt x="2585" y="3865"/>
                  </a:cubicBezTo>
                  <a:cubicBezTo>
                    <a:pt x="2581" y="3886"/>
                    <a:pt x="2573" y="3907"/>
                    <a:pt x="2556" y="3928"/>
                  </a:cubicBezTo>
                  <a:cubicBezTo>
                    <a:pt x="2546" y="3941"/>
                    <a:pt x="2522" y="3954"/>
                    <a:pt x="2498" y="3954"/>
                  </a:cubicBezTo>
                  <a:cubicBezTo>
                    <a:pt x="2490" y="3954"/>
                    <a:pt x="2482" y="3953"/>
                    <a:pt x="2475" y="3950"/>
                  </a:cubicBezTo>
                  <a:cubicBezTo>
                    <a:pt x="2420" y="3933"/>
                    <a:pt x="2403" y="3882"/>
                    <a:pt x="2394" y="3844"/>
                  </a:cubicBezTo>
                  <a:cubicBezTo>
                    <a:pt x="2386" y="3801"/>
                    <a:pt x="2394" y="3759"/>
                    <a:pt x="2407" y="3725"/>
                  </a:cubicBezTo>
                  <a:cubicBezTo>
                    <a:pt x="2437" y="3661"/>
                    <a:pt x="2488" y="3636"/>
                    <a:pt x="2505" y="3627"/>
                  </a:cubicBezTo>
                  <a:cubicBezTo>
                    <a:pt x="2515" y="3625"/>
                    <a:pt x="2522" y="3624"/>
                    <a:pt x="2526" y="3624"/>
                  </a:cubicBezTo>
                  <a:close/>
                  <a:moveTo>
                    <a:pt x="753" y="3681"/>
                  </a:moveTo>
                  <a:cubicBezTo>
                    <a:pt x="758" y="3681"/>
                    <a:pt x="763" y="3681"/>
                    <a:pt x="769" y="3682"/>
                  </a:cubicBezTo>
                  <a:cubicBezTo>
                    <a:pt x="786" y="3682"/>
                    <a:pt x="807" y="3699"/>
                    <a:pt x="816" y="3716"/>
                  </a:cubicBezTo>
                  <a:cubicBezTo>
                    <a:pt x="833" y="3754"/>
                    <a:pt x="820" y="3793"/>
                    <a:pt x="811" y="3822"/>
                  </a:cubicBezTo>
                  <a:cubicBezTo>
                    <a:pt x="799" y="3856"/>
                    <a:pt x="790" y="3886"/>
                    <a:pt x="765" y="3920"/>
                  </a:cubicBezTo>
                  <a:cubicBezTo>
                    <a:pt x="756" y="3937"/>
                    <a:pt x="735" y="3958"/>
                    <a:pt x="705" y="3958"/>
                  </a:cubicBezTo>
                  <a:cubicBezTo>
                    <a:pt x="680" y="3958"/>
                    <a:pt x="654" y="3945"/>
                    <a:pt x="642" y="3928"/>
                  </a:cubicBezTo>
                  <a:cubicBezTo>
                    <a:pt x="629" y="3911"/>
                    <a:pt x="620" y="3890"/>
                    <a:pt x="620" y="3873"/>
                  </a:cubicBezTo>
                  <a:cubicBezTo>
                    <a:pt x="616" y="3852"/>
                    <a:pt x="620" y="3835"/>
                    <a:pt x="625" y="3822"/>
                  </a:cubicBezTo>
                  <a:cubicBezTo>
                    <a:pt x="646" y="3763"/>
                    <a:pt x="675" y="3733"/>
                    <a:pt x="688" y="3720"/>
                  </a:cubicBezTo>
                  <a:cubicBezTo>
                    <a:pt x="692" y="3712"/>
                    <a:pt x="701" y="3699"/>
                    <a:pt x="722" y="3691"/>
                  </a:cubicBezTo>
                  <a:cubicBezTo>
                    <a:pt x="732" y="3684"/>
                    <a:pt x="741" y="3681"/>
                    <a:pt x="753" y="3681"/>
                  </a:cubicBezTo>
                  <a:close/>
                  <a:moveTo>
                    <a:pt x="2582" y="4050"/>
                  </a:moveTo>
                  <a:cubicBezTo>
                    <a:pt x="2590" y="4050"/>
                    <a:pt x="2598" y="4051"/>
                    <a:pt x="2607" y="4056"/>
                  </a:cubicBezTo>
                  <a:cubicBezTo>
                    <a:pt x="2611" y="4056"/>
                    <a:pt x="2615" y="4060"/>
                    <a:pt x="2619" y="4064"/>
                  </a:cubicBezTo>
                  <a:cubicBezTo>
                    <a:pt x="2641" y="4081"/>
                    <a:pt x="2649" y="4111"/>
                    <a:pt x="2653" y="4136"/>
                  </a:cubicBezTo>
                  <a:cubicBezTo>
                    <a:pt x="2658" y="4162"/>
                    <a:pt x="2662" y="4196"/>
                    <a:pt x="2653" y="4230"/>
                  </a:cubicBezTo>
                  <a:cubicBezTo>
                    <a:pt x="2653" y="4247"/>
                    <a:pt x="2649" y="4259"/>
                    <a:pt x="2641" y="4276"/>
                  </a:cubicBezTo>
                  <a:cubicBezTo>
                    <a:pt x="2636" y="4293"/>
                    <a:pt x="2628" y="4315"/>
                    <a:pt x="2607" y="4332"/>
                  </a:cubicBezTo>
                  <a:cubicBezTo>
                    <a:pt x="2598" y="4340"/>
                    <a:pt x="2585" y="4344"/>
                    <a:pt x="2568" y="4344"/>
                  </a:cubicBezTo>
                  <a:cubicBezTo>
                    <a:pt x="2556" y="4344"/>
                    <a:pt x="2543" y="4336"/>
                    <a:pt x="2535" y="4332"/>
                  </a:cubicBezTo>
                  <a:cubicBezTo>
                    <a:pt x="2530" y="4327"/>
                    <a:pt x="2530" y="4327"/>
                    <a:pt x="2526" y="4327"/>
                  </a:cubicBezTo>
                  <a:cubicBezTo>
                    <a:pt x="2509" y="4310"/>
                    <a:pt x="2505" y="4293"/>
                    <a:pt x="2496" y="4281"/>
                  </a:cubicBezTo>
                  <a:cubicBezTo>
                    <a:pt x="2488" y="4247"/>
                    <a:pt x="2488" y="4213"/>
                    <a:pt x="2488" y="4187"/>
                  </a:cubicBezTo>
                  <a:cubicBezTo>
                    <a:pt x="2496" y="4132"/>
                    <a:pt x="2518" y="4094"/>
                    <a:pt x="2530" y="4081"/>
                  </a:cubicBezTo>
                  <a:cubicBezTo>
                    <a:pt x="2539" y="4073"/>
                    <a:pt x="2543" y="4068"/>
                    <a:pt x="2547" y="4068"/>
                  </a:cubicBezTo>
                  <a:cubicBezTo>
                    <a:pt x="2552" y="4064"/>
                    <a:pt x="2556" y="4056"/>
                    <a:pt x="2564" y="4051"/>
                  </a:cubicBezTo>
                  <a:cubicBezTo>
                    <a:pt x="2568" y="4051"/>
                    <a:pt x="2575" y="4050"/>
                    <a:pt x="2582" y="4050"/>
                  </a:cubicBezTo>
                  <a:close/>
                  <a:moveTo>
                    <a:pt x="2660" y="4391"/>
                  </a:moveTo>
                  <a:cubicBezTo>
                    <a:pt x="2678" y="4391"/>
                    <a:pt x="2700" y="4398"/>
                    <a:pt x="2717" y="4412"/>
                  </a:cubicBezTo>
                  <a:cubicBezTo>
                    <a:pt x="2743" y="4429"/>
                    <a:pt x="2759" y="4459"/>
                    <a:pt x="2768" y="4489"/>
                  </a:cubicBezTo>
                  <a:cubicBezTo>
                    <a:pt x="2772" y="4501"/>
                    <a:pt x="2776" y="4518"/>
                    <a:pt x="2781" y="4535"/>
                  </a:cubicBezTo>
                  <a:cubicBezTo>
                    <a:pt x="2781" y="4548"/>
                    <a:pt x="2785" y="4569"/>
                    <a:pt x="2776" y="4591"/>
                  </a:cubicBezTo>
                  <a:cubicBezTo>
                    <a:pt x="2772" y="4612"/>
                    <a:pt x="2755" y="4633"/>
                    <a:pt x="2730" y="4637"/>
                  </a:cubicBezTo>
                  <a:cubicBezTo>
                    <a:pt x="2722" y="4640"/>
                    <a:pt x="2716" y="4641"/>
                    <a:pt x="2709" y="4641"/>
                  </a:cubicBezTo>
                  <a:cubicBezTo>
                    <a:pt x="2694" y="4641"/>
                    <a:pt x="2682" y="4635"/>
                    <a:pt x="2670" y="4629"/>
                  </a:cubicBezTo>
                  <a:cubicBezTo>
                    <a:pt x="2641" y="4612"/>
                    <a:pt x="2619" y="4586"/>
                    <a:pt x="2607" y="4561"/>
                  </a:cubicBezTo>
                  <a:cubicBezTo>
                    <a:pt x="2585" y="4510"/>
                    <a:pt x="2594" y="4467"/>
                    <a:pt x="2598" y="4455"/>
                  </a:cubicBezTo>
                  <a:cubicBezTo>
                    <a:pt x="2594" y="4450"/>
                    <a:pt x="2590" y="4442"/>
                    <a:pt x="2598" y="4425"/>
                  </a:cubicBezTo>
                  <a:cubicBezTo>
                    <a:pt x="2602" y="4416"/>
                    <a:pt x="2615" y="4404"/>
                    <a:pt x="2636" y="4395"/>
                  </a:cubicBezTo>
                  <a:cubicBezTo>
                    <a:pt x="2643" y="4393"/>
                    <a:pt x="2651" y="4391"/>
                    <a:pt x="2660" y="4391"/>
                  </a:cubicBezTo>
                  <a:close/>
                  <a:moveTo>
                    <a:pt x="3404" y="1"/>
                  </a:moveTo>
                  <a:cubicBezTo>
                    <a:pt x="3349" y="1"/>
                    <a:pt x="3292" y="15"/>
                    <a:pt x="3239" y="36"/>
                  </a:cubicBezTo>
                  <a:cubicBezTo>
                    <a:pt x="3222" y="41"/>
                    <a:pt x="3205" y="49"/>
                    <a:pt x="3188" y="53"/>
                  </a:cubicBezTo>
                  <a:cubicBezTo>
                    <a:pt x="3116" y="83"/>
                    <a:pt x="3040" y="113"/>
                    <a:pt x="2972" y="147"/>
                  </a:cubicBezTo>
                  <a:cubicBezTo>
                    <a:pt x="2793" y="223"/>
                    <a:pt x="2636" y="304"/>
                    <a:pt x="2501" y="389"/>
                  </a:cubicBezTo>
                  <a:cubicBezTo>
                    <a:pt x="2225" y="558"/>
                    <a:pt x="2051" y="724"/>
                    <a:pt x="1983" y="779"/>
                  </a:cubicBezTo>
                  <a:cubicBezTo>
                    <a:pt x="1900" y="855"/>
                    <a:pt x="1878" y="869"/>
                    <a:pt x="1868" y="869"/>
                  </a:cubicBezTo>
                  <a:cubicBezTo>
                    <a:pt x="1867" y="869"/>
                    <a:pt x="1865" y="869"/>
                    <a:pt x="1864" y="868"/>
                  </a:cubicBezTo>
                  <a:cubicBezTo>
                    <a:pt x="1864" y="864"/>
                    <a:pt x="1864" y="864"/>
                    <a:pt x="1864" y="864"/>
                  </a:cubicBezTo>
                  <a:lnTo>
                    <a:pt x="1766" y="864"/>
                  </a:lnTo>
                  <a:cubicBezTo>
                    <a:pt x="1690" y="860"/>
                    <a:pt x="1478" y="826"/>
                    <a:pt x="1202" y="821"/>
                  </a:cubicBezTo>
                  <a:cubicBezTo>
                    <a:pt x="1180" y="821"/>
                    <a:pt x="1158" y="820"/>
                    <a:pt x="1136" y="820"/>
                  </a:cubicBezTo>
                  <a:cubicBezTo>
                    <a:pt x="1013" y="820"/>
                    <a:pt x="880" y="831"/>
                    <a:pt x="748" y="860"/>
                  </a:cubicBezTo>
                  <a:cubicBezTo>
                    <a:pt x="586" y="894"/>
                    <a:pt x="425" y="953"/>
                    <a:pt x="281" y="1046"/>
                  </a:cubicBezTo>
                  <a:cubicBezTo>
                    <a:pt x="213" y="1093"/>
                    <a:pt x="145" y="1148"/>
                    <a:pt x="90" y="1208"/>
                  </a:cubicBezTo>
                  <a:cubicBezTo>
                    <a:pt x="35" y="1267"/>
                    <a:pt x="1" y="1339"/>
                    <a:pt x="9" y="1411"/>
                  </a:cubicBezTo>
                  <a:cubicBezTo>
                    <a:pt x="9" y="1428"/>
                    <a:pt x="13" y="1445"/>
                    <a:pt x="22" y="1458"/>
                  </a:cubicBezTo>
                  <a:cubicBezTo>
                    <a:pt x="26" y="1475"/>
                    <a:pt x="35" y="1488"/>
                    <a:pt x="47" y="1505"/>
                  </a:cubicBezTo>
                  <a:cubicBezTo>
                    <a:pt x="69" y="1535"/>
                    <a:pt x="94" y="1564"/>
                    <a:pt x="119" y="1594"/>
                  </a:cubicBezTo>
                  <a:cubicBezTo>
                    <a:pt x="175" y="1649"/>
                    <a:pt x="226" y="1700"/>
                    <a:pt x="277" y="1747"/>
                  </a:cubicBezTo>
                  <a:cubicBezTo>
                    <a:pt x="383" y="1844"/>
                    <a:pt x="476" y="1925"/>
                    <a:pt x="544" y="1993"/>
                  </a:cubicBezTo>
                  <a:cubicBezTo>
                    <a:pt x="616" y="2061"/>
                    <a:pt x="667" y="2116"/>
                    <a:pt x="692" y="2146"/>
                  </a:cubicBezTo>
                  <a:cubicBezTo>
                    <a:pt x="765" y="2235"/>
                    <a:pt x="769" y="2256"/>
                    <a:pt x="760" y="2260"/>
                  </a:cubicBezTo>
                  <a:cubicBezTo>
                    <a:pt x="759" y="2262"/>
                    <a:pt x="757" y="2263"/>
                    <a:pt x="755" y="2263"/>
                  </a:cubicBezTo>
                  <a:cubicBezTo>
                    <a:pt x="751" y="2263"/>
                    <a:pt x="746" y="2260"/>
                    <a:pt x="735" y="2252"/>
                  </a:cubicBezTo>
                  <a:cubicBezTo>
                    <a:pt x="731" y="2273"/>
                    <a:pt x="714" y="2303"/>
                    <a:pt x="675" y="2366"/>
                  </a:cubicBezTo>
                  <a:cubicBezTo>
                    <a:pt x="633" y="2443"/>
                    <a:pt x="501" y="2655"/>
                    <a:pt x="387" y="2961"/>
                  </a:cubicBezTo>
                  <a:cubicBezTo>
                    <a:pt x="357" y="3041"/>
                    <a:pt x="323" y="3122"/>
                    <a:pt x="302" y="3207"/>
                  </a:cubicBezTo>
                  <a:cubicBezTo>
                    <a:pt x="277" y="3292"/>
                    <a:pt x="260" y="3385"/>
                    <a:pt x="255" y="3478"/>
                  </a:cubicBezTo>
                  <a:cubicBezTo>
                    <a:pt x="238" y="3669"/>
                    <a:pt x="260" y="3873"/>
                    <a:pt x="327" y="4060"/>
                  </a:cubicBezTo>
                  <a:cubicBezTo>
                    <a:pt x="361" y="4153"/>
                    <a:pt x="408" y="4242"/>
                    <a:pt x="468" y="4319"/>
                  </a:cubicBezTo>
                  <a:cubicBezTo>
                    <a:pt x="523" y="4400"/>
                    <a:pt x="599" y="4459"/>
                    <a:pt x="684" y="4467"/>
                  </a:cubicBezTo>
                  <a:cubicBezTo>
                    <a:pt x="689" y="4468"/>
                    <a:pt x="694" y="4468"/>
                    <a:pt x="699" y="4468"/>
                  </a:cubicBezTo>
                  <a:cubicBezTo>
                    <a:pt x="733" y="4468"/>
                    <a:pt x="768" y="4456"/>
                    <a:pt x="794" y="4438"/>
                  </a:cubicBezTo>
                  <a:cubicBezTo>
                    <a:pt x="824" y="4412"/>
                    <a:pt x="850" y="4378"/>
                    <a:pt x="871" y="4340"/>
                  </a:cubicBezTo>
                  <a:cubicBezTo>
                    <a:pt x="917" y="4264"/>
                    <a:pt x="968" y="4183"/>
                    <a:pt x="1024" y="4119"/>
                  </a:cubicBezTo>
                  <a:cubicBezTo>
                    <a:pt x="1130" y="3988"/>
                    <a:pt x="1248" y="3890"/>
                    <a:pt x="1346" y="3831"/>
                  </a:cubicBezTo>
                  <a:cubicBezTo>
                    <a:pt x="1448" y="3771"/>
                    <a:pt x="1529" y="3737"/>
                    <a:pt x="1571" y="3725"/>
                  </a:cubicBezTo>
                  <a:cubicBezTo>
                    <a:pt x="1656" y="3695"/>
                    <a:pt x="1694" y="3686"/>
                    <a:pt x="1715" y="3686"/>
                  </a:cubicBezTo>
                  <a:cubicBezTo>
                    <a:pt x="1715" y="3657"/>
                    <a:pt x="1720" y="3648"/>
                    <a:pt x="1724" y="3648"/>
                  </a:cubicBezTo>
                  <a:cubicBezTo>
                    <a:pt x="1737" y="3648"/>
                    <a:pt x="1745" y="3669"/>
                    <a:pt x="1771" y="3793"/>
                  </a:cubicBezTo>
                  <a:cubicBezTo>
                    <a:pt x="1783" y="3835"/>
                    <a:pt x="1800" y="3916"/>
                    <a:pt x="1843" y="4018"/>
                  </a:cubicBezTo>
                  <a:cubicBezTo>
                    <a:pt x="1881" y="4124"/>
                    <a:pt x="1940" y="4251"/>
                    <a:pt x="2029" y="4383"/>
                  </a:cubicBezTo>
                  <a:cubicBezTo>
                    <a:pt x="2089" y="4476"/>
                    <a:pt x="2165" y="4565"/>
                    <a:pt x="2254" y="4654"/>
                  </a:cubicBezTo>
                  <a:cubicBezTo>
                    <a:pt x="2297" y="4692"/>
                    <a:pt x="2339" y="4731"/>
                    <a:pt x="2386" y="4769"/>
                  </a:cubicBezTo>
                  <a:cubicBezTo>
                    <a:pt x="2424" y="4798"/>
                    <a:pt x="2462" y="4824"/>
                    <a:pt x="2501" y="4854"/>
                  </a:cubicBezTo>
                  <a:cubicBezTo>
                    <a:pt x="2543" y="4879"/>
                    <a:pt x="2585" y="4905"/>
                    <a:pt x="2628" y="4926"/>
                  </a:cubicBezTo>
                  <a:cubicBezTo>
                    <a:pt x="2670" y="4947"/>
                    <a:pt x="2717" y="4973"/>
                    <a:pt x="2764" y="4989"/>
                  </a:cubicBezTo>
                  <a:cubicBezTo>
                    <a:pt x="2806" y="5006"/>
                    <a:pt x="2853" y="5028"/>
                    <a:pt x="2900" y="5036"/>
                  </a:cubicBezTo>
                  <a:cubicBezTo>
                    <a:pt x="2913" y="5039"/>
                    <a:pt x="2926" y="5040"/>
                    <a:pt x="2940" y="5040"/>
                  </a:cubicBezTo>
                  <a:cubicBezTo>
                    <a:pt x="2968" y="5040"/>
                    <a:pt x="2995" y="5034"/>
                    <a:pt x="3018" y="5019"/>
                  </a:cubicBezTo>
                  <a:cubicBezTo>
                    <a:pt x="3048" y="4998"/>
                    <a:pt x="3069" y="4960"/>
                    <a:pt x="3078" y="4917"/>
                  </a:cubicBezTo>
                  <a:cubicBezTo>
                    <a:pt x="3095" y="4837"/>
                    <a:pt x="3061" y="4739"/>
                    <a:pt x="3052" y="4637"/>
                  </a:cubicBezTo>
                  <a:cubicBezTo>
                    <a:pt x="3031" y="4438"/>
                    <a:pt x="3048" y="4251"/>
                    <a:pt x="3078" y="4090"/>
                  </a:cubicBezTo>
                  <a:cubicBezTo>
                    <a:pt x="3103" y="3928"/>
                    <a:pt x="3141" y="3784"/>
                    <a:pt x="3180" y="3678"/>
                  </a:cubicBezTo>
                  <a:cubicBezTo>
                    <a:pt x="3218" y="3568"/>
                    <a:pt x="3260" y="3491"/>
                    <a:pt x="3282" y="3453"/>
                  </a:cubicBezTo>
                  <a:cubicBezTo>
                    <a:pt x="3299" y="3423"/>
                    <a:pt x="3311" y="3402"/>
                    <a:pt x="3324" y="3385"/>
                  </a:cubicBezTo>
                  <a:cubicBezTo>
                    <a:pt x="3332" y="3377"/>
                    <a:pt x="3337" y="3372"/>
                    <a:pt x="3341" y="3368"/>
                  </a:cubicBezTo>
                  <a:cubicBezTo>
                    <a:pt x="3328" y="3364"/>
                    <a:pt x="3324" y="3364"/>
                    <a:pt x="3324" y="3360"/>
                  </a:cubicBezTo>
                  <a:cubicBezTo>
                    <a:pt x="3320" y="3351"/>
                    <a:pt x="3341" y="3334"/>
                    <a:pt x="3460" y="3304"/>
                  </a:cubicBezTo>
                  <a:cubicBezTo>
                    <a:pt x="3498" y="3292"/>
                    <a:pt x="3579" y="3275"/>
                    <a:pt x="3681" y="3249"/>
                  </a:cubicBezTo>
                  <a:cubicBezTo>
                    <a:pt x="3787" y="3224"/>
                    <a:pt x="3918" y="3194"/>
                    <a:pt x="4067" y="3143"/>
                  </a:cubicBezTo>
                  <a:cubicBezTo>
                    <a:pt x="4211" y="3092"/>
                    <a:pt x="4368" y="3024"/>
                    <a:pt x="4521" y="2922"/>
                  </a:cubicBezTo>
                  <a:cubicBezTo>
                    <a:pt x="4597" y="2876"/>
                    <a:pt x="4669" y="2821"/>
                    <a:pt x="4733" y="2753"/>
                  </a:cubicBezTo>
                  <a:cubicBezTo>
                    <a:pt x="4797" y="2685"/>
                    <a:pt x="4852" y="2608"/>
                    <a:pt x="4890" y="2528"/>
                  </a:cubicBezTo>
                  <a:cubicBezTo>
                    <a:pt x="4928" y="2447"/>
                    <a:pt x="4937" y="2354"/>
                    <a:pt x="4903" y="2282"/>
                  </a:cubicBezTo>
                  <a:cubicBezTo>
                    <a:pt x="4890" y="2265"/>
                    <a:pt x="4882" y="2243"/>
                    <a:pt x="4869" y="2231"/>
                  </a:cubicBezTo>
                  <a:cubicBezTo>
                    <a:pt x="4856" y="2214"/>
                    <a:pt x="4839" y="2205"/>
                    <a:pt x="4822" y="2192"/>
                  </a:cubicBezTo>
                  <a:cubicBezTo>
                    <a:pt x="4784" y="2171"/>
                    <a:pt x="4742" y="2154"/>
                    <a:pt x="4699" y="2137"/>
                  </a:cubicBezTo>
                  <a:cubicBezTo>
                    <a:pt x="4614" y="2108"/>
                    <a:pt x="4529" y="2086"/>
                    <a:pt x="4445" y="2065"/>
                  </a:cubicBezTo>
                  <a:cubicBezTo>
                    <a:pt x="4360" y="2044"/>
                    <a:pt x="4279" y="2023"/>
                    <a:pt x="4207" y="1997"/>
                  </a:cubicBezTo>
                  <a:cubicBezTo>
                    <a:pt x="4054" y="1951"/>
                    <a:pt x="3927" y="1891"/>
                    <a:pt x="3829" y="1836"/>
                  </a:cubicBezTo>
                  <a:cubicBezTo>
                    <a:pt x="3736" y="1781"/>
                    <a:pt x="3672" y="1730"/>
                    <a:pt x="3638" y="1704"/>
                  </a:cubicBezTo>
                  <a:cubicBezTo>
                    <a:pt x="3617" y="1687"/>
                    <a:pt x="3600" y="1675"/>
                    <a:pt x="3583" y="1662"/>
                  </a:cubicBezTo>
                  <a:lnTo>
                    <a:pt x="3583" y="1662"/>
                  </a:lnTo>
                  <a:cubicBezTo>
                    <a:pt x="3587" y="1675"/>
                    <a:pt x="3587" y="1683"/>
                    <a:pt x="3587" y="1687"/>
                  </a:cubicBezTo>
                  <a:cubicBezTo>
                    <a:pt x="3600" y="1751"/>
                    <a:pt x="3608" y="1789"/>
                    <a:pt x="3613" y="1810"/>
                  </a:cubicBezTo>
                  <a:cubicBezTo>
                    <a:pt x="3617" y="1832"/>
                    <a:pt x="3617" y="1836"/>
                    <a:pt x="3613" y="1840"/>
                  </a:cubicBezTo>
                  <a:cubicBezTo>
                    <a:pt x="3604" y="1840"/>
                    <a:pt x="3600" y="1836"/>
                    <a:pt x="3587" y="1819"/>
                  </a:cubicBezTo>
                  <a:cubicBezTo>
                    <a:pt x="3574" y="1798"/>
                    <a:pt x="3557" y="1764"/>
                    <a:pt x="3540" y="1700"/>
                  </a:cubicBezTo>
                  <a:cubicBezTo>
                    <a:pt x="3528" y="1658"/>
                    <a:pt x="3511" y="1573"/>
                    <a:pt x="3507" y="1458"/>
                  </a:cubicBezTo>
                  <a:cubicBezTo>
                    <a:pt x="3507" y="1344"/>
                    <a:pt x="3523" y="1199"/>
                    <a:pt x="3549" y="1038"/>
                  </a:cubicBezTo>
                  <a:cubicBezTo>
                    <a:pt x="3574" y="881"/>
                    <a:pt x="3596" y="698"/>
                    <a:pt x="3613" y="512"/>
                  </a:cubicBezTo>
                  <a:cubicBezTo>
                    <a:pt x="3621" y="418"/>
                    <a:pt x="3630" y="316"/>
                    <a:pt x="3634" y="223"/>
                  </a:cubicBezTo>
                  <a:cubicBezTo>
                    <a:pt x="3630" y="138"/>
                    <a:pt x="3583" y="49"/>
                    <a:pt x="3502" y="19"/>
                  </a:cubicBezTo>
                  <a:cubicBezTo>
                    <a:pt x="3471" y="6"/>
                    <a:pt x="3438" y="1"/>
                    <a:pt x="3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75675" y="-1813325"/>
              <a:ext cx="12650" cy="16450"/>
            </a:xfrm>
            <a:custGeom>
              <a:avLst/>
              <a:gdLst/>
              <a:ahLst/>
              <a:cxnLst/>
              <a:rect l="l" t="t" r="r" b="b"/>
              <a:pathLst>
                <a:path w="506" h="658" extrusionOk="0">
                  <a:moveTo>
                    <a:pt x="106" y="1"/>
                  </a:moveTo>
                  <a:cubicBezTo>
                    <a:pt x="99" y="1"/>
                    <a:pt x="90" y="7"/>
                    <a:pt x="72" y="33"/>
                  </a:cubicBezTo>
                  <a:cubicBezTo>
                    <a:pt x="60" y="54"/>
                    <a:pt x="21" y="127"/>
                    <a:pt x="9" y="233"/>
                  </a:cubicBezTo>
                  <a:cubicBezTo>
                    <a:pt x="4" y="284"/>
                    <a:pt x="0" y="343"/>
                    <a:pt x="13" y="407"/>
                  </a:cubicBezTo>
                  <a:cubicBezTo>
                    <a:pt x="17" y="436"/>
                    <a:pt x="26" y="470"/>
                    <a:pt x="34" y="500"/>
                  </a:cubicBezTo>
                  <a:cubicBezTo>
                    <a:pt x="43" y="534"/>
                    <a:pt x="60" y="564"/>
                    <a:pt x="81" y="593"/>
                  </a:cubicBezTo>
                  <a:cubicBezTo>
                    <a:pt x="106" y="623"/>
                    <a:pt x="140" y="653"/>
                    <a:pt x="187" y="657"/>
                  </a:cubicBezTo>
                  <a:cubicBezTo>
                    <a:pt x="191" y="658"/>
                    <a:pt x="196" y="658"/>
                    <a:pt x="200" y="658"/>
                  </a:cubicBezTo>
                  <a:cubicBezTo>
                    <a:pt x="238" y="658"/>
                    <a:pt x="274" y="642"/>
                    <a:pt x="297" y="623"/>
                  </a:cubicBezTo>
                  <a:cubicBezTo>
                    <a:pt x="327" y="602"/>
                    <a:pt x="348" y="581"/>
                    <a:pt x="365" y="555"/>
                  </a:cubicBezTo>
                  <a:cubicBezTo>
                    <a:pt x="386" y="534"/>
                    <a:pt x="399" y="513"/>
                    <a:pt x="416" y="492"/>
                  </a:cubicBezTo>
                  <a:cubicBezTo>
                    <a:pt x="471" y="402"/>
                    <a:pt x="493" y="322"/>
                    <a:pt x="497" y="296"/>
                  </a:cubicBezTo>
                  <a:cubicBezTo>
                    <a:pt x="505" y="254"/>
                    <a:pt x="497" y="245"/>
                    <a:pt x="484" y="241"/>
                  </a:cubicBezTo>
                  <a:cubicBezTo>
                    <a:pt x="476" y="241"/>
                    <a:pt x="467" y="245"/>
                    <a:pt x="450" y="279"/>
                  </a:cubicBezTo>
                  <a:cubicBezTo>
                    <a:pt x="437" y="305"/>
                    <a:pt x="412" y="373"/>
                    <a:pt x="357" y="449"/>
                  </a:cubicBezTo>
                  <a:cubicBezTo>
                    <a:pt x="340" y="470"/>
                    <a:pt x="327" y="487"/>
                    <a:pt x="306" y="509"/>
                  </a:cubicBezTo>
                  <a:cubicBezTo>
                    <a:pt x="289" y="530"/>
                    <a:pt x="272" y="547"/>
                    <a:pt x="251" y="560"/>
                  </a:cubicBezTo>
                  <a:cubicBezTo>
                    <a:pt x="234" y="572"/>
                    <a:pt x="218" y="579"/>
                    <a:pt x="202" y="579"/>
                  </a:cubicBezTo>
                  <a:cubicBezTo>
                    <a:pt x="181" y="579"/>
                    <a:pt x="162" y="567"/>
                    <a:pt x="144" y="543"/>
                  </a:cubicBezTo>
                  <a:cubicBezTo>
                    <a:pt x="115" y="504"/>
                    <a:pt x="98" y="449"/>
                    <a:pt x="89" y="394"/>
                  </a:cubicBezTo>
                  <a:cubicBezTo>
                    <a:pt x="77" y="339"/>
                    <a:pt x="77" y="288"/>
                    <a:pt x="81" y="241"/>
                  </a:cubicBezTo>
                  <a:cubicBezTo>
                    <a:pt x="89" y="144"/>
                    <a:pt x="115" y="80"/>
                    <a:pt x="119" y="54"/>
                  </a:cubicBezTo>
                  <a:cubicBezTo>
                    <a:pt x="127" y="16"/>
                    <a:pt x="123" y="8"/>
                    <a:pt x="115" y="4"/>
                  </a:cubicBezTo>
                  <a:cubicBezTo>
                    <a:pt x="112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41925" y="-1826025"/>
              <a:ext cx="15100" cy="15375"/>
            </a:xfrm>
            <a:custGeom>
              <a:avLst/>
              <a:gdLst/>
              <a:ahLst/>
              <a:cxnLst/>
              <a:rect l="l" t="t" r="r" b="b"/>
              <a:pathLst>
                <a:path w="604" h="615" extrusionOk="0">
                  <a:moveTo>
                    <a:pt x="89" y="0"/>
                  </a:moveTo>
                  <a:cubicBezTo>
                    <a:pt x="82" y="0"/>
                    <a:pt x="70" y="7"/>
                    <a:pt x="51" y="36"/>
                  </a:cubicBezTo>
                  <a:cubicBezTo>
                    <a:pt x="39" y="57"/>
                    <a:pt x="0" y="134"/>
                    <a:pt x="0" y="244"/>
                  </a:cubicBezTo>
                  <a:cubicBezTo>
                    <a:pt x="0" y="299"/>
                    <a:pt x="9" y="359"/>
                    <a:pt x="30" y="422"/>
                  </a:cubicBezTo>
                  <a:cubicBezTo>
                    <a:pt x="56" y="482"/>
                    <a:pt x="90" y="545"/>
                    <a:pt x="157" y="588"/>
                  </a:cubicBezTo>
                  <a:cubicBezTo>
                    <a:pt x="186" y="606"/>
                    <a:pt x="220" y="614"/>
                    <a:pt x="253" y="614"/>
                  </a:cubicBezTo>
                  <a:cubicBezTo>
                    <a:pt x="259" y="614"/>
                    <a:pt x="266" y="614"/>
                    <a:pt x="272" y="613"/>
                  </a:cubicBezTo>
                  <a:cubicBezTo>
                    <a:pt x="315" y="605"/>
                    <a:pt x="348" y="588"/>
                    <a:pt x="374" y="567"/>
                  </a:cubicBezTo>
                  <a:cubicBezTo>
                    <a:pt x="429" y="520"/>
                    <a:pt x="463" y="473"/>
                    <a:pt x="493" y="431"/>
                  </a:cubicBezTo>
                  <a:cubicBezTo>
                    <a:pt x="552" y="346"/>
                    <a:pt x="582" y="274"/>
                    <a:pt x="590" y="244"/>
                  </a:cubicBezTo>
                  <a:cubicBezTo>
                    <a:pt x="603" y="206"/>
                    <a:pt x="595" y="193"/>
                    <a:pt x="586" y="189"/>
                  </a:cubicBezTo>
                  <a:cubicBezTo>
                    <a:pt x="584" y="188"/>
                    <a:pt x="583" y="188"/>
                    <a:pt x="581" y="188"/>
                  </a:cubicBezTo>
                  <a:cubicBezTo>
                    <a:pt x="574" y="188"/>
                    <a:pt x="564" y="196"/>
                    <a:pt x="544" y="223"/>
                  </a:cubicBezTo>
                  <a:cubicBezTo>
                    <a:pt x="527" y="244"/>
                    <a:pt x="493" y="312"/>
                    <a:pt x="433" y="388"/>
                  </a:cubicBezTo>
                  <a:cubicBezTo>
                    <a:pt x="404" y="427"/>
                    <a:pt x="365" y="473"/>
                    <a:pt x="327" y="503"/>
                  </a:cubicBezTo>
                  <a:cubicBezTo>
                    <a:pt x="302" y="524"/>
                    <a:pt x="274" y="535"/>
                    <a:pt x="247" y="535"/>
                  </a:cubicBezTo>
                  <a:cubicBezTo>
                    <a:pt x="230" y="535"/>
                    <a:pt x="212" y="530"/>
                    <a:pt x="196" y="520"/>
                  </a:cubicBezTo>
                  <a:cubicBezTo>
                    <a:pt x="157" y="495"/>
                    <a:pt x="124" y="444"/>
                    <a:pt x="107" y="393"/>
                  </a:cubicBezTo>
                  <a:cubicBezTo>
                    <a:pt x="85" y="342"/>
                    <a:pt x="77" y="291"/>
                    <a:pt x="73" y="244"/>
                  </a:cubicBezTo>
                  <a:cubicBezTo>
                    <a:pt x="68" y="146"/>
                    <a:pt x="94" y="79"/>
                    <a:pt x="102" y="53"/>
                  </a:cubicBezTo>
                  <a:cubicBezTo>
                    <a:pt x="111" y="19"/>
                    <a:pt x="107" y="6"/>
                    <a:pt x="94" y="2"/>
                  </a:cubicBezTo>
                  <a:cubicBezTo>
                    <a:pt x="93" y="1"/>
                    <a:pt x="91" y="0"/>
                    <a:pt x="89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55300" y="-1802900"/>
              <a:ext cx="12325" cy="10700"/>
            </a:xfrm>
            <a:custGeom>
              <a:avLst/>
              <a:gdLst/>
              <a:ahLst/>
              <a:cxnLst/>
              <a:rect l="l" t="t" r="r" b="b"/>
              <a:pathLst>
                <a:path w="493" h="428" extrusionOk="0">
                  <a:moveTo>
                    <a:pt x="90" y="0"/>
                  </a:moveTo>
                  <a:cubicBezTo>
                    <a:pt x="84" y="0"/>
                    <a:pt x="76" y="6"/>
                    <a:pt x="64" y="24"/>
                  </a:cubicBezTo>
                  <a:cubicBezTo>
                    <a:pt x="51" y="41"/>
                    <a:pt x="17" y="92"/>
                    <a:pt x="4" y="176"/>
                  </a:cubicBezTo>
                  <a:cubicBezTo>
                    <a:pt x="0" y="219"/>
                    <a:pt x="4" y="270"/>
                    <a:pt x="26" y="317"/>
                  </a:cubicBezTo>
                  <a:cubicBezTo>
                    <a:pt x="47" y="367"/>
                    <a:pt x="98" y="414"/>
                    <a:pt x="157" y="423"/>
                  </a:cubicBezTo>
                  <a:cubicBezTo>
                    <a:pt x="172" y="426"/>
                    <a:pt x="187" y="428"/>
                    <a:pt x="202" y="428"/>
                  </a:cubicBezTo>
                  <a:cubicBezTo>
                    <a:pt x="243" y="428"/>
                    <a:pt x="283" y="416"/>
                    <a:pt x="314" y="397"/>
                  </a:cubicBezTo>
                  <a:cubicBezTo>
                    <a:pt x="361" y="372"/>
                    <a:pt x="395" y="338"/>
                    <a:pt x="420" y="304"/>
                  </a:cubicBezTo>
                  <a:cubicBezTo>
                    <a:pt x="467" y="236"/>
                    <a:pt x="484" y="176"/>
                    <a:pt x="488" y="159"/>
                  </a:cubicBezTo>
                  <a:cubicBezTo>
                    <a:pt x="493" y="130"/>
                    <a:pt x="488" y="121"/>
                    <a:pt x="476" y="117"/>
                  </a:cubicBezTo>
                  <a:cubicBezTo>
                    <a:pt x="473" y="116"/>
                    <a:pt x="471" y="115"/>
                    <a:pt x="468" y="115"/>
                  </a:cubicBezTo>
                  <a:cubicBezTo>
                    <a:pt x="461" y="115"/>
                    <a:pt x="454" y="120"/>
                    <a:pt x="442" y="138"/>
                  </a:cubicBezTo>
                  <a:cubicBezTo>
                    <a:pt x="429" y="155"/>
                    <a:pt x="403" y="206"/>
                    <a:pt x="361" y="261"/>
                  </a:cubicBezTo>
                  <a:cubicBezTo>
                    <a:pt x="340" y="287"/>
                    <a:pt x="314" y="312"/>
                    <a:pt x="280" y="329"/>
                  </a:cubicBezTo>
                  <a:cubicBezTo>
                    <a:pt x="254" y="342"/>
                    <a:pt x="224" y="348"/>
                    <a:pt x="195" y="348"/>
                  </a:cubicBezTo>
                  <a:cubicBezTo>
                    <a:pt x="187" y="348"/>
                    <a:pt x="178" y="347"/>
                    <a:pt x="170" y="346"/>
                  </a:cubicBezTo>
                  <a:cubicBezTo>
                    <a:pt x="136" y="338"/>
                    <a:pt x="111" y="317"/>
                    <a:pt x="98" y="283"/>
                  </a:cubicBezTo>
                  <a:cubicBezTo>
                    <a:pt x="81" y="253"/>
                    <a:pt x="77" y="215"/>
                    <a:pt x="81" y="185"/>
                  </a:cubicBezTo>
                  <a:cubicBezTo>
                    <a:pt x="85" y="117"/>
                    <a:pt x="106" y="66"/>
                    <a:pt x="111" y="45"/>
                  </a:cubicBezTo>
                  <a:cubicBezTo>
                    <a:pt x="115" y="15"/>
                    <a:pt x="106" y="7"/>
                    <a:pt x="98" y="2"/>
                  </a:cubicBezTo>
                  <a:cubicBezTo>
                    <a:pt x="95" y="1"/>
                    <a:pt x="93" y="0"/>
                    <a:pt x="90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66650" y="-1837550"/>
              <a:ext cx="8075" cy="7775"/>
            </a:xfrm>
            <a:custGeom>
              <a:avLst/>
              <a:gdLst/>
              <a:ahLst/>
              <a:cxnLst/>
              <a:rect l="l" t="t" r="r" b="b"/>
              <a:pathLst>
                <a:path w="323" h="311" extrusionOk="0">
                  <a:moveTo>
                    <a:pt x="191" y="43"/>
                  </a:moveTo>
                  <a:cubicBezTo>
                    <a:pt x="200" y="47"/>
                    <a:pt x="208" y="51"/>
                    <a:pt x="217" y="56"/>
                  </a:cubicBezTo>
                  <a:cubicBezTo>
                    <a:pt x="238" y="68"/>
                    <a:pt x="255" y="90"/>
                    <a:pt x="264" y="119"/>
                  </a:cubicBezTo>
                  <a:cubicBezTo>
                    <a:pt x="272" y="145"/>
                    <a:pt x="268" y="183"/>
                    <a:pt x="251" y="213"/>
                  </a:cubicBezTo>
                  <a:cubicBezTo>
                    <a:pt x="232" y="239"/>
                    <a:pt x="199" y="256"/>
                    <a:pt x="168" y="256"/>
                  </a:cubicBezTo>
                  <a:cubicBezTo>
                    <a:pt x="164" y="256"/>
                    <a:pt x="161" y="256"/>
                    <a:pt x="157" y="255"/>
                  </a:cubicBezTo>
                  <a:cubicBezTo>
                    <a:pt x="119" y="255"/>
                    <a:pt x="85" y="230"/>
                    <a:pt x="73" y="200"/>
                  </a:cubicBezTo>
                  <a:cubicBezTo>
                    <a:pt x="56" y="166"/>
                    <a:pt x="56" y="132"/>
                    <a:pt x="73" y="107"/>
                  </a:cubicBezTo>
                  <a:cubicBezTo>
                    <a:pt x="98" y="51"/>
                    <a:pt x="153" y="47"/>
                    <a:pt x="170" y="47"/>
                  </a:cubicBezTo>
                  <a:cubicBezTo>
                    <a:pt x="179" y="43"/>
                    <a:pt x="187" y="43"/>
                    <a:pt x="191" y="43"/>
                  </a:cubicBezTo>
                  <a:close/>
                  <a:moveTo>
                    <a:pt x="179" y="1"/>
                  </a:moveTo>
                  <a:cubicBezTo>
                    <a:pt x="162" y="5"/>
                    <a:pt x="153" y="5"/>
                    <a:pt x="149" y="9"/>
                  </a:cubicBezTo>
                  <a:cubicBezTo>
                    <a:pt x="140" y="9"/>
                    <a:pt x="123" y="13"/>
                    <a:pt x="111" y="18"/>
                  </a:cubicBezTo>
                  <a:cubicBezTo>
                    <a:pt x="81" y="26"/>
                    <a:pt x="47" y="47"/>
                    <a:pt x="26" y="85"/>
                  </a:cubicBezTo>
                  <a:cubicBezTo>
                    <a:pt x="5" y="124"/>
                    <a:pt x="0" y="179"/>
                    <a:pt x="26" y="225"/>
                  </a:cubicBezTo>
                  <a:cubicBezTo>
                    <a:pt x="47" y="272"/>
                    <a:pt x="98" y="306"/>
                    <a:pt x="153" y="310"/>
                  </a:cubicBezTo>
                  <a:cubicBezTo>
                    <a:pt x="208" y="310"/>
                    <a:pt x="264" y="285"/>
                    <a:pt x="293" y="242"/>
                  </a:cubicBezTo>
                  <a:cubicBezTo>
                    <a:pt x="323" y="196"/>
                    <a:pt x="323" y="145"/>
                    <a:pt x="310" y="102"/>
                  </a:cubicBezTo>
                  <a:cubicBezTo>
                    <a:pt x="297" y="60"/>
                    <a:pt x="264" y="34"/>
                    <a:pt x="238" y="18"/>
                  </a:cubicBezTo>
                  <a:cubicBezTo>
                    <a:pt x="213" y="5"/>
                    <a:pt x="191" y="1"/>
                    <a:pt x="179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68025" y="-183650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36" y="1"/>
                  </a:moveTo>
                  <a:cubicBezTo>
                    <a:pt x="132" y="1"/>
                    <a:pt x="124" y="1"/>
                    <a:pt x="115" y="5"/>
                  </a:cubicBezTo>
                  <a:cubicBezTo>
                    <a:pt x="98" y="5"/>
                    <a:pt x="43" y="9"/>
                    <a:pt x="18" y="65"/>
                  </a:cubicBezTo>
                  <a:cubicBezTo>
                    <a:pt x="1" y="90"/>
                    <a:pt x="1" y="124"/>
                    <a:pt x="18" y="158"/>
                  </a:cubicBezTo>
                  <a:cubicBezTo>
                    <a:pt x="30" y="188"/>
                    <a:pt x="64" y="213"/>
                    <a:pt x="102" y="213"/>
                  </a:cubicBezTo>
                  <a:cubicBezTo>
                    <a:pt x="106" y="214"/>
                    <a:pt x="109" y="214"/>
                    <a:pt x="113" y="214"/>
                  </a:cubicBezTo>
                  <a:cubicBezTo>
                    <a:pt x="144" y="214"/>
                    <a:pt x="177" y="197"/>
                    <a:pt x="196" y="171"/>
                  </a:cubicBezTo>
                  <a:cubicBezTo>
                    <a:pt x="213" y="141"/>
                    <a:pt x="217" y="103"/>
                    <a:pt x="209" y="77"/>
                  </a:cubicBezTo>
                  <a:cubicBezTo>
                    <a:pt x="200" y="48"/>
                    <a:pt x="183" y="26"/>
                    <a:pt x="162" y="14"/>
                  </a:cubicBezTo>
                  <a:cubicBezTo>
                    <a:pt x="153" y="9"/>
                    <a:pt x="145" y="5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73025" y="-1847300"/>
              <a:ext cx="6275" cy="6825"/>
            </a:xfrm>
            <a:custGeom>
              <a:avLst/>
              <a:gdLst/>
              <a:ahLst/>
              <a:cxnLst/>
              <a:rect l="l" t="t" r="r" b="b"/>
              <a:pathLst>
                <a:path w="251" h="273" extrusionOk="0">
                  <a:moveTo>
                    <a:pt x="135" y="42"/>
                  </a:moveTo>
                  <a:cubicBezTo>
                    <a:pt x="151" y="42"/>
                    <a:pt x="177" y="45"/>
                    <a:pt x="191" y="81"/>
                  </a:cubicBezTo>
                  <a:cubicBezTo>
                    <a:pt x="195" y="102"/>
                    <a:pt x="195" y="127"/>
                    <a:pt x="183" y="153"/>
                  </a:cubicBezTo>
                  <a:cubicBezTo>
                    <a:pt x="170" y="178"/>
                    <a:pt x="149" y="204"/>
                    <a:pt x="127" y="217"/>
                  </a:cubicBezTo>
                  <a:cubicBezTo>
                    <a:pt x="122" y="219"/>
                    <a:pt x="116" y="220"/>
                    <a:pt x="111" y="220"/>
                  </a:cubicBezTo>
                  <a:cubicBezTo>
                    <a:pt x="95" y="220"/>
                    <a:pt x="81" y="211"/>
                    <a:pt x="68" y="195"/>
                  </a:cubicBezTo>
                  <a:cubicBezTo>
                    <a:pt x="55" y="174"/>
                    <a:pt x="51" y="149"/>
                    <a:pt x="55" y="127"/>
                  </a:cubicBezTo>
                  <a:cubicBezTo>
                    <a:pt x="64" y="81"/>
                    <a:pt x="102" y="64"/>
                    <a:pt x="110" y="55"/>
                  </a:cubicBezTo>
                  <a:cubicBezTo>
                    <a:pt x="119" y="51"/>
                    <a:pt x="127" y="47"/>
                    <a:pt x="127" y="42"/>
                  </a:cubicBezTo>
                  <a:cubicBezTo>
                    <a:pt x="130" y="42"/>
                    <a:pt x="132" y="42"/>
                    <a:pt x="135" y="42"/>
                  </a:cubicBezTo>
                  <a:close/>
                  <a:moveTo>
                    <a:pt x="161" y="0"/>
                  </a:moveTo>
                  <a:cubicBezTo>
                    <a:pt x="136" y="0"/>
                    <a:pt x="119" y="9"/>
                    <a:pt x="110" y="13"/>
                  </a:cubicBezTo>
                  <a:cubicBezTo>
                    <a:pt x="106" y="17"/>
                    <a:pt x="102" y="21"/>
                    <a:pt x="98" y="26"/>
                  </a:cubicBezTo>
                  <a:cubicBezTo>
                    <a:pt x="89" y="26"/>
                    <a:pt x="76" y="30"/>
                    <a:pt x="55" y="42"/>
                  </a:cubicBezTo>
                  <a:cubicBezTo>
                    <a:pt x="38" y="59"/>
                    <a:pt x="17" y="81"/>
                    <a:pt x="9" y="115"/>
                  </a:cubicBezTo>
                  <a:cubicBezTo>
                    <a:pt x="0" y="149"/>
                    <a:pt x="4" y="191"/>
                    <a:pt x="26" y="225"/>
                  </a:cubicBezTo>
                  <a:cubicBezTo>
                    <a:pt x="38" y="242"/>
                    <a:pt x="55" y="259"/>
                    <a:pt x="76" y="267"/>
                  </a:cubicBezTo>
                  <a:cubicBezTo>
                    <a:pt x="85" y="271"/>
                    <a:pt x="94" y="272"/>
                    <a:pt x="104" y="272"/>
                  </a:cubicBezTo>
                  <a:cubicBezTo>
                    <a:pt x="119" y="272"/>
                    <a:pt x="135" y="268"/>
                    <a:pt x="149" y="263"/>
                  </a:cubicBezTo>
                  <a:cubicBezTo>
                    <a:pt x="191" y="242"/>
                    <a:pt x="212" y="208"/>
                    <a:pt x="229" y="174"/>
                  </a:cubicBezTo>
                  <a:cubicBezTo>
                    <a:pt x="246" y="140"/>
                    <a:pt x="250" y="93"/>
                    <a:pt x="233" y="64"/>
                  </a:cubicBezTo>
                  <a:cubicBezTo>
                    <a:pt x="221" y="30"/>
                    <a:pt x="191" y="4"/>
                    <a:pt x="16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74275" y="-1846250"/>
              <a:ext cx="3650" cy="4450"/>
            </a:xfrm>
            <a:custGeom>
              <a:avLst/>
              <a:gdLst/>
              <a:ahLst/>
              <a:cxnLst/>
              <a:rect l="l" t="t" r="r" b="b"/>
              <a:pathLst>
                <a:path w="146" h="178" extrusionOk="0">
                  <a:moveTo>
                    <a:pt x="85" y="0"/>
                  </a:moveTo>
                  <a:cubicBezTo>
                    <a:pt x="82" y="0"/>
                    <a:pt x="80" y="0"/>
                    <a:pt x="77" y="0"/>
                  </a:cubicBezTo>
                  <a:cubicBezTo>
                    <a:pt x="77" y="5"/>
                    <a:pt x="69" y="9"/>
                    <a:pt x="60" y="13"/>
                  </a:cubicBezTo>
                  <a:cubicBezTo>
                    <a:pt x="52" y="22"/>
                    <a:pt x="14" y="39"/>
                    <a:pt x="5" y="85"/>
                  </a:cubicBezTo>
                  <a:cubicBezTo>
                    <a:pt x="1" y="107"/>
                    <a:pt x="5" y="132"/>
                    <a:pt x="18" y="153"/>
                  </a:cubicBezTo>
                  <a:cubicBezTo>
                    <a:pt x="31" y="169"/>
                    <a:pt x="45" y="178"/>
                    <a:pt x="61" y="178"/>
                  </a:cubicBezTo>
                  <a:cubicBezTo>
                    <a:pt x="66" y="178"/>
                    <a:pt x="72" y="177"/>
                    <a:pt x="77" y="175"/>
                  </a:cubicBezTo>
                  <a:cubicBezTo>
                    <a:pt x="99" y="162"/>
                    <a:pt x="120" y="136"/>
                    <a:pt x="133" y="111"/>
                  </a:cubicBezTo>
                  <a:cubicBezTo>
                    <a:pt x="145" y="85"/>
                    <a:pt x="145" y="60"/>
                    <a:pt x="141" y="39"/>
                  </a:cubicBezTo>
                  <a:cubicBezTo>
                    <a:pt x="127" y="3"/>
                    <a:pt x="101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79275" y="-1857700"/>
              <a:ext cx="6400" cy="6500"/>
            </a:xfrm>
            <a:custGeom>
              <a:avLst/>
              <a:gdLst/>
              <a:ahLst/>
              <a:cxnLst/>
              <a:rect l="l" t="t" r="r" b="b"/>
              <a:pathLst>
                <a:path w="256" h="260" extrusionOk="0">
                  <a:moveTo>
                    <a:pt x="158" y="34"/>
                  </a:moveTo>
                  <a:cubicBezTo>
                    <a:pt x="166" y="38"/>
                    <a:pt x="200" y="47"/>
                    <a:pt x="200" y="93"/>
                  </a:cubicBezTo>
                  <a:cubicBezTo>
                    <a:pt x="204" y="132"/>
                    <a:pt x="158" y="200"/>
                    <a:pt x="111" y="204"/>
                  </a:cubicBezTo>
                  <a:cubicBezTo>
                    <a:pt x="109" y="204"/>
                    <a:pt x="106" y="204"/>
                    <a:pt x="104" y="204"/>
                  </a:cubicBezTo>
                  <a:cubicBezTo>
                    <a:pt x="85" y="204"/>
                    <a:pt x="68" y="189"/>
                    <a:pt x="64" y="170"/>
                  </a:cubicBezTo>
                  <a:cubicBezTo>
                    <a:pt x="56" y="149"/>
                    <a:pt x="60" y="123"/>
                    <a:pt x="73" y="106"/>
                  </a:cubicBezTo>
                  <a:cubicBezTo>
                    <a:pt x="94" y="68"/>
                    <a:pt x="132" y="47"/>
                    <a:pt x="145" y="38"/>
                  </a:cubicBezTo>
                  <a:cubicBezTo>
                    <a:pt x="145" y="38"/>
                    <a:pt x="145" y="38"/>
                    <a:pt x="149" y="34"/>
                  </a:cubicBezTo>
                  <a:close/>
                  <a:moveTo>
                    <a:pt x="153" y="0"/>
                  </a:moveTo>
                  <a:cubicBezTo>
                    <a:pt x="149" y="4"/>
                    <a:pt x="145" y="4"/>
                    <a:pt x="145" y="4"/>
                  </a:cubicBezTo>
                  <a:cubicBezTo>
                    <a:pt x="141" y="4"/>
                    <a:pt x="136" y="9"/>
                    <a:pt x="128" y="9"/>
                  </a:cubicBezTo>
                  <a:cubicBezTo>
                    <a:pt x="115" y="13"/>
                    <a:pt x="68" y="26"/>
                    <a:pt x="30" y="81"/>
                  </a:cubicBezTo>
                  <a:cubicBezTo>
                    <a:pt x="13" y="106"/>
                    <a:pt x="0" y="144"/>
                    <a:pt x="13" y="187"/>
                  </a:cubicBezTo>
                  <a:cubicBezTo>
                    <a:pt x="22" y="208"/>
                    <a:pt x="30" y="225"/>
                    <a:pt x="51" y="238"/>
                  </a:cubicBezTo>
                  <a:cubicBezTo>
                    <a:pt x="68" y="255"/>
                    <a:pt x="94" y="259"/>
                    <a:pt x="119" y="259"/>
                  </a:cubicBezTo>
                  <a:cubicBezTo>
                    <a:pt x="166" y="251"/>
                    <a:pt x="196" y="221"/>
                    <a:pt x="217" y="191"/>
                  </a:cubicBezTo>
                  <a:cubicBezTo>
                    <a:pt x="238" y="161"/>
                    <a:pt x="255" y="123"/>
                    <a:pt x="251" y="89"/>
                  </a:cubicBezTo>
                  <a:cubicBezTo>
                    <a:pt x="247" y="55"/>
                    <a:pt x="230" y="26"/>
                    <a:pt x="204" y="13"/>
                  </a:cubicBezTo>
                  <a:cubicBezTo>
                    <a:pt x="183" y="0"/>
                    <a:pt x="162" y="0"/>
                    <a:pt x="153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80650" y="-1856850"/>
              <a:ext cx="3750" cy="4275"/>
            </a:xfrm>
            <a:custGeom>
              <a:avLst/>
              <a:gdLst/>
              <a:ahLst/>
              <a:cxnLst/>
              <a:rect l="l" t="t" r="r" b="b"/>
              <a:pathLst>
                <a:path w="150" h="171" extrusionOk="0">
                  <a:moveTo>
                    <a:pt x="94" y="0"/>
                  </a:moveTo>
                  <a:cubicBezTo>
                    <a:pt x="90" y="4"/>
                    <a:pt x="90" y="4"/>
                    <a:pt x="90" y="4"/>
                  </a:cubicBezTo>
                  <a:cubicBezTo>
                    <a:pt x="77" y="13"/>
                    <a:pt x="39" y="34"/>
                    <a:pt x="18" y="72"/>
                  </a:cubicBezTo>
                  <a:cubicBezTo>
                    <a:pt x="5" y="89"/>
                    <a:pt x="1" y="115"/>
                    <a:pt x="9" y="136"/>
                  </a:cubicBezTo>
                  <a:cubicBezTo>
                    <a:pt x="13" y="155"/>
                    <a:pt x="30" y="170"/>
                    <a:pt x="49" y="170"/>
                  </a:cubicBezTo>
                  <a:cubicBezTo>
                    <a:pt x="51" y="170"/>
                    <a:pt x="54" y="170"/>
                    <a:pt x="56" y="170"/>
                  </a:cubicBezTo>
                  <a:cubicBezTo>
                    <a:pt x="103" y="166"/>
                    <a:pt x="149" y="98"/>
                    <a:pt x="145" y="59"/>
                  </a:cubicBezTo>
                  <a:cubicBezTo>
                    <a:pt x="145" y="13"/>
                    <a:pt x="111" y="4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2425" y="-18065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9" y="43"/>
                  </a:moveTo>
                  <a:cubicBezTo>
                    <a:pt x="171" y="48"/>
                    <a:pt x="200" y="52"/>
                    <a:pt x="221" y="77"/>
                  </a:cubicBezTo>
                  <a:cubicBezTo>
                    <a:pt x="238" y="94"/>
                    <a:pt x="247" y="124"/>
                    <a:pt x="234" y="154"/>
                  </a:cubicBezTo>
                  <a:cubicBezTo>
                    <a:pt x="226" y="183"/>
                    <a:pt x="200" y="209"/>
                    <a:pt x="171" y="222"/>
                  </a:cubicBezTo>
                  <a:cubicBezTo>
                    <a:pt x="162" y="224"/>
                    <a:pt x="153" y="226"/>
                    <a:pt x="143" y="226"/>
                  </a:cubicBezTo>
                  <a:cubicBezTo>
                    <a:pt x="123" y="226"/>
                    <a:pt x="100" y="219"/>
                    <a:pt x="86" y="205"/>
                  </a:cubicBezTo>
                  <a:cubicBezTo>
                    <a:pt x="60" y="188"/>
                    <a:pt x="52" y="158"/>
                    <a:pt x="56" y="132"/>
                  </a:cubicBezTo>
                  <a:cubicBezTo>
                    <a:pt x="56" y="107"/>
                    <a:pt x="73" y="90"/>
                    <a:pt x="86" y="82"/>
                  </a:cubicBezTo>
                  <a:cubicBezTo>
                    <a:pt x="103" y="69"/>
                    <a:pt x="115" y="65"/>
                    <a:pt x="124" y="65"/>
                  </a:cubicBezTo>
                  <a:cubicBezTo>
                    <a:pt x="141" y="56"/>
                    <a:pt x="149" y="56"/>
                    <a:pt x="149" y="48"/>
                  </a:cubicBezTo>
                  <a:lnTo>
                    <a:pt x="149" y="43"/>
                  </a:lnTo>
                  <a:close/>
                  <a:moveTo>
                    <a:pt x="162" y="1"/>
                  </a:moveTo>
                  <a:cubicBezTo>
                    <a:pt x="137" y="5"/>
                    <a:pt x="115" y="9"/>
                    <a:pt x="107" y="14"/>
                  </a:cubicBezTo>
                  <a:cubicBezTo>
                    <a:pt x="90" y="22"/>
                    <a:pt x="86" y="31"/>
                    <a:pt x="86" y="35"/>
                  </a:cubicBezTo>
                  <a:cubicBezTo>
                    <a:pt x="77" y="39"/>
                    <a:pt x="73" y="39"/>
                    <a:pt x="64" y="43"/>
                  </a:cubicBezTo>
                  <a:cubicBezTo>
                    <a:pt x="39" y="56"/>
                    <a:pt x="14" y="86"/>
                    <a:pt x="9" y="128"/>
                  </a:cubicBezTo>
                  <a:cubicBezTo>
                    <a:pt x="1" y="166"/>
                    <a:pt x="14" y="213"/>
                    <a:pt x="52" y="247"/>
                  </a:cubicBezTo>
                  <a:cubicBezTo>
                    <a:pt x="78" y="268"/>
                    <a:pt x="113" y="280"/>
                    <a:pt x="147" y="280"/>
                  </a:cubicBezTo>
                  <a:cubicBezTo>
                    <a:pt x="162" y="280"/>
                    <a:pt x="177" y="278"/>
                    <a:pt x="192" y="273"/>
                  </a:cubicBezTo>
                  <a:cubicBezTo>
                    <a:pt x="238" y="251"/>
                    <a:pt x="272" y="213"/>
                    <a:pt x="285" y="166"/>
                  </a:cubicBezTo>
                  <a:cubicBezTo>
                    <a:pt x="298" y="120"/>
                    <a:pt x="285" y="69"/>
                    <a:pt x="255" y="39"/>
                  </a:cubicBezTo>
                  <a:cubicBezTo>
                    <a:pt x="226" y="14"/>
                    <a:pt x="188" y="1"/>
                    <a:pt x="162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93700" y="-1805500"/>
              <a:ext cx="4900" cy="4575"/>
            </a:xfrm>
            <a:custGeom>
              <a:avLst/>
              <a:gdLst/>
              <a:ahLst/>
              <a:cxnLst/>
              <a:rect l="l" t="t" r="r" b="b"/>
              <a:pathLst>
                <a:path w="196" h="183" extrusionOk="0">
                  <a:moveTo>
                    <a:pt x="98" y="0"/>
                  </a:moveTo>
                  <a:lnTo>
                    <a:pt x="98" y="5"/>
                  </a:lnTo>
                  <a:cubicBezTo>
                    <a:pt x="98" y="13"/>
                    <a:pt x="90" y="13"/>
                    <a:pt x="73" y="22"/>
                  </a:cubicBezTo>
                  <a:cubicBezTo>
                    <a:pt x="64" y="22"/>
                    <a:pt x="52" y="26"/>
                    <a:pt x="35" y="39"/>
                  </a:cubicBezTo>
                  <a:cubicBezTo>
                    <a:pt x="22" y="47"/>
                    <a:pt x="5" y="64"/>
                    <a:pt x="5" y="89"/>
                  </a:cubicBezTo>
                  <a:cubicBezTo>
                    <a:pt x="1" y="115"/>
                    <a:pt x="9" y="145"/>
                    <a:pt x="35" y="162"/>
                  </a:cubicBezTo>
                  <a:cubicBezTo>
                    <a:pt x="49" y="176"/>
                    <a:pt x="72" y="183"/>
                    <a:pt x="92" y="183"/>
                  </a:cubicBezTo>
                  <a:cubicBezTo>
                    <a:pt x="102" y="183"/>
                    <a:pt x="111" y="181"/>
                    <a:pt x="120" y="179"/>
                  </a:cubicBezTo>
                  <a:cubicBezTo>
                    <a:pt x="149" y="166"/>
                    <a:pt x="175" y="140"/>
                    <a:pt x="183" y="111"/>
                  </a:cubicBezTo>
                  <a:cubicBezTo>
                    <a:pt x="196" y="81"/>
                    <a:pt x="187" y="51"/>
                    <a:pt x="170" y="34"/>
                  </a:cubicBezTo>
                  <a:cubicBezTo>
                    <a:pt x="149" y="9"/>
                    <a:pt x="120" y="5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03150" y="-1803600"/>
              <a:ext cx="5975" cy="5325"/>
            </a:xfrm>
            <a:custGeom>
              <a:avLst/>
              <a:gdLst/>
              <a:ahLst/>
              <a:cxnLst/>
              <a:rect l="l" t="t" r="r" b="b"/>
              <a:pathLst>
                <a:path w="239" h="213" extrusionOk="0">
                  <a:moveTo>
                    <a:pt x="174" y="43"/>
                  </a:moveTo>
                  <a:cubicBezTo>
                    <a:pt x="183" y="47"/>
                    <a:pt x="187" y="52"/>
                    <a:pt x="187" y="69"/>
                  </a:cubicBezTo>
                  <a:cubicBezTo>
                    <a:pt x="187" y="81"/>
                    <a:pt x="174" y="103"/>
                    <a:pt x="157" y="124"/>
                  </a:cubicBezTo>
                  <a:cubicBezTo>
                    <a:pt x="141" y="145"/>
                    <a:pt x="124" y="158"/>
                    <a:pt x="102" y="158"/>
                  </a:cubicBezTo>
                  <a:cubicBezTo>
                    <a:pt x="99" y="159"/>
                    <a:pt x="95" y="159"/>
                    <a:pt x="92" y="159"/>
                  </a:cubicBezTo>
                  <a:cubicBezTo>
                    <a:pt x="76" y="159"/>
                    <a:pt x="64" y="151"/>
                    <a:pt x="64" y="137"/>
                  </a:cubicBezTo>
                  <a:cubicBezTo>
                    <a:pt x="56" y="124"/>
                    <a:pt x="64" y="103"/>
                    <a:pt x="73" y="90"/>
                  </a:cubicBezTo>
                  <a:cubicBezTo>
                    <a:pt x="98" y="60"/>
                    <a:pt x="132" y="52"/>
                    <a:pt x="145" y="43"/>
                  </a:cubicBezTo>
                  <a:close/>
                  <a:moveTo>
                    <a:pt x="179" y="1"/>
                  </a:moveTo>
                  <a:cubicBezTo>
                    <a:pt x="157" y="1"/>
                    <a:pt x="145" y="5"/>
                    <a:pt x="136" y="9"/>
                  </a:cubicBezTo>
                  <a:lnTo>
                    <a:pt x="132" y="9"/>
                  </a:lnTo>
                  <a:cubicBezTo>
                    <a:pt x="128" y="9"/>
                    <a:pt x="115" y="13"/>
                    <a:pt x="98" y="18"/>
                  </a:cubicBezTo>
                  <a:cubicBezTo>
                    <a:pt x="81" y="26"/>
                    <a:pt x="60" y="35"/>
                    <a:pt x="39" y="56"/>
                  </a:cubicBezTo>
                  <a:cubicBezTo>
                    <a:pt x="17" y="81"/>
                    <a:pt x="0" y="111"/>
                    <a:pt x="13" y="154"/>
                  </a:cubicBezTo>
                  <a:cubicBezTo>
                    <a:pt x="17" y="171"/>
                    <a:pt x="30" y="192"/>
                    <a:pt x="51" y="200"/>
                  </a:cubicBezTo>
                  <a:cubicBezTo>
                    <a:pt x="68" y="213"/>
                    <a:pt x="90" y="213"/>
                    <a:pt x="107" y="213"/>
                  </a:cubicBezTo>
                  <a:cubicBezTo>
                    <a:pt x="149" y="209"/>
                    <a:pt x="179" y="179"/>
                    <a:pt x="200" y="154"/>
                  </a:cubicBezTo>
                  <a:cubicBezTo>
                    <a:pt x="217" y="132"/>
                    <a:pt x="234" y="103"/>
                    <a:pt x="234" y="69"/>
                  </a:cubicBezTo>
                  <a:cubicBezTo>
                    <a:pt x="238" y="56"/>
                    <a:pt x="230" y="35"/>
                    <a:pt x="221" y="22"/>
                  </a:cubicBezTo>
                  <a:cubicBezTo>
                    <a:pt x="208" y="9"/>
                    <a:pt x="191" y="5"/>
                    <a:pt x="179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04525" y="-1802525"/>
              <a:ext cx="3325" cy="2900"/>
            </a:xfrm>
            <a:custGeom>
              <a:avLst/>
              <a:gdLst/>
              <a:ahLst/>
              <a:cxnLst/>
              <a:rect l="l" t="t" r="r" b="b"/>
              <a:pathLst>
                <a:path w="133" h="116" extrusionOk="0">
                  <a:moveTo>
                    <a:pt x="90" y="0"/>
                  </a:moveTo>
                  <a:cubicBezTo>
                    <a:pt x="77" y="9"/>
                    <a:pt x="43" y="17"/>
                    <a:pt x="18" y="47"/>
                  </a:cubicBezTo>
                  <a:cubicBezTo>
                    <a:pt x="9" y="60"/>
                    <a:pt x="1" y="81"/>
                    <a:pt x="9" y="94"/>
                  </a:cubicBezTo>
                  <a:cubicBezTo>
                    <a:pt x="9" y="108"/>
                    <a:pt x="21" y="116"/>
                    <a:pt x="37" y="116"/>
                  </a:cubicBezTo>
                  <a:cubicBezTo>
                    <a:pt x="40" y="116"/>
                    <a:pt x="44" y="116"/>
                    <a:pt x="47" y="115"/>
                  </a:cubicBezTo>
                  <a:cubicBezTo>
                    <a:pt x="69" y="115"/>
                    <a:pt x="86" y="102"/>
                    <a:pt x="102" y="81"/>
                  </a:cubicBezTo>
                  <a:cubicBezTo>
                    <a:pt x="119" y="60"/>
                    <a:pt x="132" y="38"/>
                    <a:pt x="132" y="26"/>
                  </a:cubicBezTo>
                  <a:cubicBezTo>
                    <a:pt x="132" y="9"/>
                    <a:pt x="128" y="4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12700" y="-1805175"/>
              <a:ext cx="5550" cy="5525"/>
            </a:xfrm>
            <a:custGeom>
              <a:avLst/>
              <a:gdLst/>
              <a:ahLst/>
              <a:cxnLst/>
              <a:rect l="l" t="t" r="r" b="b"/>
              <a:pathLst>
                <a:path w="222" h="221" extrusionOk="0">
                  <a:moveTo>
                    <a:pt x="132" y="43"/>
                  </a:moveTo>
                  <a:cubicBezTo>
                    <a:pt x="145" y="51"/>
                    <a:pt x="157" y="64"/>
                    <a:pt x="162" y="85"/>
                  </a:cubicBezTo>
                  <a:cubicBezTo>
                    <a:pt x="162" y="102"/>
                    <a:pt x="157" y="123"/>
                    <a:pt x="145" y="140"/>
                  </a:cubicBezTo>
                  <a:cubicBezTo>
                    <a:pt x="132" y="157"/>
                    <a:pt x="111" y="166"/>
                    <a:pt x="94" y="170"/>
                  </a:cubicBezTo>
                  <a:cubicBezTo>
                    <a:pt x="81" y="170"/>
                    <a:pt x="73" y="166"/>
                    <a:pt x="68" y="161"/>
                  </a:cubicBezTo>
                  <a:cubicBezTo>
                    <a:pt x="64" y="161"/>
                    <a:pt x="60" y="157"/>
                    <a:pt x="56" y="153"/>
                  </a:cubicBezTo>
                  <a:cubicBezTo>
                    <a:pt x="56" y="149"/>
                    <a:pt x="56" y="149"/>
                    <a:pt x="56" y="149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6" y="127"/>
                    <a:pt x="64" y="110"/>
                    <a:pt x="77" y="98"/>
                  </a:cubicBezTo>
                  <a:cubicBezTo>
                    <a:pt x="90" y="81"/>
                    <a:pt x="102" y="64"/>
                    <a:pt x="111" y="55"/>
                  </a:cubicBezTo>
                  <a:cubicBezTo>
                    <a:pt x="119" y="51"/>
                    <a:pt x="124" y="47"/>
                    <a:pt x="128" y="47"/>
                  </a:cubicBezTo>
                  <a:cubicBezTo>
                    <a:pt x="132" y="43"/>
                    <a:pt x="132" y="43"/>
                    <a:pt x="132" y="43"/>
                  </a:cubicBezTo>
                  <a:close/>
                  <a:moveTo>
                    <a:pt x="128" y="0"/>
                  </a:moveTo>
                  <a:cubicBezTo>
                    <a:pt x="102" y="0"/>
                    <a:pt x="102" y="9"/>
                    <a:pt x="102" y="13"/>
                  </a:cubicBezTo>
                  <a:cubicBezTo>
                    <a:pt x="94" y="17"/>
                    <a:pt x="90" y="17"/>
                    <a:pt x="85" y="21"/>
                  </a:cubicBezTo>
                  <a:cubicBezTo>
                    <a:pt x="68" y="34"/>
                    <a:pt x="56" y="51"/>
                    <a:pt x="39" y="68"/>
                  </a:cubicBezTo>
                  <a:cubicBezTo>
                    <a:pt x="34" y="72"/>
                    <a:pt x="30" y="76"/>
                    <a:pt x="26" y="81"/>
                  </a:cubicBezTo>
                  <a:cubicBezTo>
                    <a:pt x="13" y="98"/>
                    <a:pt x="0" y="123"/>
                    <a:pt x="5" y="157"/>
                  </a:cubicBezTo>
                  <a:cubicBezTo>
                    <a:pt x="9" y="174"/>
                    <a:pt x="22" y="195"/>
                    <a:pt x="39" y="208"/>
                  </a:cubicBezTo>
                  <a:cubicBezTo>
                    <a:pt x="43" y="212"/>
                    <a:pt x="47" y="212"/>
                    <a:pt x="51" y="217"/>
                  </a:cubicBezTo>
                  <a:cubicBezTo>
                    <a:pt x="68" y="221"/>
                    <a:pt x="81" y="221"/>
                    <a:pt x="94" y="221"/>
                  </a:cubicBezTo>
                  <a:cubicBezTo>
                    <a:pt x="174" y="217"/>
                    <a:pt x="221" y="136"/>
                    <a:pt x="208" y="76"/>
                  </a:cubicBezTo>
                  <a:cubicBezTo>
                    <a:pt x="191" y="17"/>
                    <a:pt x="141" y="0"/>
                    <a:pt x="128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13975" y="-1804125"/>
              <a:ext cx="2775" cy="3200"/>
            </a:xfrm>
            <a:custGeom>
              <a:avLst/>
              <a:gdLst/>
              <a:ahLst/>
              <a:cxnLst/>
              <a:rect l="l" t="t" r="r" b="b"/>
              <a:pathLst>
                <a:path w="111" h="128" extrusionOk="0">
                  <a:moveTo>
                    <a:pt x="81" y="1"/>
                  </a:moveTo>
                  <a:cubicBezTo>
                    <a:pt x="81" y="1"/>
                    <a:pt x="81" y="1"/>
                    <a:pt x="77" y="5"/>
                  </a:cubicBezTo>
                  <a:cubicBezTo>
                    <a:pt x="73" y="5"/>
                    <a:pt x="68" y="9"/>
                    <a:pt x="60" y="13"/>
                  </a:cubicBezTo>
                  <a:cubicBezTo>
                    <a:pt x="51" y="22"/>
                    <a:pt x="39" y="39"/>
                    <a:pt x="26" y="56"/>
                  </a:cubicBezTo>
                  <a:cubicBezTo>
                    <a:pt x="13" y="73"/>
                    <a:pt x="0" y="90"/>
                    <a:pt x="5" y="107"/>
                  </a:cubicBezTo>
                  <a:cubicBezTo>
                    <a:pt x="5" y="111"/>
                    <a:pt x="9" y="115"/>
                    <a:pt x="17" y="119"/>
                  </a:cubicBezTo>
                  <a:cubicBezTo>
                    <a:pt x="22" y="124"/>
                    <a:pt x="30" y="128"/>
                    <a:pt x="43" y="128"/>
                  </a:cubicBezTo>
                  <a:cubicBezTo>
                    <a:pt x="60" y="124"/>
                    <a:pt x="81" y="115"/>
                    <a:pt x="94" y="98"/>
                  </a:cubicBezTo>
                  <a:cubicBezTo>
                    <a:pt x="106" y="81"/>
                    <a:pt x="111" y="60"/>
                    <a:pt x="111" y="43"/>
                  </a:cubicBezTo>
                  <a:cubicBezTo>
                    <a:pt x="106" y="22"/>
                    <a:pt x="94" y="9"/>
                    <a:pt x="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64725" y="-1776200"/>
              <a:ext cx="5450" cy="8300"/>
            </a:xfrm>
            <a:custGeom>
              <a:avLst/>
              <a:gdLst/>
              <a:ahLst/>
              <a:cxnLst/>
              <a:rect l="l" t="t" r="r" b="b"/>
              <a:pathLst>
                <a:path w="218" h="332" extrusionOk="0">
                  <a:moveTo>
                    <a:pt x="137" y="34"/>
                  </a:moveTo>
                  <a:cubicBezTo>
                    <a:pt x="137" y="38"/>
                    <a:pt x="141" y="38"/>
                    <a:pt x="141" y="38"/>
                  </a:cubicBezTo>
                  <a:cubicBezTo>
                    <a:pt x="145" y="42"/>
                    <a:pt x="154" y="42"/>
                    <a:pt x="158" y="59"/>
                  </a:cubicBezTo>
                  <a:cubicBezTo>
                    <a:pt x="162" y="76"/>
                    <a:pt x="167" y="106"/>
                    <a:pt x="167" y="136"/>
                  </a:cubicBezTo>
                  <a:cubicBezTo>
                    <a:pt x="167" y="161"/>
                    <a:pt x="162" y="195"/>
                    <a:pt x="154" y="229"/>
                  </a:cubicBezTo>
                  <a:cubicBezTo>
                    <a:pt x="145" y="246"/>
                    <a:pt x="141" y="259"/>
                    <a:pt x="133" y="267"/>
                  </a:cubicBezTo>
                  <a:cubicBezTo>
                    <a:pt x="126" y="273"/>
                    <a:pt x="120" y="277"/>
                    <a:pt x="114" y="277"/>
                  </a:cubicBezTo>
                  <a:cubicBezTo>
                    <a:pt x="112" y="277"/>
                    <a:pt x="109" y="277"/>
                    <a:pt x="107" y="276"/>
                  </a:cubicBezTo>
                  <a:cubicBezTo>
                    <a:pt x="99" y="276"/>
                    <a:pt x="86" y="263"/>
                    <a:pt x="77" y="250"/>
                  </a:cubicBezTo>
                  <a:cubicBezTo>
                    <a:pt x="69" y="237"/>
                    <a:pt x="65" y="225"/>
                    <a:pt x="60" y="208"/>
                  </a:cubicBezTo>
                  <a:cubicBezTo>
                    <a:pt x="56" y="178"/>
                    <a:pt x="56" y="144"/>
                    <a:pt x="69" y="119"/>
                  </a:cubicBezTo>
                  <a:cubicBezTo>
                    <a:pt x="86" y="68"/>
                    <a:pt x="124" y="46"/>
                    <a:pt x="137" y="34"/>
                  </a:cubicBezTo>
                  <a:close/>
                  <a:moveTo>
                    <a:pt x="141" y="1"/>
                  </a:moveTo>
                  <a:cubicBezTo>
                    <a:pt x="137" y="1"/>
                    <a:pt x="130" y="2"/>
                    <a:pt x="120" y="4"/>
                  </a:cubicBezTo>
                  <a:cubicBezTo>
                    <a:pt x="103" y="13"/>
                    <a:pt x="52" y="38"/>
                    <a:pt x="22" y="102"/>
                  </a:cubicBezTo>
                  <a:cubicBezTo>
                    <a:pt x="9" y="136"/>
                    <a:pt x="1" y="178"/>
                    <a:pt x="9" y="221"/>
                  </a:cubicBezTo>
                  <a:cubicBezTo>
                    <a:pt x="18" y="259"/>
                    <a:pt x="35" y="310"/>
                    <a:pt x="90" y="327"/>
                  </a:cubicBezTo>
                  <a:cubicBezTo>
                    <a:pt x="97" y="330"/>
                    <a:pt x="105" y="331"/>
                    <a:pt x="113" y="331"/>
                  </a:cubicBezTo>
                  <a:cubicBezTo>
                    <a:pt x="137" y="331"/>
                    <a:pt x="161" y="318"/>
                    <a:pt x="171" y="305"/>
                  </a:cubicBezTo>
                  <a:cubicBezTo>
                    <a:pt x="188" y="284"/>
                    <a:pt x="196" y="263"/>
                    <a:pt x="200" y="242"/>
                  </a:cubicBezTo>
                  <a:cubicBezTo>
                    <a:pt x="213" y="204"/>
                    <a:pt x="217" y="165"/>
                    <a:pt x="213" y="131"/>
                  </a:cubicBezTo>
                  <a:cubicBezTo>
                    <a:pt x="213" y="97"/>
                    <a:pt x="209" y="72"/>
                    <a:pt x="196" y="46"/>
                  </a:cubicBezTo>
                  <a:cubicBezTo>
                    <a:pt x="192" y="34"/>
                    <a:pt x="183" y="21"/>
                    <a:pt x="175" y="17"/>
                  </a:cubicBezTo>
                  <a:cubicBezTo>
                    <a:pt x="167" y="8"/>
                    <a:pt x="158" y="4"/>
                    <a:pt x="150" y="4"/>
                  </a:cubicBezTo>
                  <a:cubicBezTo>
                    <a:pt x="147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6125" y="-1775375"/>
              <a:ext cx="2775" cy="6125"/>
            </a:xfrm>
            <a:custGeom>
              <a:avLst/>
              <a:gdLst/>
              <a:ahLst/>
              <a:cxnLst/>
              <a:rect l="l" t="t" r="r" b="b"/>
              <a:pathLst>
                <a:path w="111" h="245" extrusionOk="0">
                  <a:moveTo>
                    <a:pt x="81" y="1"/>
                  </a:moveTo>
                  <a:cubicBezTo>
                    <a:pt x="68" y="13"/>
                    <a:pt x="30" y="35"/>
                    <a:pt x="13" y="86"/>
                  </a:cubicBezTo>
                  <a:cubicBezTo>
                    <a:pt x="0" y="111"/>
                    <a:pt x="0" y="145"/>
                    <a:pt x="4" y="175"/>
                  </a:cubicBezTo>
                  <a:cubicBezTo>
                    <a:pt x="9" y="192"/>
                    <a:pt x="13" y="204"/>
                    <a:pt x="21" y="217"/>
                  </a:cubicBezTo>
                  <a:cubicBezTo>
                    <a:pt x="30" y="230"/>
                    <a:pt x="43" y="243"/>
                    <a:pt x="51" y="243"/>
                  </a:cubicBezTo>
                  <a:cubicBezTo>
                    <a:pt x="53" y="244"/>
                    <a:pt x="56" y="244"/>
                    <a:pt x="58" y="244"/>
                  </a:cubicBezTo>
                  <a:cubicBezTo>
                    <a:pt x="64" y="244"/>
                    <a:pt x="70" y="240"/>
                    <a:pt x="77" y="234"/>
                  </a:cubicBezTo>
                  <a:cubicBezTo>
                    <a:pt x="85" y="226"/>
                    <a:pt x="89" y="213"/>
                    <a:pt x="98" y="196"/>
                  </a:cubicBezTo>
                  <a:cubicBezTo>
                    <a:pt x="106" y="162"/>
                    <a:pt x="111" y="128"/>
                    <a:pt x="111" y="103"/>
                  </a:cubicBezTo>
                  <a:cubicBezTo>
                    <a:pt x="111" y="73"/>
                    <a:pt x="106" y="43"/>
                    <a:pt x="102" y="26"/>
                  </a:cubicBezTo>
                  <a:cubicBezTo>
                    <a:pt x="98" y="9"/>
                    <a:pt x="89" y="9"/>
                    <a:pt x="85" y="5"/>
                  </a:cubicBezTo>
                  <a:cubicBezTo>
                    <a:pt x="85" y="5"/>
                    <a:pt x="81" y="5"/>
                    <a:pt x="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67275" y="-1765525"/>
              <a:ext cx="4375" cy="7375"/>
            </a:xfrm>
            <a:custGeom>
              <a:avLst/>
              <a:gdLst/>
              <a:ahLst/>
              <a:cxnLst/>
              <a:rect l="l" t="t" r="r" b="b"/>
              <a:pathLst>
                <a:path w="175" h="295" extrusionOk="0">
                  <a:moveTo>
                    <a:pt x="86" y="35"/>
                  </a:moveTo>
                  <a:cubicBezTo>
                    <a:pt x="90" y="35"/>
                    <a:pt x="98" y="35"/>
                    <a:pt x="103" y="44"/>
                  </a:cubicBezTo>
                  <a:cubicBezTo>
                    <a:pt x="107" y="48"/>
                    <a:pt x="107" y="52"/>
                    <a:pt x="111" y="57"/>
                  </a:cubicBezTo>
                  <a:cubicBezTo>
                    <a:pt x="115" y="65"/>
                    <a:pt x="115" y="78"/>
                    <a:pt x="120" y="95"/>
                  </a:cubicBezTo>
                  <a:cubicBezTo>
                    <a:pt x="124" y="116"/>
                    <a:pt x="120" y="142"/>
                    <a:pt x="115" y="171"/>
                  </a:cubicBezTo>
                  <a:cubicBezTo>
                    <a:pt x="111" y="197"/>
                    <a:pt x="98" y="231"/>
                    <a:pt x="90" y="239"/>
                  </a:cubicBezTo>
                  <a:cubicBezTo>
                    <a:pt x="89" y="240"/>
                    <a:pt x="87" y="241"/>
                    <a:pt x="85" y="241"/>
                  </a:cubicBezTo>
                  <a:cubicBezTo>
                    <a:pt x="79" y="241"/>
                    <a:pt x="68" y="234"/>
                    <a:pt x="65" y="218"/>
                  </a:cubicBezTo>
                  <a:cubicBezTo>
                    <a:pt x="60" y="218"/>
                    <a:pt x="60" y="214"/>
                    <a:pt x="60" y="214"/>
                  </a:cubicBezTo>
                  <a:cubicBezTo>
                    <a:pt x="52" y="188"/>
                    <a:pt x="52" y="163"/>
                    <a:pt x="52" y="142"/>
                  </a:cubicBezTo>
                  <a:cubicBezTo>
                    <a:pt x="52" y="95"/>
                    <a:pt x="69" y="61"/>
                    <a:pt x="73" y="48"/>
                  </a:cubicBezTo>
                  <a:cubicBezTo>
                    <a:pt x="73" y="44"/>
                    <a:pt x="73" y="40"/>
                    <a:pt x="73" y="35"/>
                  </a:cubicBezTo>
                  <a:close/>
                  <a:moveTo>
                    <a:pt x="95" y="0"/>
                  </a:moveTo>
                  <a:cubicBezTo>
                    <a:pt x="88" y="0"/>
                    <a:pt x="81" y="1"/>
                    <a:pt x="77" y="1"/>
                  </a:cubicBezTo>
                  <a:cubicBezTo>
                    <a:pt x="69" y="6"/>
                    <a:pt x="65" y="14"/>
                    <a:pt x="60" y="18"/>
                  </a:cubicBezTo>
                  <a:cubicBezTo>
                    <a:pt x="56" y="18"/>
                    <a:pt x="52" y="23"/>
                    <a:pt x="43" y="31"/>
                  </a:cubicBezTo>
                  <a:cubicBezTo>
                    <a:pt x="31" y="44"/>
                    <a:pt x="9" y="82"/>
                    <a:pt x="1" y="137"/>
                  </a:cubicBezTo>
                  <a:cubicBezTo>
                    <a:pt x="1" y="163"/>
                    <a:pt x="1" y="197"/>
                    <a:pt x="14" y="231"/>
                  </a:cubicBezTo>
                  <a:cubicBezTo>
                    <a:pt x="18" y="243"/>
                    <a:pt x="22" y="260"/>
                    <a:pt x="39" y="277"/>
                  </a:cubicBezTo>
                  <a:cubicBezTo>
                    <a:pt x="43" y="277"/>
                    <a:pt x="43" y="277"/>
                    <a:pt x="48" y="282"/>
                  </a:cubicBezTo>
                  <a:cubicBezTo>
                    <a:pt x="56" y="286"/>
                    <a:pt x="69" y="294"/>
                    <a:pt x="81" y="294"/>
                  </a:cubicBezTo>
                  <a:cubicBezTo>
                    <a:pt x="98" y="294"/>
                    <a:pt x="111" y="290"/>
                    <a:pt x="120" y="282"/>
                  </a:cubicBezTo>
                  <a:cubicBezTo>
                    <a:pt x="141" y="265"/>
                    <a:pt x="149" y="243"/>
                    <a:pt x="154" y="226"/>
                  </a:cubicBezTo>
                  <a:cubicBezTo>
                    <a:pt x="162" y="209"/>
                    <a:pt x="166" y="197"/>
                    <a:pt x="166" y="180"/>
                  </a:cubicBezTo>
                  <a:cubicBezTo>
                    <a:pt x="175" y="146"/>
                    <a:pt x="171" y="112"/>
                    <a:pt x="166" y="86"/>
                  </a:cubicBezTo>
                  <a:cubicBezTo>
                    <a:pt x="162" y="61"/>
                    <a:pt x="154" y="31"/>
                    <a:pt x="132" y="14"/>
                  </a:cubicBezTo>
                  <a:cubicBezTo>
                    <a:pt x="128" y="10"/>
                    <a:pt x="124" y="6"/>
                    <a:pt x="120" y="6"/>
                  </a:cubicBezTo>
                  <a:cubicBezTo>
                    <a:pt x="111" y="1"/>
                    <a:pt x="103" y="0"/>
                    <a:pt x="95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68550" y="-1764650"/>
              <a:ext cx="1825" cy="5150"/>
            </a:xfrm>
            <a:custGeom>
              <a:avLst/>
              <a:gdLst/>
              <a:ahLst/>
              <a:cxnLst/>
              <a:rect l="l" t="t" r="r" b="b"/>
              <a:pathLst>
                <a:path w="73" h="206" extrusionOk="0">
                  <a:moveTo>
                    <a:pt x="22" y="0"/>
                  </a:moveTo>
                  <a:cubicBezTo>
                    <a:pt x="22" y="5"/>
                    <a:pt x="22" y="9"/>
                    <a:pt x="22" y="13"/>
                  </a:cubicBezTo>
                  <a:cubicBezTo>
                    <a:pt x="18" y="26"/>
                    <a:pt x="1" y="60"/>
                    <a:pt x="1" y="107"/>
                  </a:cubicBezTo>
                  <a:cubicBezTo>
                    <a:pt x="1" y="128"/>
                    <a:pt x="1" y="153"/>
                    <a:pt x="9" y="179"/>
                  </a:cubicBezTo>
                  <a:cubicBezTo>
                    <a:pt x="16" y="196"/>
                    <a:pt x="29" y="205"/>
                    <a:pt x="36" y="205"/>
                  </a:cubicBezTo>
                  <a:cubicBezTo>
                    <a:pt x="37" y="205"/>
                    <a:pt x="38" y="205"/>
                    <a:pt x="39" y="204"/>
                  </a:cubicBezTo>
                  <a:cubicBezTo>
                    <a:pt x="47" y="196"/>
                    <a:pt x="60" y="162"/>
                    <a:pt x="64" y="136"/>
                  </a:cubicBezTo>
                  <a:cubicBezTo>
                    <a:pt x="69" y="107"/>
                    <a:pt x="73" y="81"/>
                    <a:pt x="69" y="60"/>
                  </a:cubicBezTo>
                  <a:cubicBezTo>
                    <a:pt x="64" y="34"/>
                    <a:pt x="60" y="17"/>
                    <a:pt x="52" y="9"/>
                  </a:cubicBezTo>
                  <a:cubicBezTo>
                    <a:pt x="47" y="0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169725" y="-1757000"/>
              <a:ext cx="5000" cy="6250"/>
            </a:xfrm>
            <a:custGeom>
              <a:avLst/>
              <a:gdLst/>
              <a:ahLst/>
              <a:cxnLst/>
              <a:rect l="l" t="t" r="r" b="b"/>
              <a:pathLst>
                <a:path w="200" h="250" extrusionOk="0">
                  <a:moveTo>
                    <a:pt x="68" y="46"/>
                  </a:moveTo>
                  <a:cubicBezTo>
                    <a:pt x="78" y="46"/>
                    <a:pt x="90" y="49"/>
                    <a:pt x="102" y="59"/>
                  </a:cubicBezTo>
                  <a:cubicBezTo>
                    <a:pt x="115" y="72"/>
                    <a:pt x="124" y="89"/>
                    <a:pt x="132" y="115"/>
                  </a:cubicBezTo>
                  <a:cubicBezTo>
                    <a:pt x="141" y="140"/>
                    <a:pt x="149" y="170"/>
                    <a:pt x="141" y="183"/>
                  </a:cubicBezTo>
                  <a:cubicBezTo>
                    <a:pt x="141" y="191"/>
                    <a:pt x="136" y="195"/>
                    <a:pt x="132" y="195"/>
                  </a:cubicBezTo>
                  <a:cubicBezTo>
                    <a:pt x="131" y="197"/>
                    <a:pt x="129" y="197"/>
                    <a:pt x="127" y="197"/>
                  </a:cubicBezTo>
                  <a:cubicBezTo>
                    <a:pt x="123" y="197"/>
                    <a:pt x="117" y="194"/>
                    <a:pt x="111" y="191"/>
                  </a:cubicBezTo>
                  <a:cubicBezTo>
                    <a:pt x="90" y="183"/>
                    <a:pt x="77" y="166"/>
                    <a:pt x="68" y="144"/>
                  </a:cubicBezTo>
                  <a:cubicBezTo>
                    <a:pt x="47" y="110"/>
                    <a:pt x="51" y="76"/>
                    <a:pt x="47" y="68"/>
                  </a:cubicBezTo>
                  <a:cubicBezTo>
                    <a:pt x="47" y="59"/>
                    <a:pt x="47" y="55"/>
                    <a:pt x="43" y="51"/>
                  </a:cubicBezTo>
                  <a:cubicBezTo>
                    <a:pt x="49" y="49"/>
                    <a:pt x="58" y="46"/>
                    <a:pt x="68" y="46"/>
                  </a:cubicBezTo>
                  <a:close/>
                  <a:moveTo>
                    <a:pt x="75" y="0"/>
                  </a:moveTo>
                  <a:cubicBezTo>
                    <a:pt x="66" y="0"/>
                    <a:pt x="58" y="2"/>
                    <a:pt x="51" y="4"/>
                  </a:cubicBezTo>
                  <a:cubicBezTo>
                    <a:pt x="30" y="13"/>
                    <a:pt x="17" y="25"/>
                    <a:pt x="13" y="34"/>
                  </a:cubicBezTo>
                  <a:cubicBezTo>
                    <a:pt x="5" y="51"/>
                    <a:pt x="9" y="59"/>
                    <a:pt x="13" y="64"/>
                  </a:cubicBezTo>
                  <a:cubicBezTo>
                    <a:pt x="9" y="76"/>
                    <a:pt x="0" y="119"/>
                    <a:pt x="22" y="170"/>
                  </a:cubicBezTo>
                  <a:cubicBezTo>
                    <a:pt x="34" y="195"/>
                    <a:pt x="56" y="221"/>
                    <a:pt x="85" y="238"/>
                  </a:cubicBezTo>
                  <a:cubicBezTo>
                    <a:pt x="97" y="244"/>
                    <a:pt x="109" y="250"/>
                    <a:pt x="124" y="250"/>
                  </a:cubicBezTo>
                  <a:cubicBezTo>
                    <a:pt x="131" y="250"/>
                    <a:pt x="137" y="249"/>
                    <a:pt x="145" y="246"/>
                  </a:cubicBezTo>
                  <a:cubicBezTo>
                    <a:pt x="170" y="242"/>
                    <a:pt x="187" y="221"/>
                    <a:pt x="196" y="200"/>
                  </a:cubicBezTo>
                  <a:cubicBezTo>
                    <a:pt x="200" y="178"/>
                    <a:pt x="196" y="157"/>
                    <a:pt x="196" y="144"/>
                  </a:cubicBezTo>
                  <a:cubicBezTo>
                    <a:pt x="191" y="127"/>
                    <a:pt x="187" y="110"/>
                    <a:pt x="183" y="98"/>
                  </a:cubicBezTo>
                  <a:cubicBezTo>
                    <a:pt x="174" y="68"/>
                    <a:pt x="158" y="38"/>
                    <a:pt x="132" y="21"/>
                  </a:cubicBezTo>
                  <a:cubicBezTo>
                    <a:pt x="115" y="7"/>
                    <a:pt x="93" y="0"/>
                    <a:pt x="75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70775" y="-1755875"/>
              <a:ext cx="2700" cy="3825"/>
            </a:xfrm>
            <a:custGeom>
              <a:avLst/>
              <a:gdLst/>
              <a:ahLst/>
              <a:cxnLst/>
              <a:rect l="l" t="t" r="r" b="b"/>
              <a:pathLst>
                <a:path w="108" h="153" extrusionOk="0">
                  <a:moveTo>
                    <a:pt x="26" y="1"/>
                  </a:moveTo>
                  <a:cubicBezTo>
                    <a:pt x="16" y="1"/>
                    <a:pt x="7" y="4"/>
                    <a:pt x="1" y="6"/>
                  </a:cubicBezTo>
                  <a:cubicBezTo>
                    <a:pt x="5" y="10"/>
                    <a:pt x="5" y="14"/>
                    <a:pt x="5" y="23"/>
                  </a:cubicBezTo>
                  <a:cubicBezTo>
                    <a:pt x="9" y="31"/>
                    <a:pt x="5" y="65"/>
                    <a:pt x="26" y="99"/>
                  </a:cubicBezTo>
                  <a:cubicBezTo>
                    <a:pt x="35" y="121"/>
                    <a:pt x="48" y="138"/>
                    <a:pt x="69" y="146"/>
                  </a:cubicBezTo>
                  <a:cubicBezTo>
                    <a:pt x="75" y="149"/>
                    <a:pt x="81" y="152"/>
                    <a:pt x="85" y="152"/>
                  </a:cubicBezTo>
                  <a:cubicBezTo>
                    <a:pt x="87" y="152"/>
                    <a:pt x="89" y="152"/>
                    <a:pt x="90" y="150"/>
                  </a:cubicBezTo>
                  <a:cubicBezTo>
                    <a:pt x="94" y="150"/>
                    <a:pt x="99" y="146"/>
                    <a:pt x="99" y="138"/>
                  </a:cubicBezTo>
                  <a:cubicBezTo>
                    <a:pt x="107" y="125"/>
                    <a:pt x="99" y="95"/>
                    <a:pt x="90" y="70"/>
                  </a:cubicBezTo>
                  <a:cubicBezTo>
                    <a:pt x="82" y="44"/>
                    <a:pt x="73" y="27"/>
                    <a:pt x="60" y="14"/>
                  </a:cubicBezTo>
                  <a:cubicBezTo>
                    <a:pt x="48" y="4"/>
                    <a:pt x="36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29400" y="-1791475"/>
              <a:ext cx="7250" cy="7325"/>
            </a:xfrm>
            <a:custGeom>
              <a:avLst/>
              <a:gdLst/>
              <a:ahLst/>
              <a:cxnLst/>
              <a:rect l="l" t="t" r="r" b="b"/>
              <a:pathLst>
                <a:path w="290" h="293" extrusionOk="0">
                  <a:moveTo>
                    <a:pt x="187" y="38"/>
                  </a:moveTo>
                  <a:cubicBezTo>
                    <a:pt x="192" y="38"/>
                    <a:pt x="209" y="38"/>
                    <a:pt x="221" y="46"/>
                  </a:cubicBezTo>
                  <a:cubicBezTo>
                    <a:pt x="230" y="55"/>
                    <a:pt x="243" y="76"/>
                    <a:pt x="238" y="101"/>
                  </a:cubicBezTo>
                  <a:cubicBezTo>
                    <a:pt x="238" y="127"/>
                    <a:pt x="221" y="157"/>
                    <a:pt x="196" y="182"/>
                  </a:cubicBezTo>
                  <a:cubicBezTo>
                    <a:pt x="170" y="212"/>
                    <a:pt x="145" y="237"/>
                    <a:pt x="115" y="237"/>
                  </a:cubicBezTo>
                  <a:cubicBezTo>
                    <a:pt x="114" y="238"/>
                    <a:pt x="112" y="238"/>
                    <a:pt x="110" y="238"/>
                  </a:cubicBezTo>
                  <a:cubicBezTo>
                    <a:pt x="90" y="238"/>
                    <a:pt x="68" y="214"/>
                    <a:pt x="60" y="186"/>
                  </a:cubicBezTo>
                  <a:cubicBezTo>
                    <a:pt x="56" y="161"/>
                    <a:pt x="69" y="131"/>
                    <a:pt x="85" y="110"/>
                  </a:cubicBezTo>
                  <a:cubicBezTo>
                    <a:pt x="124" y="68"/>
                    <a:pt x="170" y="51"/>
                    <a:pt x="183" y="38"/>
                  </a:cubicBezTo>
                  <a:close/>
                  <a:moveTo>
                    <a:pt x="201" y="0"/>
                  </a:moveTo>
                  <a:cubicBezTo>
                    <a:pt x="192" y="0"/>
                    <a:pt x="185" y="2"/>
                    <a:pt x="179" y="4"/>
                  </a:cubicBezTo>
                  <a:cubicBezTo>
                    <a:pt x="179" y="4"/>
                    <a:pt x="175" y="4"/>
                    <a:pt x="175" y="8"/>
                  </a:cubicBezTo>
                  <a:lnTo>
                    <a:pt x="170" y="8"/>
                  </a:lnTo>
                  <a:cubicBezTo>
                    <a:pt x="162" y="8"/>
                    <a:pt x="145" y="12"/>
                    <a:pt x="124" y="25"/>
                  </a:cubicBezTo>
                  <a:cubicBezTo>
                    <a:pt x="102" y="34"/>
                    <a:pt x="73" y="51"/>
                    <a:pt x="52" y="80"/>
                  </a:cubicBezTo>
                  <a:cubicBezTo>
                    <a:pt x="26" y="106"/>
                    <a:pt x="1" y="148"/>
                    <a:pt x="9" y="199"/>
                  </a:cubicBezTo>
                  <a:cubicBezTo>
                    <a:pt x="13" y="225"/>
                    <a:pt x="26" y="246"/>
                    <a:pt x="47" y="263"/>
                  </a:cubicBezTo>
                  <a:cubicBezTo>
                    <a:pt x="64" y="284"/>
                    <a:pt x="94" y="292"/>
                    <a:pt x="124" y="292"/>
                  </a:cubicBezTo>
                  <a:cubicBezTo>
                    <a:pt x="149" y="288"/>
                    <a:pt x="175" y="275"/>
                    <a:pt x="192" y="263"/>
                  </a:cubicBezTo>
                  <a:cubicBezTo>
                    <a:pt x="209" y="246"/>
                    <a:pt x="221" y="233"/>
                    <a:pt x="234" y="216"/>
                  </a:cubicBezTo>
                  <a:cubicBezTo>
                    <a:pt x="264" y="186"/>
                    <a:pt x="285" y="148"/>
                    <a:pt x="289" y="106"/>
                  </a:cubicBezTo>
                  <a:cubicBezTo>
                    <a:pt x="289" y="63"/>
                    <a:pt x="272" y="25"/>
                    <a:pt x="243" y="12"/>
                  </a:cubicBezTo>
                  <a:cubicBezTo>
                    <a:pt x="226" y="3"/>
                    <a:pt x="212" y="0"/>
                    <a:pt x="20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30775" y="-1790550"/>
              <a:ext cx="4700" cy="5025"/>
            </a:xfrm>
            <a:custGeom>
              <a:avLst/>
              <a:gdLst/>
              <a:ahLst/>
              <a:cxnLst/>
              <a:rect l="l" t="t" r="r" b="b"/>
              <a:pathLst>
                <a:path w="188" h="201" extrusionOk="0">
                  <a:moveTo>
                    <a:pt x="128" y="1"/>
                  </a:moveTo>
                  <a:cubicBezTo>
                    <a:pt x="115" y="14"/>
                    <a:pt x="69" y="31"/>
                    <a:pt x="30" y="73"/>
                  </a:cubicBezTo>
                  <a:cubicBezTo>
                    <a:pt x="14" y="94"/>
                    <a:pt x="1" y="124"/>
                    <a:pt x="5" y="149"/>
                  </a:cubicBezTo>
                  <a:cubicBezTo>
                    <a:pt x="13" y="177"/>
                    <a:pt x="35" y="201"/>
                    <a:pt x="55" y="201"/>
                  </a:cubicBezTo>
                  <a:cubicBezTo>
                    <a:pt x="57" y="201"/>
                    <a:pt x="59" y="201"/>
                    <a:pt x="60" y="200"/>
                  </a:cubicBezTo>
                  <a:cubicBezTo>
                    <a:pt x="90" y="200"/>
                    <a:pt x="115" y="175"/>
                    <a:pt x="141" y="145"/>
                  </a:cubicBezTo>
                  <a:cubicBezTo>
                    <a:pt x="166" y="120"/>
                    <a:pt x="183" y="90"/>
                    <a:pt x="183" y="64"/>
                  </a:cubicBezTo>
                  <a:cubicBezTo>
                    <a:pt x="188" y="39"/>
                    <a:pt x="175" y="18"/>
                    <a:pt x="166" y="9"/>
                  </a:cubicBezTo>
                  <a:cubicBezTo>
                    <a:pt x="154" y="1"/>
                    <a:pt x="137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23675" y="-1783350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67" y="42"/>
                  </a:moveTo>
                  <a:cubicBezTo>
                    <a:pt x="171" y="42"/>
                    <a:pt x="174" y="42"/>
                    <a:pt x="179" y="44"/>
                  </a:cubicBezTo>
                  <a:cubicBezTo>
                    <a:pt x="183" y="48"/>
                    <a:pt x="196" y="61"/>
                    <a:pt x="196" y="78"/>
                  </a:cubicBezTo>
                  <a:cubicBezTo>
                    <a:pt x="196" y="95"/>
                    <a:pt x="183" y="116"/>
                    <a:pt x="166" y="137"/>
                  </a:cubicBezTo>
                  <a:cubicBezTo>
                    <a:pt x="149" y="158"/>
                    <a:pt x="128" y="180"/>
                    <a:pt x="107" y="188"/>
                  </a:cubicBezTo>
                  <a:cubicBezTo>
                    <a:pt x="102" y="190"/>
                    <a:pt x="97" y="191"/>
                    <a:pt x="93" y="191"/>
                  </a:cubicBezTo>
                  <a:cubicBezTo>
                    <a:pt x="78" y="191"/>
                    <a:pt x="66" y="180"/>
                    <a:pt x="60" y="167"/>
                  </a:cubicBezTo>
                  <a:cubicBezTo>
                    <a:pt x="56" y="150"/>
                    <a:pt x="60" y="129"/>
                    <a:pt x="73" y="112"/>
                  </a:cubicBezTo>
                  <a:cubicBezTo>
                    <a:pt x="94" y="78"/>
                    <a:pt x="132" y="61"/>
                    <a:pt x="145" y="52"/>
                  </a:cubicBezTo>
                  <a:cubicBezTo>
                    <a:pt x="145" y="48"/>
                    <a:pt x="145" y="48"/>
                    <a:pt x="149" y="48"/>
                  </a:cubicBezTo>
                  <a:cubicBezTo>
                    <a:pt x="149" y="48"/>
                    <a:pt x="153" y="44"/>
                    <a:pt x="153" y="44"/>
                  </a:cubicBezTo>
                  <a:cubicBezTo>
                    <a:pt x="156" y="44"/>
                    <a:pt x="161" y="42"/>
                    <a:pt x="167" y="42"/>
                  </a:cubicBezTo>
                  <a:close/>
                  <a:moveTo>
                    <a:pt x="176" y="1"/>
                  </a:moveTo>
                  <a:cubicBezTo>
                    <a:pt x="153" y="1"/>
                    <a:pt x="139" y="11"/>
                    <a:pt x="132" y="18"/>
                  </a:cubicBezTo>
                  <a:cubicBezTo>
                    <a:pt x="132" y="18"/>
                    <a:pt x="132" y="18"/>
                    <a:pt x="128" y="23"/>
                  </a:cubicBezTo>
                  <a:cubicBezTo>
                    <a:pt x="123" y="23"/>
                    <a:pt x="107" y="27"/>
                    <a:pt x="90" y="35"/>
                  </a:cubicBezTo>
                  <a:cubicBezTo>
                    <a:pt x="73" y="44"/>
                    <a:pt x="51" y="57"/>
                    <a:pt x="30" y="82"/>
                  </a:cubicBezTo>
                  <a:cubicBezTo>
                    <a:pt x="13" y="103"/>
                    <a:pt x="0" y="146"/>
                    <a:pt x="13" y="184"/>
                  </a:cubicBezTo>
                  <a:cubicBezTo>
                    <a:pt x="22" y="205"/>
                    <a:pt x="34" y="222"/>
                    <a:pt x="56" y="235"/>
                  </a:cubicBezTo>
                  <a:cubicBezTo>
                    <a:pt x="67" y="242"/>
                    <a:pt x="80" y="245"/>
                    <a:pt x="93" y="245"/>
                  </a:cubicBezTo>
                  <a:cubicBezTo>
                    <a:pt x="104" y="245"/>
                    <a:pt x="114" y="243"/>
                    <a:pt x="123" y="239"/>
                  </a:cubicBezTo>
                  <a:cubicBezTo>
                    <a:pt x="162" y="222"/>
                    <a:pt x="187" y="197"/>
                    <a:pt x="208" y="171"/>
                  </a:cubicBezTo>
                  <a:cubicBezTo>
                    <a:pt x="230" y="146"/>
                    <a:pt x="247" y="112"/>
                    <a:pt x="242" y="74"/>
                  </a:cubicBezTo>
                  <a:cubicBezTo>
                    <a:pt x="242" y="40"/>
                    <a:pt x="217" y="10"/>
                    <a:pt x="187" y="1"/>
                  </a:cubicBezTo>
                  <a:cubicBezTo>
                    <a:pt x="183" y="1"/>
                    <a:pt x="179" y="1"/>
                    <a:pt x="17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125050" y="-1782325"/>
              <a:ext cx="3525" cy="3750"/>
            </a:xfrm>
            <a:custGeom>
              <a:avLst/>
              <a:gdLst/>
              <a:ahLst/>
              <a:cxnLst/>
              <a:rect l="l" t="t" r="r" b="b"/>
              <a:pathLst>
                <a:path w="141" h="150" extrusionOk="0">
                  <a:moveTo>
                    <a:pt x="112" y="1"/>
                  </a:moveTo>
                  <a:cubicBezTo>
                    <a:pt x="106" y="1"/>
                    <a:pt x="101" y="3"/>
                    <a:pt x="98" y="3"/>
                  </a:cubicBezTo>
                  <a:cubicBezTo>
                    <a:pt x="98" y="3"/>
                    <a:pt x="94" y="7"/>
                    <a:pt x="94" y="7"/>
                  </a:cubicBezTo>
                  <a:cubicBezTo>
                    <a:pt x="90" y="7"/>
                    <a:pt x="90" y="7"/>
                    <a:pt x="90" y="11"/>
                  </a:cubicBezTo>
                  <a:cubicBezTo>
                    <a:pt x="77" y="20"/>
                    <a:pt x="39" y="37"/>
                    <a:pt x="18" y="71"/>
                  </a:cubicBezTo>
                  <a:cubicBezTo>
                    <a:pt x="5" y="88"/>
                    <a:pt x="1" y="109"/>
                    <a:pt x="5" y="126"/>
                  </a:cubicBezTo>
                  <a:cubicBezTo>
                    <a:pt x="11" y="139"/>
                    <a:pt x="23" y="150"/>
                    <a:pt x="38" y="150"/>
                  </a:cubicBezTo>
                  <a:cubicBezTo>
                    <a:pt x="42" y="150"/>
                    <a:pt x="47" y="149"/>
                    <a:pt x="52" y="147"/>
                  </a:cubicBezTo>
                  <a:cubicBezTo>
                    <a:pt x="73" y="139"/>
                    <a:pt x="94" y="117"/>
                    <a:pt x="111" y="96"/>
                  </a:cubicBezTo>
                  <a:cubicBezTo>
                    <a:pt x="128" y="75"/>
                    <a:pt x="141" y="54"/>
                    <a:pt x="141" y="37"/>
                  </a:cubicBezTo>
                  <a:cubicBezTo>
                    <a:pt x="141" y="20"/>
                    <a:pt x="128" y="7"/>
                    <a:pt x="124" y="3"/>
                  </a:cubicBezTo>
                  <a:cubicBezTo>
                    <a:pt x="119" y="1"/>
                    <a:pt x="116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120500" y="-1774775"/>
              <a:ext cx="5425" cy="6975"/>
            </a:xfrm>
            <a:custGeom>
              <a:avLst/>
              <a:gdLst/>
              <a:ahLst/>
              <a:cxnLst/>
              <a:rect l="l" t="t" r="r" b="b"/>
              <a:pathLst>
                <a:path w="217" h="279" extrusionOk="0">
                  <a:moveTo>
                    <a:pt x="137" y="46"/>
                  </a:moveTo>
                  <a:cubicBezTo>
                    <a:pt x="144" y="46"/>
                    <a:pt x="150" y="49"/>
                    <a:pt x="153" y="57"/>
                  </a:cubicBezTo>
                  <a:cubicBezTo>
                    <a:pt x="161" y="70"/>
                    <a:pt x="153" y="100"/>
                    <a:pt x="144" y="130"/>
                  </a:cubicBezTo>
                  <a:cubicBezTo>
                    <a:pt x="136" y="155"/>
                    <a:pt x="123" y="189"/>
                    <a:pt x="106" y="210"/>
                  </a:cubicBezTo>
                  <a:cubicBezTo>
                    <a:pt x="100" y="221"/>
                    <a:pt x="93" y="225"/>
                    <a:pt x="87" y="225"/>
                  </a:cubicBezTo>
                  <a:cubicBezTo>
                    <a:pt x="80" y="225"/>
                    <a:pt x="72" y="221"/>
                    <a:pt x="64" y="214"/>
                  </a:cubicBezTo>
                  <a:cubicBezTo>
                    <a:pt x="51" y="202"/>
                    <a:pt x="51" y="176"/>
                    <a:pt x="55" y="155"/>
                  </a:cubicBezTo>
                  <a:cubicBezTo>
                    <a:pt x="68" y="108"/>
                    <a:pt x="89" y="79"/>
                    <a:pt x="98" y="66"/>
                  </a:cubicBezTo>
                  <a:cubicBezTo>
                    <a:pt x="102" y="62"/>
                    <a:pt x="110" y="53"/>
                    <a:pt x="123" y="49"/>
                  </a:cubicBezTo>
                  <a:cubicBezTo>
                    <a:pt x="128" y="47"/>
                    <a:pt x="132" y="46"/>
                    <a:pt x="137" y="46"/>
                  </a:cubicBezTo>
                  <a:close/>
                  <a:moveTo>
                    <a:pt x="137" y="1"/>
                  </a:moveTo>
                  <a:cubicBezTo>
                    <a:pt x="125" y="1"/>
                    <a:pt x="116" y="4"/>
                    <a:pt x="106" y="11"/>
                  </a:cubicBezTo>
                  <a:cubicBezTo>
                    <a:pt x="85" y="19"/>
                    <a:pt x="76" y="32"/>
                    <a:pt x="72" y="40"/>
                  </a:cubicBezTo>
                  <a:cubicBezTo>
                    <a:pt x="59" y="53"/>
                    <a:pt x="30" y="83"/>
                    <a:pt x="9" y="142"/>
                  </a:cubicBezTo>
                  <a:cubicBezTo>
                    <a:pt x="4" y="155"/>
                    <a:pt x="0" y="172"/>
                    <a:pt x="4" y="193"/>
                  </a:cubicBezTo>
                  <a:cubicBezTo>
                    <a:pt x="4" y="210"/>
                    <a:pt x="13" y="231"/>
                    <a:pt x="26" y="248"/>
                  </a:cubicBezTo>
                  <a:cubicBezTo>
                    <a:pt x="38" y="265"/>
                    <a:pt x="64" y="278"/>
                    <a:pt x="89" y="278"/>
                  </a:cubicBezTo>
                  <a:cubicBezTo>
                    <a:pt x="119" y="278"/>
                    <a:pt x="140" y="257"/>
                    <a:pt x="149" y="240"/>
                  </a:cubicBezTo>
                  <a:cubicBezTo>
                    <a:pt x="174" y="206"/>
                    <a:pt x="183" y="176"/>
                    <a:pt x="195" y="142"/>
                  </a:cubicBezTo>
                  <a:cubicBezTo>
                    <a:pt x="204" y="113"/>
                    <a:pt x="217" y="74"/>
                    <a:pt x="200" y="36"/>
                  </a:cubicBezTo>
                  <a:cubicBezTo>
                    <a:pt x="191" y="19"/>
                    <a:pt x="170" y="2"/>
                    <a:pt x="153" y="2"/>
                  </a:cubicBezTo>
                  <a:cubicBezTo>
                    <a:pt x="147" y="1"/>
                    <a:pt x="142" y="1"/>
                    <a:pt x="137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121775" y="-1773625"/>
              <a:ext cx="2775" cy="4500"/>
            </a:xfrm>
            <a:custGeom>
              <a:avLst/>
              <a:gdLst/>
              <a:ahLst/>
              <a:cxnLst/>
              <a:rect l="l" t="t" r="r" b="b"/>
              <a:pathLst>
                <a:path w="111" h="180" extrusionOk="0">
                  <a:moveTo>
                    <a:pt x="86" y="0"/>
                  </a:moveTo>
                  <a:cubicBezTo>
                    <a:pt x="81" y="0"/>
                    <a:pt x="77" y="1"/>
                    <a:pt x="72" y="3"/>
                  </a:cubicBezTo>
                  <a:cubicBezTo>
                    <a:pt x="59" y="7"/>
                    <a:pt x="51" y="16"/>
                    <a:pt x="47" y="20"/>
                  </a:cubicBezTo>
                  <a:cubicBezTo>
                    <a:pt x="38" y="33"/>
                    <a:pt x="17" y="62"/>
                    <a:pt x="4" y="109"/>
                  </a:cubicBezTo>
                  <a:cubicBezTo>
                    <a:pt x="0" y="130"/>
                    <a:pt x="0" y="156"/>
                    <a:pt x="13" y="168"/>
                  </a:cubicBezTo>
                  <a:cubicBezTo>
                    <a:pt x="21" y="175"/>
                    <a:pt x="29" y="179"/>
                    <a:pt x="36" y="179"/>
                  </a:cubicBezTo>
                  <a:cubicBezTo>
                    <a:pt x="42" y="179"/>
                    <a:pt x="49" y="175"/>
                    <a:pt x="55" y="164"/>
                  </a:cubicBezTo>
                  <a:cubicBezTo>
                    <a:pt x="72" y="143"/>
                    <a:pt x="85" y="109"/>
                    <a:pt x="93" y="84"/>
                  </a:cubicBezTo>
                  <a:cubicBezTo>
                    <a:pt x="102" y="54"/>
                    <a:pt x="110" y="24"/>
                    <a:pt x="102" y="11"/>
                  </a:cubicBezTo>
                  <a:cubicBezTo>
                    <a:pt x="99" y="3"/>
                    <a:pt x="93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9200" y="-1830300"/>
              <a:ext cx="7550" cy="5375"/>
            </a:xfrm>
            <a:custGeom>
              <a:avLst/>
              <a:gdLst/>
              <a:ahLst/>
              <a:cxnLst/>
              <a:rect l="l" t="t" r="r" b="b"/>
              <a:pathLst>
                <a:path w="302" h="215" extrusionOk="0">
                  <a:moveTo>
                    <a:pt x="166" y="45"/>
                  </a:moveTo>
                  <a:cubicBezTo>
                    <a:pt x="176" y="45"/>
                    <a:pt x="184" y="46"/>
                    <a:pt x="191" y="46"/>
                  </a:cubicBezTo>
                  <a:lnTo>
                    <a:pt x="195" y="46"/>
                  </a:lnTo>
                  <a:cubicBezTo>
                    <a:pt x="204" y="46"/>
                    <a:pt x="217" y="50"/>
                    <a:pt x="229" y="54"/>
                  </a:cubicBezTo>
                  <a:cubicBezTo>
                    <a:pt x="238" y="59"/>
                    <a:pt x="242" y="63"/>
                    <a:pt x="246" y="71"/>
                  </a:cubicBezTo>
                  <a:cubicBezTo>
                    <a:pt x="251" y="76"/>
                    <a:pt x="251" y="84"/>
                    <a:pt x="246" y="93"/>
                  </a:cubicBezTo>
                  <a:cubicBezTo>
                    <a:pt x="228" y="123"/>
                    <a:pt x="166" y="163"/>
                    <a:pt x="113" y="163"/>
                  </a:cubicBezTo>
                  <a:cubicBezTo>
                    <a:pt x="106" y="163"/>
                    <a:pt x="100" y="162"/>
                    <a:pt x="93" y="160"/>
                  </a:cubicBezTo>
                  <a:cubicBezTo>
                    <a:pt x="64" y="152"/>
                    <a:pt x="51" y="135"/>
                    <a:pt x="55" y="110"/>
                  </a:cubicBezTo>
                  <a:cubicBezTo>
                    <a:pt x="60" y="84"/>
                    <a:pt x="77" y="67"/>
                    <a:pt x="98" y="59"/>
                  </a:cubicBezTo>
                  <a:cubicBezTo>
                    <a:pt x="123" y="47"/>
                    <a:pt x="147" y="45"/>
                    <a:pt x="166" y="45"/>
                  </a:cubicBezTo>
                  <a:close/>
                  <a:moveTo>
                    <a:pt x="138" y="1"/>
                  </a:moveTo>
                  <a:cubicBezTo>
                    <a:pt x="120" y="1"/>
                    <a:pt x="100" y="4"/>
                    <a:pt x="81" y="12"/>
                  </a:cubicBezTo>
                  <a:cubicBezTo>
                    <a:pt x="64" y="20"/>
                    <a:pt x="47" y="29"/>
                    <a:pt x="30" y="46"/>
                  </a:cubicBezTo>
                  <a:cubicBezTo>
                    <a:pt x="17" y="59"/>
                    <a:pt x="9" y="80"/>
                    <a:pt x="4" y="105"/>
                  </a:cubicBezTo>
                  <a:cubicBezTo>
                    <a:pt x="0" y="126"/>
                    <a:pt x="4" y="152"/>
                    <a:pt x="21" y="173"/>
                  </a:cubicBezTo>
                  <a:cubicBezTo>
                    <a:pt x="38" y="194"/>
                    <a:pt x="60" y="207"/>
                    <a:pt x="85" y="211"/>
                  </a:cubicBezTo>
                  <a:cubicBezTo>
                    <a:pt x="94" y="213"/>
                    <a:pt x="104" y="214"/>
                    <a:pt x="113" y="214"/>
                  </a:cubicBezTo>
                  <a:cubicBezTo>
                    <a:pt x="147" y="214"/>
                    <a:pt x="182" y="203"/>
                    <a:pt x="208" y="190"/>
                  </a:cubicBezTo>
                  <a:cubicBezTo>
                    <a:pt x="242" y="169"/>
                    <a:pt x="272" y="148"/>
                    <a:pt x="293" y="110"/>
                  </a:cubicBezTo>
                  <a:cubicBezTo>
                    <a:pt x="301" y="93"/>
                    <a:pt x="297" y="63"/>
                    <a:pt x="284" y="46"/>
                  </a:cubicBezTo>
                  <a:cubicBezTo>
                    <a:pt x="276" y="33"/>
                    <a:pt x="263" y="20"/>
                    <a:pt x="246" y="16"/>
                  </a:cubicBezTo>
                  <a:cubicBezTo>
                    <a:pt x="234" y="13"/>
                    <a:pt x="224" y="10"/>
                    <a:pt x="217" y="10"/>
                  </a:cubicBezTo>
                  <a:cubicBezTo>
                    <a:pt x="213" y="10"/>
                    <a:pt x="211" y="11"/>
                    <a:pt x="208" y="12"/>
                  </a:cubicBezTo>
                  <a:cubicBezTo>
                    <a:pt x="200" y="8"/>
                    <a:pt x="187" y="3"/>
                    <a:pt x="166" y="3"/>
                  </a:cubicBezTo>
                  <a:cubicBezTo>
                    <a:pt x="158" y="2"/>
                    <a:pt x="148" y="1"/>
                    <a:pt x="138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30475" y="-1829175"/>
              <a:ext cx="5000" cy="2950"/>
            </a:xfrm>
            <a:custGeom>
              <a:avLst/>
              <a:gdLst/>
              <a:ahLst/>
              <a:cxnLst/>
              <a:rect l="l" t="t" r="r" b="b"/>
              <a:pathLst>
                <a:path w="200" h="118" extrusionOk="0">
                  <a:moveTo>
                    <a:pt x="115" y="0"/>
                  </a:moveTo>
                  <a:cubicBezTo>
                    <a:pt x="96" y="0"/>
                    <a:pt x="72" y="2"/>
                    <a:pt x="47" y="14"/>
                  </a:cubicBezTo>
                  <a:cubicBezTo>
                    <a:pt x="26" y="22"/>
                    <a:pt x="9" y="39"/>
                    <a:pt x="4" y="65"/>
                  </a:cubicBezTo>
                  <a:cubicBezTo>
                    <a:pt x="0" y="90"/>
                    <a:pt x="13" y="107"/>
                    <a:pt x="42" y="115"/>
                  </a:cubicBezTo>
                  <a:cubicBezTo>
                    <a:pt x="49" y="117"/>
                    <a:pt x="55" y="118"/>
                    <a:pt x="62" y="118"/>
                  </a:cubicBezTo>
                  <a:cubicBezTo>
                    <a:pt x="115" y="118"/>
                    <a:pt x="177" y="78"/>
                    <a:pt x="195" y="48"/>
                  </a:cubicBezTo>
                  <a:cubicBezTo>
                    <a:pt x="200" y="39"/>
                    <a:pt x="200" y="31"/>
                    <a:pt x="195" y="26"/>
                  </a:cubicBezTo>
                  <a:cubicBezTo>
                    <a:pt x="191" y="18"/>
                    <a:pt x="187" y="14"/>
                    <a:pt x="178" y="9"/>
                  </a:cubicBezTo>
                  <a:cubicBezTo>
                    <a:pt x="166" y="5"/>
                    <a:pt x="153" y="1"/>
                    <a:pt x="144" y="1"/>
                  </a:cubicBezTo>
                  <a:lnTo>
                    <a:pt x="140" y="1"/>
                  </a:lnTo>
                  <a:cubicBezTo>
                    <a:pt x="133" y="1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21225" y="-1833625"/>
              <a:ext cx="5975" cy="4625"/>
            </a:xfrm>
            <a:custGeom>
              <a:avLst/>
              <a:gdLst/>
              <a:ahLst/>
              <a:cxnLst/>
              <a:rect l="l" t="t" r="r" b="b"/>
              <a:pathLst>
                <a:path w="239" h="185" extrusionOk="0">
                  <a:moveTo>
                    <a:pt x="145" y="39"/>
                  </a:moveTo>
                  <a:cubicBezTo>
                    <a:pt x="158" y="39"/>
                    <a:pt x="183" y="43"/>
                    <a:pt x="183" y="73"/>
                  </a:cubicBezTo>
                  <a:cubicBezTo>
                    <a:pt x="188" y="85"/>
                    <a:pt x="179" y="107"/>
                    <a:pt x="162" y="115"/>
                  </a:cubicBezTo>
                  <a:cubicBezTo>
                    <a:pt x="145" y="128"/>
                    <a:pt x="120" y="132"/>
                    <a:pt x="98" y="132"/>
                  </a:cubicBezTo>
                  <a:cubicBezTo>
                    <a:pt x="73" y="128"/>
                    <a:pt x="56" y="115"/>
                    <a:pt x="56" y="107"/>
                  </a:cubicBezTo>
                  <a:cubicBezTo>
                    <a:pt x="52" y="94"/>
                    <a:pt x="64" y="77"/>
                    <a:pt x="77" y="64"/>
                  </a:cubicBezTo>
                  <a:cubicBezTo>
                    <a:pt x="107" y="43"/>
                    <a:pt x="132" y="43"/>
                    <a:pt x="145" y="39"/>
                  </a:cubicBezTo>
                  <a:close/>
                  <a:moveTo>
                    <a:pt x="145" y="1"/>
                  </a:moveTo>
                  <a:cubicBezTo>
                    <a:pt x="124" y="1"/>
                    <a:pt x="86" y="1"/>
                    <a:pt x="47" y="26"/>
                  </a:cubicBezTo>
                  <a:cubicBezTo>
                    <a:pt x="35" y="35"/>
                    <a:pt x="22" y="47"/>
                    <a:pt x="14" y="60"/>
                  </a:cubicBezTo>
                  <a:cubicBezTo>
                    <a:pt x="5" y="77"/>
                    <a:pt x="1" y="94"/>
                    <a:pt x="5" y="115"/>
                  </a:cubicBezTo>
                  <a:cubicBezTo>
                    <a:pt x="9" y="141"/>
                    <a:pt x="22" y="158"/>
                    <a:pt x="39" y="166"/>
                  </a:cubicBezTo>
                  <a:cubicBezTo>
                    <a:pt x="56" y="179"/>
                    <a:pt x="77" y="183"/>
                    <a:pt x="94" y="183"/>
                  </a:cubicBezTo>
                  <a:cubicBezTo>
                    <a:pt x="100" y="184"/>
                    <a:pt x="106" y="184"/>
                    <a:pt x="111" y="184"/>
                  </a:cubicBezTo>
                  <a:cubicBezTo>
                    <a:pt x="140" y="184"/>
                    <a:pt x="171" y="175"/>
                    <a:pt x="192" y="158"/>
                  </a:cubicBezTo>
                  <a:cubicBezTo>
                    <a:pt x="226" y="132"/>
                    <a:pt x="238" y="98"/>
                    <a:pt x="234" y="64"/>
                  </a:cubicBezTo>
                  <a:cubicBezTo>
                    <a:pt x="230" y="47"/>
                    <a:pt x="221" y="35"/>
                    <a:pt x="213" y="22"/>
                  </a:cubicBezTo>
                  <a:cubicBezTo>
                    <a:pt x="200" y="9"/>
                    <a:pt x="188" y="5"/>
                    <a:pt x="179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22500" y="-18326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94" y="1"/>
                  </a:moveTo>
                  <a:cubicBezTo>
                    <a:pt x="81" y="5"/>
                    <a:pt x="56" y="5"/>
                    <a:pt x="26" y="26"/>
                  </a:cubicBezTo>
                  <a:cubicBezTo>
                    <a:pt x="13" y="39"/>
                    <a:pt x="1" y="56"/>
                    <a:pt x="5" y="69"/>
                  </a:cubicBezTo>
                  <a:cubicBezTo>
                    <a:pt x="5" y="77"/>
                    <a:pt x="22" y="90"/>
                    <a:pt x="47" y="94"/>
                  </a:cubicBezTo>
                  <a:cubicBezTo>
                    <a:pt x="69" y="94"/>
                    <a:pt x="94" y="90"/>
                    <a:pt x="111" y="77"/>
                  </a:cubicBezTo>
                  <a:cubicBezTo>
                    <a:pt x="128" y="69"/>
                    <a:pt x="137" y="47"/>
                    <a:pt x="132" y="35"/>
                  </a:cubicBezTo>
                  <a:cubicBezTo>
                    <a:pt x="132" y="5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13600" y="-1835350"/>
              <a:ext cx="5325" cy="480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28" y="44"/>
                  </a:moveTo>
                  <a:cubicBezTo>
                    <a:pt x="138" y="44"/>
                    <a:pt x="148" y="47"/>
                    <a:pt x="153" y="61"/>
                  </a:cubicBezTo>
                  <a:cubicBezTo>
                    <a:pt x="161" y="74"/>
                    <a:pt x="161" y="91"/>
                    <a:pt x="149" y="104"/>
                  </a:cubicBezTo>
                  <a:cubicBezTo>
                    <a:pt x="140" y="121"/>
                    <a:pt x="123" y="133"/>
                    <a:pt x="102" y="137"/>
                  </a:cubicBezTo>
                  <a:cubicBezTo>
                    <a:pt x="99" y="138"/>
                    <a:pt x="96" y="139"/>
                    <a:pt x="93" y="139"/>
                  </a:cubicBezTo>
                  <a:cubicBezTo>
                    <a:pt x="79" y="139"/>
                    <a:pt x="67" y="132"/>
                    <a:pt x="60" y="125"/>
                  </a:cubicBezTo>
                  <a:cubicBezTo>
                    <a:pt x="55" y="112"/>
                    <a:pt x="55" y="95"/>
                    <a:pt x="60" y="82"/>
                  </a:cubicBezTo>
                  <a:cubicBezTo>
                    <a:pt x="64" y="70"/>
                    <a:pt x="77" y="57"/>
                    <a:pt x="85" y="48"/>
                  </a:cubicBezTo>
                  <a:cubicBezTo>
                    <a:pt x="85" y="48"/>
                    <a:pt x="85" y="53"/>
                    <a:pt x="89" y="53"/>
                  </a:cubicBezTo>
                  <a:cubicBezTo>
                    <a:pt x="94" y="53"/>
                    <a:pt x="98" y="53"/>
                    <a:pt x="111" y="48"/>
                  </a:cubicBezTo>
                  <a:cubicBezTo>
                    <a:pt x="113" y="46"/>
                    <a:pt x="120" y="44"/>
                    <a:pt x="128" y="44"/>
                  </a:cubicBezTo>
                  <a:close/>
                  <a:moveTo>
                    <a:pt x="136" y="1"/>
                  </a:moveTo>
                  <a:cubicBezTo>
                    <a:pt x="133" y="1"/>
                    <a:pt x="130" y="1"/>
                    <a:pt x="128" y="2"/>
                  </a:cubicBezTo>
                  <a:cubicBezTo>
                    <a:pt x="123" y="2"/>
                    <a:pt x="119" y="2"/>
                    <a:pt x="115" y="6"/>
                  </a:cubicBezTo>
                  <a:cubicBezTo>
                    <a:pt x="111" y="2"/>
                    <a:pt x="106" y="2"/>
                    <a:pt x="98" y="2"/>
                  </a:cubicBezTo>
                  <a:cubicBezTo>
                    <a:pt x="89" y="2"/>
                    <a:pt x="77" y="6"/>
                    <a:pt x="64" y="14"/>
                  </a:cubicBezTo>
                  <a:cubicBezTo>
                    <a:pt x="47" y="23"/>
                    <a:pt x="30" y="36"/>
                    <a:pt x="17" y="61"/>
                  </a:cubicBezTo>
                  <a:cubicBezTo>
                    <a:pt x="4" y="87"/>
                    <a:pt x="0" y="121"/>
                    <a:pt x="17" y="154"/>
                  </a:cubicBezTo>
                  <a:cubicBezTo>
                    <a:pt x="26" y="167"/>
                    <a:pt x="43" y="180"/>
                    <a:pt x="64" y="188"/>
                  </a:cubicBezTo>
                  <a:cubicBezTo>
                    <a:pt x="72" y="191"/>
                    <a:pt x="81" y="192"/>
                    <a:pt x="89" y="192"/>
                  </a:cubicBezTo>
                  <a:cubicBezTo>
                    <a:pt x="98" y="192"/>
                    <a:pt x="106" y="191"/>
                    <a:pt x="115" y="188"/>
                  </a:cubicBezTo>
                  <a:cubicBezTo>
                    <a:pt x="149" y="180"/>
                    <a:pt x="178" y="163"/>
                    <a:pt x="195" y="133"/>
                  </a:cubicBezTo>
                  <a:cubicBezTo>
                    <a:pt x="212" y="104"/>
                    <a:pt x="212" y="65"/>
                    <a:pt x="195" y="40"/>
                  </a:cubicBezTo>
                  <a:cubicBezTo>
                    <a:pt x="184" y="14"/>
                    <a:pt x="157" y="1"/>
                    <a:pt x="13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114975" y="-1834275"/>
              <a:ext cx="2675" cy="2400"/>
            </a:xfrm>
            <a:custGeom>
              <a:avLst/>
              <a:gdLst/>
              <a:ahLst/>
              <a:cxnLst/>
              <a:rect l="l" t="t" r="r" b="b"/>
              <a:pathLst>
                <a:path w="107" h="96" extrusionOk="0">
                  <a:moveTo>
                    <a:pt x="73" y="1"/>
                  </a:moveTo>
                  <a:cubicBezTo>
                    <a:pt x="65" y="1"/>
                    <a:pt x="58" y="3"/>
                    <a:pt x="56" y="5"/>
                  </a:cubicBezTo>
                  <a:cubicBezTo>
                    <a:pt x="43" y="10"/>
                    <a:pt x="39" y="10"/>
                    <a:pt x="34" y="10"/>
                  </a:cubicBezTo>
                  <a:cubicBezTo>
                    <a:pt x="30" y="10"/>
                    <a:pt x="30" y="5"/>
                    <a:pt x="30" y="5"/>
                  </a:cubicBezTo>
                  <a:cubicBezTo>
                    <a:pt x="22" y="14"/>
                    <a:pt x="9" y="27"/>
                    <a:pt x="5" y="39"/>
                  </a:cubicBezTo>
                  <a:cubicBezTo>
                    <a:pt x="0" y="52"/>
                    <a:pt x="0" y="69"/>
                    <a:pt x="5" y="82"/>
                  </a:cubicBezTo>
                  <a:cubicBezTo>
                    <a:pt x="12" y="89"/>
                    <a:pt x="24" y="96"/>
                    <a:pt x="38" y="96"/>
                  </a:cubicBezTo>
                  <a:cubicBezTo>
                    <a:pt x="41" y="96"/>
                    <a:pt x="44" y="95"/>
                    <a:pt x="47" y="94"/>
                  </a:cubicBezTo>
                  <a:cubicBezTo>
                    <a:pt x="68" y="90"/>
                    <a:pt x="85" y="78"/>
                    <a:pt x="94" y="61"/>
                  </a:cubicBezTo>
                  <a:cubicBezTo>
                    <a:pt x="106" y="48"/>
                    <a:pt x="106" y="31"/>
                    <a:pt x="98" y="18"/>
                  </a:cubicBezTo>
                  <a:cubicBezTo>
                    <a:pt x="93" y="4"/>
                    <a:pt x="83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159750" y="-1868750"/>
              <a:ext cx="70900" cy="129975"/>
            </a:xfrm>
            <a:custGeom>
              <a:avLst/>
              <a:gdLst/>
              <a:ahLst/>
              <a:cxnLst/>
              <a:rect l="l" t="t" r="r" b="b"/>
              <a:pathLst>
                <a:path w="2836" h="5199" extrusionOk="0">
                  <a:moveTo>
                    <a:pt x="1216" y="1"/>
                  </a:moveTo>
                  <a:cubicBezTo>
                    <a:pt x="1149" y="1"/>
                    <a:pt x="1083" y="18"/>
                    <a:pt x="1023" y="39"/>
                  </a:cubicBezTo>
                  <a:cubicBezTo>
                    <a:pt x="994" y="52"/>
                    <a:pt x="964" y="64"/>
                    <a:pt x="934" y="77"/>
                  </a:cubicBezTo>
                  <a:cubicBezTo>
                    <a:pt x="951" y="90"/>
                    <a:pt x="977" y="107"/>
                    <a:pt x="1002" y="132"/>
                  </a:cubicBezTo>
                  <a:cubicBezTo>
                    <a:pt x="1096" y="234"/>
                    <a:pt x="1193" y="442"/>
                    <a:pt x="1079" y="850"/>
                  </a:cubicBezTo>
                  <a:cubicBezTo>
                    <a:pt x="892" y="1512"/>
                    <a:pt x="815" y="1855"/>
                    <a:pt x="1138" y="1962"/>
                  </a:cubicBezTo>
                  <a:cubicBezTo>
                    <a:pt x="1363" y="2038"/>
                    <a:pt x="1978" y="2369"/>
                    <a:pt x="2144" y="2624"/>
                  </a:cubicBezTo>
                  <a:cubicBezTo>
                    <a:pt x="2161" y="2645"/>
                    <a:pt x="2169" y="2666"/>
                    <a:pt x="2174" y="2687"/>
                  </a:cubicBezTo>
                  <a:cubicBezTo>
                    <a:pt x="2174" y="2687"/>
                    <a:pt x="2174" y="2692"/>
                    <a:pt x="2174" y="2696"/>
                  </a:cubicBezTo>
                  <a:cubicBezTo>
                    <a:pt x="2178" y="2717"/>
                    <a:pt x="2178" y="2738"/>
                    <a:pt x="2169" y="2760"/>
                  </a:cubicBezTo>
                  <a:cubicBezTo>
                    <a:pt x="2148" y="2815"/>
                    <a:pt x="2084" y="2861"/>
                    <a:pt x="1953" y="2904"/>
                  </a:cubicBezTo>
                  <a:cubicBezTo>
                    <a:pt x="1193" y="3146"/>
                    <a:pt x="310" y="2717"/>
                    <a:pt x="425" y="3685"/>
                  </a:cubicBezTo>
                  <a:cubicBezTo>
                    <a:pt x="446" y="3855"/>
                    <a:pt x="442" y="4003"/>
                    <a:pt x="421" y="4135"/>
                  </a:cubicBezTo>
                  <a:cubicBezTo>
                    <a:pt x="416" y="4152"/>
                    <a:pt x="416" y="4169"/>
                    <a:pt x="412" y="4186"/>
                  </a:cubicBezTo>
                  <a:cubicBezTo>
                    <a:pt x="399" y="4241"/>
                    <a:pt x="382" y="4296"/>
                    <a:pt x="366" y="4347"/>
                  </a:cubicBezTo>
                  <a:cubicBezTo>
                    <a:pt x="357" y="4368"/>
                    <a:pt x="349" y="4385"/>
                    <a:pt x="340" y="4406"/>
                  </a:cubicBezTo>
                  <a:cubicBezTo>
                    <a:pt x="272" y="4551"/>
                    <a:pt x="179" y="4661"/>
                    <a:pt x="68" y="4733"/>
                  </a:cubicBezTo>
                  <a:cubicBezTo>
                    <a:pt x="47" y="4746"/>
                    <a:pt x="22" y="4759"/>
                    <a:pt x="0" y="4771"/>
                  </a:cubicBezTo>
                  <a:cubicBezTo>
                    <a:pt x="179" y="4954"/>
                    <a:pt x="416" y="5115"/>
                    <a:pt x="701" y="5192"/>
                  </a:cubicBezTo>
                  <a:cubicBezTo>
                    <a:pt x="719" y="5196"/>
                    <a:pt x="738" y="5198"/>
                    <a:pt x="757" y="5198"/>
                  </a:cubicBezTo>
                  <a:cubicBezTo>
                    <a:pt x="798" y="5198"/>
                    <a:pt x="840" y="5188"/>
                    <a:pt x="875" y="5162"/>
                  </a:cubicBezTo>
                  <a:cubicBezTo>
                    <a:pt x="930" y="5128"/>
                    <a:pt x="960" y="5068"/>
                    <a:pt x="968" y="5009"/>
                  </a:cubicBezTo>
                  <a:cubicBezTo>
                    <a:pt x="981" y="4954"/>
                    <a:pt x="972" y="4899"/>
                    <a:pt x="964" y="4848"/>
                  </a:cubicBezTo>
                  <a:cubicBezTo>
                    <a:pt x="955" y="4797"/>
                    <a:pt x="947" y="4750"/>
                    <a:pt x="943" y="4703"/>
                  </a:cubicBezTo>
                  <a:cubicBezTo>
                    <a:pt x="922" y="4517"/>
                    <a:pt x="939" y="4334"/>
                    <a:pt x="964" y="4177"/>
                  </a:cubicBezTo>
                  <a:cubicBezTo>
                    <a:pt x="1011" y="3859"/>
                    <a:pt x="1104" y="3630"/>
                    <a:pt x="1142" y="3553"/>
                  </a:cubicBezTo>
                  <a:cubicBezTo>
                    <a:pt x="1155" y="3524"/>
                    <a:pt x="1163" y="3502"/>
                    <a:pt x="1172" y="3485"/>
                  </a:cubicBezTo>
                  <a:cubicBezTo>
                    <a:pt x="1180" y="3468"/>
                    <a:pt x="1185" y="3456"/>
                    <a:pt x="1189" y="3447"/>
                  </a:cubicBezTo>
                  <a:cubicBezTo>
                    <a:pt x="1193" y="3447"/>
                    <a:pt x="1193" y="3447"/>
                    <a:pt x="1193" y="3443"/>
                  </a:cubicBezTo>
                  <a:cubicBezTo>
                    <a:pt x="1214" y="3443"/>
                    <a:pt x="1244" y="3439"/>
                    <a:pt x="1287" y="3430"/>
                  </a:cubicBezTo>
                  <a:cubicBezTo>
                    <a:pt x="1325" y="3426"/>
                    <a:pt x="1405" y="3413"/>
                    <a:pt x="1512" y="3392"/>
                  </a:cubicBezTo>
                  <a:cubicBezTo>
                    <a:pt x="1618" y="3371"/>
                    <a:pt x="1753" y="3341"/>
                    <a:pt x="1906" y="3290"/>
                  </a:cubicBezTo>
                  <a:cubicBezTo>
                    <a:pt x="2055" y="3239"/>
                    <a:pt x="2220" y="3171"/>
                    <a:pt x="2382" y="3069"/>
                  </a:cubicBezTo>
                  <a:cubicBezTo>
                    <a:pt x="2462" y="3018"/>
                    <a:pt x="2539" y="2955"/>
                    <a:pt x="2607" y="2883"/>
                  </a:cubicBezTo>
                  <a:cubicBezTo>
                    <a:pt x="2674" y="2810"/>
                    <a:pt x="2738" y="2730"/>
                    <a:pt x="2781" y="2636"/>
                  </a:cubicBezTo>
                  <a:cubicBezTo>
                    <a:pt x="2823" y="2543"/>
                    <a:pt x="2836" y="2420"/>
                    <a:pt x="2785" y="2322"/>
                  </a:cubicBezTo>
                  <a:lnTo>
                    <a:pt x="2764" y="2288"/>
                  </a:lnTo>
                  <a:cubicBezTo>
                    <a:pt x="2755" y="2276"/>
                    <a:pt x="2751" y="2263"/>
                    <a:pt x="2738" y="2254"/>
                  </a:cubicBezTo>
                  <a:cubicBezTo>
                    <a:pt x="2717" y="2229"/>
                    <a:pt x="2696" y="2216"/>
                    <a:pt x="2674" y="2204"/>
                  </a:cubicBezTo>
                  <a:cubicBezTo>
                    <a:pt x="2628" y="2174"/>
                    <a:pt x="2581" y="2157"/>
                    <a:pt x="2539" y="2140"/>
                  </a:cubicBezTo>
                  <a:cubicBezTo>
                    <a:pt x="2450" y="2110"/>
                    <a:pt x="2356" y="2089"/>
                    <a:pt x="2275" y="2072"/>
                  </a:cubicBezTo>
                  <a:cubicBezTo>
                    <a:pt x="2191" y="2051"/>
                    <a:pt x="2114" y="2030"/>
                    <a:pt x="2038" y="2004"/>
                  </a:cubicBezTo>
                  <a:cubicBezTo>
                    <a:pt x="1889" y="1962"/>
                    <a:pt x="1766" y="1906"/>
                    <a:pt x="1673" y="1860"/>
                  </a:cubicBezTo>
                  <a:cubicBezTo>
                    <a:pt x="1579" y="1809"/>
                    <a:pt x="1516" y="1762"/>
                    <a:pt x="1478" y="1741"/>
                  </a:cubicBezTo>
                  <a:cubicBezTo>
                    <a:pt x="1439" y="1715"/>
                    <a:pt x="1410" y="1703"/>
                    <a:pt x="1393" y="1694"/>
                  </a:cubicBezTo>
                  <a:cubicBezTo>
                    <a:pt x="1388" y="1652"/>
                    <a:pt x="1384" y="1597"/>
                    <a:pt x="1384" y="1537"/>
                  </a:cubicBezTo>
                  <a:cubicBezTo>
                    <a:pt x="1388" y="1423"/>
                    <a:pt x="1410" y="1287"/>
                    <a:pt x="1439" y="1125"/>
                  </a:cubicBezTo>
                  <a:cubicBezTo>
                    <a:pt x="1465" y="964"/>
                    <a:pt x="1486" y="786"/>
                    <a:pt x="1503" y="595"/>
                  </a:cubicBezTo>
                  <a:cubicBezTo>
                    <a:pt x="1516" y="497"/>
                    <a:pt x="1524" y="400"/>
                    <a:pt x="1528" y="298"/>
                  </a:cubicBezTo>
                  <a:cubicBezTo>
                    <a:pt x="1524" y="238"/>
                    <a:pt x="1507" y="183"/>
                    <a:pt x="1478" y="137"/>
                  </a:cubicBezTo>
                  <a:cubicBezTo>
                    <a:pt x="1448" y="86"/>
                    <a:pt x="1397" y="43"/>
                    <a:pt x="1346" y="26"/>
                  </a:cubicBezTo>
                  <a:cubicBezTo>
                    <a:pt x="1303" y="8"/>
                    <a:pt x="1259" y="1"/>
                    <a:pt x="1216" y="1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156025" y="-1854525"/>
              <a:ext cx="15950" cy="11900"/>
            </a:xfrm>
            <a:custGeom>
              <a:avLst/>
              <a:gdLst/>
              <a:ahLst/>
              <a:cxnLst/>
              <a:rect l="l" t="t" r="r" b="b"/>
              <a:pathLst>
                <a:path w="638" h="476" extrusionOk="0">
                  <a:moveTo>
                    <a:pt x="587" y="0"/>
                  </a:moveTo>
                  <a:cubicBezTo>
                    <a:pt x="553" y="5"/>
                    <a:pt x="404" y="77"/>
                    <a:pt x="273" y="170"/>
                  </a:cubicBezTo>
                  <a:cubicBezTo>
                    <a:pt x="137" y="268"/>
                    <a:pt x="26" y="387"/>
                    <a:pt x="9" y="421"/>
                  </a:cubicBezTo>
                  <a:cubicBezTo>
                    <a:pt x="1" y="446"/>
                    <a:pt x="5" y="459"/>
                    <a:pt x="18" y="467"/>
                  </a:cubicBezTo>
                  <a:cubicBezTo>
                    <a:pt x="23" y="472"/>
                    <a:pt x="27" y="475"/>
                    <a:pt x="35" y="475"/>
                  </a:cubicBezTo>
                  <a:cubicBezTo>
                    <a:pt x="41" y="475"/>
                    <a:pt x="49" y="473"/>
                    <a:pt x="60" y="467"/>
                  </a:cubicBezTo>
                  <a:cubicBezTo>
                    <a:pt x="90" y="455"/>
                    <a:pt x="209" y="348"/>
                    <a:pt x="336" y="259"/>
                  </a:cubicBezTo>
                  <a:cubicBezTo>
                    <a:pt x="459" y="166"/>
                    <a:pt x="595" y="90"/>
                    <a:pt x="621" y="64"/>
                  </a:cubicBezTo>
                  <a:cubicBezTo>
                    <a:pt x="638" y="43"/>
                    <a:pt x="638" y="30"/>
                    <a:pt x="629" y="17"/>
                  </a:cubicBezTo>
                  <a:cubicBezTo>
                    <a:pt x="625" y="5"/>
                    <a:pt x="616" y="0"/>
                    <a:pt x="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176300" y="-1859400"/>
              <a:ext cx="3625" cy="2925"/>
            </a:xfrm>
            <a:custGeom>
              <a:avLst/>
              <a:gdLst/>
              <a:ahLst/>
              <a:cxnLst/>
              <a:rect l="l" t="t" r="r" b="b"/>
              <a:pathLst>
                <a:path w="145" h="117" extrusionOk="0">
                  <a:moveTo>
                    <a:pt x="96" y="1"/>
                  </a:moveTo>
                  <a:cubicBezTo>
                    <a:pt x="83" y="1"/>
                    <a:pt x="69" y="3"/>
                    <a:pt x="56" y="9"/>
                  </a:cubicBezTo>
                  <a:cubicBezTo>
                    <a:pt x="26" y="21"/>
                    <a:pt x="1" y="43"/>
                    <a:pt x="5" y="60"/>
                  </a:cubicBezTo>
                  <a:cubicBezTo>
                    <a:pt x="5" y="68"/>
                    <a:pt x="13" y="77"/>
                    <a:pt x="22" y="89"/>
                  </a:cubicBezTo>
                  <a:cubicBezTo>
                    <a:pt x="30" y="98"/>
                    <a:pt x="35" y="106"/>
                    <a:pt x="43" y="115"/>
                  </a:cubicBezTo>
                  <a:cubicBezTo>
                    <a:pt x="46" y="116"/>
                    <a:pt x="51" y="116"/>
                    <a:pt x="55" y="116"/>
                  </a:cubicBezTo>
                  <a:cubicBezTo>
                    <a:pt x="67" y="116"/>
                    <a:pt x="83" y="113"/>
                    <a:pt x="98" y="106"/>
                  </a:cubicBezTo>
                  <a:cubicBezTo>
                    <a:pt x="119" y="98"/>
                    <a:pt x="141" y="89"/>
                    <a:pt x="141" y="77"/>
                  </a:cubicBezTo>
                  <a:cubicBezTo>
                    <a:pt x="145" y="64"/>
                    <a:pt x="141" y="55"/>
                    <a:pt x="141" y="38"/>
                  </a:cubicBezTo>
                  <a:cubicBezTo>
                    <a:pt x="136" y="30"/>
                    <a:pt x="136" y="17"/>
                    <a:pt x="128" y="9"/>
                  </a:cubicBezTo>
                  <a:cubicBezTo>
                    <a:pt x="123" y="4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14450" y="-1844350"/>
              <a:ext cx="31325" cy="6375"/>
            </a:xfrm>
            <a:custGeom>
              <a:avLst/>
              <a:gdLst/>
              <a:ahLst/>
              <a:cxnLst/>
              <a:rect l="l" t="t" r="r" b="b"/>
              <a:pathLst>
                <a:path w="1253" h="255" extrusionOk="0">
                  <a:moveTo>
                    <a:pt x="870" y="1"/>
                  </a:moveTo>
                  <a:cubicBezTo>
                    <a:pt x="788" y="1"/>
                    <a:pt x="698" y="7"/>
                    <a:pt x="607" y="18"/>
                  </a:cubicBezTo>
                  <a:cubicBezTo>
                    <a:pt x="471" y="35"/>
                    <a:pt x="340" y="65"/>
                    <a:pt x="238" y="103"/>
                  </a:cubicBezTo>
                  <a:cubicBezTo>
                    <a:pt x="132" y="137"/>
                    <a:pt x="55" y="171"/>
                    <a:pt x="34" y="188"/>
                  </a:cubicBezTo>
                  <a:cubicBezTo>
                    <a:pt x="0" y="213"/>
                    <a:pt x="0" y="226"/>
                    <a:pt x="4" y="239"/>
                  </a:cubicBezTo>
                  <a:cubicBezTo>
                    <a:pt x="7" y="248"/>
                    <a:pt x="13" y="255"/>
                    <a:pt x="31" y="255"/>
                  </a:cubicBezTo>
                  <a:cubicBezTo>
                    <a:pt x="39" y="255"/>
                    <a:pt x="48" y="254"/>
                    <a:pt x="60" y="251"/>
                  </a:cubicBezTo>
                  <a:cubicBezTo>
                    <a:pt x="89" y="247"/>
                    <a:pt x="166" y="222"/>
                    <a:pt x="263" y="192"/>
                  </a:cubicBezTo>
                  <a:cubicBezTo>
                    <a:pt x="365" y="166"/>
                    <a:pt x="492" y="141"/>
                    <a:pt x="620" y="124"/>
                  </a:cubicBezTo>
                  <a:cubicBezTo>
                    <a:pt x="751" y="107"/>
                    <a:pt x="879" y="103"/>
                    <a:pt x="985" y="103"/>
                  </a:cubicBezTo>
                  <a:cubicBezTo>
                    <a:pt x="1053" y="103"/>
                    <a:pt x="1111" y="105"/>
                    <a:pt x="1151" y="105"/>
                  </a:cubicBezTo>
                  <a:cubicBezTo>
                    <a:pt x="1172" y="105"/>
                    <a:pt x="1187" y="104"/>
                    <a:pt x="1197" y="103"/>
                  </a:cubicBezTo>
                  <a:cubicBezTo>
                    <a:pt x="1240" y="99"/>
                    <a:pt x="1248" y="90"/>
                    <a:pt x="1248" y="73"/>
                  </a:cubicBezTo>
                  <a:cubicBezTo>
                    <a:pt x="1252" y="60"/>
                    <a:pt x="1248" y="52"/>
                    <a:pt x="1206" y="35"/>
                  </a:cubicBezTo>
                  <a:cubicBezTo>
                    <a:pt x="1176" y="26"/>
                    <a:pt x="1095" y="14"/>
                    <a:pt x="985" y="5"/>
                  </a:cubicBezTo>
                  <a:cubicBezTo>
                    <a:pt x="949" y="2"/>
                    <a:pt x="911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113600" y="-1806625"/>
              <a:ext cx="12325" cy="31175"/>
            </a:xfrm>
            <a:custGeom>
              <a:avLst/>
              <a:gdLst/>
              <a:ahLst/>
              <a:cxnLst/>
              <a:rect l="l" t="t" r="r" b="b"/>
              <a:pathLst>
                <a:path w="493" h="1247" extrusionOk="0">
                  <a:moveTo>
                    <a:pt x="461" y="0"/>
                  </a:moveTo>
                  <a:cubicBezTo>
                    <a:pt x="452" y="0"/>
                    <a:pt x="439" y="6"/>
                    <a:pt x="416" y="28"/>
                  </a:cubicBezTo>
                  <a:cubicBezTo>
                    <a:pt x="395" y="50"/>
                    <a:pt x="344" y="117"/>
                    <a:pt x="285" y="215"/>
                  </a:cubicBezTo>
                  <a:cubicBezTo>
                    <a:pt x="225" y="313"/>
                    <a:pt x="161" y="440"/>
                    <a:pt x="115" y="576"/>
                  </a:cubicBezTo>
                  <a:cubicBezTo>
                    <a:pt x="68" y="712"/>
                    <a:pt x="34" y="848"/>
                    <a:pt x="17" y="962"/>
                  </a:cubicBezTo>
                  <a:cubicBezTo>
                    <a:pt x="0" y="1077"/>
                    <a:pt x="0" y="1162"/>
                    <a:pt x="4" y="1191"/>
                  </a:cubicBezTo>
                  <a:cubicBezTo>
                    <a:pt x="13" y="1238"/>
                    <a:pt x="21" y="1247"/>
                    <a:pt x="38" y="1247"/>
                  </a:cubicBezTo>
                  <a:cubicBezTo>
                    <a:pt x="47" y="1247"/>
                    <a:pt x="60" y="1242"/>
                    <a:pt x="72" y="1196"/>
                  </a:cubicBezTo>
                  <a:cubicBezTo>
                    <a:pt x="81" y="1166"/>
                    <a:pt x="89" y="1085"/>
                    <a:pt x="115" y="979"/>
                  </a:cubicBezTo>
                  <a:cubicBezTo>
                    <a:pt x="136" y="869"/>
                    <a:pt x="170" y="737"/>
                    <a:pt x="217" y="610"/>
                  </a:cubicBezTo>
                  <a:cubicBezTo>
                    <a:pt x="259" y="483"/>
                    <a:pt x="319" y="359"/>
                    <a:pt x="369" y="262"/>
                  </a:cubicBezTo>
                  <a:cubicBezTo>
                    <a:pt x="420" y="164"/>
                    <a:pt x="463" y="92"/>
                    <a:pt x="476" y="67"/>
                  </a:cubicBezTo>
                  <a:cubicBezTo>
                    <a:pt x="493" y="24"/>
                    <a:pt x="484" y="11"/>
                    <a:pt x="471" y="3"/>
                  </a:cubicBezTo>
                  <a:cubicBezTo>
                    <a:pt x="468" y="1"/>
                    <a:pt x="465" y="0"/>
                    <a:pt x="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114550" y="-1771450"/>
              <a:ext cx="3100" cy="4525"/>
            </a:xfrm>
            <a:custGeom>
              <a:avLst/>
              <a:gdLst/>
              <a:ahLst/>
              <a:cxnLst/>
              <a:rect l="l" t="t" r="r" b="b"/>
              <a:pathLst>
                <a:path w="124" h="181" extrusionOk="0">
                  <a:moveTo>
                    <a:pt x="56" y="1"/>
                  </a:moveTo>
                  <a:cubicBezTo>
                    <a:pt x="43" y="1"/>
                    <a:pt x="30" y="1"/>
                    <a:pt x="22" y="9"/>
                  </a:cubicBezTo>
                  <a:cubicBezTo>
                    <a:pt x="9" y="18"/>
                    <a:pt x="0" y="60"/>
                    <a:pt x="9" y="98"/>
                  </a:cubicBezTo>
                  <a:cubicBezTo>
                    <a:pt x="17" y="141"/>
                    <a:pt x="39" y="179"/>
                    <a:pt x="56" y="179"/>
                  </a:cubicBezTo>
                  <a:cubicBezTo>
                    <a:pt x="59" y="180"/>
                    <a:pt x="62" y="181"/>
                    <a:pt x="65" y="181"/>
                  </a:cubicBezTo>
                  <a:cubicBezTo>
                    <a:pt x="73" y="181"/>
                    <a:pt x="80" y="177"/>
                    <a:pt x="90" y="171"/>
                  </a:cubicBezTo>
                  <a:cubicBezTo>
                    <a:pt x="102" y="166"/>
                    <a:pt x="111" y="158"/>
                    <a:pt x="115" y="149"/>
                  </a:cubicBezTo>
                  <a:cubicBezTo>
                    <a:pt x="123" y="141"/>
                    <a:pt x="119" y="107"/>
                    <a:pt x="115" y="77"/>
                  </a:cubicBezTo>
                  <a:cubicBezTo>
                    <a:pt x="106" y="47"/>
                    <a:pt x="102" y="14"/>
                    <a:pt x="90" y="9"/>
                  </a:cubicBezTo>
                  <a:cubicBezTo>
                    <a:pt x="81" y="1"/>
                    <a:pt x="68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152225" y="-1774050"/>
              <a:ext cx="7450" cy="12050"/>
            </a:xfrm>
            <a:custGeom>
              <a:avLst/>
              <a:gdLst/>
              <a:ahLst/>
              <a:cxnLst/>
              <a:rect l="l" t="t" r="r" b="b"/>
              <a:pathLst>
                <a:path w="298" h="482" extrusionOk="0">
                  <a:moveTo>
                    <a:pt x="44" y="0"/>
                  </a:moveTo>
                  <a:cubicBezTo>
                    <a:pt x="39" y="0"/>
                    <a:pt x="35" y="1"/>
                    <a:pt x="30" y="3"/>
                  </a:cubicBezTo>
                  <a:cubicBezTo>
                    <a:pt x="17" y="7"/>
                    <a:pt x="9" y="11"/>
                    <a:pt x="4" y="33"/>
                  </a:cubicBezTo>
                  <a:cubicBezTo>
                    <a:pt x="0" y="58"/>
                    <a:pt x="30" y="173"/>
                    <a:pt x="85" y="275"/>
                  </a:cubicBezTo>
                  <a:cubicBezTo>
                    <a:pt x="136" y="381"/>
                    <a:pt x="212" y="466"/>
                    <a:pt x="238" y="478"/>
                  </a:cubicBezTo>
                  <a:cubicBezTo>
                    <a:pt x="244" y="481"/>
                    <a:pt x="249" y="482"/>
                    <a:pt x="254" y="482"/>
                  </a:cubicBezTo>
                  <a:cubicBezTo>
                    <a:pt x="264" y="482"/>
                    <a:pt x="271" y="476"/>
                    <a:pt x="280" y="470"/>
                  </a:cubicBezTo>
                  <a:cubicBezTo>
                    <a:pt x="289" y="461"/>
                    <a:pt x="297" y="453"/>
                    <a:pt x="293" y="432"/>
                  </a:cubicBezTo>
                  <a:cubicBezTo>
                    <a:pt x="285" y="410"/>
                    <a:pt x="225" y="321"/>
                    <a:pt x="178" y="224"/>
                  </a:cubicBezTo>
                  <a:cubicBezTo>
                    <a:pt x="127" y="130"/>
                    <a:pt x="89" y="33"/>
                    <a:pt x="68" y="11"/>
                  </a:cubicBezTo>
                  <a:cubicBezTo>
                    <a:pt x="60" y="3"/>
                    <a:pt x="52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149;p2"/>
          <p:cNvGrpSpPr/>
          <p:nvPr/>
        </p:nvGrpSpPr>
        <p:grpSpPr>
          <a:xfrm>
            <a:off x="307615" y="2163552"/>
            <a:ext cx="1606163" cy="2720157"/>
            <a:chOff x="381928" y="2783168"/>
            <a:chExt cx="1212748" cy="2053879"/>
          </a:xfrm>
        </p:grpSpPr>
        <p:sp>
          <p:nvSpPr>
            <p:cNvPr id="150" name="Google Shape;150;p2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2"/>
          <p:cNvGrpSpPr/>
          <p:nvPr/>
        </p:nvGrpSpPr>
        <p:grpSpPr>
          <a:xfrm>
            <a:off x="-185834" y="4268363"/>
            <a:ext cx="3334980" cy="1481629"/>
            <a:chOff x="-462037" y="4426274"/>
            <a:chExt cx="3455580" cy="1535208"/>
          </a:xfrm>
        </p:grpSpPr>
        <p:sp>
          <p:nvSpPr>
            <p:cNvPr id="186" name="Google Shape;186;p2"/>
            <p:cNvSpPr/>
            <p:nvPr/>
          </p:nvSpPr>
          <p:spPr>
            <a:xfrm>
              <a:off x="259489" y="5399733"/>
              <a:ext cx="983677" cy="205406"/>
            </a:xfrm>
            <a:custGeom>
              <a:avLst/>
              <a:gdLst/>
              <a:ahLst/>
              <a:cxnLst/>
              <a:rect l="l" t="t" r="r" b="b"/>
              <a:pathLst>
                <a:path w="4334" h="905" extrusionOk="0">
                  <a:moveTo>
                    <a:pt x="1990" y="0"/>
                  </a:moveTo>
                  <a:cubicBezTo>
                    <a:pt x="1960" y="0"/>
                    <a:pt x="1931" y="1"/>
                    <a:pt x="1902" y="2"/>
                  </a:cubicBezTo>
                  <a:cubicBezTo>
                    <a:pt x="1770" y="6"/>
                    <a:pt x="1643" y="27"/>
                    <a:pt x="1533" y="57"/>
                  </a:cubicBezTo>
                  <a:cubicBezTo>
                    <a:pt x="1312" y="108"/>
                    <a:pt x="1159" y="188"/>
                    <a:pt x="1108" y="222"/>
                  </a:cubicBezTo>
                  <a:cubicBezTo>
                    <a:pt x="1095" y="231"/>
                    <a:pt x="1083" y="239"/>
                    <a:pt x="1074" y="244"/>
                  </a:cubicBezTo>
                  <a:cubicBezTo>
                    <a:pt x="972" y="197"/>
                    <a:pt x="845" y="167"/>
                    <a:pt x="718" y="167"/>
                  </a:cubicBezTo>
                  <a:cubicBezTo>
                    <a:pt x="552" y="167"/>
                    <a:pt x="391" y="214"/>
                    <a:pt x="268" y="265"/>
                  </a:cubicBezTo>
                  <a:cubicBezTo>
                    <a:pt x="149" y="316"/>
                    <a:pt x="64" y="375"/>
                    <a:pt x="39" y="396"/>
                  </a:cubicBezTo>
                  <a:cubicBezTo>
                    <a:pt x="0" y="430"/>
                    <a:pt x="0" y="443"/>
                    <a:pt x="5" y="451"/>
                  </a:cubicBezTo>
                  <a:cubicBezTo>
                    <a:pt x="6" y="455"/>
                    <a:pt x="10" y="458"/>
                    <a:pt x="17" y="458"/>
                  </a:cubicBezTo>
                  <a:cubicBezTo>
                    <a:pt x="26" y="458"/>
                    <a:pt x="42" y="453"/>
                    <a:pt x="68" y="439"/>
                  </a:cubicBezTo>
                  <a:cubicBezTo>
                    <a:pt x="98" y="426"/>
                    <a:pt x="183" y="379"/>
                    <a:pt x="297" y="333"/>
                  </a:cubicBezTo>
                  <a:cubicBezTo>
                    <a:pt x="410" y="288"/>
                    <a:pt x="554" y="252"/>
                    <a:pt x="698" y="252"/>
                  </a:cubicBezTo>
                  <a:cubicBezTo>
                    <a:pt x="706" y="252"/>
                    <a:pt x="714" y="252"/>
                    <a:pt x="722" y="252"/>
                  </a:cubicBezTo>
                  <a:cubicBezTo>
                    <a:pt x="875" y="252"/>
                    <a:pt x="1023" y="294"/>
                    <a:pt x="1129" y="358"/>
                  </a:cubicBezTo>
                  <a:cubicBezTo>
                    <a:pt x="1235" y="418"/>
                    <a:pt x="1299" y="485"/>
                    <a:pt x="1325" y="507"/>
                  </a:cubicBezTo>
                  <a:cubicBezTo>
                    <a:pt x="1352" y="534"/>
                    <a:pt x="1365" y="542"/>
                    <a:pt x="1374" y="542"/>
                  </a:cubicBezTo>
                  <a:cubicBezTo>
                    <a:pt x="1376" y="542"/>
                    <a:pt x="1378" y="541"/>
                    <a:pt x="1380" y="541"/>
                  </a:cubicBezTo>
                  <a:cubicBezTo>
                    <a:pt x="1388" y="536"/>
                    <a:pt x="1392" y="524"/>
                    <a:pt x="1363" y="477"/>
                  </a:cubicBezTo>
                  <a:cubicBezTo>
                    <a:pt x="1346" y="443"/>
                    <a:pt x="1282" y="362"/>
                    <a:pt x="1168" y="294"/>
                  </a:cubicBezTo>
                  <a:cubicBezTo>
                    <a:pt x="1155" y="286"/>
                    <a:pt x="1142" y="277"/>
                    <a:pt x="1125" y="269"/>
                  </a:cubicBezTo>
                  <a:lnTo>
                    <a:pt x="1134" y="269"/>
                  </a:lnTo>
                  <a:cubicBezTo>
                    <a:pt x="1189" y="244"/>
                    <a:pt x="1337" y="176"/>
                    <a:pt x="1554" y="129"/>
                  </a:cubicBezTo>
                  <a:cubicBezTo>
                    <a:pt x="1660" y="103"/>
                    <a:pt x="1779" y="86"/>
                    <a:pt x="1910" y="82"/>
                  </a:cubicBezTo>
                  <a:cubicBezTo>
                    <a:pt x="1932" y="82"/>
                    <a:pt x="1953" y="81"/>
                    <a:pt x="1975" y="81"/>
                  </a:cubicBezTo>
                  <a:cubicBezTo>
                    <a:pt x="2083" y="81"/>
                    <a:pt x="2196" y="90"/>
                    <a:pt x="2309" y="108"/>
                  </a:cubicBezTo>
                  <a:cubicBezTo>
                    <a:pt x="2441" y="133"/>
                    <a:pt x="2572" y="171"/>
                    <a:pt x="2691" y="218"/>
                  </a:cubicBezTo>
                  <a:cubicBezTo>
                    <a:pt x="2810" y="269"/>
                    <a:pt x="2916" y="324"/>
                    <a:pt x="3010" y="384"/>
                  </a:cubicBezTo>
                  <a:cubicBezTo>
                    <a:pt x="3192" y="502"/>
                    <a:pt x="3311" y="617"/>
                    <a:pt x="3358" y="655"/>
                  </a:cubicBezTo>
                  <a:cubicBezTo>
                    <a:pt x="3243" y="668"/>
                    <a:pt x="3137" y="689"/>
                    <a:pt x="3044" y="715"/>
                  </a:cubicBezTo>
                  <a:cubicBezTo>
                    <a:pt x="3010" y="723"/>
                    <a:pt x="2980" y="736"/>
                    <a:pt x="2950" y="744"/>
                  </a:cubicBezTo>
                  <a:cubicBezTo>
                    <a:pt x="2920" y="753"/>
                    <a:pt x="2895" y="766"/>
                    <a:pt x="2874" y="774"/>
                  </a:cubicBezTo>
                  <a:cubicBezTo>
                    <a:pt x="2827" y="795"/>
                    <a:pt x="2797" y="812"/>
                    <a:pt x="2780" y="825"/>
                  </a:cubicBezTo>
                  <a:cubicBezTo>
                    <a:pt x="2734" y="855"/>
                    <a:pt x="2734" y="863"/>
                    <a:pt x="2738" y="876"/>
                  </a:cubicBezTo>
                  <a:cubicBezTo>
                    <a:pt x="2740" y="880"/>
                    <a:pt x="2743" y="883"/>
                    <a:pt x="2752" y="883"/>
                  </a:cubicBezTo>
                  <a:cubicBezTo>
                    <a:pt x="2761" y="883"/>
                    <a:pt x="2776" y="880"/>
                    <a:pt x="2802" y="872"/>
                  </a:cubicBezTo>
                  <a:cubicBezTo>
                    <a:pt x="2810" y="867"/>
                    <a:pt x="2823" y="863"/>
                    <a:pt x="2840" y="855"/>
                  </a:cubicBezTo>
                  <a:cubicBezTo>
                    <a:pt x="2857" y="850"/>
                    <a:pt x="2874" y="842"/>
                    <a:pt x="2899" y="838"/>
                  </a:cubicBezTo>
                  <a:cubicBezTo>
                    <a:pt x="2920" y="829"/>
                    <a:pt x="2946" y="821"/>
                    <a:pt x="2976" y="812"/>
                  </a:cubicBezTo>
                  <a:cubicBezTo>
                    <a:pt x="3001" y="804"/>
                    <a:pt x="3031" y="791"/>
                    <a:pt x="3065" y="787"/>
                  </a:cubicBezTo>
                  <a:cubicBezTo>
                    <a:pt x="3187" y="755"/>
                    <a:pt x="3341" y="731"/>
                    <a:pt x="3499" y="731"/>
                  </a:cubicBezTo>
                  <a:cubicBezTo>
                    <a:pt x="3511" y="731"/>
                    <a:pt x="3523" y="731"/>
                    <a:pt x="3536" y="732"/>
                  </a:cubicBezTo>
                  <a:cubicBezTo>
                    <a:pt x="3706" y="736"/>
                    <a:pt x="3871" y="761"/>
                    <a:pt x="4003" y="800"/>
                  </a:cubicBezTo>
                  <a:cubicBezTo>
                    <a:pt x="4130" y="838"/>
                    <a:pt x="4228" y="880"/>
                    <a:pt x="4262" y="893"/>
                  </a:cubicBezTo>
                  <a:cubicBezTo>
                    <a:pt x="4287" y="901"/>
                    <a:pt x="4303" y="905"/>
                    <a:pt x="4313" y="905"/>
                  </a:cubicBezTo>
                  <a:cubicBezTo>
                    <a:pt x="4323" y="905"/>
                    <a:pt x="4327" y="901"/>
                    <a:pt x="4330" y="897"/>
                  </a:cubicBezTo>
                  <a:cubicBezTo>
                    <a:pt x="4334" y="889"/>
                    <a:pt x="4334" y="876"/>
                    <a:pt x="4283" y="846"/>
                  </a:cubicBezTo>
                  <a:cubicBezTo>
                    <a:pt x="4253" y="821"/>
                    <a:pt x="4156" y="774"/>
                    <a:pt x="4024" y="727"/>
                  </a:cubicBezTo>
                  <a:cubicBezTo>
                    <a:pt x="3888" y="685"/>
                    <a:pt x="3714" y="651"/>
                    <a:pt x="3536" y="651"/>
                  </a:cubicBezTo>
                  <a:cubicBezTo>
                    <a:pt x="3523" y="650"/>
                    <a:pt x="3510" y="649"/>
                    <a:pt x="3497" y="649"/>
                  </a:cubicBezTo>
                  <a:cubicBezTo>
                    <a:pt x="3470" y="649"/>
                    <a:pt x="3443" y="651"/>
                    <a:pt x="3417" y="651"/>
                  </a:cubicBezTo>
                  <a:cubicBezTo>
                    <a:pt x="3413" y="642"/>
                    <a:pt x="3404" y="630"/>
                    <a:pt x="3392" y="617"/>
                  </a:cubicBezTo>
                  <a:cubicBezTo>
                    <a:pt x="3353" y="570"/>
                    <a:pt x="3239" y="447"/>
                    <a:pt x="3048" y="320"/>
                  </a:cubicBezTo>
                  <a:cubicBezTo>
                    <a:pt x="2954" y="256"/>
                    <a:pt x="2844" y="197"/>
                    <a:pt x="2717" y="146"/>
                  </a:cubicBezTo>
                  <a:cubicBezTo>
                    <a:pt x="2594" y="95"/>
                    <a:pt x="2458" y="53"/>
                    <a:pt x="2318" y="27"/>
                  </a:cubicBezTo>
                  <a:cubicBezTo>
                    <a:pt x="2208" y="7"/>
                    <a:pt x="2098" y="0"/>
                    <a:pt x="1990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-462037" y="4426274"/>
              <a:ext cx="3455580" cy="1535208"/>
            </a:xfrm>
            <a:custGeom>
              <a:avLst/>
              <a:gdLst/>
              <a:ahLst/>
              <a:cxnLst/>
              <a:rect l="l" t="t" r="r" b="b"/>
              <a:pathLst>
                <a:path w="15225" h="6764" extrusionOk="0">
                  <a:moveTo>
                    <a:pt x="4640" y="81"/>
                  </a:moveTo>
                  <a:cubicBezTo>
                    <a:pt x="4694" y="81"/>
                    <a:pt x="4749" y="85"/>
                    <a:pt x="4801" y="93"/>
                  </a:cubicBezTo>
                  <a:cubicBezTo>
                    <a:pt x="4987" y="123"/>
                    <a:pt x="5161" y="203"/>
                    <a:pt x="5297" y="318"/>
                  </a:cubicBezTo>
                  <a:cubicBezTo>
                    <a:pt x="5433" y="432"/>
                    <a:pt x="5522" y="581"/>
                    <a:pt x="5573" y="721"/>
                  </a:cubicBezTo>
                  <a:cubicBezTo>
                    <a:pt x="5594" y="789"/>
                    <a:pt x="5611" y="861"/>
                    <a:pt x="5620" y="925"/>
                  </a:cubicBezTo>
                  <a:cubicBezTo>
                    <a:pt x="5628" y="988"/>
                    <a:pt x="5633" y="1048"/>
                    <a:pt x="5633" y="1099"/>
                  </a:cubicBezTo>
                  <a:cubicBezTo>
                    <a:pt x="5628" y="1205"/>
                    <a:pt x="5611" y="1281"/>
                    <a:pt x="5603" y="1320"/>
                  </a:cubicBezTo>
                  <a:cubicBezTo>
                    <a:pt x="5594" y="1349"/>
                    <a:pt x="5590" y="1370"/>
                    <a:pt x="5586" y="1392"/>
                  </a:cubicBezTo>
                  <a:cubicBezTo>
                    <a:pt x="5582" y="1409"/>
                    <a:pt x="5577" y="1421"/>
                    <a:pt x="5577" y="1434"/>
                  </a:cubicBezTo>
                  <a:cubicBezTo>
                    <a:pt x="5573" y="1447"/>
                    <a:pt x="5573" y="1455"/>
                    <a:pt x="5577" y="1460"/>
                  </a:cubicBezTo>
                  <a:cubicBezTo>
                    <a:pt x="5560" y="1455"/>
                    <a:pt x="5543" y="1451"/>
                    <a:pt x="5531" y="1447"/>
                  </a:cubicBezTo>
                  <a:cubicBezTo>
                    <a:pt x="5467" y="1438"/>
                    <a:pt x="5408" y="1434"/>
                    <a:pt x="5357" y="1430"/>
                  </a:cubicBezTo>
                  <a:cubicBezTo>
                    <a:pt x="5324" y="1427"/>
                    <a:pt x="5294" y="1426"/>
                    <a:pt x="5267" y="1426"/>
                  </a:cubicBezTo>
                  <a:cubicBezTo>
                    <a:pt x="5208" y="1426"/>
                    <a:pt x="5165" y="1431"/>
                    <a:pt x="5144" y="1434"/>
                  </a:cubicBezTo>
                  <a:cubicBezTo>
                    <a:pt x="5106" y="1443"/>
                    <a:pt x="5098" y="1455"/>
                    <a:pt x="5102" y="1464"/>
                  </a:cubicBezTo>
                  <a:cubicBezTo>
                    <a:pt x="5102" y="1472"/>
                    <a:pt x="5106" y="1481"/>
                    <a:pt x="5149" y="1485"/>
                  </a:cubicBezTo>
                  <a:cubicBezTo>
                    <a:pt x="5174" y="1489"/>
                    <a:pt x="5251" y="1494"/>
                    <a:pt x="5352" y="1502"/>
                  </a:cubicBezTo>
                  <a:cubicBezTo>
                    <a:pt x="5450" y="1515"/>
                    <a:pt x="5577" y="1532"/>
                    <a:pt x="5692" y="1574"/>
                  </a:cubicBezTo>
                  <a:cubicBezTo>
                    <a:pt x="5811" y="1612"/>
                    <a:pt x="5917" y="1676"/>
                    <a:pt x="5989" y="1744"/>
                  </a:cubicBezTo>
                  <a:cubicBezTo>
                    <a:pt x="6061" y="1808"/>
                    <a:pt x="6104" y="1871"/>
                    <a:pt x="6121" y="1888"/>
                  </a:cubicBezTo>
                  <a:cubicBezTo>
                    <a:pt x="6139" y="1913"/>
                    <a:pt x="6149" y="1920"/>
                    <a:pt x="6158" y="1920"/>
                  </a:cubicBezTo>
                  <a:cubicBezTo>
                    <a:pt x="6161" y="1920"/>
                    <a:pt x="6164" y="1919"/>
                    <a:pt x="6167" y="1918"/>
                  </a:cubicBezTo>
                  <a:cubicBezTo>
                    <a:pt x="6176" y="1914"/>
                    <a:pt x="6180" y="1905"/>
                    <a:pt x="6167" y="1863"/>
                  </a:cubicBezTo>
                  <a:cubicBezTo>
                    <a:pt x="6155" y="1837"/>
                    <a:pt x="6116" y="1765"/>
                    <a:pt x="6040" y="1689"/>
                  </a:cubicBezTo>
                  <a:cubicBezTo>
                    <a:pt x="5964" y="1612"/>
                    <a:pt x="5845" y="1540"/>
                    <a:pt x="5717" y="1498"/>
                  </a:cubicBezTo>
                  <a:cubicBezTo>
                    <a:pt x="5692" y="1485"/>
                    <a:pt x="5662" y="1477"/>
                    <a:pt x="5633" y="1472"/>
                  </a:cubicBezTo>
                  <a:cubicBezTo>
                    <a:pt x="5650" y="1451"/>
                    <a:pt x="5671" y="1426"/>
                    <a:pt x="5705" y="1392"/>
                  </a:cubicBezTo>
                  <a:cubicBezTo>
                    <a:pt x="5722" y="1370"/>
                    <a:pt x="5751" y="1345"/>
                    <a:pt x="5785" y="1311"/>
                  </a:cubicBezTo>
                  <a:cubicBezTo>
                    <a:pt x="5819" y="1281"/>
                    <a:pt x="5866" y="1239"/>
                    <a:pt x="5921" y="1201"/>
                  </a:cubicBezTo>
                  <a:cubicBezTo>
                    <a:pt x="6032" y="1120"/>
                    <a:pt x="6189" y="1044"/>
                    <a:pt x="6380" y="993"/>
                  </a:cubicBezTo>
                  <a:cubicBezTo>
                    <a:pt x="6477" y="971"/>
                    <a:pt x="6583" y="957"/>
                    <a:pt x="6694" y="957"/>
                  </a:cubicBezTo>
                  <a:cubicBezTo>
                    <a:pt x="6800" y="957"/>
                    <a:pt x="6910" y="970"/>
                    <a:pt x="7020" y="1001"/>
                  </a:cubicBezTo>
                  <a:cubicBezTo>
                    <a:pt x="7241" y="1061"/>
                    <a:pt x="7458" y="1192"/>
                    <a:pt x="7627" y="1366"/>
                  </a:cubicBezTo>
                  <a:cubicBezTo>
                    <a:pt x="7797" y="1540"/>
                    <a:pt x="7920" y="1761"/>
                    <a:pt x="7975" y="1986"/>
                  </a:cubicBezTo>
                  <a:cubicBezTo>
                    <a:pt x="8035" y="2211"/>
                    <a:pt x="8022" y="2436"/>
                    <a:pt x="7980" y="2627"/>
                  </a:cubicBezTo>
                  <a:cubicBezTo>
                    <a:pt x="7933" y="2818"/>
                    <a:pt x="7861" y="2979"/>
                    <a:pt x="7789" y="3094"/>
                  </a:cubicBezTo>
                  <a:cubicBezTo>
                    <a:pt x="7751" y="3149"/>
                    <a:pt x="7717" y="3200"/>
                    <a:pt x="7687" y="3238"/>
                  </a:cubicBezTo>
                  <a:cubicBezTo>
                    <a:pt x="7653" y="3276"/>
                    <a:pt x="7632" y="3306"/>
                    <a:pt x="7615" y="3323"/>
                  </a:cubicBezTo>
                  <a:cubicBezTo>
                    <a:pt x="7585" y="3353"/>
                    <a:pt x="7568" y="3378"/>
                    <a:pt x="7551" y="3395"/>
                  </a:cubicBezTo>
                  <a:cubicBezTo>
                    <a:pt x="7534" y="3412"/>
                    <a:pt x="7521" y="3425"/>
                    <a:pt x="7513" y="3437"/>
                  </a:cubicBezTo>
                  <a:cubicBezTo>
                    <a:pt x="7500" y="3450"/>
                    <a:pt x="7496" y="3459"/>
                    <a:pt x="7496" y="3467"/>
                  </a:cubicBezTo>
                  <a:cubicBezTo>
                    <a:pt x="7417" y="3451"/>
                    <a:pt x="7336" y="3443"/>
                    <a:pt x="7262" y="3443"/>
                  </a:cubicBezTo>
                  <a:cubicBezTo>
                    <a:pt x="7220" y="3443"/>
                    <a:pt x="7180" y="3446"/>
                    <a:pt x="7144" y="3450"/>
                  </a:cubicBezTo>
                  <a:cubicBezTo>
                    <a:pt x="7033" y="3463"/>
                    <a:pt x="6953" y="3488"/>
                    <a:pt x="6927" y="3501"/>
                  </a:cubicBezTo>
                  <a:cubicBezTo>
                    <a:pt x="6889" y="3522"/>
                    <a:pt x="6889" y="3531"/>
                    <a:pt x="6889" y="3544"/>
                  </a:cubicBezTo>
                  <a:cubicBezTo>
                    <a:pt x="6892" y="3550"/>
                    <a:pt x="6897" y="3554"/>
                    <a:pt x="6917" y="3554"/>
                  </a:cubicBezTo>
                  <a:cubicBezTo>
                    <a:pt x="6924" y="3554"/>
                    <a:pt x="6933" y="3553"/>
                    <a:pt x="6944" y="3552"/>
                  </a:cubicBezTo>
                  <a:cubicBezTo>
                    <a:pt x="6970" y="3548"/>
                    <a:pt x="7050" y="3531"/>
                    <a:pt x="7152" y="3522"/>
                  </a:cubicBezTo>
                  <a:cubicBezTo>
                    <a:pt x="7178" y="3520"/>
                    <a:pt x="7205" y="3519"/>
                    <a:pt x="7233" y="3519"/>
                  </a:cubicBezTo>
                  <a:cubicBezTo>
                    <a:pt x="7320" y="3519"/>
                    <a:pt x="7416" y="3530"/>
                    <a:pt x="7513" y="3552"/>
                  </a:cubicBezTo>
                  <a:cubicBezTo>
                    <a:pt x="7636" y="3582"/>
                    <a:pt x="7755" y="3637"/>
                    <a:pt x="7844" y="3688"/>
                  </a:cubicBezTo>
                  <a:cubicBezTo>
                    <a:pt x="7933" y="3743"/>
                    <a:pt x="7997" y="3790"/>
                    <a:pt x="8018" y="3807"/>
                  </a:cubicBezTo>
                  <a:cubicBezTo>
                    <a:pt x="8039" y="3823"/>
                    <a:pt x="8052" y="3829"/>
                    <a:pt x="8061" y="3829"/>
                  </a:cubicBezTo>
                  <a:cubicBezTo>
                    <a:pt x="8066" y="3829"/>
                    <a:pt x="8070" y="3827"/>
                    <a:pt x="8073" y="3824"/>
                  </a:cubicBezTo>
                  <a:cubicBezTo>
                    <a:pt x="8077" y="3815"/>
                    <a:pt x="8082" y="3807"/>
                    <a:pt x="8052" y="3769"/>
                  </a:cubicBezTo>
                  <a:cubicBezTo>
                    <a:pt x="8035" y="3747"/>
                    <a:pt x="7975" y="3688"/>
                    <a:pt x="7882" y="3624"/>
                  </a:cubicBezTo>
                  <a:cubicBezTo>
                    <a:pt x="7793" y="3565"/>
                    <a:pt x="7666" y="3505"/>
                    <a:pt x="7530" y="3471"/>
                  </a:cubicBezTo>
                  <a:cubicBezTo>
                    <a:pt x="7521" y="3471"/>
                    <a:pt x="7517" y="3471"/>
                    <a:pt x="7509" y="3467"/>
                  </a:cubicBezTo>
                  <a:cubicBezTo>
                    <a:pt x="7513" y="3467"/>
                    <a:pt x="7521" y="3463"/>
                    <a:pt x="7530" y="3459"/>
                  </a:cubicBezTo>
                  <a:cubicBezTo>
                    <a:pt x="7538" y="3450"/>
                    <a:pt x="7555" y="3442"/>
                    <a:pt x="7577" y="3425"/>
                  </a:cubicBezTo>
                  <a:cubicBezTo>
                    <a:pt x="7598" y="3408"/>
                    <a:pt x="7623" y="3387"/>
                    <a:pt x="7653" y="3361"/>
                  </a:cubicBezTo>
                  <a:cubicBezTo>
                    <a:pt x="7691" y="3319"/>
                    <a:pt x="7768" y="3246"/>
                    <a:pt x="7844" y="3123"/>
                  </a:cubicBezTo>
                  <a:cubicBezTo>
                    <a:pt x="7925" y="3005"/>
                    <a:pt x="8001" y="2839"/>
                    <a:pt x="8052" y="2640"/>
                  </a:cubicBezTo>
                  <a:cubicBezTo>
                    <a:pt x="8069" y="2563"/>
                    <a:pt x="8082" y="2482"/>
                    <a:pt x="8090" y="2398"/>
                  </a:cubicBezTo>
                  <a:cubicBezTo>
                    <a:pt x="8107" y="2393"/>
                    <a:pt x="8128" y="2389"/>
                    <a:pt x="8154" y="2381"/>
                  </a:cubicBezTo>
                  <a:cubicBezTo>
                    <a:pt x="8216" y="2366"/>
                    <a:pt x="8372" y="2317"/>
                    <a:pt x="8587" y="2317"/>
                  </a:cubicBezTo>
                  <a:cubicBezTo>
                    <a:pt x="8622" y="2317"/>
                    <a:pt x="8659" y="2318"/>
                    <a:pt x="8697" y="2321"/>
                  </a:cubicBezTo>
                  <a:cubicBezTo>
                    <a:pt x="8829" y="2325"/>
                    <a:pt x="8981" y="2359"/>
                    <a:pt x="9130" y="2410"/>
                  </a:cubicBezTo>
                  <a:cubicBezTo>
                    <a:pt x="9279" y="2465"/>
                    <a:pt x="9431" y="2542"/>
                    <a:pt x="9563" y="2644"/>
                  </a:cubicBezTo>
                  <a:cubicBezTo>
                    <a:pt x="9699" y="2741"/>
                    <a:pt x="9826" y="2856"/>
                    <a:pt x="9915" y="2988"/>
                  </a:cubicBezTo>
                  <a:cubicBezTo>
                    <a:pt x="9958" y="3051"/>
                    <a:pt x="9996" y="3119"/>
                    <a:pt x="10026" y="3187"/>
                  </a:cubicBezTo>
                  <a:cubicBezTo>
                    <a:pt x="10055" y="3255"/>
                    <a:pt x="10076" y="3323"/>
                    <a:pt x="10098" y="3387"/>
                  </a:cubicBezTo>
                  <a:cubicBezTo>
                    <a:pt x="10166" y="3650"/>
                    <a:pt x="10161" y="3858"/>
                    <a:pt x="10170" y="3930"/>
                  </a:cubicBezTo>
                  <a:cubicBezTo>
                    <a:pt x="10174" y="3993"/>
                    <a:pt x="10178" y="4027"/>
                    <a:pt x="10183" y="4044"/>
                  </a:cubicBezTo>
                  <a:cubicBezTo>
                    <a:pt x="10093" y="4053"/>
                    <a:pt x="10009" y="4070"/>
                    <a:pt x="9928" y="4087"/>
                  </a:cubicBezTo>
                  <a:cubicBezTo>
                    <a:pt x="9762" y="4129"/>
                    <a:pt x="9614" y="4189"/>
                    <a:pt x="9486" y="4257"/>
                  </a:cubicBezTo>
                  <a:cubicBezTo>
                    <a:pt x="9232" y="4388"/>
                    <a:pt x="9075" y="4541"/>
                    <a:pt x="9024" y="4596"/>
                  </a:cubicBezTo>
                  <a:cubicBezTo>
                    <a:pt x="8952" y="4681"/>
                    <a:pt x="8947" y="4698"/>
                    <a:pt x="8956" y="4707"/>
                  </a:cubicBezTo>
                  <a:cubicBezTo>
                    <a:pt x="8958" y="4707"/>
                    <a:pt x="8959" y="4708"/>
                    <a:pt x="8962" y="4708"/>
                  </a:cubicBezTo>
                  <a:cubicBezTo>
                    <a:pt x="8972" y="4708"/>
                    <a:pt x="8993" y="4696"/>
                    <a:pt x="9062" y="4634"/>
                  </a:cubicBezTo>
                  <a:cubicBezTo>
                    <a:pt x="9117" y="4588"/>
                    <a:pt x="9274" y="4443"/>
                    <a:pt x="9520" y="4320"/>
                  </a:cubicBezTo>
                  <a:cubicBezTo>
                    <a:pt x="9644" y="4261"/>
                    <a:pt x="9792" y="4206"/>
                    <a:pt x="9949" y="4167"/>
                  </a:cubicBezTo>
                  <a:cubicBezTo>
                    <a:pt x="10093" y="4133"/>
                    <a:pt x="10247" y="4112"/>
                    <a:pt x="10406" y="4112"/>
                  </a:cubicBezTo>
                  <a:cubicBezTo>
                    <a:pt x="10421" y="4112"/>
                    <a:pt x="10435" y="4112"/>
                    <a:pt x="10450" y="4112"/>
                  </a:cubicBezTo>
                  <a:cubicBezTo>
                    <a:pt x="10620" y="4121"/>
                    <a:pt x="10790" y="4151"/>
                    <a:pt x="10942" y="4197"/>
                  </a:cubicBezTo>
                  <a:cubicBezTo>
                    <a:pt x="11099" y="4244"/>
                    <a:pt x="11239" y="4308"/>
                    <a:pt x="11358" y="4375"/>
                  </a:cubicBezTo>
                  <a:cubicBezTo>
                    <a:pt x="11600" y="4516"/>
                    <a:pt x="11749" y="4664"/>
                    <a:pt x="11800" y="4715"/>
                  </a:cubicBezTo>
                  <a:cubicBezTo>
                    <a:pt x="11825" y="4736"/>
                    <a:pt x="11842" y="4753"/>
                    <a:pt x="11855" y="4766"/>
                  </a:cubicBezTo>
                  <a:cubicBezTo>
                    <a:pt x="11770" y="4830"/>
                    <a:pt x="11702" y="4893"/>
                    <a:pt x="11651" y="4948"/>
                  </a:cubicBezTo>
                  <a:cubicBezTo>
                    <a:pt x="11600" y="4999"/>
                    <a:pt x="11566" y="5046"/>
                    <a:pt x="11549" y="5072"/>
                  </a:cubicBezTo>
                  <a:cubicBezTo>
                    <a:pt x="11490" y="5169"/>
                    <a:pt x="11490" y="5186"/>
                    <a:pt x="11498" y="5190"/>
                  </a:cubicBezTo>
                  <a:cubicBezTo>
                    <a:pt x="11500" y="5191"/>
                    <a:pt x="11501" y="5191"/>
                    <a:pt x="11503" y="5191"/>
                  </a:cubicBezTo>
                  <a:cubicBezTo>
                    <a:pt x="11512" y="5191"/>
                    <a:pt x="11530" y="5177"/>
                    <a:pt x="11592" y="5101"/>
                  </a:cubicBezTo>
                  <a:cubicBezTo>
                    <a:pt x="11638" y="5046"/>
                    <a:pt x="11778" y="4885"/>
                    <a:pt x="12020" y="4745"/>
                  </a:cubicBezTo>
                  <a:cubicBezTo>
                    <a:pt x="12139" y="4677"/>
                    <a:pt x="12284" y="4617"/>
                    <a:pt x="12441" y="4583"/>
                  </a:cubicBezTo>
                  <a:cubicBezTo>
                    <a:pt x="12540" y="4562"/>
                    <a:pt x="12646" y="4551"/>
                    <a:pt x="12754" y="4551"/>
                  </a:cubicBezTo>
                  <a:cubicBezTo>
                    <a:pt x="12816" y="4551"/>
                    <a:pt x="12879" y="4554"/>
                    <a:pt x="12941" y="4562"/>
                  </a:cubicBezTo>
                  <a:cubicBezTo>
                    <a:pt x="13111" y="4588"/>
                    <a:pt x="13272" y="4647"/>
                    <a:pt x="13413" y="4724"/>
                  </a:cubicBezTo>
                  <a:cubicBezTo>
                    <a:pt x="13557" y="4804"/>
                    <a:pt x="13676" y="4902"/>
                    <a:pt x="13773" y="4999"/>
                  </a:cubicBezTo>
                  <a:cubicBezTo>
                    <a:pt x="13867" y="5097"/>
                    <a:pt x="13939" y="5199"/>
                    <a:pt x="13986" y="5280"/>
                  </a:cubicBezTo>
                  <a:cubicBezTo>
                    <a:pt x="14011" y="5322"/>
                    <a:pt x="14028" y="5360"/>
                    <a:pt x="14045" y="5390"/>
                  </a:cubicBezTo>
                  <a:cubicBezTo>
                    <a:pt x="14058" y="5415"/>
                    <a:pt x="14070" y="5441"/>
                    <a:pt x="14075" y="5454"/>
                  </a:cubicBezTo>
                  <a:cubicBezTo>
                    <a:pt x="14075" y="5458"/>
                    <a:pt x="14075" y="5458"/>
                    <a:pt x="14079" y="5458"/>
                  </a:cubicBezTo>
                  <a:cubicBezTo>
                    <a:pt x="13960" y="5458"/>
                    <a:pt x="13854" y="5475"/>
                    <a:pt x="13756" y="5496"/>
                  </a:cubicBezTo>
                  <a:cubicBezTo>
                    <a:pt x="13519" y="5555"/>
                    <a:pt x="13357" y="5645"/>
                    <a:pt x="13302" y="5679"/>
                  </a:cubicBezTo>
                  <a:cubicBezTo>
                    <a:pt x="13226" y="5729"/>
                    <a:pt x="13217" y="5742"/>
                    <a:pt x="13226" y="5755"/>
                  </a:cubicBezTo>
                  <a:cubicBezTo>
                    <a:pt x="13227" y="5758"/>
                    <a:pt x="13229" y="5759"/>
                    <a:pt x="13234" y="5759"/>
                  </a:cubicBezTo>
                  <a:cubicBezTo>
                    <a:pt x="13244" y="5759"/>
                    <a:pt x="13267" y="5751"/>
                    <a:pt x="13328" y="5725"/>
                  </a:cubicBezTo>
                  <a:cubicBezTo>
                    <a:pt x="13387" y="5700"/>
                    <a:pt x="13548" y="5619"/>
                    <a:pt x="13778" y="5568"/>
                  </a:cubicBezTo>
                  <a:cubicBezTo>
                    <a:pt x="13880" y="5549"/>
                    <a:pt x="13993" y="5534"/>
                    <a:pt x="14116" y="5534"/>
                  </a:cubicBezTo>
                  <a:cubicBezTo>
                    <a:pt x="14130" y="5534"/>
                    <a:pt x="14145" y="5534"/>
                    <a:pt x="14160" y="5534"/>
                  </a:cubicBezTo>
                  <a:cubicBezTo>
                    <a:pt x="14295" y="5543"/>
                    <a:pt x="14435" y="5572"/>
                    <a:pt x="14567" y="5628"/>
                  </a:cubicBezTo>
                  <a:cubicBezTo>
                    <a:pt x="14703" y="5683"/>
                    <a:pt x="14822" y="5763"/>
                    <a:pt x="14915" y="5861"/>
                  </a:cubicBezTo>
                  <a:cubicBezTo>
                    <a:pt x="15008" y="5959"/>
                    <a:pt x="15072" y="6073"/>
                    <a:pt x="15106" y="6179"/>
                  </a:cubicBezTo>
                  <a:cubicBezTo>
                    <a:pt x="15144" y="6285"/>
                    <a:pt x="15157" y="6387"/>
                    <a:pt x="15153" y="6468"/>
                  </a:cubicBezTo>
                  <a:cubicBezTo>
                    <a:pt x="15153" y="6527"/>
                    <a:pt x="15149" y="6570"/>
                    <a:pt x="15140" y="6604"/>
                  </a:cubicBezTo>
                  <a:cubicBezTo>
                    <a:pt x="15123" y="6604"/>
                    <a:pt x="15098" y="6600"/>
                    <a:pt x="15076" y="6600"/>
                  </a:cubicBezTo>
                  <a:cubicBezTo>
                    <a:pt x="15000" y="6595"/>
                    <a:pt x="14864" y="6591"/>
                    <a:pt x="14626" y="6587"/>
                  </a:cubicBezTo>
                  <a:cubicBezTo>
                    <a:pt x="14222" y="6578"/>
                    <a:pt x="12846" y="6568"/>
                    <a:pt x="11136" y="6568"/>
                  </a:cubicBezTo>
                  <a:cubicBezTo>
                    <a:pt x="10242" y="6568"/>
                    <a:pt x="9257" y="6571"/>
                    <a:pt x="8273" y="6578"/>
                  </a:cubicBezTo>
                  <a:cubicBezTo>
                    <a:pt x="5403" y="6595"/>
                    <a:pt x="2534" y="6655"/>
                    <a:pt x="1919" y="6676"/>
                  </a:cubicBezTo>
                  <a:cubicBezTo>
                    <a:pt x="1668" y="6689"/>
                    <a:pt x="1537" y="6693"/>
                    <a:pt x="1473" y="6701"/>
                  </a:cubicBezTo>
                  <a:cubicBezTo>
                    <a:pt x="1473" y="6697"/>
                    <a:pt x="1469" y="6697"/>
                    <a:pt x="1465" y="6697"/>
                  </a:cubicBezTo>
                  <a:cubicBezTo>
                    <a:pt x="1439" y="6701"/>
                    <a:pt x="1376" y="6711"/>
                    <a:pt x="1286" y="6711"/>
                  </a:cubicBezTo>
                  <a:cubicBezTo>
                    <a:pt x="1271" y="6711"/>
                    <a:pt x="1256" y="6710"/>
                    <a:pt x="1240" y="6710"/>
                  </a:cubicBezTo>
                  <a:cubicBezTo>
                    <a:pt x="1193" y="6706"/>
                    <a:pt x="1100" y="6706"/>
                    <a:pt x="981" y="6684"/>
                  </a:cubicBezTo>
                  <a:cubicBezTo>
                    <a:pt x="862" y="6663"/>
                    <a:pt x="709" y="6629"/>
                    <a:pt x="573" y="6527"/>
                  </a:cubicBezTo>
                  <a:cubicBezTo>
                    <a:pt x="442" y="6417"/>
                    <a:pt x="319" y="6260"/>
                    <a:pt x="229" y="6077"/>
                  </a:cubicBezTo>
                  <a:cubicBezTo>
                    <a:pt x="140" y="5891"/>
                    <a:pt x="85" y="5679"/>
                    <a:pt x="85" y="5462"/>
                  </a:cubicBezTo>
                  <a:cubicBezTo>
                    <a:pt x="81" y="5246"/>
                    <a:pt x="128" y="5029"/>
                    <a:pt x="212" y="4842"/>
                  </a:cubicBezTo>
                  <a:cubicBezTo>
                    <a:pt x="251" y="4749"/>
                    <a:pt x="302" y="4660"/>
                    <a:pt x="357" y="4583"/>
                  </a:cubicBezTo>
                  <a:cubicBezTo>
                    <a:pt x="416" y="4511"/>
                    <a:pt x="484" y="4448"/>
                    <a:pt x="552" y="4397"/>
                  </a:cubicBezTo>
                  <a:cubicBezTo>
                    <a:pt x="620" y="4342"/>
                    <a:pt x="692" y="4303"/>
                    <a:pt x="756" y="4269"/>
                  </a:cubicBezTo>
                  <a:cubicBezTo>
                    <a:pt x="824" y="4240"/>
                    <a:pt x="887" y="4210"/>
                    <a:pt x="947" y="4197"/>
                  </a:cubicBezTo>
                  <a:cubicBezTo>
                    <a:pt x="1061" y="4167"/>
                    <a:pt x="1150" y="4163"/>
                    <a:pt x="1197" y="4163"/>
                  </a:cubicBezTo>
                  <a:lnTo>
                    <a:pt x="1278" y="4163"/>
                  </a:lnTo>
                  <a:cubicBezTo>
                    <a:pt x="1299" y="4167"/>
                    <a:pt x="1312" y="4167"/>
                    <a:pt x="1325" y="4167"/>
                  </a:cubicBezTo>
                  <a:cubicBezTo>
                    <a:pt x="1346" y="4167"/>
                    <a:pt x="1350" y="4163"/>
                    <a:pt x="1354" y="4159"/>
                  </a:cubicBezTo>
                  <a:cubicBezTo>
                    <a:pt x="1354" y="4155"/>
                    <a:pt x="1350" y="4151"/>
                    <a:pt x="1333" y="4142"/>
                  </a:cubicBezTo>
                  <a:cubicBezTo>
                    <a:pt x="1320" y="4138"/>
                    <a:pt x="1308" y="4129"/>
                    <a:pt x="1282" y="4125"/>
                  </a:cubicBezTo>
                  <a:cubicBezTo>
                    <a:pt x="1261" y="4121"/>
                    <a:pt x="1235" y="4112"/>
                    <a:pt x="1197" y="4112"/>
                  </a:cubicBezTo>
                  <a:cubicBezTo>
                    <a:pt x="1184" y="4110"/>
                    <a:pt x="1169" y="4109"/>
                    <a:pt x="1149" y="4109"/>
                  </a:cubicBezTo>
                  <a:cubicBezTo>
                    <a:pt x="1130" y="4109"/>
                    <a:pt x="1108" y="4110"/>
                    <a:pt x="1083" y="4112"/>
                  </a:cubicBezTo>
                  <a:cubicBezTo>
                    <a:pt x="1087" y="4095"/>
                    <a:pt x="1095" y="4078"/>
                    <a:pt x="1104" y="4044"/>
                  </a:cubicBezTo>
                  <a:cubicBezTo>
                    <a:pt x="1117" y="3993"/>
                    <a:pt x="1163" y="3841"/>
                    <a:pt x="1286" y="3675"/>
                  </a:cubicBezTo>
                  <a:cubicBezTo>
                    <a:pt x="1405" y="3505"/>
                    <a:pt x="1596" y="3323"/>
                    <a:pt x="1821" y="3200"/>
                  </a:cubicBezTo>
                  <a:cubicBezTo>
                    <a:pt x="2046" y="3072"/>
                    <a:pt x="2301" y="3009"/>
                    <a:pt x="2509" y="3000"/>
                  </a:cubicBezTo>
                  <a:cubicBezTo>
                    <a:pt x="2545" y="2998"/>
                    <a:pt x="2580" y="2997"/>
                    <a:pt x="2613" y="2997"/>
                  </a:cubicBezTo>
                  <a:cubicBezTo>
                    <a:pt x="2768" y="2997"/>
                    <a:pt x="2883" y="3018"/>
                    <a:pt x="2929" y="3022"/>
                  </a:cubicBezTo>
                  <a:cubicBezTo>
                    <a:pt x="2965" y="3027"/>
                    <a:pt x="2989" y="3030"/>
                    <a:pt x="3003" y="3030"/>
                  </a:cubicBezTo>
                  <a:cubicBezTo>
                    <a:pt x="3021" y="3030"/>
                    <a:pt x="3027" y="3026"/>
                    <a:pt x="3027" y="3022"/>
                  </a:cubicBezTo>
                  <a:cubicBezTo>
                    <a:pt x="3031" y="3013"/>
                    <a:pt x="3022" y="3000"/>
                    <a:pt x="2937" y="2971"/>
                  </a:cubicBezTo>
                  <a:cubicBezTo>
                    <a:pt x="2888" y="2955"/>
                    <a:pt x="2751" y="2923"/>
                    <a:pt x="2566" y="2923"/>
                  </a:cubicBezTo>
                  <a:cubicBezTo>
                    <a:pt x="2546" y="2923"/>
                    <a:pt x="2526" y="2923"/>
                    <a:pt x="2504" y="2924"/>
                  </a:cubicBezTo>
                  <a:cubicBezTo>
                    <a:pt x="2390" y="2928"/>
                    <a:pt x="2263" y="2945"/>
                    <a:pt x="2131" y="2983"/>
                  </a:cubicBezTo>
                  <a:cubicBezTo>
                    <a:pt x="2127" y="2971"/>
                    <a:pt x="2118" y="2958"/>
                    <a:pt x="2114" y="2941"/>
                  </a:cubicBezTo>
                  <a:cubicBezTo>
                    <a:pt x="2105" y="2924"/>
                    <a:pt x="2097" y="2903"/>
                    <a:pt x="2084" y="2873"/>
                  </a:cubicBezTo>
                  <a:cubicBezTo>
                    <a:pt x="2067" y="2839"/>
                    <a:pt x="2059" y="2801"/>
                    <a:pt x="2042" y="2758"/>
                  </a:cubicBezTo>
                  <a:cubicBezTo>
                    <a:pt x="2012" y="2669"/>
                    <a:pt x="1987" y="2555"/>
                    <a:pt x="1974" y="2419"/>
                  </a:cubicBezTo>
                  <a:cubicBezTo>
                    <a:pt x="1961" y="2287"/>
                    <a:pt x="1970" y="2134"/>
                    <a:pt x="2004" y="1982"/>
                  </a:cubicBezTo>
                  <a:cubicBezTo>
                    <a:pt x="2033" y="1825"/>
                    <a:pt x="2093" y="1668"/>
                    <a:pt x="2182" y="1527"/>
                  </a:cubicBezTo>
                  <a:cubicBezTo>
                    <a:pt x="2267" y="1383"/>
                    <a:pt x="2381" y="1264"/>
                    <a:pt x="2504" y="1167"/>
                  </a:cubicBezTo>
                  <a:cubicBezTo>
                    <a:pt x="2628" y="1069"/>
                    <a:pt x="2763" y="1001"/>
                    <a:pt x="2891" y="950"/>
                  </a:cubicBezTo>
                  <a:cubicBezTo>
                    <a:pt x="3141" y="857"/>
                    <a:pt x="3349" y="853"/>
                    <a:pt x="3417" y="848"/>
                  </a:cubicBezTo>
                  <a:cubicBezTo>
                    <a:pt x="3459" y="844"/>
                    <a:pt x="3489" y="844"/>
                    <a:pt x="3506" y="840"/>
                  </a:cubicBezTo>
                  <a:cubicBezTo>
                    <a:pt x="3506" y="844"/>
                    <a:pt x="3506" y="844"/>
                    <a:pt x="3506" y="844"/>
                  </a:cubicBezTo>
                  <a:cubicBezTo>
                    <a:pt x="3498" y="882"/>
                    <a:pt x="3493" y="916"/>
                    <a:pt x="3489" y="933"/>
                  </a:cubicBezTo>
                  <a:cubicBezTo>
                    <a:pt x="3481" y="1061"/>
                    <a:pt x="3489" y="1078"/>
                    <a:pt x="3502" y="1078"/>
                  </a:cubicBezTo>
                  <a:cubicBezTo>
                    <a:pt x="3510" y="1078"/>
                    <a:pt x="3515" y="1065"/>
                    <a:pt x="3544" y="942"/>
                  </a:cubicBezTo>
                  <a:cubicBezTo>
                    <a:pt x="3549" y="925"/>
                    <a:pt x="3557" y="895"/>
                    <a:pt x="3566" y="857"/>
                  </a:cubicBezTo>
                  <a:cubicBezTo>
                    <a:pt x="3570" y="840"/>
                    <a:pt x="3578" y="819"/>
                    <a:pt x="3587" y="797"/>
                  </a:cubicBezTo>
                  <a:cubicBezTo>
                    <a:pt x="3591" y="776"/>
                    <a:pt x="3600" y="755"/>
                    <a:pt x="3612" y="730"/>
                  </a:cubicBezTo>
                  <a:cubicBezTo>
                    <a:pt x="3655" y="636"/>
                    <a:pt x="3727" y="522"/>
                    <a:pt x="3837" y="420"/>
                  </a:cubicBezTo>
                  <a:cubicBezTo>
                    <a:pt x="3948" y="314"/>
                    <a:pt x="4092" y="224"/>
                    <a:pt x="4262" y="161"/>
                  </a:cubicBezTo>
                  <a:cubicBezTo>
                    <a:pt x="4347" y="127"/>
                    <a:pt x="4436" y="101"/>
                    <a:pt x="4525" y="89"/>
                  </a:cubicBezTo>
                  <a:cubicBezTo>
                    <a:pt x="4562" y="83"/>
                    <a:pt x="4601" y="81"/>
                    <a:pt x="4640" y="81"/>
                  </a:cubicBezTo>
                  <a:close/>
                  <a:moveTo>
                    <a:pt x="4637" y="0"/>
                  </a:moveTo>
                  <a:cubicBezTo>
                    <a:pt x="4595" y="0"/>
                    <a:pt x="4553" y="3"/>
                    <a:pt x="4512" y="8"/>
                  </a:cubicBezTo>
                  <a:cubicBezTo>
                    <a:pt x="4410" y="25"/>
                    <a:pt x="4321" y="50"/>
                    <a:pt x="4232" y="84"/>
                  </a:cubicBezTo>
                  <a:cubicBezTo>
                    <a:pt x="4054" y="152"/>
                    <a:pt x="3901" y="254"/>
                    <a:pt x="3786" y="369"/>
                  </a:cubicBezTo>
                  <a:cubicBezTo>
                    <a:pt x="3667" y="479"/>
                    <a:pt x="3595" y="602"/>
                    <a:pt x="3553" y="708"/>
                  </a:cubicBezTo>
                  <a:cubicBezTo>
                    <a:pt x="3540" y="734"/>
                    <a:pt x="3532" y="759"/>
                    <a:pt x="3527" y="780"/>
                  </a:cubicBezTo>
                  <a:lnTo>
                    <a:pt x="3519" y="810"/>
                  </a:lnTo>
                  <a:cubicBezTo>
                    <a:pt x="3498" y="806"/>
                    <a:pt x="3468" y="802"/>
                    <a:pt x="3417" y="797"/>
                  </a:cubicBezTo>
                  <a:cubicBezTo>
                    <a:pt x="3400" y="795"/>
                    <a:pt x="3376" y="794"/>
                    <a:pt x="3344" y="794"/>
                  </a:cubicBezTo>
                  <a:cubicBezTo>
                    <a:pt x="3240" y="794"/>
                    <a:pt x="3063" y="811"/>
                    <a:pt x="2861" y="882"/>
                  </a:cubicBezTo>
                  <a:cubicBezTo>
                    <a:pt x="2729" y="929"/>
                    <a:pt x="2585" y="1001"/>
                    <a:pt x="2454" y="1103"/>
                  </a:cubicBezTo>
                  <a:cubicBezTo>
                    <a:pt x="2386" y="1154"/>
                    <a:pt x="2326" y="1213"/>
                    <a:pt x="2267" y="1277"/>
                  </a:cubicBezTo>
                  <a:cubicBezTo>
                    <a:pt x="2207" y="1341"/>
                    <a:pt x="2152" y="1413"/>
                    <a:pt x="2110" y="1485"/>
                  </a:cubicBezTo>
                  <a:cubicBezTo>
                    <a:pt x="2016" y="1638"/>
                    <a:pt x="1957" y="1803"/>
                    <a:pt x="1923" y="1965"/>
                  </a:cubicBezTo>
                  <a:cubicBezTo>
                    <a:pt x="1889" y="2130"/>
                    <a:pt x="1885" y="2291"/>
                    <a:pt x="1902" y="2427"/>
                  </a:cubicBezTo>
                  <a:cubicBezTo>
                    <a:pt x="1914" y="2567"/>
                    <a:pt x="1948" y="2690"/>
                    <a:pt x="1978" y="2780"/>
                  </a:cubicBezTo>
                  <a:cubicBezTo>
                    <a:pt x="2012" y="2873"/>
                    <a:pt x="2050" y="2937"/>
                    <a:pt x="2067" y="2966"/>
                  </a:cubicBezTo>
                  <a:cubicBezTo>
                    <a:pt x="2076" y="2979"/>
                    <a:pt x="2080" y="2988"/>
                    <a:pt x="2084" y="2996"/>
                  </a:cubicBezTo>
                  <a:cubicBezTo>
                    <a:pt x="1982" y="3030"/>
                    <a:pt x="1876" y="3072"/>
                    <a:pt x="1779" y="3128"/>
                  </a:cubicBezTo>
                  <a:cubicBezTo>
                    <a:pt x="1545" y="3259"/>
                    <a:pt x="1346" y="3454"/>
                    <a:pt x="1223" y="3633"/>
                  </a:cubicBezTo>
                  <a:cubicBezTo>
                    <a:pt x="1100" y="3811"/>
                    <a:pt x="1057" y="3981"/>
                    <a:pt x="1053" y="4036"/>
                  </a:cubicBezTo>
                  <a:cubicBezTo>
                    <a:pt x="1049" y="4074"/>
                    <a:pt x="1049" y="4100"/>
                    <a:pt x="1049" y="4112"/>
                  </a:cubicBezTo>
                  <a:cubicBezTo>
                    <a:pt x="1015" y="4117"/>
                    <a:pt x="972" y="4125"/>
                    <a:pt x="926" y="4134"/>
                  </a:cubicBezTo>
                  <a:cubicBezTo>
                    <a:pt x="866" y="4151"/>
                    <a:pt x="798" y="4176"/>
                    <a:pt x="726" y="4206"/>
                  </a:cubicBezTo>
                  <a:cubicBezTo>
                    <a:pt x="654" y="4240"/>
                    <a:pt x="577" y="4282"/>
                    <a:pt x="505" y="4337"/>
                  </a:cubicBezTo>
                  <a:cubicBezTo>
                    <a:pt x="433" y="4392"/>
                    <a:pt x="361" y="4460"/>
                    <a:pt x="297" y="4541"/>
                  </a:cubicBezTo>
                  <a:cubicBezTo>
                    <a:pt x="229" y="4622"/>
                    <a:pt x="179" y="4715"/>
                    <a:pt x="136" y="4813"/>
                  </a:cubicBezTo>
                  <a:cubicBezTo>
                    <a:pt x="47" y="5008"/>
                    <a:pt x="0" y="5237"/>
                    <a:pt x="4" y="5466"/>
                  </a:cubicBezTo>
                  <a:cubicBezTo>
                    <a:pt x="4" y="5691"/>
                    <a:pt x="64" y="5920"/>
                    <a:pt x="157" y="6116"/>
                  </a:cubicBezTo>
                  <a:cubicBezTo>
                    <a:pt x="255" y="6311"/>
                    <a:pt x="382" y="6472"/>
                    <a:pt x="531" y="6587"/>
                  </a:cubicBezTo>
                  <a:cubicBezTo>
                    <a:pt x="607" y="6646"/>
                    <a:pt x="688" y="6680"/>
                    <a:pt x="764" y="6706"/>
                  </a:cubicBezTo>
                  <a:cubicBezTo>
                    <a:pt x="841" y="6727"/>
                    <a:pt x="913" y="6744"/>
                    <a:pt x="972" y="6748"/>
                  </a:cubicBezTo>
                  <a:cubicBezTo>
                    <a:pt x="1057" y="6759"/>
                    <a:pt x="1127" y="6763"/>
                    <a:pt x="1178" y="6763"/>
                  </a:cubicBezTo>
                  <a:cubicBezTo>
                    <a:pt x="1203" y="6763"/>
                    <a:pt x="1224" y="6762"/>
                    <a:pt x="1240" y="6761"/>
                  </a:cubicBezTo>
                  <a:cubicBezTo>
                    <a:pt x="1329" y="6757"/>
                    <a:pt x="1392" y="6740"/>
                    <a:pt x="1435" y="6723"/>
                  </a:cubicBezTo>
                  <a:cubicBezTo>
                    <a:pt x="1448" y="6727"/>
                    <a:pt x="1465" y="6727"/>
                    <a:pt x="1494" y="6727"/>
                  </a:cubicBezTo>
                  <a:cubicBezTo>
                    <a:pt x="1562" y="6731"/>
                    <a:pt x="1694" y="6731"/>
                    <a:pt x="1931" y="6731"/>
                  </a:cubicBezTo>
                  <a:cubicBezTo>
                    <a:pt x="2547" y="6727"/>
                    <a:pt x="5416" y="6680"/>
                    <a:pt x="8281" y="6659"/>
                  </a:cubicBezTo>
                  <a:cubicBezTo>
                    <a:pt x="11150" y="6638"/>
                    <a:pt x="14020" y="6646"/>
                    <a:pt x="14635" y="6638"/>
                  </a:cubicBezTo>
                  <a:cubicBezTo>
                    <a:pt x="14894" y="6633"/>
                    <a:pt x="15051" y="6629"/>
                    <a:pt x="15136" y="6625"/>
                  </a:cubicBezTo>
                  <a:cubicBezTo>
                    <a:pt x="15136" y="6629"/>
                    <a:pt x="15136" y="6633"/>
                    <a:pt x="15136" y="6633"/>
                  </a:cubicBezTo>
                  <a:cubicBezTo>
                    <a:pt x="15127" y="6680"/>
                    <a:pt x="15123" y="6706"/>
                    <a:pt x="15119" y="6718"/>
                  </a:cubicBezTo>
                  <a:cubicBezTo>
                    <a:pt x="15119" y="6735"/>
                    <a:pt x="15123" y="6744"/>
                    <a:pt x="15127" y="6744"/>
                  </a:cubicBezTo>
                  <a:cubicBezTo>
                    <a:pt x="15128" y="6745"/>
                    <a:pt x="15129" y="6745"/>
                    <a:pt x="15131" y="6745"/>
                  </a:cubicBezTo>
                  <a:cubicBezTo>
                    <a:pt x="15134" y="6745"/>
                    <a:pt x="15138" y="6741"/>
                    <a:pt x="15144" y="6731"/>
                  </a:cubicBezTo>
                  <a:cubicBezTo>
                    <a:pt x="15157" y="6718"/>
                    <a:pt x="15170" y="6693"/>
                    <a:pt x="15187" y="6646"/>
                  </a:cubicBezTo>
                  <a:cubicBezTo>
                    <a:pt x="15191" y="6638"/>
                    <a:pt x="15191" y="6629"/>
                    <a:pt x="15195" y="6621"/>
                  </a:cubicBezTo>
                  <a:cubicBezTo>
                    <a:pt x="15216" y="6621"/>
                    <a:pt x="15225" y="6617"/>
                    <a:pt x="15225" y="6612"/>
                  </a:cubicBezTo>
                  <a:cubicBezTo>
                    <a:pt x="15225" y="6612"/>
                    <a:pt x="15216" y="6612"/>
                    <a:pt x="15199" y="6608"/>
                  </a:cubicBezTo>
                  <a:cubicBezTo>
                    <a:pt x="15208" y="6574"/>
                    <a:pt x="15216" y="6527"/>
                    <a:pt x="15221" y="6468"/>
                  </a:cubicBezTo>
                  <a:cubicBezTo>
                    <a:pt x="15225" y="6383"/>
                    <a:pt x="15216" y="6273"/>
                    <a:pt x="15178" y="6154"/>
                  </a:cubicBezTo>
                  <a:cubicBezTo>
                    <a:pt x="15140" y="6035"/>
                    <a:pt x="15072" y="5908"/>
                    <a:pt x="14970" y="5806"/>
                  </a:cubicBezTo>
                  <a:cubicBezTo>
                    <a:pt x="14868" y="5695"/>
                    <a:pt x="14741" y="5611"/>
                    <a:pt x="14597" y="5551"/>
                  </a:cubicBezTo>
                  <a:cubicBezTo>
                    <a:pt x="14457" y="5492"/>
                    <a:pt x="14304" y="5462"/>
                    <a:pt x="14160" y="5458"/>
                  </a:cubicBezTo>
                  <a:lnTo>
                    <a:pt x="14134" y="5458"/>
                  </a:lnTo>
                  <a:cubicBezTo>
                    <a:pt x="14130" y="5454"/>
                    <a:pt x="14130" y="5454"/>
                    <a:pt x="14130" y="5454"/>
                  </a:cubicBezTo>
                  <a:cubicBezTo>
                    <a:pt x="14130" y="5449"/>
                    <a:pt x="14130" y="5445"/>
                    <a:pt x="14126" y="5441"/>
                  </a:cubicBezTo>
                  <a:cubicBezTo>
                    <a:pt x="14121" y="5424"/>
                    <a:pt x="14113" y="5394"/>
                    <a:pt x="14100" y="5360"/>
                  </a:cubicBezTo>
                  <a:cubicBezTo>
                    <a:pt x="14083" y="5330"/>
                    <a:pt x="14066" y="5288"/>
                    <a:pt x="14041" y="5246"/>
                  </a:cubicBezTo>
                  <a:cubicBezTo>
                    <a:pt x="13994" y="5156"/>
                    <a:pt x="13922" y="5055"/>
                    <a:pt x="13824" y="4948"/>
                  </a:cubicBezTo>
                  <a:cubicBezTo>
                    <a:pt x="13727" y="4842"/>
                    <a:pt x="13599" y="4736"/>
                    <a:pt x="13451" y="4651"/>
                  </a:cubicBezTo>
                  <a:cubicBezTo>
                    <a:pt x="13302" y="4571"/>
                    <a:pt x="13128" y="4507"/>
                    <a:pt x="12950" y="4482"/>
                  </a:cubicBezTo>
                  <a:cubicBezTo>
                    <a:pt x="12887" y="4473"/>
                    <a:pt x="12823" y="4468"/>
                    <a:pt x="12760" y="4468"/>
                  </a:cubicBezTo>
                  <a:cubicBezTo>
                    <a:pt x="12644" y="4468"/>
                    <a:pt x="12529" y="4482"/>
                    <a:pt x="12419" y="4507"/>
                  </a:cubicBezTo>
                  <a:cubicBezTo>
                    <a:pt x="12254" y="4545"/>
                    <a:pt x="12101" y="4609"/>
                    <a:pt x="11978" y="4681"/>
                  </a:cubicBezTo>
                  <a:cubicBezTo>
                    <a:pt x="11944" y="4702"/>
                    <a:pt x="11914" y="4724"/>
                    <a:pt x="11885" y="4740"/>
                  </a:cubicBezTo>
                  <a:cubicBezTo>
                    <a:pt x="11876" y="4724"/>
                    <a:pt x="11859" y="4707"/>
                    <a:pt x="11838" y="4677"/>
                  </a:cubicBezTo>
                  <a:cubicBezTo>
                    <a:pt x="11791" y="4617"/>
                    <a:pt x="11643" y="4460"/>
                    <a:pt x="11396" y="4312"/>
                  </a:cubicBezTo>
                  <a:cubicBezTo>
                    <a:pt x="11273" y="4240"/>
                    <a:pt x="11129" y="4167"/>
                    <a:pt x="10964" y="4121"/>
                  </a:cubicBezTo>
                  <a:cubicBezTo>
                    <a:pt x="10802" y="4070"/>
                    <a:pt x="10628" y="4036"/>
                    <a:pt x="10450" y="4032"/>
                  </a:cubicBezTo>
                  <a:cubicBezTo>
                    <a:pt x="10369" y="4032"/>
                    <a:pt x="10284" y="4036"/>
                    <a:pt x="10208" y="4040"/>
                  </a:cubicBezTo>
                  <a:cubicBezTo>
                    <a:pt x="10212" y="4027"/>
                    <a:pt x="10217" y="3993"/>
                    <a:pt x="10221" y="3926"/>
                  </a:cubicBezTo>
                  <a:cubicBezTo>
                    <a:pt x="10225" y="3853"/>
                    <a:pt x="10234" y="3641"/>
                    <a:pt x="10166" y="3365"/>
                  </a:cubicBezTo>
                  <a:cubicBezTo>
                    <a:pt x="10132" y="3229"/>
                    <a:pt x="10072" y="3077"/>
                    <a:pt x="9979" y="2941"/>
                  </a:cubicBezTo>
                  <a:cubicBezTo>
                    <a:pt x="9881" y="2797"/>
                    <a:pt x="9754" y="2678"/>
                    <a:pt x="9610" y="2576"/>
                  </a:cubicBezTo>
                  <a:cubicBezTo>
                    <a:pt x="9470" y="2470"/>
                    <a:pt x="9312" y="2389"/>
                    <a:pt x="9155" y="2334"/>
                  </a:cubicBezTo>
                  <a:cubicBezTo>
                    <a:pt x="8998" y="2279"/>
                    <a:pt x="8837" y="2249"/>
                    <a:pt x="8697" y="2245"/>
                  </a:cubicBezTo>
                  <a:cubicBezTo>
                    <a:pt x="8674" y="2244"/>
                    <a:pt x="8652" y="2243"/>
                    <a:pt x="8630" y="2243"/>
                  </a:cubicBezTo>
                  <a:cubicBezTo>
                    <a:pt x="8380" y="2243"/>
                    <a:pt x="8199" y="2307"/>
                    <a:pt x="8137" y="2334"/>
                  </a:cubicBezTo>
                  <a:cubicBezTo>
                    <a:pt x="8120" y="2338"/>
                    <a:pt x="8103" y="2347"/>
                    <a:pt x="8090" y="2355"/>
                  </a:cubicBezTo>
                  <a:cubicBezTo>
                    <a:pt x="8094" y="2228"/>
                    <a:pt x="8086" y="2096"/>
                    <a:pt x="8052" y="1965"/>
                  </a:cubicBezTo>
                  <a:cubicBezTo>
                    <a:pt x="7992" y="1723"/>
                    <a:pt x="7865" y="1494"/>
                    <a:pt x="7683" y="1307"/>
                  </a:cubicBezTo>
                  <a:cubicBezTo>
                    <a:pt x="7504" y="1120"/>
                    <a:pt x="7275" y="984"/>
                    <a:pt x="7037" y="921"/>
                  </a:cubicBezTo>
                  <a:cubicBezTo>
                    <a:pt x="6931" y="894"/>
                    <a:pt x="6824" y="877"/>
                    <a:pt x="6720" y="877"/>
                  </a:cubicBezTo>
                  <a:cubicBezTo>
                    <a:pt x="6709" y="877"/>
                    <a:pt x="6697" y="878"/>
                    <a:pt x="6685" y="878"/>
                  </a:cubicBezTo>
                  <a:cubicBezTo>
                    <a:pt x="6571" y="878"/>
                    <a:pt x="6460" y="895"/>
                    <a:pt x="6358" y="921"/>
                  </a:cubicBezTo>
                  <a:cubicBezTo>
                    <a:pt x="6159" y="976"/>
                    <a:pt x="5998" y="1065"/>
                    <a:pt x="5883" y="1150"/>
                  </a:cubicBezTo>
                  <a:cubicBezTo>
                    <a:pt x="5764" y="1235"/>
                    <a:pt x="5696" y="1315"/>
                    <a:pt x="5662" y="1358"/>
                  </a:cubicBezTo>
                  <a:cubicBezTo>
                    <a:pt x="5628" y="1404"/>
                    <a:pt x="5607" y="1438"/>
                    <a:pt x="5594" y="1464"/>
                  </a:cubicBezTo>
                  <a:cubicBezTo>
                    <a:pt x="5590" y="1460"/>
                    <a:pt x="5590" y="1460"/>
                    <a:pt x="5590" y="1460"/>
                  </a:cubicBezTo>
                  <a:cubicBezTo>
                    <a:pt x="5590" y="1460"/>
                    <a:pt x="5594" y="1451"/>
                    <a:pt x="5603" y="1443"/>
                  </a:cubicBezTo>
                  <a:cubicBezTo>
                    <a:pt x="5607" y="1434"/>
                    <a:pt x="5616" y="1421"/>
                    <a:pt x="5624" y="1404"/>
                  </a:cubicBezTo>
                  <a:cubicBezTo>
                    <a:pt x="5633" y="1387"/>
                    <a:pt x="5641" y="1362"/>
                    <a:pt x="5654" y="1332"/>
                  </a:cubicBezTo>
                  <a:cubicBezTo>
                    <a:pt x="5667" y="1290"/>
                    <a:pt x="5688" y="1213"/>
                    <a:pt x="5696" y="1099"/>
                  </a:cubicBezTo>
                  <a:cubicBezTo>
                    <a:pt x="5700" y="1044"/>
                    <a:pt x="5696" y="980"/>
                    <a:pt x="5692" y="912"/>
                  </a:cubicBezTo>
                  <a:cubicBezTo>
                    <a:pt x="5684" y="844"/>
                    <a:pt x="5667" y="768"/>
                    <a:pt x="5641" y="691"/>
                  </a:cubicBezTo>
                  <a:cubicBezTo>
                    <a:pt x="5590" y="539"/>
                    <a:pt x="5493" y="381"/>
                    <a:pt x="5344" y="254"/>
                  </a:cubicBezTo>
                  <a:cubicBezTo>
                    <a:pt x="5200" y="131"/>
                    <a:pt x="5013" y="42"/>
                    <a:pt x="4813" y="12"/>
                  </a:cubicBezTo>
                  <a:cubicBezTo>
                    <a:pt x="4754" y="5"/>
                    <a:pt x="4695" y="0"/>
                    <a:pt x="463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-443880" y="4444431"/>
              <a:ext cx="3422216" cy="1505021"/>
            </a:xfrm>
            <a:custGeom>
              <a:avLst/>
              <a:gdLst/>
              <a:ahLst/>
              <a:cxnLst/>
              <a:rect l="l" t="t" r="r" b="b"/>
              <a:pathLst>
                <a:path w="15078" h="6631" extrusionOk="0">
                  <a:moveTo>
                    <a:pt x="4587" y="2809"/>
                  </a:moveTo>
                  <a:cubicBezTo>
                    <a:pt x="4598" y="2809"/>
                    <a:pt x="4608" y="2809"/>
                    <a:pt x="4619" y="2810"/>
                  </a:cubicBezTo>
                  <a:cubicBezTo>
                    <a:pt x="4776" y="2814"/>
                    <a:pt x="4929" y="2874"/>
                    <a:pt x="5035" y="2942"/>
                  </a:cubicBezTo>
                  <a:cubicBezTo>
                    <a:pt x="5141" y="3014"/>
                    <a:pt x="5200" y="3090"/>
                    <a:pt x="5217" y="3116"/>
                  </a:cubicBezTo>
                  <a:cubicBezTo>
                    <a:pt x="5243" y="3162"/>
                    <a:pt x="5243" y="3171"/>
                    <a:pt x="5234" y="3175"/>
                  </a:cubicBezTo>
                  <a:cubicBezTo>
                    <a:pt x="5232" y="3177"/>
                    <a:pt x="5229" y="3179"/>
                    <a:pt x="5225" y="3179"/>
                  </a:cubicBezTo>
                  <a:cubicBezTo>
                    <a:pt x="5217" y="3179"/>
                    <a:pt x="5203" y="3171"/>
                    <a:pt x="5179" y="3149"/>
                  </a:cubicBezTo>
                  <a:cubicBezTo>
                    <a:pt x="5154" y="3133"/>
                    <a:pt x="5094" y="3065"/>
                    <a:pt x="4997" y="3005"/>
                  </a:cubicBezTo>
                  <a:cubicBezTo>
                    <a:pt x="4899" y="2946"/>
                    <a:pt x="4759" y="2895"/>
                    <a:pt x="4619" y="2891"/>
                  </a:cubicBezTo>
                  <a:cubicBezTo>
                    <a:pt x="4611" y="2890"/>
                    <a:pt x="4604" y="2890"/>
                    <a:pt x="4597" y="2890"/>
                  </a:cubicBezTo>
                  <a:cubicBezTo>
                    <a:pt x="4460" y="2890"/>
                    <a:pt x="4329" y="2927"/>
                    <a:pt x="4233" y="2980"/>
                  </a:cubicBezTo>
                  <a:cubicBezTo>
                    <a:pt x="4126" y="3035"/>
                    <a:pt x="4063" y="3094"/>
                    <a:pt x="4037" y="3111"/>
                  </a:cubicBezTo>
                  <a:cubicBezTo>
                    <a:pt x="4012" y="3134"/>
                    <a:pt x="4000" y="3140"/>
                    <a:pt x="3993" y="3140"/>
                  </a:cubicBezTo>
                  <a:cubicBezTo>
                    <a:pt x="3990" y="3140"/>
                    <a:pt x="3988" y="3138"/>
                    <a:pt x="3986" y="3137"/>
                  </a:cubicBezTo>
                  <a:cubicBezTo>
                    <a:pt x="3978" y="3128"/>
                    <a:pt x="3974" y="3120"/>
                    <a:pt x="3999" y="3077"/>
                  </a:cubicBezTo>
                  <a:cubicBezTo>
                    <a:pt x="4016" y="3052"/>
                    <a:pt x="4084" y="2980"/>
                    <a:pt x="4194" y="2916"/>
                  </a:cubicBezTo>
                  <a:cubicBezTo>
                    <a:pt x="4250" y="2882"/>
                    <a:pt x="4313" y="2857"/>
                    <a:pt x="4385" y="2835"/>
                  </a:cubicBezTo>
                  <a:cubicBezTo>
                    <a:pt x="4452" y="2821"/>
                    <a:pt x="4518" y="2809"/>
                    <a:pt x="4587" y="2809"/>
                  </a:cubicBezTo>
                  <a:close/>
                  <a:moveTo>
                    <a:pt x="5089" y="4209"/>
                  </a:moveTo>
                  <a:cubicBezTo>
                    <a:pt x="5197" y="4209"/>
                    <a:pt x="5307" y="4216"/>
                    <a:pt x="5417" y="4236"/>
                  </a:cubicBezTo>
                  <a:cubicBezTo>
                    <a:pt x="5557" y="4262"/>
                    <a:pt x="5693" y="4304"/>
                    <a:pt x="5816" y="4355"/>
                  </a:cubicBezTo>
                  <a:cubicBezTo>
                    <a:pt x="5943" y="4406"/>
                    <a:pt x="6053" y="4465"/>
                    <a:pt x="6147" y="4529"/>
                  </a:cubicBezTo>
                  <a:cubicBezTo>
                    <a:pt x="6338" y="4656"/>
                    <a:pt x="6452" y="4779"/>
                    <a:pt x="6491" y="4826"/>
                  </a:cubicBezTo>
                  <a:cubicBezTo>
                    <a:pt x="6503" y="4839"/>
                    <a:pt x="6512" y="4851"/>
                    <a:pt x="6516" y="4860"/>
                  </a:cubicBezTo>
                  <a:cubicBezTo>
                    <a:pt x="6542" y="4860"/>
                    <a:pt x="6569" y="4858"/>
                    <a:pt x="6596" y="4858"/>
                  </a:cubicBezTo>
                  <a:cubicBezTo>
                    <a:pt x="6609" y="4858"/>
                    <a:pt x="6622" y="4859"/>
                    <a:pt x="6635" y="4860"/>
                  </a:cubicBezTo>
                  <a:cubicBezTo>
                    <a:pt x="6813" y="4860"/>
                    <a:pt x="6987" y="4894"/>
                    <a:pt x="7123" y="4936"/>
                  </a:cubicBezTo>
                  <a:cubicBezTo>
                    <a:pt x="7255" y="4983"/>
                    <a:pt x="7352" y="5030"/>
                    <a:pt x="7382" y="5055"/>
                  </a:cubicBezTo>
                  <a:cubicBezTo>
                    <a:pt x="7433" y="5085"/>
                    <a:pt x="7433" y="5098"/>
                    <a:pt x="7429" y="5106"/>
                  </a:cubicBezTo>
                  <a:cubicBezTo>
                    <a:pt x="7426" y="5110"/>
                    <a:pt x="7422" y="5114"/>
                    <a:pt x="7412" y="5114"/>
                  </a:cubicBezTo>
                  <a:cubicBezTo>
                    <a:pt x="7402" y="5114"/>
                    <a:pt x="7386" y="5110"/>
                    <a:pt x="7361" y="5102"/>
                  </a:cubicBezTo>
                  <a:cubicBezTo>
                    <a:pt x="7327" y="5089"/>
                    <a:pt x="7229" y="5047"/>
                    <a:pt x="7102" y="5009"/>
                  </a:cubicBezTo>
                  <a:cubicBezTo>
                    <a:pt x="6970" y="4970"/>
                    <a:pt x="6805" y="4945"/>
                    <a:pt x="6635" y="4941"/>
                  </a:cubicBezTo>
                  <a:cubicBezTo>
                    <a:pt x="6622" y="4940"/>
                    <a:pt x="6610" y="4940"/>
                    <a:pt x="6598" y="4940"/>
                  </a:cubicBezTo>
                  <a:cubicBezTo>
                    <a:pt x="6440" y="4940"/>
                    <a:pt x="6286" y="4964"/>
                    <a:pt x="6164" y="4996"/>
                  </a:cubicBezTo>
                  <a:cubicBezTo>
                    <a:pt x="6130" y="5000"/>
                    <a:pt x="6100" y="5013"/>
                    <a:pt x="6075" y="5021"/>
                  </a:cubicBezTo>
                  <a:cubicBezTo>
                    <a:pt x="6045" y="5030"/>
                    <a:pt x="6019" y="5038"/>
                    <a:pt x="5998" y="5047"/>
                  </a:cubicBezTo>
                  <a:cubicBezTo>
                    <a:pt x="5973" y="5051"/>
                    <a:pt x="5956" y="5059"/>
                    <a:pt x="5939" y="5064"/>
                  </a:cubicBezTo>
                  <a:cubicBezTo>
                    <a:pt x="5922" y="5072"/>
                    <a:pt x="5909" y="5076"/>
                    <a:pt x="5901" y="5081"/>
                  </a:cubicBezTo>
                  <a:cubicBezTo>
                    <a:pt x="5875" y="5089"/>
                    <a:pt x="5860" y="5092"/>
                    <a:pt x="5851" y="5092"/>
                  </a:cubicBezTo>
                  <a:cubicBezTo>
                    <a:pt x="5842" y="5092"/>
                    <a:pt x="5839" y="5089"/>
                    <a:pt x="5837" y="5085"/>
                  </a:cubicBezTo>
                  <a:cubicBezTo>
                    <a:pt x="5833" y="5072"/>
                    <a:pt x="5833" y="5064"/>
                    <a:pt x="5879" y="5034"/>
                  </a:cubicBezTo>
                  <a:cubicBezTo>
                    <a:pt x="5896" y="5021"/>
                    <a:pt x="5926" y="5004"/>
                    <a:pt x="5973" y="4983"/>
                  </a:cubicBezTo>
                  <a:cubicBezTo>
                    <a:pt x="5994" y="4975"/>
                    <a:pt x="6019" y="4962"/>
                    <a:pt x="6049" y="4953"/>
                  </a:cubicBezTo>
                  <a:cubicBezTo>
                    <a:pt x="6079" y="4945"/>
                    <a:pt x="6109" y="4932"/>
                    <a:pt x="6143" y="4924"/>
                  </a:cubicBezTo>
                  <a:cubicBezTo>
                    <a:pt x="6236" y="4898"/>
                    <a:pt x="6342" y="4877"/>
                    <a:pt x="6457" y="4864"/>
                  </a:cubicBezTo>
                  <a:cubicBezTo>
                    <a:pt x="6410" y="4826"/>
                    <a:pt x="6291" y="4711"/>
                    <a:pt x="6109" y="4593"/>
                  </a:cubicBezTo>
                  <a:cubicBezTo>
                    <a:pt x="6015" y="4533"/>
                    <a:pt x="5909" y="4478"/>
                    <a:pt x="5790" y="4427"/>
                  </a:cubicBezTo>
                  <a:cubicBezTo>
                    <a:pt x="5671" y="4380"/>
                    <a:pt x="5540" y="4342"/>
                    <a:pt x="5408" y="4317"/>
                  </a:cubicBezTo>
                  <a:cubicBezTo>
                    <a:pt x="5295" y="4299"/>
                    <a:pt x="5182" y="4290"/>
                    <a:pt x="5074" y="4290"/>
                  </a:cubicBezTo>
                  <a:cubicBezTo>
                    <a:pt x="5052" y="4290"/>
                    <a:pt x="5031" y="4291"/>
                    <a:pt x="5009" y="4291"/>
                  </a:cubicBezTo>
                  <a:cubicBezTo>
                    <a:pt x="4878" y="4295"/>
                    <a:pt x="4759" y="4312"/>
                    <a:pt x="4653" y="4338"/>
                  </a:cubicBezTo>
                  <a:cubicBezTo>
                    <a:pt x="4436" y="4385"/>
                    <a:pt x="4288" y="4453"/>
                    <a:pt x="4233" y="4478"/>
                  </a:cubicBezTo>
                  <a:lnTo>
                    <a:pt x="4224" y="4478"/>
                  </a:lnTo>
                  <a:cubicBezTo>
                    <a:pt x="4241" y="4486"/>
                    <a:pt x="4254" y="4495"/>
                    <a:pt x="4267" y="4503"/>
                  </a:cubicBezTo>
                  <a:cubicBezTo>
                    <a:pt x="4381" y="4571"/>
                    <a:pt x="4445" y="4652"/>
                    <a:pt x="4462" y="4686"/>
                  </a:cubicBezTo>
                  <a:cubicBezTo>
                    <a:pt x="4491" y="4733"/>
                    <a:pt x="4487" y="4745"/>
                    <a:pt x="4479" y="4750"/>
                  </a:cubicBezTo>
                  <a:cubicBezTo>
                    <a:pt x="4477" y="4750"/>
                    <a:pt x="4475" y="4751"/>
                    <a:pt x="4473" y="4751"/>
                  </a:cubicBezTo>
                  <a:cubicBezTo>
                    <a:pt x="4464" y="4751"/>
                    <a:pt x="4451" y="4743"/>
                    <a:pt x="4424" y="4716"/>
                  </a:cubicBezTo>
                  <a:cubicBezTo>
                    <a:pt x="4398" y="4694"/>
                    <a:pt x="4334" y="4627"/>
                    <a:pt x="4228" y="4567"/>
                  </a:cubicBezTo>
                  <a:cubicBezTo>
                    <a:pt x="4122" y="4503"/>
                    <a:pt x="3974" y="4461"/>
                    <a:pt x="3821" y="4461"/>
                  </a:cubicBezTo>
                  <a:cubicBezTo>
                    <a:pt x="3813" y="4461"/>
                    <a:pt x="3805" y="4461"/>
                    <a:pt x="3797" y="4461"/>
                  </a:cubicBezTo>
                  <a:cubicBezTo>
                    <a:pt x="3653" y="4461"/>
                    <a:pt x="3509" y="4497"/>
                    <a:pt x="3396" y="4542"/>
                  </a:cubicBezTo>
                  <a:cubicBezTo>
                    <a:pt x="3282" y="4588"/>
                    <a:pt x="3197" y="4635"/>
                    <a:pt x="3167" y="4648"/>
                  </a:cubicBezTo>
                  <a:cubicBezTo>
                    <a:pt x="3141" y="4662"/>
                    <a:pt x="3125" y="4667"/>
                    <a:pt x="3116" y="4667"/>
                  </a:cubicBezTo>
                  <a:cubicBezTo>
                    <a:pt x="3109" y="4667"/>
                    <a:pt x="3105" y="4664"/>
                    <a:pt x="3104" y="4660"/>
                  </a:cubicBezTo>
                  <a:cubicBezTo>
                    <a:pt x="3099" y="4652"/>
                    <a:pt x="3099" y="4639"/>
                    <a:pt x="3138" y="4605"/>
                  </a:cubicBezTo>
                  <a:cubicBezTo>
                    <a:pt x="3163" y="4584"/>
                    <a:pt x="3248" y="4525"/>
                    <a:pt x="3367" y="4474"/>
                  </a:cubicBezTo>
                  <a:cubicBezTo>
                    <a:pt x="3490" y="4423"/>
                    <a:pt x="3651" y="4376"/>
                    <a:pt x="3817" y="4376"/>
                  </a:cubicBezTo>
                  <a:cubicBezTo>
                    <a:pt x="3944" y="4376"/>
                    <a:pt x="4071" y="4406"/>
                    <a:pt x="4173" y="4453"/>
                  </a:cubicBezTo>
                  <a:cubicBezTo>
                    <a:pt x="4182" y="4448"/>
                    <a:pt x="4194" y="4440"/>
                    <a:pt x="4207" y="4431"/>
                  </a:cubicBezTo>
                  <a:cubicBezTo>
                    <a:pt x="4258" y="4397"/>
                    <a:pt x="4411" y="4317"/>
                    <a:pt x="4632" y="4266"/>
                  </a:cubicBezTo>
                  <a:cubicBezTo>
                    <a:pt x="4742" y="4236"/>
                    <a:pt x="4869" y="4215"/>
                    <a:pt x="5001" y="4211"/>
                  </a:cubicBezTo>
                  <a:cubicBezTo>
                    <a:pt x="5030" y="4210"/>
                    <a:pt x="5059" y="4209"/>
                    <a:pt x="5089" y="4209"/>
                  </a:cubicBezTo>
                  <a:close/>
                  <a:moveTo>
                    <a:pt x="4560" y="1"/>
                  </a:moveTo>
                  <a:cubicBezTo>
                    <a:pt x="4521" y="1"/>
                    <a:pt x="4482" y="3"/>
                    <a:pt x="4445" y="9"/>
                  </a:cubicBezTo>
                  <a:cubicBezTo>
                    <a:pt x="4356" y="21"/>
                    <a:pt x="4267" y="47"/>
                    <a:pt x="4182" y="81"/>
                  </a:cubicBezTo>
                  <a:cubicBezTo>
                    <a:pt x="4012" y="144"/>
                    <a:pt x="3868" y="234"/>
                    <a:pt x="3757" y="340"/>
                  </a:cubicBezTo>
                  <a:cubicBezTo>
                    <a:pt x="3647" y="442"/>
                    <a:pt x="3575" y="556"/>
                    <a:pt x="3532" y="650"/>
                  </a:cubicBezTo>
                  <a:cubicBezTo>
                    <a:pt x="3520" y="675"/>
                    <a:pt x="3511" y="696"/>
                    <a:pt x="3507" y="717"/>
                  </a:cubicBezTo>
                  <a:cubicBezTo>
                    <a:pt x="3498" y="739"/>
                    <a:pt x="3490" y="760"/>
                    <a:pt x="3486" y="777"/>
                  </a:cubicBezTo>
                  <a:cubicBezTo>
                    <a:pt x="3477" y="815"/>
                    <a:pt x="3469" y="845"/>
                    <a:pt x="3464" y="862"/>
                  </a:cubicBezTo>
                  <a:cubicBezTo>
                    <a:pt x="3435" y="985"/>
                    <a:pt x="3430" y="998"/>
                    <a:pt x="3422" y="998"/>
                  </a:cubicBezTo>
                  <a:cubicBezTo>
                    <a:pt x="3409" y="998"/>
                    <a:pt x="3401" y="981"/>
                    <a:pt x="3409" y="853"/>
                  </a:cubicBezTo>
                  <a:cubicBezTo>
                    <a:pt x="3413" y="836"/>
                    <a:pt x="3418" y="802"/>
                    <a:pt x="3426" y="764"/>
                  </a:cubicBezTo>
                  <a:cubicBezTo>
                    <a:pt x="3426" y="764"/>
                    <a:pt x="3426" y="764"/>
                    <a:pt x="3426" y="760"/>
                  </a:cubicBezTo>
                  <a:cubicBezTo>
                    <a:pt x="3409" y="764"/>
                    <a:pt x="3379" y="764"/>
                    <a:pt x="3337" y="768"/>
                  </a:cubicBezTo>
                  <a:cubicBezTo>
                    <a:pt x="3273" y="773"/>
                    <a:pt x="3104" y="777"/>
                    <a:pt x="2887" y="845"/>
                  </a:cubicBezTo>
                  <a:cubicBezTo>
                    <a:pt x="2862" y="853"/>
                    <a:pt x="2836" y="862"/>
                    <a:pt x="2811" y="870"/>
                  </a:cubicBezTo>
                  <a:cubicBezTo>
                    <a:pt x="2683" y="921"/>
                    <a:pt x="2548" y="989"/>
                    <a:pt x="2424" y="1087"/>
                  </a:cubicBezTo>
                  <a:cubicBezTo>
                    <a:pt x="2301" y="1184"/>
                    <a:pt x="2187" y="1303"/>
                    <a:pt x="2102" y="1447"/>
                  </a:cubicBezTo>
                  <a:cubicBezTo>
                    <a:pt x="2013" y="1588"/>
                    <a:pt x="1953" y="1745"/>
                    <a:pt x="1924" y="1902"/>
                  </a:cubicBezTo>
                  <a:cubicBezTo>
                    <a:pt x="1890" y="2054"/>
                    <a:pt x="1881" y="2207"/>
                    <a:pt x="1894" y="2339"/>
                  </a:cubicBezTo>
                  <a:cubicBezTo>
                    <a:pt x="1907" y="2475"/>
                    <a:pt x="1932" y="2589"/>
                    <a:pt x="1962" y="2678"/>
                  </a:cubicBezTo>
                  <a:cubicBezTo>
                    <a:pt x="1979" y="2721"/>
                    <a:pt x="1987" y="2759"/>
                    <a:pt x="2004" y="2793"/>
                  </a:cubicBezTo>
                  <a:cubicBezTo>
                    <a:pt x="2017" y="2823"/>
                    <a:pt x="2025" y="2848"/>
                    <a:pt x="2034" y="2861"/>
                  </a:cubicBezTo>
                  <a:cubicBezTo>
                    <a:pt x="2038" y="2878"/>
                    <a:pt x="2047" y="2891"/>
                    <a:pt x="2051" y="2903"/>
                  </a:cubicBezTo>
                  <a:cubicBezTo>
                    <a:pt x="2183" y="2865"/>
                    <a:pt x="2310" y="2848"/>
                    <a:pt x="2424" y="2844"/>
                  </a:cubicBezTo>
                  <a:cubicBezTo>
                    <a:pt x="2446" y="2843"/>
                    <a:pt x="2466" y="2843"/>
                    <a:pt x="2486" y="2843"/>
                  </a:cubicBezTo>
                  <a:cubicBezTo>
                    <a:pt x="2671" y="2843"/>
                    <a:pt x="2808" y="2875"/>
                    <a:pt x="2857" y="2891"/>
                  </a:cubicBezTo>
                  <a:cubicBezTo>
                    <a:pt x="2942" y="2920"/>
                    <a:pt x="2951" y="2933"/>
                    <a:pt x="2947" y="2942"/>
                  </a:cubicBezTo>
                  <a:cubicBezTo>
                    <a:pt x="2947" y="2946"/>
                    <a:pt x="2941" y="2950"/>
                    <a:pt x="2923" y="2950"/>
                  </a:cubicBezTo>
                  <a:cubicBezTo>
                    <a:pt x="2909" y="2950"/>
                    <a:pt x="2885" y="2947"/>
                    <a:pt x="2849" y="2942"/>
                  </a:cubicBezTo>
                  <a:cubicBezTo>
                    <a:pt x="2815" y="2942"/>
                    <a:pt x="2756" y="2929"/>
                    <a:pt x="2666" y="2920"/>
                  </a:cubicBezTo>
                  <a:cubicBezTo>
                    <a:pt x="2627" y="2918"/>
                    <a:pt x="2584" y="2915"/>
                    <a:pt x="2537" y="2915"/>
                  </a:cubicBezTo>
                  <a:cubicBezTo>
                    <a:pt x="2503" y="2915"/>
                    <a:pt x="2466" y="2917"/>
                    <a:pt x="2429" y="2920"/>
                  </a:cubicBezTo>
                  <a:cubicBezTo>
                    <a:pt x="2221" y="2929"/>
                    <a:pt x="1966" y="2992"/>
                    <a:pt x="1741" y="3120"/>
                  </a:cubicBezTo>
                  <a:cubicBezTo>
                    <a:pt x="1516" y="3243"/>
                    <a:pt x="1325" y="3425"/>
                    <a:pt x="1206" y="3595"/>
                  </a:cubicBezTo>
                  <a:cubicBezTo>
                    <a:pt x="1083" y="3761"/>
                    <a:pt x="1037" y="3913"/>
                    <a:pt x="1024" y="3964"/>
                  </a:cubicBezTo>
                  <a:cubicBezTo>
                    <a:pt x="1015" y="3998"/>
                    <a:pt x="1007" y="4015"/>
                    <a:pt x="1003" y="4032"/>
                  </a:cubicBezTo>
                  <a:cubicBezTo>
                    <a:pt x="1028" y="4030"/>
                    <a:pt x="1050" y="4029"/>
                    <a:pt x="1069" y="4029"/>
                  </a:cubicBezTo>
                  <a:cubicBezTo>
                    <a:pt x="1089" y="4029"/>
                    <a:pt x="1104" y="4030"/>
                    <a:pt x="1117" y="4032"/>
                  </a:cubicBezTo>
                  <a:cubicBezTo>
                    <a:pt x="1155" y="4032"/>
                    <a:pt x="1181" y="4041"/>
                    <a:pt x="1202" y="4045"/>
                  </a:cubicBezTo>
                  <a:cubicBezTo>
                    <a:pt x="1228" y="4049"/>
                    <a:pt x="1240" y="4058"/>
                    <a:pt x="1253" y="4062"/>
                  </a:cubicBezTo>
                  <a:cubicBezTo>
                    <a:pt x="1270" y="4071"/>
                    <a:pt x="1274" y="4075"/>
                    <a:pt x="1274" y="4079"/>
                  </a:cubicBezTo>
                  <a:cubicBezTo>
                    <a:pt x="1270" y="4083"/>
                    <a:pt x="1266" y="4087"/>
                    <a:pt x="1245" y="4087"/>
                  </a:cubicBezTo>
                  <a:cubicBezTo>
                    <a:pt x="1232" y="4087"/>
                    <a:pt x="1219" y="4087"/>
                    <a:pt x="1198" y="4083"/>
                  </a:cubicBezTo>
                  <a:lnTo>
                    <a:pt x="1117" y="4083"/>
                  </a:lnTo>
                  <a:cubicBezTo>
                    <a:pt x="1083" y="4083"/>
                    <a:pt x="1024" y="4083"/>
                    <a:pt x="947" y="4100"/>
                  </a:cubicBezTo>
                  <a:lnTo>
                    <a:pt x="909" y="4109"/>
                  </a:lnTo>
                  <a:cubicBezTo>
                    <a:pt x="896" y="4109"/>
                    <a:pt x="879" y="4113"/>
                    <a:pt x="867" y="4117"/>
                  </a:cubicBezTo>
                  <a:cubicBezTo>
                    <a:pt x="807" y="4130"/>
                    <a:pt x="744" y="4160"/>
                    <a:pt x="676" y="4189"/>
                  </a:cubicBezTo>
                  <a:cubicBezTo>
                    <a:pt x="612" y="4223"/>
                    <a:pt x="540" y="4262"/>
                    <a:pt x="472" y="4317"/>
                  </a:cubicBezTo>
                  <a:cubicBezTo>
                    <a:pt x="404" y="4368"/>
                    <a:pt x="336" y="4431"/>
                    <a:pt x="277" y="4503"/>
                  </a:cubicBezTo>
                  <a:cubicBezTo>
                    <a:pt x="222" y="4580"/>
                    <a:pt x="171" y="4669"/>
                    <a:pt x="132" y="4762"/>
                  </a:cubicBezTo>
                  <a:cubicBezTo>
                    <a:pt x="48" y="4949"/>
                    <a:pt x="1" y="5166"/>
                    <a:pt x="5" y="5382"/>
                  </a:cubicBezTo>
                  <a:cubicBezTo>
                    <a:pt x="5" y="5599"/>
                    <a:pt x="60" y="5811"/>
                    <a:pt x="149" y="5997"/>
                  </a:cubicBezTo>
                  <a:cubicBezTo>
                    <a:pt x="239" y="6180"/>
                    <a:pt x="362" y="6337"/>
                    <a:pt x="493" y="6447"/>
                  </a:cubicBezTo>
                  <a:cubicBezTo>
                    <a:pt x="629" y="6549"/>
                    <a:pt x="782" y="6583"/>
                    <a:pt x="901" y="6604"/>
                  </a:cubicBezTo>
                  <a:cubicBezTo>
                    <a:pt x="1020" y="6626"/>
                    <a:pt x="1113" y="6626"/>
                    <a:pt x="1160" y="6630"/>
                  </a:cubicBezTo>
                  <a:cubicBezTo>
                    <a:pt x="1176" y="6630"/>
                    <a:pt x="1191" y="6631"/>
                    <a:pt x="1206" y="6631"/>
                  </a:cubicBezTo>
                  <a:cubicBezTo>
                    <a:pt x="1296" y="6631"/>
                    <a:pt x="1359" y="6621"/>
                    <a:pt x="1385" y="6617"/>
                  </a:cubicBezTo>
                  <a:cubicBezTo>
                    <a:pt x="1389" y="6617"/>
                    <a:pt x="1393" y="6617"/>
                    <a:pt x="1393" y="6621"/>
                  </a:cubicBezTo>
                  <a:cubicBezTo>
                    <a:pt x="1457" y="6613"/>
                    <a:pt x="1588" y="6609"/>
                    <a:pt x="1839" y="6596"/>
                  </a:cubicBezTo>
                  <a:cubicBezTo>
                    <a:pt x="2454" y="6575"/>
                    <a:pt x="5323" y="6515"/>
                    <a:pt x="8193" y="6498"/>
                  </a:cubicBezTo>
                  <a:cubicBezTo>
                    <a:pt x="9177" y="6491"/>
                    <a:pt x="10162" y="6488"/>
                    <a:pt x="11056" y="6488"/>
                  </a:cubicBezTo>
                  <a:cubicBezTo>
                    <a:pt x="12766" y="6488"/>
                    <a:pt x="14142" y="6498"/>
                    <a:pt x="14546" y="6507"/>
                  </a:cubicBezTo>
                  <a:cubicBezTo>
                    <a:pt x="14784" y="6511"/>
                    <a:pt x="14920" y="6515"/>
                    <a:pt x="14996" y="6520"/>
                  </a:cubicBezTo>
                  <a:cubicBezTo>
                    <a:pt x="15018" y="6520"/>
                    <a:pt x="15043" y="6524"/>
                    <a:pt x="15060" y="6524"/>
                  </a:cubicBezTo>
                  <a:cubicBezTo>
                    <a:pt x="15069" y="6490"/>
                    <a:pt x="15073" y="6447"/>
                    <a:pt x="15073" y="6388"/>
                  </a:cubicBezTo>
                  <a:cubicBezTo>
                    <a:pt x="15077" y="6307"/>
                    <a:pt x="15064" y="6205"/>
                    <a:pt x="15026" y="6099"/>
                  </a:cubicBezTo>
                  <a:cubicBezTo>
                    <a:pt x="14992" y="5993"/>
                    <a:pt x="14928" y="5879"/>
                    <a:pt x="14835" y="5781"/>
                  </a:cubicBezTo>
                  <a:cubicBezTo>
                    <a:pt x="14742" y="5683"/>
                    <a:pt x="14623" y="5603"/>
                    <a:pt x="14487" y="5548"/>
                  </a:cubicBezTo>
                  <a:cubicBezTo>
                    <a:pt x="14355" y="5492"/>
                    <a:pt x="14215" y="5463"/>
                    <a:pt x="14080" y="5454"/>
                  </a:cubicBezTo>
                  <a:cubicBezTo>
                    <a:pt x="14065" y="5454"/>
                    <a:pt x="14050" y="5454"/>
                    <a:pt x="14036" y="5454"/>
                  </a:cubicBezTo>
                  <a:cubicBezTo>
                    <a:pt x="13913" y="5454"/>
                    <a:pt x="13800" y="5469"/>
                    <a:pt x="13698" y="5488"/>
                  </a:cubicBezTo>
                  <a:cubicBezTo>
                    <a:pt x="13468" y="5539"/>
                    <a:pt x="13307" y="5620"/>
                    <a:pt x="13248" y="5645"/>
                  </a:cubicBezTo>
                  <a:cubicBezTo>
                    <a:pt x="13187" y="5671"/>
                    <a:pt x="13164" y="5679"/>
                    <a:pt x="13154" y="5679"/>
                  </a:cubicBezTo>
                  <a:cubicBezTo>
                    <a:pt x="13149" y="5679"/>
                    <a:pt x="13147" y="5678"/>
                    <a:pt x="13146" y="5675"/>
                  </a:cubicBezTo>
                  <a:cubicBezTo>
                    <a:pt x="13137" y="5662"/>
                    <a:pt x="13146" y="5649"/>
                    <a:pt x="13222" y="5599"/>
                  </a:cubicBezTo>
                  <a:cubicBezTo>
                    <a:pt x="13277" y="5565"/>
                    <a:pt x="13434" y="5480"/>
                    <a:pt x="13659" y="5420"/>
                  </a:cubicBezTo>
                  <a:cubicBezTo>
                    <a:pt x="13668" y="5420"/>
                    <a:pt x="13672" y="5420"/>
                    <a:pt x="13676" y="5416"/>
                  </a:cubicBezTo>
                  <a:cubicBezTo>
                    <a:pt x="13774" y="5395"/>
                    <a:pt x="13880" y="5378"/>
                    <a:pt x="13999" y="5378"/>
                  </a:cubicBezTo>
                  <a:cubicBezTo>
                    <a:pt x="13995" y="5378"/>
                    <a:pt x="13995" y="5378"/>
                    <a:pt x="13995" y="5374"/>
                  </a:cubicBezTo>
                  <a:cubicBezTo>
                    <a:pt x="13990" y="5361"/>
                    <a:pt x="13978" y="5335"/>
                    <a:pt x="13965" y="5310"/>
                  </a:cubicBezTo>
                  <a:cubicBezTo>
                    <a:pt x="13948" y="5280"/>
                    <a:pt x="13931" y="5242"/>
                    <a:pt x="13906" y="5200"/>
                  </a:cubicBezTo>
                  <a:cubicBezTo>
                    <a:pt x="13859" y="5119"/>
                    <a:pt x="13787" y="5017"/>
                    <a:pt x="13693" y="4919"/>
                  </a:cubicBezTo>
                  <a:cubicBezTo>
                    <a:pt x="13596" y="4822"/>
                    <a:pt x="13477" y="4724"/>
                    <a:pt x="13333" y="4644"/>
                  </a:cubicBezTo>
                  <a:cubicBezTo>
                    <a:pt x="13192" y="4567"/>
                    <a:pt x="13031" y="4508"/>
                    <a:pt x="12861" y="4482"/>
                  </a:cubicBezTo>
                  <a:cubicBezTo>
                    <a:pt x="12799" y="4474"/>
                    <a:pt x="12736" y="4471"/>
                    <a:pt x="12674" y="4471"/>
                  </a:cubicBezTo>
                  <a:cubicBezTo>
                    <a:pt x="12566" y="4471"/>
                    <a:pt x="12460" y="4482"/>
                    <a:pt x="12361" y="4503"/>
                  </a:cubicBezTo>
                  <a:cubicBezTo>
                    <a:pt x="12250" y="4525"/>
                    <a:pt x="12153" y="4563"/>
                    <a:pt x="12059" y="4605"/>
                  </a:cubicBezTo>
                  <a:cubicBezTo>
                    <a:pt x="12017" y="4622"/>
                    <a:pt x="11979" y="4644"/>
                    <a:pt x="11940" y="4665"/>
                  </a:cubicBezTo>
                  <a:cubicBezTo>
                    <a:pt x="11698" y="4805"/>
                    <a:pt x="11558" y="4966"/>
                    <a:pt x="11512" y="5021"/>
                  </a:cubicBezTo>
                  <a:cubicBezTo>
                    <a:pt x="11450" y="5097"/>
                    <a:pt x="11432" y="5111"/>
                    <a:pt x="11423" y="5111"/>
                  </a:cubicBezTo>
                  <a:cubicBezTo>
                    <a:pt x="11421" y="5111"/>
                    <a:pt x="11420" y="5111"/>
                    <a:pt x="11418" y="5110"/>
                  </a:cubicBezTo>
                  <a:cubicBezTo>
                    <a:pt x="11410" y="5106"/>
                    <a:pt x="11410" y="5089"/>
                    <a:pt x="11469" y="4992"/>
                  </a:cubicBezTo>
                  <a:cubicBezTo>
                    <a:pt x="11486" y="4966"/>
                    <a:pt x="11520" y="4919"/>
                    <a:pt x="11571" y="4868"/>
                  </a:cubicBezTo>
                  <a:cubicBezTo>
                    <a:pt x="11622" y="4813"/>
                    <a:pt x="11690" y="4750"/>
                    <a:pt x="11775" y="4686"/>
                  </a:cubicBezTo>
                  <a:cubicBezTo>
                    <a:pt x="11762" y="4673"/>
                    <a:pt x="11745" y="4656"/>
                    <a:pt x="11720" y="4635"/>
                  </a:cubicBezTo>
                  <a:cubicBezTo>
                    <a:pt x="11669" y="4584"/>
                    <a:pt x="11520" y="4436"/>
                    <a:pt x="11278" y="4295"/>
                  </a:cubicBezTo>
                  <a:cubicBezTo>
                    <a:pt x="11159" y="4228"/>
                    <a:pt x="11019" y="4164"/>
                    <a:pt x="10862" y="4117"/>
                  </a:cubicBezTo>
                  <a:cubicBezTo>
                    <a:pt x="10710" y="4071"/>
                    <a:pt x="10540" y="4041"/>
                    <a:pt x="10370" y="4032"/>
                  </a:cubicBezTo>
                  <a:cubicBezTo>
                    <a:pt x="10355" y="4032"/>
                    <a:pt x="10341" y="4032"/>
                    <a:pt x="10326" y="4032"/>
                  </a:cubicBezTo>
                  <a:cubicBezTo>
                    <a:pt x="10167" y="4032"/>
                    <a:pt x="10013" y="4053"/>
                    <a:pt x="9869" y="4087"/>
                  </a:cubicBezTo>
                  <a:cubicBezTo>
                    <a:pt x="9750" y="4113"/>
                    <a:pt x="9640" y="4151"/>
                    <a:pt x="9542" y="4194"/>
                  </a:cubicBezTo>
                  <a:lnTo>
                    <a:pt x="9538" y="4198"/>
                  </a:lnTo>
                  <a:cubicBezTo>
                    <a:pt x="9504" y="4211"/>
                    <a:pt x="9474" y="4228"/>
                    <a:pt x="9440" y="4240"/>
                  </a:cubicBezTo>
                  <a:cubicBezTo>
                    <a:pt x="9390" y="4266"/>
                    <a:pt x="9343" y="4291"/>
                    <a:pt x="9300" y="4321"/>
                  </a:cubicBezTo>
                  <a:cubicBezTo>
                    <a:pt x="9135" y="4419"/>
                    <a:pt x="9024" y="4516"/>
                    <a:pt x="8982" y="4554"/>
                  </a:cubicBezTo>
                  <a:cubicBezTo>
                    <a:pt x="8913" y="4616"/>
                    <a:pt x="8892" y="4628"/>
                    <a:pt x="8882" y="4628"/>
                  </a:cubicBezTo>
                  <a:cubicBezTo>
                    <a:pt x="8879" y="4628"/>
                    <a:pt x="8878" y="4627"/>
                    <a:pt x="8876" y="4627"/>
                  </a:cubicBezTo>
                  <a:cubicBezTo>
                    <a:pt x="8867" y="4618"/>
                    <a:pt x="8872" y="4601"/>
                    <a:pt x="8944" y="4516"/>
                  </a:cubicBezTo>
                  <a:cubicBezTo>
                    <a:pt x="8995" y="4461"/>
                    <a:pt x="9152" y="4308"/>
                    <a:pt x="9406" y="4177"/>
                  </a:cubicBezTo>
                  <a:cubicBezTo>
                    <a:pt x="9487" y="4134"/>
                    <a:pt x="9581" y="4092"/>
                    <a:pt x="9682" y="4058"/>
                  </a:cubicBezTo>
                  <a:cubicBezTo>
                    <a:pt x="9733" y="4041"/>
                    <a:pt x="9788" y="4024"/>
                    <a:pt x="9848" y="4007"/>
                  </a:cubicBezTo>
                  <a:cubicBezTo>
                    <a:pt x="9882" y="4003"/>
                    <a:pt x="9916" y="3994"/>
                    <a:pt x="9950" y="3986"/>
                  </a:cubicBezTo>
                  <a:lnTo>
                    <a:pt x="9971" y="3981"/>
                  </a:lnTo>
                  <a:cubicBezTo>
                    <a:pt x="10018" y="3973"/>
                    <a:pt x="10060" y="3969"/>
                    <a:pt x="10103" y="3964"/>
                  </a:cubicBezTo>
                  <a:cubicBezTo>
                    <a:pt x="10103" y="3960"/>
                    <a:pt x="10103" y="3960"/>
                    <a:pt x="10103" y="3956"/>
                  </a:cubicBezTo>
                  <a:cubicBezTo>
                    <a:pt x="10098" y="3939"/>
                    <a:pt x="10094" y="3909"/>
                    <a:pt x="10090" y="3850"/>
                  </a:cubicBezTo>
                  <a:cubicBezTo>
                    <a:pt x="10081" y="3778"/>
                    <a:pt x="10086" y="3570"/>
                    <a:pt x="10018" y="3307"/>
                  </a:cubicBezTo>
                  <a:cubicBezTo>
                    <a:pt x="9996" y="3243"/>
                    <a:pt x="9975" y="3175"/>
                    <a:pt x="9946" y="3107"/>
                  </a:cubicBezTo>
                  <a:cubicBezTo>
                    <a:pt x="9916" y="3039"/>
                    <a:pt x="9878" y="2971"/>
                    <a:pt x="9835" y="2908"/>
                  </a:cubicBezTo>
                  <a:cubicBezTo>
                    <a:pt x="9746" y="2776"/>
                    <a:pt x="9619" y="2661"/>
                    <a:pt x="9483" y="2564"/>
                  </a:cubicBezTo>
                  <a:cubicBezTo>
                    <a:pt x="9351" y="2462"/>
                    <a:pt x="9199" y="2385"/>
                    <a:pt x="9050" y="2330"/>
                  </a:cubicBezTo>
                  <a:cubicBezTo>
                    <a:pt x="9037" y="2326"/>
                    <a:pt x="9020" y="2322"/>
                    <a:pt x="9008" y="2318"/>
                  </a:cubicBezTo>
                  <a:cubicBezTo>
                    <a:pt x="8872" y="2271"/>
                    <a:pt x="8740" y="2245"/>
                    <a:pt x="8617" y="2241"/>
                  </a:cubicBezTo>
                  <a:cubicBezTo>
                    <a:pt x="8579" y="2238"/>
                    <a:pt x="8542" y="2237"/>
                    <a:pt x="8507" y="2237"/>
                  </a:cubicBezTo>
                  <a:cubicBezTo>
                    <a:pt x="8292" y="2237"/>
                    <a:pt x="8136" y="2286"/>
                    <a:pt x="8074" y="2301"/>
                  </a:cubicBezTo>
                  <a:cubicBezTo>
                    <a:pt x="8048" y="2309"/>
                    <a:pt x="8031" y="2313"/>
                    <a:pt x="8014" y="2318"/>
                  </a:cubicBezTo>
                  <a:lnTo>
                    <a:pt x="8010" y="2318"/>
                  </a:lnTo>
                  <a:cubicBezTo>
                    <a:pt x="8006" y="2326"/>
                    <a:pt x="8006" y="2335"/>
                    <a:pt x="8006" y="2343"/>
                  </a:cubicBezTo>
                  <a:cubicBezTo>
                    <a:pt x="7997" y="2419"/>
                    <a:pt x="7989" y="2492"/>
                    <a:pt x="7972" y="2560"/>
                  </a:cubicBezTo>
                  <a:cubicBezTo>
                    <a:pt x="7929" y="2738"/>
                    <a:pt x="7862" y="2886"/>
                    <a:pt x="7794" y="3001"/>
                  </a:cubicBezTo>
                  <a:cubicBezTo>
                    <a:pt x="7781" y="3014"/>
                    <a:pt x="7772" y="3031"/>
                    <a:pt x="7764" y="3043"/>
                  </a:cubicBezTo>
                  <a:cubicBezTo>
                    <a:pt x="7747" y="3073"/>
                    <a:pt x="7730" y="3099"/>
                    <a:pt x="7713" y="3120"/>
                  </a:cubicBezTo>
                  <a:lnTo>
                    <a:pt x="7709" y="3120"/>
                  </a:lnTo>
                  <a:cubicBezTo>
                    <a:pt x="7654" y="3196"/>
                    <a:pt x="7603" y="3251"/>
                    <a:pt x="7573" y="3281"/>
                  </a:cubicBezTo>
                  <a:cubicBezTo>
                    <a:pt x="7543" y="3307"/>
                    <a:pt x="7518" y="3328"/>
                    <a:pt x="7497" y="3345"/>
                  </a:cubicBezTo>
                  <a:cubicBezTo>
                    <a:pt x="7475" y="3362"/>
                    <a:pt x="7458" y="3370"/>
                    <a:pt x="7450" y="3379"/>
                  </a:cubicBezTo>
                  <a:cubicBezTo>
                    <a:pt x="7441" y="3383"/>
                    <a:pt x="7433" y="3387"/>
                    <a:pt x="7429" y="3387"/>
                  </a:cubicBezTo>
                  <a:cubicBezTo>
                    <a:pt x="7437" y="3391"/>
                    <a:pt x="7441" y="3391"/>
                    <a:pt x="7450" y="3391"/>
                  </a:cubicBezTo>
                  <a:cubicBezTo>
                    <a:pt x="7586" y="3425"/>
                    <a:pt x="7713" y="3485"/>
                    <a:pt x="7802" y="3544"/>
                  </a:cubicBezTo>
                  <a:cubicBezTo>
                    <a:pt x="7895" y="3608"/>
                    <a:pt x="7955" y="3667"/>
                    <a:pt x="7972" y="3689"/>
                  </a:cubicBezTo>
                  <a:cubicBezTo>
                    <a:pt x="8002" y="3727"/>
                    <a:pt x="7997" y="3735"/>
                    <a:pt x="7993" y="3744"/>
                  </a:cubicBezTo>
                  <a:cubicBezTo>
                    <a:pt x="7990" y="3747"/>
                    <a:pt x="7986" y="3749"/>
                    <a:pt x="7981" y="3749"/>
                  </a:cubicBezTo>
                  <a:cubicBezTo>
                    <a:pt x="7972" y="3749"/>
                    <a:pt x="7959" y="3743"/>
                    <a:pt x="7938" y="3727"/>
                  </a:cubicBezTo>
                  <a:cubicBezTo>
                    <a:pt x="7917" y="3710"/>
                    <a:pt x="7853" y="3663"/>
                    <a:pt x="7764" y="3608"/>
                  </a:cubicBezTo>
                  <a:cubicBezTo>
                    <a:pt x="7675" y="3557"/>
                    <a:pt x="7556" y="3502"/>
                    <a:pt x="7433" y="3472"/>
                  </a:cubicBezTo>
                  <a:cubicBezTo>
                    <a:pt x="7336" y="3450"/>
                    <a:pt x="7240" y="3439"/>
                    <a:pt x="7153" y="3439"/>
                  </a:cubicBezTo>
                  <a:cubicBezTo>
                    <a:pt x="7125" y="3439"/>
                    <a:pt x="7098" y="3440"/>
                    <a:pt x="7072" y="3442"/>
                  </a:cubicBezTo>
                  <a:cubicBezTo>
                    <a:pt x="6970" y="3451"/>
                    <a:pt x="6890" y="3468"/>
                    <a:pt x="6864" y="3472"/>
                  </a:cubicBezTo>
                  <a:cubicBezTo>
                    <a:pt x="6853" y="3473"/>
                    <a:pt x="6844" y="3474"/>
                    <a:pt x="6837" y="3474"/>
                  </a:cubicBezTo>
                  <a:cubicBezTo>
                    <a:pt x="6817" y="3474"/>
                    <a:pt x="6812" y="3470"/>
                    <a:pt x="6809" y="3464"/>
                  </a:cubicBezTo>
                  <a:cubicBezTo>
                    <a:pt x="6809" y="3451"/>
                    <a:pt x="6809" y="3442"/>
                    <a:pt x="6847" y="3421"/>
                  </a:cubicBezTo>
                  <a:cubicBezTo>
                    <a:pt x="6868" y="3413"/>
                    <a:pt x="6919" y="3396"/>
                    <a:pt x="6987" y="3379"/>
                  </a:cubicBezTo>
                  <a:cubicBezTo>
                    <a:pt x="7013" y="3374"/>
                    <a:pt x="7038" y="3370"/>
                    <a:pt x="7064" y="3370"/>
                  </a:cubicBezTo>
                  <a:cubicBezTo>
                    <a:pt x="7098" y="3365"/>
                    <a:pt x="7136" y="3363"/>
                    <a:pt x="7176" y="3363"/>
                  </a:cubicBezTo>
                  <a:cubicBezTo>
                    <a:pt x="7204" y="3363"/>
                    <a:pt x="7233" y="3364"/>
                    <a:pt x="7263" y="3366"/>
                  </a:cubicBezTo>
                  <a:lnTo>
                    <a:pt x="7267" y="3366"/>
                  </a:lnTo>
                  <a:cubicBezTo>
                    <a:pt x="7314" y="3370"/>
                    <a:pt x="7365" y="3374"/>
                    <a:pt x="7416" y="3387"/>
                  </a:cubicBezTo>
                  <a:cubicBezTo>
                    <a:pt x="7416" y="3379"/>
                    <a:pt x="7420" y="3370"/>
                    <a:pt x="7433" y="3357"/>
                  </a:cubicBezTo>
                  <a:cubicBezTo>
                    <a:pt x="7441" y="3345"/>
                    <a:pt x="7454" y="3332"/>
                    <a:pt x="7471" y="3315"/>
                  </a:cubicBezTo>
                  <a:cubicBezTo>
                    <a:pt x="7488" y="3298"/>
                    <a:pt x="7505" y="3273"/>
                    <a:pt x="7535" y="3243"/>
                  </a:cubicBezTo>
                  <a:cubicBezTo>
                    <a:pt x="7552" y="3226"/>
                    <a:pt x="7573" y="3196"/>
                    <a:pt x="7607" y="3158"/>
                  </a:cubicBezTo>
                  <a:cubicBezTo>
                    <a:pt x="7637" y="3120"/>
                    <a:pt x="7671" y="3069"/>
                    <a:pt x="7709" y="3014"/>
                  </a:cubicBezTo>
                  <a:cubicBezTo>
                    <a:pt x="7781" y="2899"/>
                    <a:pt x="7853" y="2738"/>
                    <a:pt x="7900" y="2547"/>
                  </a:cubicBezTo>
                  <a:cubicBezTo>
                    <a:pt x="7942" y="2356"/>
                    <a:pt x="7955" y="2131"/>
                    <a:pt x="7895" y="1906"/>
                  </a:cubicBezTo>
                  <a:cubicBezTo>
                    <a:pt x="7840" y="1681"/>
                    <a:pt x="7717" y="1460"/>
                    <a:pt x="7547" y="1286"/>
                  </a:cubicBezTo>
                  <a:cubicBezTo>
                    <a:pt x="7463" y="1193"/>
                    <a:pt x="7361" y="1116"/>
                    <a:pt x="7250" y="1053"/>
                  </a:cubicBezTo>
                  <a:cubicBezTo>
                    <a:pt x="7153" y="993"/>
                    <a:pt x="7047" y="951"/>
                    <a:pt x="6940" y="921"/>
                  </a:cubicBezTo>
                  <a:cubicBezTo>
                    <a:pt x="6830" y="890"/>
                    <a:pt x="6720" y="877"/>
                    <a:pt x="6614" y="877"/>
                  </a:cubicBezTo>
                  <a:cubicBezTo>
                    <a:pt x="6503" y="877"/>
                    <a:pt x="6397" y="891"/>
                    <a:pt x="6300" y="913"/>
                  </a:cubicBezTo>
                  <a:cubicBezTo>
                    <a:pt x="6109" y="964"/>
                    <a:pt x="5952" y="1040"/>
                    <a:pt x="5841" y="1121"/>
                  </a:cubicBezTo>
                  <a:cubicBezTo>
                    <a:pt x="5786" y="1159"/>
                    <a:pt x="5739" y="1201"/>
                    <a:pt x="5705" y="1231"/>
                  </a:cubicBezTo>
                  <a:cubicBezTo>
                    <a:pt x="5697" y="1240"/>
                    <a:pt x="5688" y="1248"/>
                    <a:pt x="5684" y="1252"/>
                  </a:cubicBezTo>
                  <a:cubicBezTo>
                    <a:pt x="5659" y="1278"/>
                    <a:pt x="5637" y="1295"/>
                    <a:pt x="5625" y="1312"/>
                  </a:cubicBezTo>
                  <a:cubicBezTo>
                    <a:pt x="5591" y="1346"/>
                    <a:pt x="5570" y="1371"/>
                    <a:pt x="5553" y="1392"/>
                  </a:cubicBezTo>
                  <a:cubicBezTo>
                    <a:pt x="5561" y="1392"/>
                    <a:pt x="5565" y="1392"/>
                    <a:pt x="5574" y="1397"/>
                  </a:cubicBezTo>
                  <a:cubicBezTo>
                    <a:pt x="5595" y="1401"/>
                    <a:pt x="5616" y="1409"/>
                    <a:pt x="5637" y="1418"/>
                  </a:cubicBezTo>
                  <a:cubicBezTo>
                    <a:pt x="5765" y="1460"/>
                    <a:pt x="5884" y="1532"/>
                    <a:pt x="5960" y="1609"/>
                  </a:cubicBezTo>
                  <a:cubicBezTo>
                    <a:pt x="6036" y="1685"/>
                    <a:pt x="6075" y="1757"/>
                    <a:pt x="6087" y="1783"/>
                  </a:cubicBezTo>
                  <a:cubicBezTo>
                    <a:pt x="6100" y="1825"/>
                    <a:pt x="6096" y="1834"/>
                    <a:pt x="6087" y="1838"/>
                  </a:cubicBezTo>
                  <a:cubicBezTo>
                    <a:pt x="6084" y="1839"/>
                    <a:pt x="6081" y="1840"/>
                    <a:pt x="6078" y="1840"/>
                  </a:cubicBezTo>
                  <a:cubicBezTo>
                    <a:pt x="6069" y="1840"/>
                    <a:pt x="6059" y="1833"/>
                    <a:pt x="6041" y="1808"/>
                  </a:cubicBezTo>
                  <a:cubicBezTo>
                    <a:pt x="6024" y="1791"/>
                    <a:pt x="5981" y="1728"/>
                    <a:pt x="5909" y="1664"/>
                  </a:cubicBezTo>
                  <a:cubicBezTo>
                    <a:pt x="5837" y="1596"/>
                    <a:pt x="5731" y="1532"/>
                    <a:pt x="5612" y="1494"/>
                  </a:cubicBezTo>
                  <a:cubicBezTo>
                    <a:pt x="5578" y="1481"/>
                    <a:pt x="5540" y="1469"/>
                    <a:pt x="5502" y="1460"/>
                  </a:cubicBezTo>
                  <a:cubicBezTo>
                    <a:pt x="5421" y="1443"/>
                    <a:pt x="5340" y="1431"/>
                    <a:pt x="5272" y="1422"/>
                  </a:cubicBezTo>
                  <a:cubicBezTo>
                    <a:pt x="5251" y="1422"/>
                    <a:pt x="5234" y="1418"/>
                    <a:pt x="5217" y="1418"/>
                  </a:cubicBezTo>
                  <a:cubicBezTo>
                    <a:pt x="5145" y="1414"/>
                    <a:pt x="5090" y="1409"/>
                    <a:pt x="5069" y="1405"/>
                  </a:cubicBezTo>
                  <a:cubicBezTo>
                    <a:pt x="5026" y="1401"/>
                    <a:pt x="5022" y="1392"/>
                    <a:pt x="5022" y="1384"/>
                  </a:cubicBezTo>
                  <a:cubicBezTo>
                    <a:pt x="5018" y="1375"/>
                    <a:pt x="5026" y="1363"/>
                    <a:pt x="5064" y="1354"/>
                  </a:cubicBezTo>
                  <a:cubicBezTo>
                    <a:pt x="5090" y="1350"/>
                    <a:pt x="5149" y="1346"/>
                    <a:pt x="5230" y="1346"/>
                  </a:cubicBezTo>
                  <a:cubicBezTo>
                    <a:pt x="5243" y="1346"/>
                    <a:pt x="5260" y="1350"/>
                    <a:pt x="5277" y="1350"/>
                  </a:cubicBezTo>
                  <a:cubicBezTo>
                    <a:pt x="5328" y="1354"/>
                    <a:pt x="5387" y="1358"/>
                    <a:pt x="5451" y="1367"/>
                  </a:cubicBezTo>
                  <a:cubicBezTo>
                    <a:pt x="5463" y="1371"/>
                    <a:pt x="5480" y="1375"/>
                    <a:pt x="5497" y="1380"/>
                  </a:cubicBezTo>
                  <a:cubicBezTo>
                    <a:pt x="5493" y="1375"/>
                    <a:pt x="5493" y="1367"/>
                    <a:pt x="5497" y="1354"/>
                  </a:cubicBezTo>
                  <a:cubicBezTo>
                    <a:pt x="5497" y="1341"/>
                    <a:pt x="5502" y="1329"/>
                    <a:pt x="5506" y="1312"/>
                  </a:cubicBezTo>
                  <a:cubicBezTo>
                    <a:pt x="5510" y="1290"/>
                    <a:pt x="5514" y="1269"/>
                    <a:pt x="5523" y="1240"/>
                  </a:cubicBezTo>
                  <a:cubicBezTo>
                    <a:pt x="5531" y="1201"/>
                    <a:pt x="5548" y="1125"/>
                    <a:pt x="5553" y="1019"/>
                  </a:cubicBezTo>
                  <a:cubicBezTo>
                    <a:pt x="5553" y="968"/>
                    <a:pt x="5548" y="908"/>
                    <a:pt x="5540" y="845"/>
                  </a:cubicBezTo>
                  <a:cubicBezTo>
                    <a:pt x="5531" y="781"/>
                    <a:pt x="5514" y="709"/>
                    <a:pt x="5493" y="641"/>
                  </a:cubicBezTo>
                  <a:cubicBezTo>
                    <a:pt x="5442" y="501"/>
                    <a:pt x="5353" y="352"/>
                    <a:pt x="5217" y="238"/>
                  </a:cubicBezTo>
                  <a:cubicBezTo>
                    <a:pt x="5081" y="123"/>
                    <a:pt x="4907" y="43"/>
                    <a:pt x="4721" y="13"/>
                  </a:cubicBezTo>
                  <a:cubicBezTo>
                    <a:pt x="4669" y="5"/>
                    <a:pt x="4614" y="1"/>
                    <a:pt x="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57858" y="5081980"/>
              <a:ext cx="288249" cy="83978"/>
            </a:xfrm>
            <a:custGeom>
              <a:avLst/>
              <a:gdLst/>
              <a:ahLst/>
              <a:cxnLst/>
              <a:rect l="l" t="t" r="r" b="b"/>
              <a:pathLst>
                <a:path w="1270" h="370" extrusionOk="0">
                  <a:moveTo>
                    <a:pt x="614" y="0"/>
                  </a:moveTo>
                  <a:cubicBezTo>
                    <a:pt x="545" y="0"/>
                    <a:pt x="479" y="12"/>
                    <a:pt x="412" y="26"/>
                  </a:cubicBezTo>
                  <a:cubicBezTo>
                    <a:pt x="340" y="48"/>
                    <a:pt x="277" y="73"/>
                    <a:pt x="221" y="107"/>
                  </a:cubicBezTo>
                  <a:cubicBezTo>
                    <a:pt x="111" y="171"/>
                    <a:pt x="43" y="243"/>
                    <a:pt x="26" y="268"/>
                  </a:cubicBezTo>
                  <a:cubicBezTo>
                    <a:pt x="1" y="311"/>
                    <a:pt x="5" y="319"/>
                    <a:pt x="13" y="328"/>
                  </a:cubicBezTo>
                  <a:cubicBezTo>
                    <a:pt x="15" y="329"/>
                    <a:pt x="17" y="331"/>
                    <a:pt x="20" y="331"/>
                  </a:cubicBezTo>
                  <a:cubicBezTo>
                    <a:pt x="27" y="331"/>
                    <a:pt x="39" y="325"/>
                    <a:pt x="64" y="302"/>
                  </a:cubicBezTo>
                  <a:cubicBezTo>
                    <a:pt x="90" y="285"/>
                    <a:pt x="153" y="226"/>
                    <a:pt x="260" y="171"/>
                  </a:cubicBezTo>
                  <a:cubicBezTo>
                    <a:pt x="356" y="118"/>
                    <a:pt x="487" y="81"/>
                    <a:pt x="624" y="81"/>
                  </a:cubicBezTo>
                  <a:cubicBezTo>
                    <a:pt x="631" y="81"/>
                    <a:pt x="638" y="81"/>
                    <a:pt x="646" y="82"/>
                  </a:cubicBezTo>
                  <a:cubicBezTo>
                    <a:pt x="786" y="86"/>
                    <a:pt x="926" y="137"/>
                    <a:pt x="1024" y="196"/>
                  </a:cubicBezTo>
                  <a:cubicBezTo>
                    <a:pt x="1121" y="256"/>
                    <a:pt x="1181" y="324"/>
                    <a:pt x="1206" y="340"/>
                  </a:cubicBezTo>
                  <a:cubicBezTo>
                    <a:pt x="1230" y="362"/>
                    <a:pt x="1244" y="370"/>
                    <a:pt x="1252" y="370"/>
                  </a:cubicBezTo>
                  <a:cubicBezTo>
                    <a:pt x="1256" y="370"/>
                    <a:pt x="1259" y="368"/>
                    <a:pt x="1261" y="366"/>
                  </a:cubicBezTo>
                  <a:cubicBezTo>
                    <a:pt x="1270" y="362"/>
                    <a:pt x="1270" y="353"/>
                    <a:pt x="1244" y="307"/>
                  </a:cubicBezTo>
                  <a:cubicBezTo>
                    <a:pt x="1227" y="281"/>
                    <a:pt x="1168" y="205"/>
                    <a:pt x="1062" y="133"/>
                  </a:cubicBezTo>
                  <a:cubicBezTo>
                    <a:pt x="956" y="65"/>
                    <a:pt x="803" y="5"/>
                    <a:pt x="646" y="1"/>
                  </a:cubicBezTo>
                  <a:cubicBezTo>
                    <a:pt x="635" y="0"/>
                    <a:pt x="625" y="0"/>
                    <a:pt x="61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2293109" y="5458971"/>
              <a:ext cx="440317" cy="215846"/>
            </a:xfrm>
            <a:custGeom>
              <a:avLst/>
              <a:gdLst/>
              <a:ahLst/>
              <a:cxnLst/>
              <a:rect l="l" t="t" r="r" b="b"/>
              <a:pathLst>
                <a:path w="1940" h="951" extrusionOk="0">
                  <a:moveTo>
                    <a:pt x="615" y="1"/>
                  </a:moveTo>
                  <a:cubicBezTo>
                    <a:pt x="507" y="1"/>
                    <a:pt x="401" y="12"/>
                    <a:pt x="302" y="33"/>
                  </a:cubicBezTo>
                  <a:cubicBezTo>
                    <a:pt x="191" y="55"/>
                    <a:pt x="94" y="93"/>
                    <a:pt x="0" y="135"/>
                  </a:cubicBezTo>
                  <a:cubicBezTo>
                    <a:pt x="0" y="135"/>
                    <a:pt x="47" y="130"/>
                    <a:pt x="126" y="130"/>
                  </a:cubicBezTo>
                  <a:cubicBezTo>
                    <a:pt x="426" y="130"/>
                    <a:pt x="1190" y="207"/>
                    <a:pt x="1600" y="950"/>
                  </a:cubicBezTo>
                  <a:cubicBezTo>
                    <a:pt x="1609" y="950"/>
                    <a:pt x="1613" y="950"/>
                    <a:pt x="1617" y="946"/>
                  </a:cubicBezTo>
                  <a:cubicBezTo>
                    <a:pt x="1715" y="925"/>
                    <a:pt x="1821" y="908"/>
                    <a:pt x="1940" y="908"/>
                  </a:cubicBezTo>
                  <a:cubicBezTo>
                    <a:pt x="1936" y="908"/>
                    <a:pt x="1936" y="908"/>
                    <a:pt x="1936" y="904"/>
                  </a:cubicBezTo>
                  <a:cubicBezTo>
                    <a:pt x="1931" y="891"/>
                    <a:pt x="1919" y="865"/>
                    <a:pt x="1906" y="840"/>
                  </a:cubicBezTo>
                  <a:cubicBezTo>
                    <a:pt x="1889" y="810"/>
                    <a:pt x="1872" y="772"/>
                    <a:pt x="1847" y="730"/>
                  </a:cubicBezTo>
                  <a:cubicBezTo>
                    <a:pt x="1800" y="649"/>
                    <a:pt x="1728" y="547"/>
                    <a:pt x="1634" y="449"/>
                  </a:cubicBezTo>
                  <a:cubicBezTo>
                    <a:pt x="1537" y="352"/>
                    <a:pt x="1418" y="254"/>
                    <a:pt x="1274" y="174"/>
                  </a:cubicBezTo>
                  <a:cubicBezTo>
                    <a:pt x="1133" y="97"/>
                    <a:pt x="972" y="38"/>
                    <a:pt x="802" y="12"/>
                  </a:cubicBezTo>
                  <a:cubicBezTo>
                    <a:pt x="740" y="4"/>
                    <a:pt x="677" y="1"/>
                    <a:pt x="615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666908" y="5359333"/>
              <a:ext cx="561745" cy="190199"/>
            </a:xfrm>
            <a:custGeom>
              <a:avLst/>
              <a:gdLst/>
              <a:ahLst/>
              <a:cxnLst/>
              <a:rect l="l" t="t" r="r" b="b"/>
              <a:pathLst>
                <a:path w="2475" h="838" extrusionOk="0">
                  <a:moveTo>
                    <a:pt x="1026" y="1"/>
                  </a:moveTo>
                  <a:cubicBezTo>
                    <a:pt x="867" y="1"/>
                    <a:pt x="713" y="22"/>
                    <a:pt x="569" y="56"/>
                  </a:cubicBezTo>
                  <a:cubicBezTo>
                    <a:pt x="450" y="82"/>
                    <a:pt x="340" y="120"/>
                    <a:pt x="242" y="163"/>
                  </a:cubicBezTo>
                  <a:lnTo>
                    <a:pt x="238" y="167"/>
                  </a:lnTo>
                  <a:lnTo>
                    <a:pt x="0" y="290"/>
                  </a:lnTo>
                  <a:cubicBezTo>
                    <a:pt x="25" y="282"/>
                    <a:pt x="342" y="205"/>
                    <a:pt x="748" y="205"/>
                  </a:cubicBezTo>
                  <a:cubicBezTo>
                    <a:pt x="1249" y="205"/>
                    <a:pt x="1886" y="323"/>
                    <a:pt x="2271" y="837"/>
                  </a:cubicBezTo>
                  <a:cubicBezTo>
                    <a:pt x="2322" y="782"/>
                    <a:pt x="2390" y="719"/>
                    <a:pt x="2475" y="655"/>
                  </a:cubicBezTo>
                  <a:cubicBezTo>
                    <a:pt x="2462" y="642"/>
                    <a:pt x="2445" y="625"/>
                    <a:pt x="2420" y="604"/>
                  </a:cubicBezTo>
                  <a:cubicBezTo>
                    <a:pt x="2369" y="553"/>
                    <a:pt x="2220" y="405"/>
                    <a:pt x="1978" y="264"/>
                  </a:cubicBezTo>
                  <a:cubicBezTo>
                    <a:pt x="1859" y="197"/>
                    <a:pt x="1719" y="133"/>
                    <a:pt x="1562" y="86"/>
                  </a:cubicBezTo>
                  <a:cubicBezTo>
                    <a:pt x="1410" y="40"/>
                    <a:pt x="1240" y="10"/>
                    <a:pt x="1070" y="1"/>
                  </a:cubicBezTo>
                  <a:cubicBezTo>
                    <a:pt x="1055" y="1"/>
                    <a:pt x="1041" y="1"/>
                    <a:pt x="102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06485" y="5125330"/>
              <a:ext cx="18611" cy="27236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82" y="1"/>
                  </a:moveTo>
                  <a:lnTo>
                    <a:pt x="82" y="1"/>
                  </a:lnTo>
                  <a:cubicBezTo>
                    <a:pt x="69" y="14"/>
                    <a:pt x="60" y="31"/>
                    <a:pt x="52" y="43"/>
                  </a:cubicBezTo>
                  <a:cubicBezTo>
                    <a:pt x="35" y="73"/>
                    <a:pt x="18" y="99"/>
                    <a:pt x="1" y="120"/>
                  </a:cubicBezTo>
                  <a:cubicBezTo>
                    <a:pt x="48" y="69"/>
                    <a:pt x="82" y="26"/>
                    <a:pt x="82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41935" y="4683200"/>
              <a:ext cx="221747" cy="530196"/>
            </a:xfrm>
            <a:custGeom>
              <a:avLst/>
              <a:gdLst/>
              <a:ahLst/>
              <a:cxnLst/>
              <a:rect l="l" t="t" r="r" b="b"/>
              <a:pathLst>
                <a:path w="977" h="2336" extrusionOk="0">
                  <a:moveTo>
                    <a:pt x="268" y="1"/>
                  </a:moveTo>
                  <a:lnTo>
                    <a:pt x="268" y="1"/>
                  </a:lnTo>
                  <a:cubicBezTo>
                    <a:pt x="484" y="379"/>
                    <a:pt x="976" y="1474"/>
                    <a:pt x="0" y="2327"/>
                  </a:cubicBezTo>
                  <a:cubicBezTo>
                    <a:pt x="221" y="2318"/>
                    <a:pt x="263" y="2314"/>
                    <a:pt x="276" y="2314"/>
                  </a:cubicBezTo>
                  <a:lnTo>
                    <a:pt x="280" y="2314"/>
                  </a:lnTo>
                  <a:lnTo>
                    <a:pt x="429" y="2335"/>
                  </a:lnTo>
                  <a:cubicBezTo>
                    <a:pt x="429" y="2327"/>
                    <a:pt x="433" y="2318"/>
                    <a:pt x="446" y="2305"/>
                  </a:cubicBezTo>
                  <a:cubicBezTo>
                    <a:pt x="454" y="2293"/>
                    <a:pt x="467" y="2280"/>
                    <a:pt x="484" y="2263"/>
                  </a:cubicBezTo>
                  <a:cubicBezTo>
                    <a:pt x="501" y="2246"/>
                    <a:pt x="518" y="2221"/>
                    <a:pt x="548" y="2191"/>
                  </a:cubicBezTo>
                  <a:cubicBezTo>
                    <a:pt x="565" y="2174"/>
                    <a:pt x="586" y="2144"/>
                    <a:pt x="620" y="2106"/>
                  </a:cubicBezTo>
                  <a:cubicBezTo>
                    <a:pt x="650" y="2068"/>
                    <a:pt x="684" y="2017"/>
                    <a:pt x="722" y="1962"/>
                  </a:cubicBezTo>
                  <a:cubicBezTo>
                    <a:pt x="794" y="1847"/>
                    <a:pt x="866" y="1686"/>
                    <a:pt x="913" y="1495"/>
                  </a:cubicBezTo>
                  <a:cubicBezTo>
                    <a:pt x="955" y="1304"/>
                    <a:pt x="968" y="1079"/>
                    <a:pt x="908" y="854"/>
                  </a:cubicBezTo>
                  <a:cubicBezTo>
                    <a:pt x="853" y="629"/>
                    <a:pt x="730" y="408"/>
                    <a:pt x="560" y="234"/>
                  </a:cubicBezTo>
                  <a:cubicBezTo>
                    <a:pt x="476" y="141"/>
                    <a:pt x="374" y="64"/>
                    <a:pt x="268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372987" y="4970312"/>
              <a:ext cx="2270" cy="612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5" y="1"/>
                  </a:moveTo>
                  <a:cubicBezTo>
                    <a:pt x="1" y="9"/>
                    <a:pt x="1" y="18"/>
                    <a:pt x="1" y="26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600407" y="4970312"/>
              <a:ext cx="248756" cy="395150"/>
            </a:xfrm>
            <a:custGeom>
              <a:avLst/>
              <a:gdLst/>
              <a:ahLst/>
              <a:cxnLst/>
              <a:rect l="l" t="t" r="r" b="b"/>
              <a:pathLst>
                <a:path w="1096" h="1741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8"/>
                    <a:pt x="1011" y="688"/>
                    <a:pt x="675" y="1741"/>
                  </a:cubicBezTo>
                  <a:cubicBezTo>
                    <a:pt x="726" y="1724"/>
                    <a:pt x="781" y="1707"/>
                    <a:pt x="841" y="1690"/>
                  </a:cubicBezTo>
                  <a:cubicBezTo>
                    <a:pt x="875" y="1686"/>
                    <a:pt x="909" y="1677"/>
                    <a:pt x="943" y="1669"/>
                  </a:cubicBezTo>
                  <a:lnTo>
                    <a:pt x="1096" y="1639"/>
                  </a:lnTo>
                  <a:cubicBezTo>
                    <a:pt x="1091" y="1622"/>
                    <a:pt x="1087" y="1588"/>
                    <a:pt x="1083" y="1533"/>
                  </a:cubicBezTo>
                  <a:cubicBezTo>
                    <a:pt x="1074" y="1461"/>
                    <a:pt x="1079" y="1253"/>
                    <a:pt x="1011" y="990"/>
                  </a:cubicBezTo>
                  <a:cubicBezTo>
                    <a:pt x="989" y="926"/>
                    <a:pt x="968" y="858"/>
                    <a:pt x="939" y="790"/>
                  </a:cubicBezTo>
                  <a:cubicBezTo>
                    <a:pt x="909" y="722"/>
                    <a:pt x="871" y="654"/>
                    <a:pt x="828" y="591"/>
                  </a:cubicBezTo>
                  <a:cubicBezTo>
                    <a:pt x="739" y="459"/>
                    <a:pt x="612" y="344"/>
                    <a:pt x="476" y="247"/>
                  </a:cubicBezTo>
                  <a:cubicBezTo>
                    <a:pt x="344" y="145"/>
                    <a:pt x="192" y="68"/>
                    <a:pt x="43" y="13"/>
                  </a:cubicBezTo>
                  <a:cubicBezTo>
                    <a:pt x="30" y="9"/>
                    <a:pt x="13" y="5"/>
                    <a:pt x="1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564759" y="4444431"/>
              <a:ext cx="251707" cy="313215"/>
            </a:xfrm>
            <a:custGeom>
              <a:avLst/>
              <a:gdLst/>
              <a:ahLst/>
              <a:cxnLst/>
              <a:rect l="l" t="t" r="r" b="b"/>
              <a:pathLst>
                <a:path w="1109" h="1380" extrusionOk="0">
                  <a:moveTo>
                    <a:pt x="116" y="1"/>
                  </a:moveTo>
                  <a:cubicBezTo>
                    <a:pt x="77" y="1"/>
                    <a:pt x="38" y="3"/>
                    <a:pt x="1" y="9"/>
                  </a:cubicBezTo>
                  <a:cubicBezTo>
                    <a:pt x="1" y="9"/>
                    <a:pt x="901" y="454"/>
                    <a:pt x="786" y="1346"/>
                  </a:cubicBezTo>
                  <a:cubicBezTo>
                    <a:pt x="799" y="1346"/>
                    <a:pt x="816" y="1350"/>
                    <a:pt x="833" y="1350"/>
                  </a:cubicBezTo>
                  <a:cubicBezTo>
                    <a:pt x="884" y="1354"/>
                    <a:pt x="943" y="1358"/>
                    <a:pt x="1007" y="1367"/>
                  </a:cubicBezTo>
                  <a:cubicBezTo>
                    <a:pt x="1019" y="1371"/>
                    <a:pt x="1036" y="1375"/>
                    <a:pt x="1053" y="1380"/>
                  </a:cubicBezTo>
                  <a:cubicBezTo>
                    <a:pt x="1049" y="1375"/>
                    <a:pt x="1049" y="1367"/>
                    <a:pt x="1053" y="1354"/>
                  </a:cubicBezTo>
                  <a:cubicBezTo>
                    <a:pt x="1053" y="1341"/>
                    <a:pt x="1058" y="1329"/>
                    <a:pt x="1062" y="1312"/>
                  </a:cubicBezTo>
                  <a:cubicBezTo>
                    <a:pt x="1066" y="1290"/>
                    <a:pt x="1070" y="1269"/>
                    <a:pt x="1079" y="1240"/>
                  </a:cubicBezTo>
                  <a:cubicBezTo>
                    <a:pt x="1087" y="1201"/>
                    <a:pt x="1104" y="1125"/>
                    <a:pt x="1109" y="1019"/>
                  </a:cubicBezTo>
                  <a:cubicBezTo>
                    <a:pt x="1109" y="968"/>
                    <a:pt x="1104" y="908"/>
                    <a:pt x="1096" y="845"/>
                  </a:cubicBezTo>
                  <a:cubicBezTo>
                    <a:pt x="1087" y="781"/>
                    <a:pt x="1070" y="709"/>
                    <a:pt x="1049" y="641"/>
                  </a:cubicBezTo>
                  <a:cubicBezTo>
                    <a:pt x="998" y="501"/>
                    <a:pt x="909" y="352"/>
                    <a:pt x="773" y="238"/>
                  </a:cubicBezTo>
                  <a:cubicBezTo>
                    <a:pt x="637" y="123"/>
                    <a:pt x="463" y="43"/>
                    <a:pt x="277" y="13"/>
                  </a:cubicBezTo>
                  <a:cubicBezTo>
                    <a:pt x="225" y="5"/>
                    <a:pt x="170" y="1"/>
                    <a:pt x="11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816238" y="4728593"/>
              <a:ext cx="30187" cy="32910"/>
            </a:xfrm>
            <a:custGeom>
              <a:avLst/>
              <a:gdLst/>
              <a:ahLst/>
              <a:cxnLst/>
              <a:rect l="l" t="t" r="r" b="b"/>
              <a:pathLst>
                <a:path w="133" h="145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07" y="26"/>
                    <a:pt x="85" y="43"/>
                    <a:pt x="73" y="60"/>
                  </a:cubicBezTo>
                  <a:cubicBezTo>
                    <a:pt x="39" y="94"/>
                    <a:pt x="18" y="119"/>
                    <a:pt x="1" y="140"/>
                  </a:cubicBezTo>
                  <a:cubicBezTo>
                    <a:pt x="9" y="140"/>
                    <a:pt x="13" y="140"/>
                    <a:pt x="22" y="145"/>
                  </a:cubicBezTo>
                  <a:cubicBezTo>
                    <a:pt x="56" y="111"/>
                    <a:pt x="94" y="60"/>
                    <a:pt x="132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-16956" y="4635991"/>
              <a:ext cx="228556" cy="467553"/>
            </a:xfrm>
            <a:custGeom>
              <a:avLst/>
              <a:gdLst/>
              <a:ahLst/>
              <a:cxnLst/>
              <a:rect l="l" t="t" r="r" b="b"/>
              <a:pathLst>
                <a:path w="1007" h="2060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981" y="9"/>
                    <a:pt x="955" y="18"/>
                    <a:pt x="930" y="26"/>
                  </a:cubicBezTo>
                  <a:cubicBezTo>
                    <a:pt x="802" y="77"/>
                    <a:pt x="667" y="145"/>
                    <a:pt x="543" y="243"/>
                  </a:cubicBezTo>
                  <a:cubicBezTo>
                    <a:pt x="420" y="340"/>
                    <a:pt x="306" y="459"/>
                    <a:pt x="221" y="603"/>
                  </a:cubicBezTo>
                  <a:cubicBezTo>
                    <a:pt x="132" y="744"/>
                    <a:pt x="72" y="901"/>
                    <a:pt x="43" y="1058"/>
                  </a:cubicBezTo>
                  <a:cubicBezTo>
                    <a:pt x="9" y="1210"/>
                    <a:pt x="0" y="1363"/>
                    <a:pt x="13" y="1495"/>
                  </a:cubicBezTo>
                  <a:cubicBezTo>
                    <a:pt x="26" y="1631"/>
                    <a:pt x="51" y="1745"/>
                    <a:pt x="81" y="1834"/>
                  </a:cubicBezTo>
                  <a:cubicBezTo>
                    <a:pt x="98" y="1877"/>
                    <a:pt x="106" y="1915"/>
                    <a:pt x="123" y="1949"/>
                  </a:cubicBezTo>
                  <a:cubicBezTo>
                    <a:pt x="136" y="1979"/>
                    <a:pt x="144" y="2000"/>
                    <a:pt x="153" y="2017"/>
                  </a:cubicBezTo>
                  <a:cubicBezTo>
                    <a:pt x="157" y="2034"/>
                    <a:pt x="166" y="2047"/>
                    <a:pt x="170" y="2059"/>
                  </a:cubicBezTo>
                  <a:cubicBezTo>
                    <a:pt x="302" y="2021"/>
                    <a:pt x="429" y="2004"/>
                    <a:pt x="543" y="2000"/>
                  </a:cubicBezTo>
                  <a:cubicBezTo>
                    <a:pt x="47" y="72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-216460" y="5106038"/>
              <a:ext cx="377901" cy="256700"/>
            </a:xfrm>
            <a:custGeom>
              <a:avLst/>
              <a:gdLst/>
              <a:ahLst/>
              <a:cxnLst/>
              <a:rect l="l" t="t" r="r" b="b"/>
              <a:pathLst>
                <a:path w="1665" h="1131" extrusionOk="0">
                  <a:moveTo>
                    <a:pt x="1535" y="0"/>
                  </a:moveTo>
                  <a:cubicBezTo>
                    <a:pt x="1501" y="0"/>
                    <a:pt x="1464" y="2"/>
                    <a:pt x="1427" y="5"/>
                  </a:cubicBezTo>
                  <a:cubicBezTo>
                    <a:pt x="1219" y="14"/>
                    <a:pt x="964" y="77"/>
                    <a:pt x="739" y="205"/>
                  </a:cubicBezTo>
                  <a:cubicBezTo>
                    <a:pt x="514" y="328"/>
                    <a:pt x="323" y="510"/>
                    <a:pt x="204" y="680"/>
                  </a:cubicBezTo>
                  <a:cubicBezTo>
                    <a:pt x="81" y="846"/>
                    <a:pt x="35" y="998"/>
                    <a:pt x="22" y="1049"/>
                  </a:cubicBezTo>
                  <a:cubicBezTo>
                    <a:pt x="13" y="1083"/>
                    <a:pt x="5" y="1100"/>
                    <a:pt x="1" y="1117"/>
                  </a:cubicBezTo>
                  <a:cubicBezTo>
                    <a:pt x="26" y="1115"/>
                    <a:pt x="48" y="1114"/>
                    <a:pt x="67" y="1114"/>
                  </a:cubicBezTo>
                  <a:cubicBezTo>
                    <a:pt x="87" y="1114"/>
                    <a:pt x="102" y="1115"/>
                    <a:pt x="115" y="1117"/>
                  </a:cubicBezTo>
                  <a:cubicBezTo>
                    <a:pt x="153" y="1117"/>
                    <a:pt x="179" y="1126"/>
                    <a:pt x="200" y="1130"/>
                  </a:cubicBezTo>
                  <a:cubicBezTo>
                    <a:pt x="200" y="1130"/>
                    <a:pt x="569" y="141"/>
                    <a:pt x="1664" y="5"/>
                  </a:cubicBezTo>
                  <a:cubicBezTo>
                    <a:pt x="1625" y="3"/>
                    <a:pt x="1582" y="0"/>
                    <a:pt x="1535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759" y="5092874"/>
              <a:ext cx="273723" cy="71268"/>
            </a:xfrm>
            <a:custGeom>
              <a:avLst/>
              <a:gdLst/>
              <a:ahLst/>
              <a:cxnLst/>
              <a:rect l="l" t="t" r="r" b="b"/>
              <a:pathLst>
                <a:path w="1206" h="314" extrusionOk="0">
                  <a:moveTo>
                    <a:pt x="686" y="0"/>
                  </a:moveTo>
                  <a:cubicBezTo>
                    <a:pt x="662" y="0"/>
                    <a:pt x="641" y="4"/>
                    <a:pt x="641" y="4"/>
                  </a:cubicBezTo>
                  <a:lnTo>
                    <a:pt x="425" y="25"/>
                  </a:lnTo>
                  <a:lnTo>
                    <a:pt x="157" y="135"/>
                  </a:lnTo>
                  <a:lnTo>
                    <a:pt x="0" y="280"/>
                  </a:lnTo>
                  <a:cubicBezTo>
                    <a:pt x="0" y="280"/>
                    <a:pt x="281" y="180"/>
                    <a:pt x="618" y="180"/>
                  </a:cubicBezTo>
                  <a:cubicBezTo>
                    <a:pt x="810" y="180"/>
                    <a:pt x="1019" y="212"/>
                    <a:pt x="1206" y="314"/>
                  </a:cubicBezTo>
                  <a:cubicBezTo>
                    <a:pt x="1138" y="199"/>
                    <a:pt x="1010" y="114"/>
                    <a:pt x="1002" y="106"/>
                  </a:cubicBezTo>
                  <a:cubicBezTo>
                    <a:pt x="998" y="97"/>
                    <a:pt x="964" y="4"/>
                    <a:pt x="879" y="4"/>
                  </a:cubicBezTo>
                  <a:cubicBezTo>
                    <a:pt x="830" y="6"/>
                    <a:pt x="796" y="9"/>
                    <a:pt x="770" y="9"/>
                  </a:cubicBezTo>
                  <a:cubicBezTo>
                    <a:pt x="751" y="9"/>
                    <a:pt x="736" y="7"/>
                    <a:pt x="722" y="4"/>
                  </a:cubicBezTo>
                  <a:cubicBezTo>
                    <a:pt x="710" y="1"/>
                    <a:pt x="698" y="0"/>
                    <a:pt x="686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66802" y="5413351"/>
              <a:ext cx="467326" cy="152522"/>
            </a:xfrm>
            <a:custGeom>
              <a:avLst/>
              <a:gdLst/>
              <a:ahLst/>
              <a:cxnLst/>
              <a:rect l="l" t="t" r="r" b="b"/>
              <a:pathLst>
                <a:path w="2059" h="672" extrusionOk="0">
                  <a:moveTo>
                    <a:pt x="768" y="0"/>
                  </a:moveTo>
                  <a:cubicBezTo>
                    <a:pt x="550" y="0"/>
                    <a:pt x="174" y="14"/>
                    <a:pt x="174" y="14"/>
                  </a:cubicBezTo>
                  <a:lnTo>
                    <a:pt x="0" y="124"/>
                  </a:lnTo>
                  <a:cubicBezTo>
                    <a:pt x="0" y="124"/>
                    <a:pt x="1134" y="298"/>
                    <a:pt x="1745" y="672"/>
                  </a:cubicBezTo>
                  <a:cubicBezTo>
                    <a:pt x="2046" y="621"/>
                    <a:pt x="2059" y="642"/>
                    <a:pt x="2046" y="621"/>
                  </a:cubicBezTo>
                  <a:cubicBezTo>
                    <a:pt x="2038" y="599"/>
                    <a:pt x="1770" y="387"/>
                    <a:pt x="1673" y="290"/>
                  </a:cubicBezTo>
                  <a:cubicBezTo>
                    <a:pt x="1579" y="188"/>
                    <a:pt x="1036" y="5"/>
                    <a:pt x="841" y="1"/>
                  </a:cubicBezTo>
                  <a:cubicBezTo>
                    <a:pt x="819" y="1"/>
                    <a:pt x="795" y="0"/>
                    <a:pt x="7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895222" y="5557021"/>
              <a:ext cx="340224" cy="48344"/>
            </a:xfrm>
            <a:custGeom>
              <a:avLst/>
              <a:gdLst/>
              <a:ahLst/>
              <a:cxnLst/>
              <a:rect l="l" t="t" r="r" b="b"/>
              <a:pathLst>
                <a:path w="1499" h="213" extrusionOk="0">
                  <a:moveTo>
                    <a:pt x="574" y="0"/>
                  </a:moveTo>
                  <a:lnTo>
                    <a:pt x="141" y="90"/>
                  </a:lnTo>
                  <a:lnTo>
                    <a:pt x="1" y="179"/>
                  </a:lnTo>
                  <a:cubicBezTo>
                    <a:pt x="1" y="179"/>
                    <a:pt x="444" y="140"/>
                    <a:pt x="857" y="140"/>
                  </a:cubicBezTo>
                  <a:cubicBezTo>
                    <a:pt x="1118" y="140"/>
                    <a:pt x="1366" y="155"/>
                    <a:pt x="1483" y="205"/>
                  </a:cubicBezTo>
                  <a:lnTo>
                    <a:pt x="1483" y="205"/>
                  </a:lnTo>
                  <a:cubicBezTo>
                    <a:pt x="1193" y="71"/>
                    <a:pt x="1066" y="22"/>
                    <a:pt x="1066" y="22"/>
                  </a:cubicBezTo>
                  <a:lnTo>
                    <a:pt x="574" y="0"/>
                  </a:lnTo>
                  <a:close/>
                  <a:moveTo>
                    <a:pt x="1483" y="205"/>
                  </a:moveTo>
                  <a:cubicBezTo>
                    <a:pt x="1488" y="208"/>
                    <a:pt x="1494" y="210"/>
                    <a:pt x="1499" y="213"/>
                  </a:cubicBezTo>
                  <a:cubicBezTo>
                    <a:pt x="1494" y="210"/>
                    <a:pt x="1489" y="208"/>
                    <a:pt x="1483" y="205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74923" y="5451027"/>
              <a:ext cx="297781" cy="71495"/>
            </a:xfrm>
            <a:custGeom>
              <a:avLst/>
              <a:gdLst/>
              <a:ahLst/>
              <a:cxnLst/>
              <a:rect l="l" t="t" r="r" b="b"/>
              <a:pathLst>
                <a:path w="1312" h="315" extrusionOk="0">
                  <a:moveTo>
                    <a:pt x="730" y="1"/>
                  </a:moveTo>
                  <a:lnTo>
                    <a:pt x="391" y="26"/>
                  </a:lnTo>
                  <a:lnTo>
                    <a:pt x="145" y="119"/>
                  </a:lnTo>
                  <a:lnTo>
                    <a:pt x="0" y="213"/>
                  </a:lnTo>
                  <a:cubicBezTo>
                    <a:pt x="0" y="213"/>
                    <a:pt x="295" y="164"/>
                    <a:pt x="617" y="164"/>
                  </a:cubicBezTo>
                  <a:cubicBezTo>
                    <a:pt x="879" y="164"/>
                    <a:pt x="1159" y="196"/>
                    <a:pt x="1312" y="315"/>
                  </a:cubicBezTo>
                  <a:cubicBezTo>
                    <a:pt x="1140" y="112"/>
                    <a:pt x="1085" y="93"/>
                    <a:pt x="1070" y="93"/>
                  </a:cubicBezTo>
                  <a:cubicBezTo>
                    <a:pt x="1067" y="93"/>
                    <a:pt x="1066" y="94"/>
                    <a:pt x="1066" y="9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"/>
          <p:cNvSpPr/>
          <p:nvPr/>
        </p:nvSpPr>
        <p:spPr>
          <a:xfrm>
            <a:off x="1056795" y="607679"/>
            <a:ext cx="190124" cy="178796"/>
          </a:xfrm>
          <a:custGeom>
            <a:avLst/>
            <a:gdLst/>
            <a:ahLst/>
            <a:cxnLst/>
            <a:rect l="l" t="t" r="r" b="b"/>
            <a:pathLst>
              <a:path w="1007" h="947" extrusionOk="0">
                <a:moveTo>
                  <a:pt x="514" y="0"/>
                </a:moveTo>
                <a:cubicBezTo>
                  <a:pt x="246" y="0"/>
                  <a:pt x="60" y="195"/>
                  <a:pt x="26" y="488"/>
                </a:cubicBezTo>
                <a:cubicBezTo>
                  <a:pt x="0" y="756"/>
                  <a:pt x="246" y="947"/>
                  <a:pt x="514" y="947"/>
                </a:cubicBezTo>
                <a:cubicBezTo>
                  <a:pt x="786" y="947"/>
                  <a:pt x="1006" y="726"/>
                  <a:pt x="1006" y="459"/>
                </a:cubicBezTo>
                <a:cubicBezTo>
                  <a:pt x="1006" y="187"/>
                  <a:pt x="786" y="0"/>
                  <a:pt x="5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578515" y="957728"/>
            <a:ext cx="242989" cy="229395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8446944" y="488697"/>
            <a:ext cx="251107" cy="236570"/>
          </a:xfrm>
          <a:custGeom>
            <a:avLst/>
            <a:gdLst/>
            <a:ahLst/>
            <a:cxnLst/>
            <a:rect l="l" t="t" r="r" b="b"/>
            <a:pathLst>
              <a:path w="1330" h="1253" extrusionOk="0">
                <a:moveTo>
                  <a:pt x="684" y="0"/>
                </a:moveTo>
                <a:cubicBezTo>
                  <a:pt x="328" y="0"/>
                  <a:pt x="77" y="264"/>
                  <a:pt x="39" y="646"/>
                </a:cubicBezTo>
                <a:cubicBezTo>
                  <a:pt x="1" y="1002"/>
                  <a:pt x="328" y="1253"/>
                  <a:pt x="684" y="1253"/>
                </a:cubicBezTo>
                <a:cubicBezTo>
                  <a:pt x="1041" y="1253"/>
                  <a:pt x="1329" y="964"/>
                  <a:pt x="1329" y="607"/>
                </a:cubicBezTo>
                <a:cubicBezTo>
                  <a:pt x="1329" y="251"/>
                  <a:pt x="1041" y="0"/>
                  <a:pt x="684" y="0"/>
                </a:cubicBezTo>
                <a:close/>
              </a:path>
            </a:pathLst>
          </a:custGeom>
          <a:solidFill>
            <a:srgbClr val="FFFFFF">
              <a:alpha val="6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>
            <a:off x="8207388" y="1958864"/>
            <a:ext cx="239024" cy="224675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FFFFFF">
              <a:alpha val="79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8325956" y="1636011"/>
            <a:ext cx="146888" cy="138015"/>
          </a:xfrm>
          <a:custGeom>
            <a:avLst/>
            <a:gdLst/>
            <a:ahLst/>
            <a:cxnLst/>
            <a:rect l="l" t="t" r="r" b="b"/>
            <a:pathLst>
              <a:path w="778" h="731" extrusionOk="0">
                <a:moveTo>
                  <a:pt x="400" y="0"/>
                </a:moveTo>
                <a:cubicBezTo>
                  <a:pt x="192" y="0"/>
                  <a:pt x="48" y="153"/>
                  <a:pt x="22" y="378"/>
                </a:cubicBezTo>
                <a:cubicBezTo>
                  <a:pt x="1" y="582"/>
                  <a:pt x="192" y="730"/>
                  <a:pt x="400" y="730"/>
                </a:cubicBezTo>
                <a:cubicBezTo>
                  <a:pt x="608" y="730"/>
                  <a:pt x="778" y="561"/>
                  <a:pt x="778" y="353"/>
                </a:cubicBezTo>
                <a:cubicBezTo>
                  <a:pt x="778" y="145"/>
                  <a:pt x="608" y="0"/>
                  <a:pt x="400" y="0"/>
                </a:cubicBezTo>
                <a:close/>
              </a:path>
            </a:pathLst>
          </a:custGeom>
          <a:solidFill>
            <a:srgbClr val="FFFFFF">
              <a:alpha val="41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/>
          <p:nvPr/>
        </p:nvSpPr>
        <p:spPr>
          <a:xfrm>
            <a:off x="6386538" y="469589"/>
            <a:ext cx="239024" cy="224675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73E7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"/>
          <p:cNvSpPr/>
          <p:nvPr/>
        </p:nvSpPr>
        <p:spPr>
          <a:xfrm>
            <a:off x="8491586" y="2642916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6728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"/>
          <p:cNvSpPr/>
          <p:nvPr/>
        </p:nvSpPr>
        <p:spPr>
          <a:xfrm flipH="1">
            <a:off x="4976384" y="1315763"/>
            <a:ext cx="4834429" cy="973398"/>
          </a:xfrm>
          <a:custGeom>
            <a:avLst/>
            <a:gdLst/>
            <a:ahLst/>
            <a:cxnLst/>
            <a:rect l="l" t="t" r="r" b="b"/>
            <a:pathLst>
              <a:path w="47063" h="9476" extrusionOk="0">
                <a:moveTo>
                  <a:pt x="23441" y="0"/>
                </a:moveTo>
                <a:cubicBezTo>
                  <a:pt x="21652" y="0"/>
                  <a:pt x="19637" y="2168"/>
                  <a:pt x="18069" y="3686"/>
                </a:cubicBezTo>
                <a:cubicBezTo>
                  <a:pt x="17609" y="4130"/>
                  <a:pt x="17096" y="4312"/>
                  <a:pt x="16520" y="4312"/>
                </a:cubicBezTo>
                <a:cubicBezTo>
                  <a:pt x="14534" y="4312"/>
                  <a:pt x="11807" y="2146"/>
                  <a:pt x="7992" y="1139"/>
                </a:cubicBezTo>
                <a:cubicBezTo>
                  <a:pt x="7746" y="1075"/>
                  <a:pt x="7504" y="1020"/>
                  <a:pt x="7267" y="978"/>
                </a:cubicBezTo>
                <a:cubicBezTo>
                  <a:pt x="6666" y="885"/>
                  <a:pt x="6056" y="831"/>
                  <a:pt x="5453" y="831"/>
                </a:cubicBezTo>
                <a:cubicBezTo>
                  <a:pt x="4623" y="831"/>
                  <a:pt x="3807" y="934"/>
                  <a:pt x="3052" y="1177"/>
                </a:cubicBezTo>
                <a:cubicBezTo>
                  <a:pt x="2729" y="1275"/>
                  <a:pt x="2428" y="1385"/>
                  <a:pt x="2152" y="1504"/>
                </a:cubicBezTo>
                <a:cubicBezTo>
                  <a:pt x="768" y="2090"/>
                  <a:pt x="0" y="2837"/>
                  <a:pt x="0" y="2837"/>
                </a:cubicBezTo>
                <a:cubicBezTo>
                  <a:pt x="0" y="2837"/>
                  <a:pt x="4" y="2990"/>
                  <a:pt x="9" y="3240"/>
                </a:cubicBezTo>
                <a:cubicBezTo>
                  <a:pt x="17" y="3495"/>
                  <a:pt x="26" y="3847"/>
                  <a:pt x="34" y="4246"/>
                </a:cubicBezTo>
                <a:cubicBezTo>
                  <a:pt x="183" y="5575"/>
                  <a:pt x="0" y="6780"/>
                  <a:pt x="94" y="8075"/>
                </a:cubicBezTo>
                <a:cubicBezTo>
                  <a:pt x="1851" y="6780"/>
                  <a:pt x="3706" y="5481"/>
                  <a:pt x="5900" y="5031"/>
                </a:cubicBezTo>
                <a:cubicBezTo>
                  <a:pt x="6205" y="4963"/>
                  <a:pt x="6515" y="4912"/>
                  <a:pt x="6834" y="4887"/>
                </a:cubicBezTo>
                <a:cubicBezTo>
                  <a:pt x="6988" y="4875"/>
                  <a:pt x="7144" y="4868"/>
                  <a:pt x="7301" y="4868"/>
                </a:cubicBezTo>
                <a:cubicBezTo>
                  <a:pt x="7788" y="4868"/>
                  <a:pt x="8291" y="4929"/>
                  <a:pt x="8807" y="5061"/>
                </a:cubicBezTo>
                <a:cubicBezTo>
                  <a:pt x="9126" y="5120"/>
                  <a:pt x="9440" y="5218"/>
                  <a:pt x="9754" y="5362"/>
                </a:cubicBezTo>
                <a:cubicBezTo>
                  <a:pt x="10068" y="5502"/>
                  <a:pt x="10378" y="5689"/>
                  <a:pt x="10688" y="5931"/>
                </a:cubicBezTo>
                <a:cubicBezTo>
                  <a:pt x="10879" y="6063"/>
                  <a:pt x="11057" y="6211"/>
                  <a:pt x="11218" y="6381"/>
                </a:cubicBezTo>
                <a:cubicBezTo>
                  <a:pt x="11379" y="6551"/>
                  <a:pt x="11532" y="6738"/>
                  <a:pt x="11668" y="6941"/>
                </a:cubicBezTo>
                <a:cubicBezTo>
                  <a:pt x="11931" y="7183"/>
                  <a:pt x="12135" y="7302"/>
                  <a:pt x="12322" y="7417"/>
                </a:cubicBezTo>
                <a:cubicBezTo>
                  <a:pt x="13233" y="7967"/>
                  <a:pt x="13776" y="8726"/>
                  <a:pt x="15374" y="8726"/>
                </a:cubicBezTo>
                <a:cubicBezTo>
                  <a:pt x="15748" y="8726"/>
                  <a:pt x="16180" y="8684"/>
                  <a:pt x="16689" y="8588"/>
                </a:cubicBezTo>
                <a:cubicBezTo>
                  <a:pt x="19747" y="8012"/>
                  <a:pt x="21618" y="6050"/>
                  <a:pt x="22148" y="6050"/>
                </a:cubicBezTo>
                <a:cubicBezTo>
                  <a:pt x="22391" y="6050"/>
                  <a:pt x="22352" y="6463"/>
                  <a:pt x="22016" y="7612"/>
                </a:cubicBezTo>
                <a:cubicBezTo>
                  <a:pt x="21612" y="8982"/>
                  <a:pt x="22946" y="9475"/>
                  <a:pt x="24863" y="9475"/>
                </a:cubicBezTo>
                <a:cubicBezTo>
                  <a:pt x="25244" y="9475"/>
                  <a:pt x="25647" y="9456"/>
                  <a:pt x="26065" y="9420"/>
                </a:cubicBezTo>
                <a:cubicBezTo>
                  <a:pt x="26273" y="9399"/>
                  <a:pt x="26485" y="9378"/>
                  <a:pt x="26702" y="9352"/>
                </a:cubicBezTo>
                <a:cubicBezTo>
                  <a:pt x="28153" y="9216"/>
                  <a:pt x="29550" y="8805"/>
                  <a:pt x="30929" y="8440"/>
                </a:cubicBezTo>
                <a:cubicBezTo>
                  <a:pt x="31205" y="8363"/>
                  <a:pt x="31481" y="8291"/>
                  <a:pt x="31753" y="8223"/>
                </a:cubicBezTo>
                <a:cubicBezTo>
                  <a:pt x="32054" y="8219"/>
                  <a:pt x="32343" y="8181"/>
                  <a:pt x="32618" y="8121"/>
                </a:cubicBezTo>
                <a:cubicBezTo>
                  <a:pt x="32899" y="8058"/>
                  <a:pt x="33166" y="7973"/>
                  <a:pt x="33421" y="7867"/>
                </a:cubicBezTo>
                <a:cubicBezTo>
                  <a:pt x="33722" y="7705"/>
                  <a:pt x="33998" y="7518"/>
                  <a:pt x="34278" y="7336"/>
                </a:cubicBezTo>
                <a:cubicBezTo>
                  <a:pt x="34681" y="6962"/>
                  <a:pt x="35021" y="6479"/>
                  <a:pt x="35360" y="6012"/>
                </a:cubicBezTo>
                <a:cubicBezTo>
                  <a:pt x="35534" y="5778"/>
                  <a:pt x="35704" y="5549"/>
                  <a:pt x="35887" y="5341"/>
                </a:cubicBezTo>
                <a:cubicBezTo>
                  <a:pt x="36328" y="4744"/>
                  <a:pt x="36909" y="4502"/>
                  <a:pt x="37519" y="4502"/>
                </a:cubicBezTo>
                <a:cubicBezTo>
                  <a:pt x="38656" y="4502"/>
                  <a:pt x="39893" y="5343"/>
                  <a:pt x="40517" y="6296"/>
                </a:cubicBezTo>
                <a:cubicBezTo>
                  <a:pt x="40708" y="6487"/>
                  <a:pt x="40899" y="6665"/>
                  <a:pt x="41107" y="6818"/>
                </a:cubicBezTo>
                <a:cubicBezTo>
                  <a:pt x="41463" y="7081"/>
                  <a:pt x="41854" y="7254"/>
                  <a:pt x="42318" y="7254"/>
                </a:cubicBezTo>
                <a:cubicBezTo>
                  <a:pt x="42385" y="7254"/>
                  <a:pt x="42454" y="7250"/>
                  <a:pt x="42525" y="7243"/>
                </a:cubicBezTo>
                <a:cubicBezTo>
                  <a:pt x="45301" y="6962"/>
                  <a:pt x="47062" y="3720"/>
                  <a:pt x="46324" y="944"/>
                </a:cubicBezTo>
                <a:lnTo>
                  <a:pt x="46324" y="944"/>
                </a:lnTo>
                <a:cubicBezTo>
                  <a:pt x="45581" y="2166"/>
                  <a:pt x="44736" y="3032"/>
                  <a:pt x="43807" y="3465"/>
                </a:cubicBezTo>
                <a:cubicBezTo>
                  <a:pt x="43573" y="3575"/>
                  <a:pt x="43336" y="3656"/>
                  <a:pt x="43089" y="3711"/>
                </a:cubicBezTo>
                <a:cubicBezTo>
                  <a:pt x="42864" y="3827"/>
                  <a:pt x="42642" y="3874"/>
                  <a:pt x="42423" y="3874"/>
                </a:cubicBezTo>
                <a:cubicBezTo>
                  <a:pt x="42271" y="3874"/>
                  <a:pt x="42120" y="3851"/>
                  <a:pt x="41969" y="3813"/>
                </a:cubicBezTo>
                <a:cubicBezTo>
                  <a:pt x="40502" y="3217"/>
                  <a:pt x="38941" y="2588"/>
                  <a:pt x="37442" y="2588"/>
                </a:cubicBezTo>
                <a:cubicBezTo>
                  <a:pt x="36382" y="2588"/>
                  <a:pt x="35352" y="2903"/>
                  <a:pt x="34410" y="3766"/>
                </a:cubicBezTo>
                <a:cubicBezTo>
                  <a:pt x="34206" y="3949"/>
                  <a:pt x="34011" y="4148"/>
                  <a:pt x="33828" y="4356"/>
                </a:cubicBezTo>
                <a:cubicBezTo>
                  <a:pt x="33641" y="4569"/>
                  <a:pt x="33472" y="4789"/>
                  <a:pt x="33314" y="5019"/>
                </a:cubicBezTo>
                <a:cubicBezTo>
                  <a:pt x="33107" y="5159"/>
                  <a:pt x="32894" y="5277"/>
                  <a:pt x="32678" y="5375"/>
                </a:cubicBezTo>
                <a:cubicBezTo>
                  <a:pt x="32119" y="5637"/>
                  <a:pt x="31523" y="5790"/>
                  <a:pt x="30886" y="5790"/>
                </a:cubicBezTo>
                <a:cubicBezTo>
                  <a:pt x="30286" y="5790"/>
                  <a:pt x="29648" y="5654"/>
                  <a:pt x="28968" y="5345"/>
                </a:cubicBezTo>
                <a:cubicBezTo>
                  <a:pt x="28760" y="5269"/>
                  <a:pt x="28557" y="5171"/>
                  <a:pt x="28361" y="5057"/>
                </a:cubicBezTo>
                <a:cubicBezTo>
                  <a:pt x="28166" y="4942"/>
                  <a:pt x="27975" y="4802"/>
                  <a:pt x="27793" y="4649"/>
                </a:cubicBezTo>
                <a:cubicBezTo>
                  <a:pt x="26587" y="3537"/>
                  <a:pt x="26124" y="1869"/>
                  <a:pt x="24978" y="672"/>
                </a:cubicBezTo>
                <a:cubicBezTo>
                  <a:pt x="24771" y="464"/>
                  <a:pt x="24554" y="312"/>
                  <a:pt x="24338" y="205"/>
                </a:cubicBezTo>
                <a:cubicBezTo>
                  <a:pt x="24047" y="64"/>
                  <a:pt x="23747" y="0"/>
                  <a:pt x="2344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 flipH="1">
            <a:off x="-1370848" y="2515558"/>
            <a:ext cx="8374561" cy="704577"/>
          </a:xfrm>
          <a:custGeom>
            <a:avLst/>
            <a:gdLst/>
            <a:ahLst/>
            <a:cxnLst/>
            <a:rect l="l" t="t" r="r" b="b"/>
            <a:pathLst>
              <a:path w="36787" h="3095" extrusionOk="0">
                <a:moveTo>
                  <a:pt x="26014" y="1"/>
                </a:moveTo>
                <a:cubicBezTo>
                  <a:pt x="24846" y="1"/>
                  <a:pt x="23907" y="807"/>
                  <a:pt x="22942" y="1383"/>
                </a:cubicBezTo>
                <a:cubicBezTo>
                  <a:pt x="22921" y="1392"/>
                  <a:pt x="22904" y="1404"/>
                  <a:pt x="22882" y="1413"/>
                </a:cubicBezTo>
                <a:cubicBezTo>
                  <a:pt x="22479" y="1651"/>
                  <a:pt x="22059" y="1859"/>
                  <a:pt x="21588" y="1973"/>
                </a:cubicBezTo>
                <a:cubicBezTo>
                  <a:pt x="21337" y="2037"/>
                  <a:pt x="21087" y="2088"/>
                  <a:pt x="20837" y="2130"/>
                </a:cubicBezTo>
                <a:cubicBezTo>
                  <a:pt x="20492" y="2182"/>
                  <a:pt x="20144" y="2209"/>
                  <a:pt x="19796" y="2209"/>
                </a:cubicBezTo>
                <a:cubicBezTo>
                  <a:pt x="19260" y="2209"/>
                  <a:pt x="18723" y="2145"/>
                  <a:pt x="18201" y="2011"/>
                </a:cubicBezTo>
                <a:cubicBezTo>
                  <a:pt x="17331" y="1786"/>
                  <a:pt x="16554" y="1328"/>
                  <a:pt x="15731" y="984"/>
                </a:cubicBezTo>
                <a:cubicBezTo>
                  <a:pt x="14487" y="471"/>
                  <a:pt x="13171" y="72"/>
                  <a:pt x="11821" y="29"/>
                </a:cubicBezTo>
                <a:cubicBezTo>
                  <a:pt x="11766" y="28"/>
                  <a:pt x="11710" y="27"/>
                  <a:pt x="11654" y="27"/>
                </a:cubicBezTo>
                <a:cubicBezTo>
                  <a:pt x="11369" y="27"/>
                  <a:pt x="11083" y="45"/>
                  <a:pt x="10803" y="84"/>
                </a:cubicBezTo>
                <a:cubicBezTo>
                  <a:pt x="10264" y="165"/>
                  <a:pt x="9750" y="343"/>
                  <a:pt x="9237" y="513"/>
                </a:cubicBezTo>
                <a:cubicBezTo>
                  <a:pt x="9067" y="573"/>
                  <a:pt x="8897" y="624"/>
                  <a:pt x="8723" y="670"/>
                </a:cubicBezTo>
                <a:cubicBezTo>
                  <a:pt x="7772" y="921"/>
                  <a:pt x="6779" y="1010"/>
                  <a:pt x="5799" y="1022"/>
                </a:cubicBezTo>
                <a:lnTo>
                  <a:pt x="5676" y="1022"/>
                </a:lnTo>
                <a:cubicBezTo>
                  <a:pt x="5631" y="1023"/>
                  <a:pt x="5587" y="1023"/>
                  <a:pt x="5543" y="1023"/>
                </a:cubicBezTo>
                <a:cubicBezTo>
                  <a:pt x="4899" y="1023"/>
                  <a:pt x="4256" y="995"/>
                  <a:pt x="3613" y="963"/>
                </a:cubicBezTo>
                <a:cubicBezTo>
                  <a:pt x="3390" y="952"/>
                  <a:pt x="3163" y="932"/>
                  <a:pt x="2939" y="932"/>
                </a:cubicBezTo>
                <a:cubicBezTo>
                  <a:pt x="2903" y="932"/>
                  <a:pt x="2868" y="932"/>
                  <a:pt x="2832" y="933"/>
                </a:cubicBezTo>
                <a:cubicBezTo>
                  <a:pt x="2569" y="942"/>
                  <a:pt x="2305" y="993"/>
                  <a:pt x="2051" y="1044"/>
                </a:cubicBezTo>
                <a:cubicBezTo>
                  <a:pt x="1711" y="1107"/>
                  <a:pt x="1372" y="1184"/>
                  <a:pt x="1036" y="1273"/>
                </a:cubicBezTo>
                <a:cubicBezTo>
                  <a:pt x="879" y="1315"/>
                  <a:pt x="718" y="1362"/>
                  <a:pt x="561" y="1404"/>
                </a:cubicBezTo>
                <a:cubicBezTo>
                  <a:pt x="408" y="1447"/>
                  <a:pt x="238" y="1464"/>
                  <a:pt x="94" y="1536"/>
                </a:cubicBezTo>
                <a:cubicBezTo>
                  <a:pt x="86" y="1540"/>
                  <a:pt x="77" y="1545"/>
                  <a:pt x="69" y="1553"/>
                </a:cubicBezTo>
                <a:cubicBezTo>
                  <a:pt x="1" y="1634"/>
                  <a:pt x="480" y="1659"/>
                  <a:pt x="514" y="1663"/>
                </a:cubicBezTo>
                <a:cubicBezTo>
                  <a:pt x="524" y="1664"/>
                  <a:pt x="534" y="1664"/>
                  <a:pt x="543" y="1664"/>
                </a:cubicBezTo>
                <a:cubicBezTo>
                  <a:pt x="740" y="1664"/>
                  <a:pt x="927" y="1623"/>
                  <a:pt x="1121" y="1574"/>
                </a:cubicBezTo>
                <a:cubicBezTo>
                  <a:pt x="1431" y="1498"/>
                  <a:pt x="1741" y="1430"/>
                  <a:pt x="2055" y="1371"/>
                </a:cubicBezTo>
                <a:cubicBezTo>
                  <a:pt x="2221" y="1341"/>
                  <a:pt x="2386" y="1303"/>
                  <a:pt x="2556" y="1281"/>
                </a:cubicBezTo>
                <a:cubicBezTo>
                  <a:pt x="2624" y="1272"/>
                  <a:pt x="2692" y="1269"/>
                  <a:pt x="2761" y="1269"/>
                </a:cubicBezTo>
                <a:cubicBezTo>
                  <a:pt x="2856" y="1269"/>
                  <a:pt x="2950" y="1276"/>
                  <a:pt x="3044" y="1286"/>
                </a:cubicBezTo>
                <a:cubicBezTo>
                  <a:pt x="3409" y="1320"/>
                  <a:pt x="3778" y="1349"/>
                  <a:pt x="4143" y="1379"/>
                </a:cubicBezTo>
                <a:cubicBezTo>
                  <a:pt x="4721" y="1419"/>
                  <a:pt x="5301" y="1444"/>
                  <a:pt x="5880" y="1444"/>
                </a:cubicBezTo>
                <a:cubicBezTo>
                  <a:pt x="6033" y="1444"/>
                  <a:pt x="6185" y="1442"/>
                  <a:pt x="6338" y="1438"/>
                </a:cubicBezTo>
                <a:cubicBezTo>
                  <a:pt x="7076" y="1417"/>
                  <a:pt x="7806" y="1345"/>
                  <a:pt x="8528" y="1201"/>
                </a:cubicBezTo>
                <a:cubicBezTo>
                  <a:pt x="8948" y="1116"/>
                  <a:pt x="9355" y="989"/>
                  <a:pt x="9780" y="921"/>
                </a:cubicBezTo>
                <a:cubicBezTo>
                  <a:pt x="10052" y="880"/>
                  <a:pt x="10331" y="865"/>
                  <a:pt x="10608" y="865"/>
                </a:cubicBezTo>
                <a:cubicBezTo>
                  <a:pt x="10738" y="865"/>
                  <a:pt x="10867" y="869"/>
                  <a:pt x="10994" y="874"/>
                </a:cubicBezTo>
                <a:cubicBezTo>
                  <a:pt x="12844" y="950"/>
                  <a:pt x="14517" y="1977"/>
                  <a:pt x="16236" y="2563"/>
                </a:cubicBezTo>
                <a:cubicBezTo>
                  <a:pt x="16299" y="2589"/>
                  <a:pt x="16363" y="2610"/>
                  <a:pt x="16431" y="2631"/>
                </a:cubicBezTo>
                <a:cubicBezTo>
                  <a:pt x="16630" y="2703"/>
                  <a:pt x="16830" y="2771"/>
                  <a:pt x="17034" y="2826"/>
                </a:cubicBezTo>
                <a:cubicBezTo>
                  <a:pt x="17705" y="3013"/>
                  <a:pt x="18380" y="3094"/>
                  <a:pt x="19054" y="3094"/>
                </a:cubicBezTo>
                <a:cubicBezTo>
                  <a:pt x="19594" y="3094"/>
                  <a:pt x="20133" y="3042"/>
                  <a:pt x="20671" y="2949"/>
                </a:cubicBezTo>
                <a:cubicBezTo>
                  <a:pt x="20938" y="2903"/>
                  <a:pt x="21206" y="2848"/>
                  <a:pt x="21473" y="2784"/>
                </a:cubicBezTo>
                <a:cubicBezTo>
                  <a:pt x="22114" y="2623"/>
                  <a:pt x="22691" y="2359"/>
                  <a:pt x="23239" y="2037"/>
                </a:cubicBezTo>
                <a:cubicBezTo>
                  <a:pt x="23379" y="1956"/>
                  <a:pt x="23515" y="1871"/>
                  <a:pt x="23651" y="1782"/>
                </a:cubicBezTo>
                <a:cubicBezTo>
                  <a:pt x="24256" y="1362"/>
                  <a:pt x="24999" y="1032"/>
                  <a:pt x="25736" y="1032"/>
                </a:cubicBezTo>
                <a:cubicBezTo>
                  <a:pt x="26027" y="1032"/>
                  <a:pt x="26316" y="1083"/>
                  <a:pt x="26596" y="1201"/>
                </a:cubicBezTo>
                <a:cubicBezTo>
                  <a:pt x="27212" y="1460"/>
                  <a:pt x="27853" y="1689"/>
                  <a:pt x="28485" y="1910"/>
                </a:cubicBezTo>
                <a:cubicBezTo>
                  <a:pt x="29130" y="2139"/>
                  <a:pt x="29801" y="2326"/>
                  <a:pt x="30488" y="2376"/>
                </a:cubicBezTo>
                <a:cubicBezTo>
                  <a:pt x="30661" y="2388"/>
                  <a:pt x="30834" y="2394"/>
                  <a:pt x="31007" y="2394"/>
                </a:cubicBezTo>
                <a:cubicBezTo>
                  <a:pt x="31581" y="2394"/>
                  <a:pt x="32153" y="2334"/>
                  <a:pt x="32721" y="2249"/>
                </a:cubicBezTo>
                <a:cubicBezTo>
                  <a:pt x="33438" y="2135"/>
                  <a:pt x="34164" y="2003"/>
                  <a:pt x="34864" y="1803"/>
                </a:cubicBezTo>
                <a:cubicBezTo>
                  <a:pt x="35170" y="1719"/>
                  <a:pt x="35471" y="1621"/>
                  <a:pt x="35768" y="1511"/>
                </a:cubicBezTo>
                <a:cubicBezTo>
                  <a:pt x="35913" y="1460"/>
                  <a:pt x="36053" y="1404"/>
                  <a:pt x="36197" y="1349"/>
                </a:cubicBezTo>
                <a:cubicBezTo>
                  <a:pt x="36320" y="1298"/>
                  <a:pt x="36498" y="1256"/>
                  <a:pt x="36596" y="1167"/>
                </a:cubicBezTo>
                <a:cubicBezTo>
                  <a:pt x="36787" y="997"/>
                  <a:pt x="36643" y="708"/>
                  <a:pt x="36490" y="573"/>
                </a:cubicBezTo>
                <a:cubicBezTo>
                  <a:pt x="36392" y="483"/>
                  <a:pt x="36273" y="416"/>
                  <a:pt x="36176" y="382"/>
                </a:cubicBezTo>
                <a:cubicBezTo>
                  <a:pt x="35792" y="240"/>
                  <a:pt x="35368" y="179"/>
                  <a:pt x="34951" y="179"/>
                </a:cubicBezTo>
                <a:cubicBezTo>
                  <a:pt x="34783" y="179"/>
                  <a:pt x="34615" y="189"/>
                  <a:pt x="34453" y="208"/>
                </a:cubicBezTo>
                <a:cubicBezTo>
                  <a:pt x="34007" y="263"/>
                  <a:pt x="33595" y="411"/>
                  <a:pt x="33167" y="513"/>
                </a:cubicBezTo>
                <a:cubicBezTo>
                  <a:pt x="32789" y="607"/>
                  <a:pt x="32411" y="683"/>
                  <a:pt x="32029" y="742"/>
                </a:cubicBezTo>
                <a:cubicBezTo>
                  <a:pt x="31783" y="781"/>
                  <a:pt x="31537" y="810"/>
                  <a:pt x="31286" y="836"/>
                </a:cubicBezTo>
                <a:cubicBezTo>
                  <a:pt x="31066" y="869"/>
                  <a:pt x="30850" y="884"/>
                  <a:pt x="30636" y="884"/>
                </a:cubicBezTo>
                <a:cubicBezTo>
                  <a:pt x="29138" y="884"/>
                  <a:pt x="27772" y="157"/>
                  <a:pt x="26257" y="12"/>
                </a:cubicBezTo>
                <a:cubicBezTo>
                  <a:pt x="26175" y="4"/>
                  <a:pt x="26094" y="1"/>
                  <a:pt x="26014" y="1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 flipH="1">
            <a:off x="-1849136" y="50899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/>
          <p:nvPr/>
        </p:nvSpPr>
        <p:spPr>
          <a:xfrm>
            <a:off x="26053" y="3075425"/>
            <a:ext cx="9320057" cy="179236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3"/>
          <p:cNvGrpSpPr/>
          <p:nvPr/>
        </p:nvGrpSpPr>
        <p:grpSpPr>
          <a:xfrm rot="2700000">
            <a:off x="422058" y="-253428"/>
            <a:ext cx="5488112" cy="4990553"/>
            <a:chOff x="10355000" y="-1098325"/>
            <a:chExt cx="1924750" cy="1750250"/>
          </a:xfrm>
        </p:grpSpPr>
        <p:sp>
          <p:nvSpPr>
            <p:cNvPr id="217" name="Google Shape;217;p3"/>
            <p:cNvSpPr/>
            <p:nvPr/>
          </p:nvSpPr>
          <p:spPr>
            <a:xfrm>
              <a:off x="10355000" y="-1098325"/>
              <a:ext cx="1924750" cy="1750250"/>
            </a:xfrm>
            <a:custGeom>
              <a:avLst/>
              <a:gdLst/>
              <a:ahLst/>
              <a:cxnLst/>
              <a:rect l="l" t="t" r="r" b="b"/>
              <a:pathLst>
                <a:path w="76990" h="70010" extrusionOk="0">
                  <a:moveTo>
                    <a:pt x="37766" y="1"/>
                  </a:moveTo>
                  <a:cubicBezTo>
                    <a:pt x="31054" y="1"/>
                    <a:pt x="33023" y="10218"/>
                    <a:pt x="35016" y="16172"/>
                  </a:cubicBezTo>
                  <a:cubicBezTo>
                    <a:pt x="37020" y="22135"/>
                    <a:pt x="36927" y="26406"/>
                    <a:pt x="32459" y="26406"/>
                  </a:cubicBezTo>
                  <a:cubicBezTo>
                    <a:pt x="32345" y="26406"/>
                    <a:pt x="32228" y="26403"/>
                    <a:pt x="32108" y="26397"/>
                  </a:cubicBezTo>
                  <a:cubicBezTo>
                    <a:pt x="28518" y="26210"/>
                    <a:pt x="23630" y="21614"/>
                    <a:pt x="20057" y="21614"/>
                  </a:cubicBezTo>
                  <a:cubicBezTo>
                    <a:pt x="18842" y="21614"/>
                    <a:pt x="17779" y="22146"/>
                    <a:pt x="16970" y="23565"/>
                  </a:cubicBezTo>
                  <a:cubicBezTo>
                    <a:pt x="14514" y="27876"/>
                    <a:pt x="22960" y="31385"/>
                    <a:pt x="25467" y="34117"/>
                  </a:cubicBezTo>
                  <a:cubicBezTo>
                    <a:pt x="26711" y="35474"/>
                    <a:pt x="29958" y="39815"/>
                    <a:pt x="22884" y="39815"/>
                  </a:cubicBezTo>
                  <a:cubicBezTo>
                    <a:pt x="22123" y="39815"/>
                    <a:pt x="21243" y="39765"/>
                    <a:pt x="20229" y="39656"/>
                  </a:cubicBezTo>
                  <a:cubicBezTo>
                    <a:pt x="16280" y="39229"/>
                    <a:pt x="12463" y="38696"/>
                    <a:pt x="9235" y="38696"/>
                  </a:cubicBezTo>
                  <a:cubicBezTo>
                    <a:pt x="3919" y="38696"/>
                    <a:pt x="197" y="40142"/>
                    <a:pt x="103" y="45896"/>
                  </a:cubicBezTo>
                  <a:cubicBezTo>
                    <a:pt x="1" y="51235"/>
                    <a:pt x="3477" y="53020"/>
                    <a:pt x="7775" y="53020"/>
                  </a:cubicBezTo>
                  <a:cubicBezTo>
                    <a:pt x="10822" y="53020"/>
                    <a:pt x="14281" y="52123"/>
                    <a:pt x="17171" y="50959"/>
                  </a:cubicBezTo>
                  <a:cubicBezTo>
                    <a:pt x="19988" y="49828"/>
                    <a:pt x="21861" y="49369"/>
                    <a:pt x="23057" y="49369"/>
                  </a:cubicBezTo>
                  <a:cubicBezTo>
                    <a:pt x="26287" y="49369"/>
                    <a:pt x="24576" y="52720"/>
                    <a:pt x="23186" y="55245"/>
                  </a:cubicBezTo>
                  <a:cubicBezTo>
                    <a:pt x="21507" y="58327"/>
                    <a:pt x="12083" y="64117"/>
                    <a:pt x="17096" y="68428"/>
                  </a:cubicBezTo>
                  <a:cubicBezTo>
                    <a:pt x="18017" y="69224"/>
                    <a:pt x="18907" y="69563"/>
                    <a:pt x="19767" y="69563"/>
                  </a:cubicBezTo>
                  <a:cubicBezTo>
                    <a:pt x="23561" y="69563"/>
                    <a:pt x="26773" y="62969"/>
                    <a:pt x="29552" y="60007"/>
                  </a:cubicBezTo>
                  <a:cubicBezTo>
                    <a:pt x="31407" y="58028"/>
                    <a:pt x="34154" y="56451"/>
                    <a:pt x="36712" y="56451"/>
                  </a:cubicBezTo>
                  <a:cubicBezTo>
                    <a:pt x="38854" y="56451"/>
                    <a:pt x="40864" y="57557"/>
                    <a:pt x="42108" y="60458"/>
                  </a:cubicBezTo>
                  <a:cubicBezTo>
                    <a:pt x="44272" y="65546"/>
                    <a:pt x="44754" y="70010"/>
                    <a:pt x="47932" y="70010"/>
                  </a:cubicBezTo>
                  <a:cubicBezTo>
                    <a:pt x="48730" y="70010"/>
                    <a:pt x="49698" y="69728"/>
                    <a:pt x="50905" y="69104"/>
                  </a:cubicBezTo>
                  <a:cubicBezTo>
                    <a:pt x="57472" y="65696"/>
                    <a:pt x="45467" y="57049"/>
                    <a:pt x="47748" y="53415"/>
                  </a:cubicBezTo>
                  <a:cubicBezTo>
                    <a:pt x="50003" y="49781"/>
                    <a:pt x="60229" y="53866"/>
                    <a:pt x="60229" y="48879"/>
                  </a:cubicBezTo>
                  <a:cubicBezTo>
                    <a:pt x="60229" y="43891"/>
                    <a:pt x="50454" y="45470"/>
                    <a:pt x="50229" y="42062"/>
                  </a:cubicBezTo>
                  <a:cubicBezTo>
                    <a:pt x="50041" y="39221"/>
                    <a:pt x="52534" y="37807"/>
                    <a:pt x="59421" y="37807"/>
                  </a:cubicBezTo>
                  <a:cubicBezTo>
                    <a:pt x="60797" y="37807"/>
                    <a:pt x="62348" y="37864"/>
                    <a:pt x="64088" y="37976"/>
                  </a:cubicBezTo>
                  <a:cubicBezTo>
                    <a:pt x="64527" y="38005"/>
                    <a:pt x="64953" y="38019"/>
                    <a:pt x="65364" y="38019"/>
                  </a:cubicBezTo>
                  <a:cubicBezTo>
                    <a:pt x="74749" y="38019"/>
                    <a:pt x="76990" y="30824"/>
                    <a:pt x="72284" y="25470"/>
                  </a:cubicBezTo>
                  <a:cubicBezTo>
                    <a:pt x="71344" y="24406"/>
                    <a:pt x="70086" y="23986"/>
                    <a:pt x="68655" y="23986"/>
                  </a:cubicBezTo>
                  <a:cubicBezTo>
                    <a:pt x="63284" y="23986"/>
                    <a:pt x="55468" y="29900"/>
                    <a:pt x="52823" y="29900"/>
                  </a:cubicBezTo>
                  <a:cubicBezTo>
                    <a:pt x="52470" y="29900"/>
                    <a:pt x="52209" y="29794"/>
                    <a:pt x="52058" y="29555"/>
                  </a:cubicBezTo>
                  <a:cubicBezTo>
                    <a:pt x="50454" y="27074"/>
                    <a:pt x="57096" y="24894"/>
                    <a:pt x="57497" y="21159"/>
                  </a:cubicBezTo>
                  <a:cubicBezTo>
                    <a:pt x="57736" y="19145"/>
                    <a:pt x="56559" y="18104"/>
                    <a:pt x="55001" y="18104"/>
                  </a:cubicBezTo>
                  <a:cubicBezTo>
                    <a:pt x="53787" y="18104"/>
                    <a:pt x="52342" y="18736"/>
                    <a:pt x="51156" y="20031"/>
                  </a:cubicBezTo>
                  <a:cubicBezTo>
                    <a:pt x="49768" y="21534"/>
                    <a:pt x="47908" y="22447"/>
                    <a:pt x="46266" y="22447"/>
                  </a:cubicBezTo>
                  <a:cubicBezTo>
                    <a:pt x="44676" y="22447"/>
                    <a:pt x="43290" y="21590"/>
                    <a:pt x="42735" y="19580"/>
                  </a:cubicBezTo>
                  <a:cubicBezTo>
                    <a:pt x="41607" y="15470"/>
                    <a:pt x="45918" y="708"/>
                    <a:pt x="38424" y="31"/>
                  </a:cubicBezTo>
                  <a:cubicBezTo>
                    <a:pt x="38196" y="11"/>
                    <a:pt x="37977" y="1"/>
                    <a:pt x="37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28600" dist="57150" dir="5400000" algn="bl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1746588" y="363200"/>
              <a:ext cx="217250" cy="173450"/>
            </a:xfrm>
            <a:custGeom>
              <a:avLst/>
              <a:gdLst/>
              <a:ahLst/>
              <a:cxnLst/>
              <a:rect l="l" t="t" r="r" b="b"/>
              <a:pathLst>
                <a:path w="8690" h="6938" extrusionOk="0">
                  <a:moveTo>
                    <a:pt x="4647" y="0"/>
                  </a:moveTo>
                  <a:cubicBezTo>
                    <a:pt x="2363" y="0"/>
                    <a:pt x="1" y="2413"/>
                    <a:pt x="720" y="4118"/>
                  </a:cubicBezTo>
                  <a:cubicBezTo>
                    <a:pt x="1369" y="5658"/>
                    <a:pt x="2638" y="6938"/>
                    <a:pt x="4138" y="6938"/>
                  </a:cubicBezTo>
                  <a:cubicBezTo>
                    <a:pt x="4663" y="6938"/>
                    <a:pt x="5217" y="6781"/>
                    <a:pt x="5782" y="6423"/>
                  </a:cubicBezTo>
                  <a:cubicBezTo>
                    <a:pt x="6710" y="5847"/>
                    <a:pt x="8690" y="1862"/>
                    <a:pt x="6108" y="383"/>
                  </a:cubicBezTo>
                  <a:cubicBezTo>
                    <a:pt x="5647" y="117"/>
                    <a:pt x="5149" y="0"/>
                    <a:pt x="4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912700" y="-8725"/>
              <a:ext cx="125950" cy="98923"/>
            </a:xfrm>
            <a:custGeom>
              <a:avLst/>
              <a:gdLst/>
              <a:ahLst/>
              <a:cxnLst/>
              <a:rect l="l" t="t" r="r" b="b"/>
              <a:pathLst>
                <a:path w="2633" h="2068" extrusionOk="0">
                  <a:moveTo>
                    <a:pt x="1527" y="0"/>
                  </a:moveTo>
                  <a:cubicBezTo>
                    <a:pt x="1305" y="0"/>
                    <a:pt x="1070" y="59"/>
                    <a:pt x="853" y="182"/>
                  </a:cubicBezTo>
                  <a:cubicBezTo>
                    <a:pt x="277" y="508"/>
                    <a:pt x="1" y="1134"/>
                    <a:pt x="252" y="1610"/>
                  </a:cubicBezTo>
                  <a:cubicBezTo>
                    <a:pt x="423" y="1907"/>
                    <a:pt x="751" y="2068"/>
                    <a:pt x="1113" y="2068"/>
                  </a:cubicBezTo>
                  <a:cubicBezTo>
                    <a:pt x="1332" y="2068"/>
                    <a:pt x="1563" y="2009"/>
                    <a:pt x="1780" y="1886"/>
                  </a:cubicBezTo>
                  <a:cubicBezTo>
                    <a:pt x="2382" y="1560"/>
                    <a:pt x="2633" y="934"/>
                    <a:pt x="2382" y="458"/>
                  </a:cubicBezTo>
                  <a:cubicBezTo>
                    <a:pt x="2226" y="161"/>
                    <a:pt x="1894" y="0"/>
                    <a:pt x="1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0802425" y="-242625"/>
              <a:ext cx="50150" cy="38925"/>
            </a:xfrm>
            <a:custGeom>
              <a:avLst/>
              <a:gdLst/>
              <a:ahLst/>
              <a:cxnLst/>
              <a:rect l="l" t="t" r="r" b="b"/>
              <a:pathLst>
                <a:path w="2006" h="1557" extrusionOk="0">
                  <a:moveTo>
                    <a:pt x="1174" y="0"/>
                  </a:moveTo>
                  <a:cubicBezTo>
                    <a:pt x="1004" y="0"/>
                    <a:pt x="823" y="45"/>
                    <a:pt x="652" y="139"/>
                  </a:cubicBezTo>
                  <a:cubicBezTo>
                    <a:pt x="201" y="365"/>
                    <a:pt x="1" y="866"/>
                    <a:pt x="201" y="1217"/>
                  </a:cubicBezTo>
                  <a:cubicBezTo>
                    <a:pt x="326" y="1435"/>
                    <a:pt x="577" y="1557"/>
                    <a:pt x="858" y="1557"/>
                  </a:cubicBezTo>
                  <a:cubicBezTo>
                    <a:pt x="1028" y="1557"/>
                    <a:pt x="1209" y="1512"/>
                    <a:pt x="1379" y="1417"/>
                  </a:cubicBezTo>
                  <a:cubicBezTo>
                    <a:pt x="1805" y="1167"/>
                    <a:pt x="2006" y="691"/>
                    <a:pt x="1830" y="340"/>
                  </a:cubicBezTo>
                  <a:cubicBezTo>
                    <a:pt x="1706" y="121"/>
                    <a:pt x="1454" y="0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1264850" y="430300"/>
              <a:ext cx="49525" cy="39250"/>
            </a:xfrm>
            <a:custGeom>
              <a:avLst/>
              <a:gdLst/>
              <a:ahLst/>
              <a:cxnLst/>
              <a:rect l="l" t="t" r="r" b="b"/>
              <a:pathLst>
                <a:path w="1981" h="1570" extrusionOk="0">
                  <a:moveTo>
                    <a:pt x="1148" y="1"/>
                  </a:moveTo>
                  <a:cubicBezTo>
                    <a:pt x="978" y="1"/>
                    <a:pt x="797" y="45"/>
                    <a:pt x="627" y="140"/>
                  </a:cubicBezTo>
                  <a:cubicBezTo>
                    <a:pt x="201" y="390"/>
                    <a:pt x="0" y="867"/>
                    <a:pt x="176" y="1217"/>
                  </a:cubicBezTo>
                  <a:cubicBezTo>
                    <a:pt x="301" y="1452"/>
                    <a:pt x="553" y="1570"/>
                    <a:pt x="835" y="1570"/>
                  </a:cubicBezTo>
                  <a:cubicBezTo>
                    <a:pt x="1005" y="1570"/>
                    <a:pt x="1184" y="1528"/>
                    <a:pt x="1353" y="1443"/>
                  </a:cubicBezTo>
                  <a:cubicBezTo>
                    <a:pt x="1780" y="1192"/>
                    <a:pt x="1980" y="691"/>
                    <a:pt x="1805" y="340"/>
                  </a:cubicBezTo>
                  <a:cubicBezTo>
                    <a:pt x="1680" y="122"/>
                    <a:pt x="1429" y="1"/>
                    <a:pt x="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0398625" y="-95275"/>
              <a:ext cx="220875" cy="149625"/>
            </a:xfrm>
            <a:custGeom>
              <a:avLst/>
              <a:gdLst/>
              <a:ahLst/>
              <a:cxnLst/>
              <a:rect l="l" t="t" r="r" b="b"/>
              <a:pathLst>
                <a:path w="8835" h="5985" extrusionOk="0">
                  <a:moveTo>
                    <a:pt x="7381" y="0"/>
                  </a:moveTo>
                  <a:cubicBezTo>
                    <a:pt x="3923" y="0"/>
                    <a:pt x="408" y="1703"/>
                    <a:pt x="37" y="5524"/>
                  </a:cubicBezTo>
                  <a:cubicBezTo>
                    <a:pt x="0" y="5834"/>
                    <a:pt x="215" y="5984"/>
                    <a:pt x="450" y="5984"/>
                  </a:cubicBezTo>
                  <a:cubicBezTo>
                    <a:pt x="690" y="5984"/>
                    <a:pt x="952" y="5827"/>
                    <a:pt x="990" y="5524"/>
                  </a:cubicBezTo>
                  <a:cubicBezTo>
                    <a:pt x="1288" y="2316"/>
                    <a:pt x="4434" y="951"/>
                    <a:pt x="7404" y="951"/>
                  </a:cubicBezTo>
                  <a:cubicBezTo>
                    <a:pt x="7682" y="951"/>
                    <a:pt x="7960" y="964"/>
                    <a:pt x="8233" y="987"/>
                  </a:cubicBezTo>
                  <a:cubicBezTo>
                    <a:pt x="8248" y="988"/>
                    <a:pt x="8263" y="989"/>
                    <a:pt x="8278" y="989"/>
                  </a:cubicBezTo>
                  <a:cubicBezTo>
                    <a:pt x="8834" y="989"/>
                    <a:pt x="8819" y="84"/>
                    <a:pt x="8233" y="35"/>
                  </a:cubicBezTo>
                  <a:cubicBezTo>
                    <a:pt x="7950" y="12"/>
                    <a:pt x="7666" y="0"/>
                    <a:pt x="7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11486225" y="476450"/>
              <a:ext cx="152225" cy="107350"/>
            </a:xfrm>
            <a:custGeom>
              <a:avLst/>
              <a:gdLst/>
              <a:ahLst/>
              <a:cxnLst/>
              <a:rect l="l" t="t" r="r" b="b"/>
              <a:pathLst>
                <a:path w="6089" h="4294" extrusionOk="0">
                  <a:moveTo>
                    <a:pt x="593" y="0"/>
                  </a:moveTo>
                  <a:cubicBezTo>
                    <a:pt x="294" y="0"/>
                    <a:pt x="0" y="223"/>
                    <a:pt x="118" y="574"/>
                  </a:cubicBezTo>
                  <a:cubicBezTo>
                    <a:pt x="727" y="2524"/>
                    <a:pt x="2176" y="4293"/>
                    <a:pt x="4131" y="4293"/>
                  </a:cubicBezTo>
                  <a:cubicBezTo>
                    <a:pt x="4588" y="4293"/>
                    <a:pt x="5073" y="4197"/>
                    <a:pt x="5581" y="3983"/>
                  </a:cubicBezTo>
                  <a:cubicBezTo>
                    <a:pt x="6089" y="3762"/>
                    <a:pt x="5800" y="3037"/>
                    <a:pt x="5313" y="3037"/>
                  </a:cubicBezTo>
                  <a:cubicBezTo>
                    <a:pt x="5247" y="3037"/>
                    <a:pt x="5177" y="3051"/>
                    <a:pt x="5105" y="3081"/>
                  </a:cubicBezTo>
                  <a:cubicBezTo>
                    <a:pt x="4761" y="3231"/>
                    <a:pt x="4430" y="3299"/>
                    <a:pt x="4116" y="3299"/>
                  </a:cubicBezTo>
                  <a:cubicBezTo>
                    <a:pt x="2650" y="3299"/>
                    <a:pt x="1549" y="1819"/>
                    <a:pt x="1095" y="374"/>
                  </a:cubicBezTo>
                  <a:cubicBezTo>
                    <a:pt x="1022" y="113"/>
                    <a:pt x="806" y="0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10796125" y="-519650"/>
              <a:ext cx="174600" cy="66050"/>
            </a:xfrm>
            <a:custGeom>
              <a:avLst/>
              <a:gdLst/>
              <a:ahLst/>
              <a:cxnLst/>
              <a:rect l="l" t="t" r="r" b="b"/>
              <a:pathLst>
                <a:path w="6984" h="2642" extrusionOk="0">
                  <a:moveTo>
                    <a:pt x="3336" y="1"/>
                  </a:moveTo>
                  <a:cubicBezTo>
                    <a:pt x="2056" y="1"/>
                    <a:pt x="870" y="559"/>
                    <a:pt x="178" y="1972"/>
                  </a:cubicBezTo>
                  <a:cubicBezTo>
                    <a:pt x="0" y="2359"/>
                    <a:pt x="320" y="2642"/>
                    <a:pt x="644" y="2642"/>
                  </a:cubicBezTo>
                  <a:cubicBezTo>
                    <a:pt x="825" y="2642"/>
                    <a:pt x="1006" y="2554"/>
                    <a:pt x="1105" y="2348"/>
                  </a:cubicBezTo>
                  <a:cubicBezTo>
                    <a:pt x="1593" y="1371"/>
                    <a:pt x="2438" y="994"/>
                    <a:pt x="3355" y="994"/>
                  </a:cubicBezTo>
                  <a:cubicBezTo>
                    <a:pt x="4225" y="994"/>
                    <a:pt x="5160" y="1334"/>
                    <a:pt x="5917" y="1822"/>
                  </a:cubicBezTo>
                  <a:cubicBezTo>
                    <a:pt x="6007" y="1875"/>
                    <a:pt x="6099" y="1898"/>
                    <a:pt x="6186" y="1898"/>
                  </a:cubicBezTo>
                  <a:cubicBezTo>
                    <a:pt x="6635" y="1898"/>
                    <a:pt x="6984" y="1292"/>
                    <a:pt x="6544" y="1020"/>
                  </a:cubicBezTo>
                  <a:cubicBezTo>
                    <a:pt x="5568" y="400"/>
                    <a:pt x="4418" y="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11258600" y="-1062925"/>
              <a:ext cx="147375" cy="224000"/>
            </a:xfrm>
            <a:custGeom>
              <a:avLst/>
              <a:gdLst/>
              <a:ahLst/>
              <a:cxnLst/>
              <a:rect l="l" t="t" r="r" b="b"/>
              <a:pathLst>
                <a:path w="5895" h="8960" extrusionOk="0">
                  <a:moveTo>
                    <a:pt x="1716" y="1"/>
                  </a:moveTo>
                  <a:cubicBezTo>
                    <a:pt x="1358" y="1"/>
                    <a:pt x="971" y="54"/>
                    <a:pt x="551" y="169"/>
                  </a:cubicBezTo>
                  <a:cubicBezTo>
                    <a:pt x="1" y="307"/>
                    <a:pt x="163" y="1093"/>
                    <a:pt x="655" y="1093"/>
                  </a:cubicBezTo>
                  <a:cubicBezTo>
                    <a:pt x="701" y="1093"/>
                    <a:pt x="750" y="1086"/>
                    <a:pt x="801" y="1071"/>
                  </a:cubicBezTo>
                  <a:cubicBezTo>
                    <a:pt x="1116" y="986"/>
                    <a:pt x="1406" y="947"/>
                    <a:pt x="1675" y="947"/>
                  </a:cubicBezTo>
                  <a:cubicBezTo>
                    <a:pt x="4804" y="947"/>
                    <a:pt x="4900" y="6366"/>
                    <a:pt x="4761" y="8490"/>
                  </a:cubicBezTo>
                  <a:cubicBezTo>
                    <a:pt x="4736" y="8803"/>
                    <a:pt x="4962" y="8960"/>
                    <a:pt x="5197" y="8960"/>
                  </a:cubicBezTo>
                  <a:cubicBezTo>
                    <a:pt x="5432" y="8960"/>
                    <a:pt x="5676" y="8803"/>
                    <a:pt x="5689" y="8490"/>
                  </a:cubicBezTo>
                  <a:cubicBezTo>
                    <a:pt x="5894" y="5725"/>
                    <a:pt x="5412" y="1"/>
                    <a:pt x="1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10669875" y="-720575"/>
              <a:ext cx="1146375" cy="1141600"/>
            </a:xfrm>
            <a:custGeom>
              <a:avLst/>
              <a:gdLst/>
              <a:ahLst/>
              <a:cxnLst/>
              <a:rect l="l" t="t" r="r" b="b"/>
              <a:pathLst>
                <a:path w="45855" h="45664" extrusionOk="0">
                  <a:moveTo>
                    <a:pt x="26745" y="1"/>
                  </a:moveTo>
                  <a:cubicBezTo>
                    <a:pt x="25798" y="1"/>
                    <a:pt x="24901" y="1239"/>
                    <a:pt x="25253" y="3192"/>
                  </a:cubicBezTo>
                  <a:cubicBezTo>
                    <a:pt x="25729" y="5698"/>
                    <a:pt x="25253" y="11513"/>
                    <a:pt x="22320" y="12891"/>
                  </a:cubicBezTo>
                  <a:cubicBezTo>
                    <a:pt x="21713" y="13177"/>
                    <a:pt x="21081" y="13285"/>
                    <a:pt x="20439" y="13285"/>
                  </a:cubicBezTo>
                  <a:cubicBezTo>
                    <a:pt x="18432" y="13285"/>
                    <a:pt x="16323" y="12230"/>
                    <a:pt x="14545" y="12230"/>
                  </a:cubicBezTo>
                  <a:cubicBezTo>
                    <a:pt x="14144" y="12230"/>
                    <a:pt x="13760" y="12283"/>
                    <a:pt x="13398" y="12415"/>
                  </a:cubicBezTo>
                  <a:cubicBezTo>
                    <a:pt x="10942" y="13317"/>
                    <a:pt x="13774" y="17478"/>
                    <a:pt x="15578" y="19107"/>
                  </a:cubicBezTo>
                  <a:cubicBezTo>
                    <a:pt x="17383" y="20736"/>
                    <a:pt x="17859" y="22992"/>
                    <a:pt x="14551" y="25523"/>
                  </a:cubicBezTo>
                  <a:cubicBezTo>
                    <a:pt x="11218" y="28054"/>
                    <a:pt x="3072" y="26300"/>
                    <a:pt x="1368" y="28856"/>
                  </a:cubicBezTo>
                  <a:cubicBezTo>
                    <a:pt x="0" y="30898"/>
                    <a:pt x="2739" y="32563"/>
                    <a:pt x="5928" y="32563"/>
                  </a:cubicBezTo>
                  <a:cubicBezTo>
                    <a:pt x="6772" y="32563"/>
                    <a:pt x="7647" y="32447"/>
                    <a:pt x="8486" y="32190"/>
                  </a:cubicBezTo>
                  <a:cubicBezTo>
                    <a:pt x="9587" y="31852"/>
                    <a:pt x="10471" y="31714"/>
                    <a:pt x="11185" y="31714"/>
                  </a:cubicBezTo>
                  <a:cubicBezTo>
                    <a:pt x="13072" y="31714"/>
                    <a:pt x="13775" y="32682"/>
                    <a:pt x="14175" y="33518"/>
                  </a:cubicBezTo>
                  <a:cubicBezTo>
                    <a:pt x="15679" y="36826"/>
                    <a:pt x="9413" y="45272"/>
                    <a:pt x="11794" y="45648"/>
                  </a:cubicBezTo>
                  <a:cubicBezTo>
                    <a:pt x="11853" y="45658"/>
                    <a:pt x="11915" y="45663"/>
                    <a:pt x="11981" y="45663"/>
                  </a:cubicBezTo>
                  <a:cubicBezTo>
                    <a:pt x="14567" y="45663"/>
                    <a:pt x="22232" y="38150"/>
                    <a:pt x="25679" y="37979"/>
                  </a:cubicBezTo>
                  <a:cubicBezTo>
                    <a:pt x="25716" y="37978"/>
                    <a:pt x="25753" y="37977"/>
                    <a:pt x="25790" y="37977"/>
                  </a:cubicBezTo>
                  <a:cubicBezTo>
                    <a:pt x="28932" y="37977"/>
                    <a:pt x="31467" y="43603"/>
                    <a:pt x="32770" y="43603"/>
                  </a:cubicBezTo>
                  <a:cubicBezTo>
                    <a:pt x="32910" y="43603"/>
                    <a:pt x="33037" y="43537"/>
                    <a:pt x="33147" y="43393"/>
                  </a:cubicBezTo>
                  <a:cubicBezTo>
                    <a:pt x="34300" y="41864"/>
                    <a:pt x="30566" y="36927"/>
                    <a:pt x="31619" y="34947"/>
                  </a:cubicBezTo>
                  <a:cubicBezTo>
                    <a:pt x="32671" y="32942"/>
                    <a:pt x="41017" y="34370"/>
                    <a:pt x="41117" y="32465"/>
                  </a:cubicBezTo>
                  <a:cubicBezTo>
                    <a:pt x="41193" y="30586"/>
                    <a:pt x="33899" y="28581"/>
                    <a:pt x="34752" y="24997"/>
                  </a:cubicBezTo>
                  <a:cubicBezTo>
                    <a:pt x="35604" y="21438"/>
                    <a:pt x="45854" y="20335"/>
                    <a:pt x="45704" y="18430"/>
                  </a:cubicBezTo>
                  <a:cubicBezTo>
                    <a:pt x="45554" y="16525"/>
                    <a:pt x="39488" y="17954"/>
                    <a:pt x="37132" y="16400"/>
                  </a:cubicBezTo>
                  <a:cubicBezTo>
                    <a:pt x="34752" y="14821"/>
                    <a:pt x="41193" y="8555"/>
                    <a:pt x="40340" y="7528"/>
                  </a:cubicBezTo>
                  <a:cubicBezTo>
                    <a:pt x="40220" y="7379"/>
                    <a:pt x="40040" y="7316"/>
                    <a:pt x="39808" y="7316"/>
                  </a:cubicBezTo>
                  <a:cubicBezTo>
                    <a:pt x="38480" y="7316"/>
                    <a:pt x="35465" y="9384"/>
                    <a:pt x="32409" y="9384"/>
                  </a:cubicBezTo>
                  <a:cubicBezTo>
                    <a:pt x="32212" y="9384"/>
                    <a:pt x="32016" y="9376"/>
                    <a:pt x="31819" y="9357"/>
                  </a:cubicBezTo>
                  <a:cubicBezTo>
                    <a:pt x="28010" y="9032"/>
                    <a:pt x="28686" y="1262"/>
                    <a:pt x="27533" y="310"/>
                  </a:cubicBezTo>
                  <a:cubicBezTo>
                    <a:pt x="27285" y="100"/>
                    <a:pt x="27013" y="1"/>
                    <a:pt x="26745" y="1"/>
                  </a:cubicBezTo>
                  <a:close/>
                </a:path>
              </a:pathLst>
            </a:custGeom>
            <a:solidFill>
              <a:srgbClr val="207EEE">
                <a:alpha val="2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11511700" y="-410200"/>
              <a:ext cx="95275" cy="153525"/>
            </a:xfrm>
            <a:custGeom>
              <a:avLst/>
              <a:gdLst/>
              <a:ahLst/>
              <a:cxnLst/>
              <a:rect l="l" t="t" r="r" b="b"/>
              <a:pathLst>
                <a:path w="3811" h="6141" extrusionOk="0">
                  <a:moveTo>
                    <a:pt x="2282" y="0"/>
                  </a:moveTo>
                  <a:cubicBezTo>
                    <a:pt x="2281" y="0"/>
                    <a:pt x="2156" y="50"/>
                    <a:pt x="1956" y="176"/>
                  </a:cubicBezTo>
                  <a:cubicBezTo>
                    <a:pt x="1755" y="301"/>
                    <a:pt x="1480" y="526"/>
                    <a:pt x="1204" y="827"/>
                  </a:cubicBezTo>
                  <a:cubicBezTo>
                    <a:pt x="903" y="1128"/>
                    <a:pt x="602" y="1504"/>
                    <a:pt x="377" y="2005"/>
                  </a:cubicBezTo>
                  <a:cubicBezTo>
                    <a:pt x="151" y="2506"/>
                    <a:pt x="1" y="3133"/>
                    <a:pt x="126" y="3785"/>
                  </a:cubicBezTo>
                  <a:cubicBezTo>
                    <a:pt x="201" y="4110"/>
                    <a:pt x="327" y="4436"/>
                    <a:pt x="502" y="4687"/>
                  </a:cubicBezTo>
                  <a:cubicBezTo>
                    <a:pt x="677" y="4963"/>
                    <a:pt x="903" y="5188"/>
                    <a:pt x="1129" y="5364"/>
                  </a:cubicBezTo>
                  <a:cubicBezTo>
                    <a:pt x="1354" y="5539"/>
                    <a:pt x="1580" y="5664"/>
                    <a:pt x="1805" y="5765"/>
                  </a:cubicBezTo>
                  <a:cubicBezTo>
                    <a:pt x="2031" y="5865"/>
                    <a:pt x="2256" y="5940"/>
                    <a:pt x="2457" y="5990"/>
                  </a:cubicBezTo>
                  <a:cubicBezTo>
                    <a:pt x="2657" y="6040"/>
                    <a:pt x="2833" y="6065"/>
                    <a:pt x="3008" y="6090"/>
                  </a:cubicBezTo>
                  <a:cubicBezTo>
                    <a:pt x="3159" y="6115"/>
                    <a:pt x="3309" y="6141"/>
                    <a:pt x="3434" y="6141"/>
                  </a:cubicBezTo>
                  <a:lnTo>
                    <a:pt x="3810" y="6141"/>
                  </a:lnTo>
                  <a:cubicBezTo>
                    <a:pt x="3810" y="6141"/>
                    <a:pt x="3710" y="6040"/>
                    <a:pt x="3510" y="5915"/>
                  </a:cubicBezTo>
                  <a:cubicBezTo>
                    <a:pt x="3309" y="5790"/>
                    <a:pt x="3033" y="5614"/>
                    <a:pt x="2733" y="5389"/>
                  </a:cubicBezTo>
                  <a:cubicBezTo>
                    <a:pt x="2557" y="5288"/>
                    <a:pt x="2407" y="5163"/>
                    <a:pt x="2256" y="5038"/>
                  </a:cubicBezTo>
                  <a:cubicBezTo>
                    <a:pt x="2106" y="4887"/>
                    <a:pt x="1931" y="4762"/>
                    <a:pt x="1805" y="4612"/>
                  </a:cubicBezTo>
                  <a:cubicBezTo>
                    <a:pt x="1730" y="4537"/>
                    <a:pt x="1680" y="4436"/>
                    <a:pt x="1605" y="4361"/>
                  </a:cubicBezTo>
                  <a:cubicBezTo>
                    <a:pt x="1555" y="4286"/>
                    <a:pt x="1505" y="4211"/>
                    <a:pt x="1454" y="4110"/>
                  </a:cubicBezTo>
                  <a:cubicBezTo>
                    <a:pt x="1354" y="3935"/>
                    <a:pt x="1304" y="3760"/>
                    <a:pt x="1254" y="3584"/>
                  </a:cubicBezTo>
                  <a:cubicBezTo>
                    <a:pt x="1204" y="3384"/>
                    <a:pt x="1204" y="3183"/>
                    <a:pt x="1229" y="2983"/>
                  </a:cubicBezTo>
                  <a:cubicBezTo>
                    <a:pt x="1229" y="2782"/>
                    <a:pt x="1279" y="2557"/>
                    <a:pt x="1329" y="2356"/>
                  </a:cubicBezTo>
                  <a:cubicBezTo>
                    <a:pt x="1429" y="1930"/>
                    <a:pt x="1580" y="1529"/>
                    <a:pt x="1730" y="1178"/>
                  </a:cubicBezTo>
                  <a:cubicBezTo>
                    <a:pt x="1881" y="827"/>
                    <a:pt x="2031" y="526"/>
                    <a:pt x="2131" y="326"/>
                  </a:cubicBezTo>
                  <a:cubicBezTo>
                    <a:pt x="2231" y="125"/>
                    <a:pt x="2282" y="0"/>
                    <a:pt x="2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11377000" y="54225"/>
              <a:ext cx="125950" cy="112650"/>
            </a:xfrm>
            <a:custGeom>
              <a:avLst/>
              <a:gdLst/>
              <a:ahLst/>
              <a:cxnLst/>
              <a:rect l="l" t="t" r="r" b="b"/>
              <a:pathLst>
                <a:path w="5038" h="4506" extrusionOk="0">
                  <a:moveTo>
                    <a:pt x="2892" y="1"/>
                  </a:moveTo>
                  <a:cubicBezTo>
                    <a:pt x="2776" y="1"/>
                    <a:pt x="2657" y="7"/>
                    <a:pt x="2532" y="20"/>
                  </a:cubicBezTo>
                  <a:cubicBezTo>
                    <a:pt x="2281" y="45"/>
                    <a:pt x="2030" y="95"/>
                    <a:pt x="1755" y="170"/>
                  </a:cubicBezTo>
                  <a:cubicBezTo>
                    <a:pt x="1504" y="245"/>
                    <a:pt x="1228" y="371"/>
                    <a:pt x="978" y="546"/>
                  </a:cubicBezTo>
                  <a:cubicBezTo>
                    <a:pt x="727" y="721"/>
                    <a:pt x="502" y="972"/>
                    <a:pt x="351" y="1223"/>
                  </a:cubicBezTo>
                  <a:cubicBezTo>
                    <a:pt x="176" y="1498"/>
                    <a:pt x="101" y="1799"/>
                    <a:pt x="50" y="2075"/>
                  </a:cubicBezTo>
                  <a:cubicBezTo>
                    <a:pt x="0" y="2651"/>
                    <a:pt x="126" y="3102"/>
                    <a:pt x="301" y="3478"/>
                  </a:cubicBezTo>
                  <a:cubicBezTo>
                    <a:pt x="627" y="4205"/>
                    <a:pt x="1053" y="4506"/>
                    <a:pt x="1053" y="4506"/>
                  </a:cubicBezTo>
                  <a:cubicBezTo>
                    <a:pt x="1053" y="4506"/>
                    <a:pt x="1028" y="4381"/>
                    <a:pt x="1003" y="4180"/>
                  </a:cubicBezTo>
                  <a:cubicBezTo>
                    <a:pt x="978" y="3955"/>
                    <a:pt x="928" y="3654"/>
                    <a:pt x="928" y="3328"/>
                  </a:cubicBezTo>
                  <a:cubicBezTo>
                    <a:pt x="928" y="2977"/>
                    <a:pt x="953" y="2601"/>
                    <a:pt x="1053" y="2275"/>
                  </a:cubicBezTo>
                  <a:cubicBezTo>
                    <a:pt x="1103" y="2100"/>
                    <a:pt x="1178" y="1950"/>
                    <a:pt x="1279" y="1824"/>
                  </a:cubicBezTo>
                  <a:cubicBezTo>
                    <a:pt x="1379" y="1699"/>
                    <a:pt x="1479" y="1574"/>
                    <a:pt x="1629" y="1473"/>
                  </a:cubicBezTo>
                  <a:cubicBezTo>
                    <a:pt x="1780" y="1373"/>
                    <a:pt x="1955" y="1298"/>
                    <a:pt x="2131" y="1223"/>
                  </a:cubicBezTo>
                  <a:cubicBezTo>
                    <a:pt x="2306" y="1148"/>
                    <a:pt x="2507" y="1072"/>
                    <a:pt x="2707" y="1022"/>
                  </a:cubicBezTo>
                  <a:cubicBezTo>
                    <a:pt x="2908" y="972"/>
                    <a:pt x="3108" y="922"/>
                    <a:pt x="3284" y="872"/>
                  </a:cubicBezTo>
                  <a:cubicBezTo>
                    <a:pt x="3484" y="822"/>
                    <a:pt x="3685" y="797"/>
                    <a:pt x="3835" y="747"/>
                  </a:cubicBezTo>
                  <a:cubicBezTo>
                    <a:pt x="4186" y="671"/>
                    <a:pt x="4487" y="621"/>
                    <a:pt x="4712" y="571"/>
                  </a:cubicBezTo>
                  <a:cubicBezTo>
                    <a:pt x="4913" y="521"/>
                    <a:pt x="5038" y="471"/>
                    <a:pt x="5038" y="471"/>
                  </a:cubicBezTo>
                  <a:cubicBezTo>
                    <a:pt x="5038" y="471"/>
                    <a:pt x="4938" y="421"/>
                    <a:pt x="4737" y="346"/>
                  </a:cubicBezTo>
                  <a:cubicBezTo>
                    <a:pt x="4612" y="295"/>
                    <a:pt x="4487" y="245"/>
                    <a:pt x="4336" y="220"/>
                  </a:cubicBezTo>
                  <a:cubicBezTo>
                    <a:pt x="4211" y="170"/>
                    <a:pt x="4035" y="120"/>
                    <a:pt x="3835" y="95"/>
                  </a:cubicBezTo>
                  <a:cubicBezTo>
                    <a:pt x="3659" y="70"/>
                    <a:pt x="3459" y="20"/>
                    <a:pt x="3233" y="20"/>
                  </a:cubicBezTo>
                  <a:cubicBezTo>
                    <a:pt x="3121" y="7"/>
                    <a:pt x="3008" y="1"/>
                    <a:pt x="2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3"/>
          <p:cNvSpPr/>
          <p:nvPr/>
        </p:nvSpPr>
        <p:spPr>
          <a:xfrm>
            <a:off x="-628915" y="3106475"/>
            <a:ext cx="10914908" cy="2882477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/>
          <p:cNvSpPr/>
          <p:nvPr/>
        </p:nvSpPr>
        <p:spPr>
          <a:xfrm rot="-290711">
            <a:off x="-635187" y="3536377"/>
            <a:ext cx="10914849" cy="2515237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/>
          <p:cNvSpPr/>
          <p:nvPr/>
        </p:nvSpPr>
        <p:spPr>
          <a:xfrm rot="35273">
            <a:off x="-670917" y="3692713"/>
            <a:ext cx="10914816" cy="2515230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/>
          <p:cNvSpPr/>
          <p:nvPr/>
        </p:nvSpPr>
        <p:spPr>
          <a:xfrm rot="388063">
            <a:off x="-548394" y="3992870"/>
            <a:ext cx="10914783" cy="2515222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"/>
          <p:cNvSpPr txBox="1">
            <a:spLocks noGrp="1"/>
          </p:cNvSpPr>
          <p:nvPr>
            <p:ph type="ctrTitle"/>
          </p:nvPr>
        </p:nvSpPr>
        <p:spPr>
          <a:xfrm rot="59397">
            <a:off x="905543" y="459523"/>
            <a:ext cx="3785365" cy="2391969"/>
          </a:xfrm>
          <a:prstGeom prst="rect">
            <a:avLst/>
          </a:prstGeom>
          <a:effectLst>
            <a:outerShdw dist="66675" dir="624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000" b="1">
                <a:solidFill>
                  <a:schemeClr val="accent5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4" name="Google Shape;234;p3"/>
          <p:cNvSpPr txBox="1">
            <a:spLocks noGrp="1"/>
          </p:cNvSpPr>
          <p:nvPr>
            <p:ph type="title" idx="2" hasCustomPrompt="1"/>
          </p:nvPr>
        </p:nvSpPr>
        <p:spPr>
          <a:xfrm rot="190294" flipH="1">
            <a:off x="2185116" y="3047782"/>
            <a:ext cx="1154969" cy="654358"/>
          </a:xfrm>
          <a:prstGeom prst="rect">
            <a:avLst/>
          </a:prstGeom>
          <a:effectLst>
            <a:outerShdw dist="38100" dir="666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5" name="Google Shape;235;p3"/>
          <p:cNvSpPr txBox="1">
            <a:spLocks noGrp="1"/>
          </p:cNvSpPr>
          <p:nvPr>
            <p:ph type="subTitle" idx="1"/>
          </p:nvPr>
        </p:nvSpPr>
        <p:spPr>
          <a:xfrm rot="-197603" flipH="1">
            <a:off x="1397993" y="3854408"/>
            <a:ext cx="2762462" cy="66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36" name="Google Shape;236;p3"/>
          <p:cNvGrpSpPr/>
          <p:nvPr/>
        </p:nvGrpSpPr>
        <p:grpSpPr>
          <a:xfrm>
            <a:off x="-2067915" y="3737289"/>
            <a:ext cx="3448998" cy="1547010"/>
            <a:chOff x="-961186" y="3737289"/>
            <a:chExt cx="3448998" cy="1547010"/>
          </a:xfrm>
        </p:grpSpPr>
        <p:grpSp>
          <p:nvGrpSpPr>
            <p:cNvPr id="237" name="Google Shape;237;p3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238" name="Google Shape;238;p3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" name="Google Shape;239;p3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240" name="Google Shape;240;p3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3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3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3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3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3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3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3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3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3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53" name="Google Shape;253;p3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3"/>
          <p:cNvSpPr/>
          <p:nvPr/>
        </p:nvSpPr>
        <p:spPr>
          <a:xfrm rot="2700000">
            <a:off x="590379" y="2249621"/>
            <a:ext cx="141212" cy="111915"/>
          </a:xfrm>
          <a:custGeom>
            <a:avLst/>
            <a:gdLst/>
            <a:ahLst/>
            <a:cxnLst/>
            <a:rect l="l" t="t" r="r" b="b"/>
            <a:pathLst>
              <a:path w="1981" h="1570" extrusionOk="0">
                <a:moveTo>
                  <a:pt x="1148" y="1"/>
                </a:moveTo>
                <a:cubicBezTo>
                  <a:pt x="978" y="1"/>
                  <a:pt x="797" y="45"/>
                  <a:pt x="627" y="140"/>
                </a:cubicBezTo>
                <a:cubicBezTo>
                  <a:pt x="201" y="390"/>
                  <a:pt x="0" y="867"/>
                  <a:pt x="176" y="1217"/>
                </a:cubicBezTo>
                <a:cubicBezTo>
                  <a:pt x="301" y="1452"/>
                  <a:pt x="553" y="1570"/>
                  <a:pt x="835" y="1570"/>
                </a:cubicBezTo>
                <a:cubicBezTo>
                  <a:pt x="1005" y="1570"/>
                  <a:pt x="1184" y="1528"/>
                  <a:pt x="1353" y="1443"/>
                </a:cubicBezTo>
                <a:cubicBezTo>
                  <a:pt x="1780" y="1192"/>
                  <a:pt x="1980" y="691"/>
                  <a:pt x="1805" y="340"/>
                </a:cubicBezTo>
                <a:cubicBezTo>
                  <a:pt x="1680" y="122"/>
                  <a:pt x="1429" y="1"/>
                  <a:pt x="11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3"/>
          <p:cNvGrpSpPr/>
          <p:nvPr/>
        </p:nvGrpSpPr>
        <p:grpSpPr>
          <a:xfrm rot="-247291">
            <a:off x="-485406" y="3364974"/>
            <a:ext cx="1351586" cy="2289011"/>
            <a:chOff x="381928" y="2783168"/>
            <a:chExt cx="1212748" cy="2053879"/>
          </a:xfrm>
        </p:grpSpPr>
        <p:sp>
          <p:nvSpPr>
            <p:cNvPr id="256" name="Google Shape;256;p3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3"/>
          <p:cNvGrpSpPr/>
          <p:nvPr/>
        </p:nvGrpSpPr>
        <p:grpSpPr>
          <a:xfrm>
            <a:off x="8318676" y="2420634"/>
            <a:ext cx="1840895" cy="2366241"/>
            <a:chOff x="7251969" y="2684746"/>
            <a:chExt cx="1973727" cy="2536980"/>
          </a:xfrm>
        </p:grpSpPr>
        <p:sp>
          <p:nvSpPr>
            <p:cNvPr id="292" name="Google Shape;292;p3"/>
            <p:cNvSpPr/>
            <p:nvPr/>
          </p:nvSpPr>
          <p:spPr>
            <a:xfrm>
              <a:off x="7251969" y="2684746"/>
              <a:ext cx="1973727" cy="2467299"/>
            </a:xfrm>
            <a:custGeom>
              <a:avLst/>
              <a:gdLst/>
              <a:ahLst/>
              <a:cxnLst/>
              <a:rect l="l" t="t" r="r" b="b"/>
              <a:pathLst>
                <a:path w="10565" h="13207" extrusionOk="0">
                  <a:moveTo>
                    <a:pt x="8493" y="4161"/>
                  </a:moveTo>
                  <a:cubicBezTo>
                    <a:pt x="8508" y="4161"/>
                    <a:pt x="8524" y="4161"/>
                    <a:pt x="8540" y="4161"/>
                  </a:cubicBezTo>
                  <a:cubicBezTo>
                    <a:pt x="8718" y="4161"/>
                    <a:pt x="8939" y="4187"/>
                    <a:pt x="9147" y="4250"/>
                  </a:cubicBezTo>
                  <a:cubicBezTo>
                    <a:pt x="9253" y="4284"/>
                    <a:pt x="9355" y="4323"/>
                    <a:pt x="9453" y="4365"/>
                  </a:cubicBezTo>
                  <a:cubicBezTo>
                    <a:pt x="9546" y="4412"/>
                    <a:pt x="9635" y="4458"/>
                    <a:pt x="9699" y="4509"/>
                  </a:cubicBezTo>
                  <a:cubicBezTo>
                    <a:pt x="9835" y="4607"/>
                    <a:pt x="9873" y="4726"/>
                    <a:pt x="9886" y="4768"/>
                  </a:cubicBezTo>
                  <a:cubicBezTo>
                    <a:pt x="9869" y="4777"/>
                    <a:pt x="9852" y="4785"/>
                    <a:pt x="9831" y="4794"/>
                  </a:cubicBezTo>
                  <a:cubicBezTo>
                    <a:pt x="9814" y="4802"/>
                    <a:pt x="9797" y="4806"/>
                    <a:pt x="9780" y="4811"/>
                  </a:cubicBezTo>
                  <a:cubicBezTo>
                    <a:pt x="9746" y="4823"/>
                    <a:pt x="9712" y="4828"/>
                    <a:pt x="9673" y="4832"/>
                  </a:cubicBezTo>
                  <a:cubicBezTo>
                    <a:pt x="9669" y="4836"/>
                    <a:pt x="9665" y="4836"/>
                    <a:pt x="9657" y="4836"/>
                  </a:cubicBezTo>
                  <a:cubicBezTo>
                    <a:pt x="9623" y="4840"/>
                    <a:pt x="9584" y="4845"/>
                    <a:pt x="9542" y="4845"/>
                  </a:cubicBezTo>
                  <a:cubicBezTo>
                    <a:pt x="9499" y="4845"/>
                    <a:pt x="9453" y="4845"/>
                    <a:pt x="9406" y="4840"/>
                  </a:cubicBezTo>
                  <a:cubicBezTo>
                    <a:pt x="9389" y="4836"/>
                    <a:pt x="9372" y="4836"/>
                    <a:pt x="9355" y="4832"/>
                  </a:cubicBezTo>
                  <a:cubicBezTo>
                    <a:pt x="9334" y="4832"/>
                    <a:pt x="9317" y="4828"/>
                    <a:pt x="9296" y="4828"/>
                  </a:cubicBezTo>
                  <a:cubicBezTo>
                    <a:pt x="9279" y="4823"/>
                    <a:pt x="9258" y="4819"/>
                    <a:pt x="9241" y="4815"/>
                  </a:cubicBezTo>
                  <a:cubicBezTo>
                    <a:pt x="9219" y="4815"/>
                    <a:pt x="9194" y="4806"/>
                    <a:pt x="9173" y="4802"/>
                  </a:cubicBezTo>
                  <a:cubicBezTo>
                    <a:pt x="9151" y="4798"/>
                    <a:pt x="9126" y="4794"/>
                    <a:pt x="9105" y="4785"/>
                  </a:cubicBezTo>
                  <a:cubicBezTo>
                    <a:pt x="9079" y="4781"/>
                    <a:pt x="9054" y="4773"/>
                    <a:pt x="9028" y="4764"/>
                  </a:cubicBezTo>
                  <a:cubicBezTo>
                    <a:pt x="8744" y="4683"/>
                    <a:pt x="8489" y="4522"/>
                    <a:pt x="8311" y="4365"/>
                  </a:cubicBezTo>
                  <a:cubicBezTo>
                    <a:pt x="8239" y="4297"/>
                    <a:pt x="8179" y="4238"/>
                    <a:pt x="8129" y="4178"/>
                  </a:cubicBezTo>
                  <a:lnTo>
                    <a:pt x="8129" y="4178"/>
                  </a:lnTo>
                  <a:cubicBezTo>
                    <a:pt x="8135" y="4180"/>
                    <a:pt x="8142" y="4181"/>
                    <a:pt x="8151" y="4181"/>
                  </a:cubicBezTo>
                  <a:cubicBezTo>
                    <a:pt x="8159" y="4181"/>
                    <a:pt x="8169" y="4180"/>
                    <a:pt x="8179" y="4178"/>
                  </a:cubicBezTo>
                  <a:cubicBezTo>
                    <a:pt x="8226" y="4178"/>
                    <a:pt x="8339" y="4161"/>
                    <a:pt x="8493" y="4161"/>
                  </a:cubicBezTo>
                  <a:close/>
                  <a:moveTo>
                    <a:pt x="4415" y="5375"/>
                  </a:moveTo>
                  <a:cubicBezTo>
                    <a:pt x="4572" y="5379"/>
                    <a:pt x="4691" y="5392"/>
                    <a:pt x="4733" y="5392"/>
                  </a:cubicBezTo>
                  <a:cubicBezTo>
                    <a:pt x="4703" y="5413"/>
                    <a:pt x="4665" y="5439"/>
                    <a:pt x="4627" y="5460"/>
                  </a:cubicBezTo>
                  <a:cubicBezTo>
                    <a:pt x="4610" y="5469"/>
                    <a:pt x="4589" y="5481"/>
                    <a:pt x="4572" y="5490"/>
                  </a:cubicBezTo>
                  <a:cubicBezTo>
                    <a:pt x="4550" y="5503"/>
                    <a:pt x="4529" y="5511"/>
                    <a:pt x="4508" y="5524"/>
                  </a:cubicBezTo>
                  <a:cubicBezTo>
                    <a:pt x="4491" y="5528"/>
                    <a:pt x="4478" y="5537"/>
                    <a:pt x="4466" y="5541"/>
                  </a:cubicBezTo>
                  <a:cubicBezTo>
                    <a:pt x="4406" y="5570"/>
                    <a:pt x="4343" y="5592"/>
                    <a:pt x="4279" y="5617"/>
                  </a:cubicBezTo>
                  <a:cubicBezTo>
                    <a:pt x="4258" y="5621"/>
                    <a:pt x="4241" y="5630"/>
                    <a:pt x="4219" y="5634"/>
                  </a:cubicBezTo>
                  <a:cubicBezTo>
                    <a:pt x="4194" y="5643"/>
                    <a:pt x="4173" y="5651"/>
                    <a:pt x="4147" y="5655"/>
                  </a:cubicBezTo>
                  <a:cubicBezTo>
                    <a:pt x="4130" y="5660"/>
                    <a:pt x="4113" y="5664"/>
                    <a:pt x="4096" y="5668"/>
                  </a:cubicBezTo>
                  <a:cubicBezTo>
                    <a:pt x="4079" y="5672"/>
                    <a:pt x="4062" y="5677"/>
                    <a:pt x="4045" y="5681"/>
                  </a:cubicBezTo>
                  <a:cubicBezTo>
                    <a:pt x="4041" y="5681"/>
                    <a:pt x="4041" y="5685"/>
                    <a:pt x="4037" y="5685"/>
                  </a:cubicBezTo>
                  <a:cubicBezTo>
                    <a:pt x="4011" y="5689"/>
                    <a:pt x="3990" y="5694"/>
                    <a:pt x="3965" y="5698"/>
                  </a:cubicBezTo>
                  <a:cubicBezTo>
                    <a:pt x="3842" y="5721"/>
                    <a:pt x="3716" y="5731"/>
                    <a:pt x="3597" y="5731"/>
                  </a:cubicBezTo>
                  <a:cubicBezTo>
                    <a:pt x="3478" y="5731"/>
                    <a:pt x="3364" y="5721"/>
                    <a:pt x="3264" y="5706"/>
                  </a:cubicBezTo>
                  <a:cubicBezTo>
                    <a:pt x="3180" y="5694"/>
                    <a:pt x="3103" y="5677"/>
                    <a:pt x="3044" y="5664"/>
                  </a:cubicBezTo>
                  <a:cubicBezTo>
                    <a:pt x="3086" y="5643"/>
                    <a:pt x="3192" y="5600"/>
                    <a:pt x="3332" y="5549"/>
                  </a:cubicBezTo>
                  <a:cubicBezTo>
                    <a:pt x="3481" y="5494"/>
                    <a:pt x="3672" y="5443"/>
                    <a:pt x="3867" y="5413"/>
                  </a:cubicBezTo>
                  <a:cubicBezTo>
                    <a:pt x="3948" y="5401"/>
                    <a:pt x="4028" y="5392"/>
                    <a:pt x="4109" y="5384"/>
                  </a:cubicBezTo>
                  <a:cubicBezTo>
                    <a:pt x="4164" y="5379"/>
                    <a:pt x="4224" y="5379"/>
                    <a:pt x="4275" y="5375"/>
                  </a:cubicBezTo>
                  <a:close/>
                  <a:moveTo>
                    <a:pt x="1062" y="10070"/>
                  </a:moveTo>
                  <a:cubicBezTo>
                    <a:pt x="1057" y="10082"/>
                    <a:pt x="1049" y="10095"/>
                    <a:pt x="1045" y="10108"/>
                  </a:cubicBezTo>
                  <a:cubicBezTo>
                    <a:pt x="1036" y="10116"/>
                    <a:pt x="1032" y="10129"/>
                    <a:pt x="1023" y="10137"/>
                  </a:cubicBezTo>
                  <a:cubicBezTo>
                    <a:pt x="1019" y="10137"/>
                    <a:pt x="1019" y="10142"/>
                    <a:pt x="1019" y="10142"/>
                  </a:cubicBezTo>
                  <a:cubicBezTo>
                    <a:pt x="1011" y="10154"/>
                    <a:pt x="1002" y="10163"/>
                    <a:pt x="994" y="10176"/>
                  </a:cubicBezTo>
                  <a:cubicBezTo>
                    <a:pt x="972" y="10201"/>
                    <a:pt x="951" y="10227"/>
                    <a:pt x="926" y="10252"/>
                  </a:cubicBezTo>
                  <a:cubicBezTo>
                    <a:pt x="892" y="10282"/>
                    <a:pt x="858" y="10311"/>
                    <a:pt x="820" y="10341"/>
                  </a:cubicBezTo>
                  <a:cubicBezTo>
                    <a:pt x="701" y="10426"/>
                    <a:pt x="573" y="10502"/>
                    <a:pt x="467" y="10553"/>
                  </a:cubicBezTo>
                  <a:cubicBezTo>
                    <a:pt x="459" y="10553"/>
                    <a:pt x="450" y="10558"/>
                    <a:pt x="446" y="10562"/>
                  </a:cubicBezTo>
                  <a:cubicBezTo>
                    <a:pt x="463" y="10536"/>
                    <a:pt x="484" y="10507"/>
                    <a:pt x="510" y="10473"/>
                  </a:cubicBezTo>
                  <a:cubicBezTo>
                    <a:pt x="569" y="10405"/>
                    <a:pt x="646" y="10324"/>
                    <a:pt x="735" y="10256"/>
                  </a:cubicBezTo>
                  <a:cubicBezTo>
                    <a:pt x="756" y="10239"/>
                    <a:pt x="781" y="10222"/>
                    <a:pt x="807" y="10205"/>
                  </a:cubicBezTo>
                  <a:cubicBezTo>
                    <a:pt x="820" y="10197"/>
                    <a:pt x="837" y="10188"/>
                    <a:pt x="849" y="10180"/>
                  </a:cubicBezTo>
                  <a:cubicBezTo>
                    <a:pt x="854" y="10176"/>
                    <a:pt x="862" y="10171"/>
                    <a:pt x="871" y="10167"/>
                  </a:cubicBezTo>
                  <a:cubicBezTo>
                    <a:pt x="879" y="10159"/>
                    <a:pt x="892" y="10154"/>
                    <a:pt x="905" y="10146"/>
                  </a:cubicBezTo>
                  <a:cubicBezTo>
                    <a:pt x="913" y="10142"/>
                    <a:pt x="926" y="10133"/>
                    <a:pt x="934" y="10129"/>
                  </a:cubicBezTo>
                  <a:cubicBezTo>
                    <a:pt x="947" y="10125"/>
                    <a:pt x="960" y="10116"/>
                    <a:pt x="968" y="10112"/>
                  </a:cubicBezTo>
                  <a:cubicBezTo>
                    <a:pt x="981" y="10108"/>
                    <a:pt x="989" y="10103"/>
                    <a:pt x="998" y="10099"/>
                  </a:cubicBezTo>
                  <a:cubicBezTo>
                    <a:pt x="1023" y="10086"/>
                    <a:pt x="1045" y="10078"/>
                    <a:pt x="1062" y="10070"/>
                  </a:cubicBezTo>
                  <a:close/>
                  <a:moveTo>
                    <a:pt x="6724" y="57"/>
                  </a:moveTo>
                  <a:cubicBezTo>
                    <a:pt x="6732" y="61"/>
                    <a:pt x="6736" y="61"/>
                    <a:pt x="6745" y="61"/>
                  </a:cubicBezTo>
                  <a:cubicBezTo>
                    <a:pt x="6800" y="65"/>
                    <a:pt x="6881" y="82"/>
                    <a:pt x="6949" y="138"/>
                  </a:cubicBezTo>
                  <a:cubicBezTo>
                    <a:pt x="6995" y="176"/>
                    <a:pt x="7046" y="248"/>
                    <a:pt x="7084" y="358"/>
                  </a:cubicBezTo>
                  <a:cubicBezTo>
                    <a:pt x="7118" y="469"/>
                    <a:pt x="7144" y="613"/>
                    <a:pt x="7157" y="779"/>
                  </a:cubicBezTo>
                  <a:cubicBezTo>
                    <a:pt x="7169" y="944"/>
                    <a:pt x="7161" y="1135"/>
                    <a:pt x="7127" y="1339"/>
                  </a:cubicBezTo>
                  <a:cubicBezTo>
                    <a:pt x="7097" y="1547"/>
                    <a:pt x="7046" y="1767"/>
                    <a:pt x="6983" y="2005"/>
                  </a:cubicBezTo>
                  <a:cubicBezTo>
                    <a:pt x="6919" y="2243"/>
                    <a:pt x="6847" y="2493"/>
                    <a:pt x="6787" y="2761"/>
                  </a:cubicBezTo>
                  <a:cubicBezTo>
                    <a:pt x="6775" y="2829"/>
                    <a:pt x="6762" y="2896"/>
                    <a:pt x="6749" y="2964"/>
                  </a:cubicBezTo>
                  <a:cubicBezTo>
                    <a:pt x="6741" y="3032"/>
                    <a:pt x="6724" y="3104"/>
                    <a:pt x="6715" y="3172"/>
                  </a:cubicBezTo>
                  <a:cubicBezTo>
                    <a:pt x="6698" y="3312"/>
                    <a:pt x="6681" y="3457"/>
                    <a:pt x="6673" y="3605"/>
                  </a:cubicBezTo>
                  <a:cubicBezTo>
                    <a:pt x="6660" y="3750"/>
                    <a:pt x="6660" y="3898"/>
                    <a:pt x="6656" y="4047"/>
                  </a:cubicBezTo>
                  <a:cubicBezTo>
                    <a:pt x="6660" y="4195"/>
                    <a:pt x="6660" y="4348"/>
                    <a:pt x="6664" y="4497"/>
                  </a:cubicBezTo>
                  <a:cubicBezTo>
                    <a:pt x="6677" y="4802"/>
                    <a:pt x="6698" y="5104"/>
                    <a:pt x="6724" y="5409"/>
                  </a:cubicBezTo>
                  <a:cubicBezTo>
                    <a:pt x="6745" y="5715"/>
                    <a:pt x="6770" y="6016"/>
                    <a:pt x="6783" y="6317"/>
                  </a:cubicBezTo>
                  <a:cubicBezTo>
                    <a:pt x="6800" y="6619"/>
                    <a:pt x="6809" y="6912"/>
                    <a:pt x="6796" y="7200"/>
                  </a:cubicBezTo>
                  <a:cubicBezTo>
                    <a:pt x="6783" y="7778"/>
                    <a:pt x="6677" y="8312"/>
                    <a:pt x="6562" y="8788"/>
                  </a:cubicBezTo>
                  <a:cubicBezTo>
                    <a:pt x="6448" y="9263"/>
                    <a:pt x="6333" y="9679"/>
                    <a:pt x="6257" y="10010"/>
                  </a:cubicBezTo>
                  <a:cubicBezTo>
                    <a:pt x="6176" y="10341"/>
                    <a:pt x="6129" y="10592"/>
                    <a:pt x="6108" y="10723"/>
                  </a:cubicBezTo>
                  <a:cubicBezTo>
                    <a:pt x="6087" y="10872"/>
                    <a:pt x="6078" y="10974"/>
                    <a:pt x="6074" y="11037"/>
                  </a:cubicBezTo>
                  <a:cubicBezTo>
                    <a:pt x="6045" y="11114"/>
                    <a:pt x="6011" y="11190"/>
                    <a:pt x="5981" y="11262"/>
                  </a:cubicBezTo>
                  <a:cubicBezTo>
                    <a:pt x="5964" y="11296"/>
                    <a:pt x="5951" y="11334"/>
                    <a:pt x="5934" y="11368"/>
                  </a:cubicBezTo>
                  <a:cubicBezTo>
                    <a:pt x="5824" y="11636"/>
                    <a:pt x="5722" y="11869"/>
                    <a:pt x="5646" y="12052"/>
                  </a:cubicBezTo>
                  <a:cubicBezTo>
                    <a:pt x="5646" y="12030"/>
                    <a:pt x="5650" y="12005"/>
                    <a:pt x="5650" y="11979"/>
                  </a:cubicBezTo>
                  <a:cubicBezTo>
                    <a:pt x="5650" y="11963"/>
                    <a:pt x="5650" y="11937"/>
                    <a:pt x="5650" y="11912"/>
                  </a:cubicBezTo>
                  <a:cubicBezTo>
                    <a:pt x="5650" y="11899"/>
                    <a:pt x="5650" y="11886"/>
                    <a:pt x="5650" y="11869"/>
                  </a:cubicBezTo>
                  <a:cubicBezTo>
                    <a:pt x="5650" y="11856"/>
                    <a:pt x="5650" y="11844"/>
                    <a:pt x="5650" y="11831"/>
                  </a:cubicBezTo>
                  <a:cubicBezTo>
                    <a:pt x="5650" y="11818"/>
                    <a:pt x="5650" y="11805"/>
                    <a:pt x="5650" y="11788"/>
                  </a:cubicBezTo>
                  <a:cubicBezTo>
                    <a:pt x="5654" y="11699"/>
                    <a:pt x="5654" y="11589"/>
                    <a:pt x="5654" y="11462"/>
                  </a:cubicBezTo>
                  <a:cubicBezTo>
                    <a:pt x="5654" y="11428"/>
                    <a:pt x="5654" y="11390"/>
                    <a:pt x="5654" y="11356"/>
                  </a:cubicBezTo>
                  <a:cubicBezTo>
                    <a:pt x="5671" y="11288"/>
                    <a:pt x="5701" y="11182"/>
                    <a:pt x="5743" y="11012"/>
                  </a:cubicBezTo>
                  <a:cubicBezTo>
                    <a:pt x="5777" y="10884"/>
                    <a:pt x="5841" y="10638"/>
                    <a:pt x="5926" y="10299"/>
                  </a:cubicBezTo>
                  <a:cubicBezTo>
                    <a:pt x="6011" y="9963"/>
                    <a:pt x="6117" y="9539"/>
                    <a:pt x="6189" y="9038"/>
                  </a:cubicBezTo>
                  <a:cubicBezTo>
                    <a:pt x="6265" y="8546"/>
                    <a:pt x="6325" y="7986"/>
                    <a:pt x="6342" y="7391"/>
                  </a:cubicBezTo>
                  <a:cubicBezTo>
                    <a:pt x="6363" y="6801"/>
                    <a:pt x="6354" y="6177"/>
                    <a:pt x="6333" y="5553"/>
                  </a:cubicBezTo>
                  <a:cubicBezTo>
                    <a:pt x="6308" y="4934"/>
                    <a:pt x="6269" y="4314"/>
                    <a:pt x="6240" y="3724"/>
                  </a:cubicBezTo>
                  <a:cubicBezTo>
                    <a:pt x="6206" y="3134"/>
                    <a:pt x="6185" y="2578"/>
                    <a:pt x="6172" y="2077"/>
                  </a:cubicBezTo>
                  <a:cubicBezTo>
                    <a:pt x="6172" y="1831"/>
                    <a:pt x="6168" y="1598"/>
                    <a:pt x="6172" y="1381"/>
                  </a:cubicBezTo>
                  <a:cubicBezTo>
                    <a:pt x="6176" y="1169"/>
                    <a:pt x="6172" y="970"/>
                    <a:pt x="6189" y="800"/>
                  </a:cubicBezTo>
                  <a:cubicBezTo>
                    <a:pt x="6206" y="634"/>
                    <a:pt x="6240" y="494"/>
                    <a:pt x="6295" y="388"/>
                  </a:cubicBezTo>
                  <a:cubicBezTo>
                    <a:pt x="6346" y="286"/>
                    <a:pt x="6414" y="218"/>
                    <a:pt x="6460" y="180"/>
                  </a:cubicBezTo>
                  <a:cubicBezTo>
                    <a:pt x="6533" y="121"/>
                    <a:pt x="6596" y="91"/>
                    <a:pt x="6651" y="78"/>
                  </a:cubicBezTo>
                  <a:cubicBezTo>
                    <a:pt x="6677" y="70"/>
                    <a:pt x="6702" y="65"/>
                    <a:pt x="6724" y="61"/>
                  </a:cubicBezTo>
                  <a:lnTo>
                    <a:pt x="6724" y="57"/>
                  </a:lnTo>
                  <a:close/>
                  <a:moveTo>
                    <a:pt x="4444" y="4828"/>
                  </a:moveTo>
                  <a:cubicBezTo>
                    <a:pt x="4631" y="4832"/>
                    <a:pt x="4801" y="4840"/>
                    <a:pt x="4937" y="4896"/>
                  </a:cubicBezTo>
                  <a:cubicBezTo>
                    <a:pt x="5073" y="4947"/>
                    <a:pt x="5179" y="5031"/>
                    <a:pt x="5234" y="5108"/>
                  </a:cubicBezTo>
                  <a:cubicBezTo>
                    <a:pt x="5289" y="5188"/>
                    <a:pt x="5302" y="5261"/>
                    <a:pt x="5310" y="5299"/>
                  </a:cubicBezTo>
                  <a:cubicBezTo>
                    <a:pt x="5323" y="5375"/>
                    <a:pt x="5327" y="5409"/>
                    <a:pt x="5336" y="5426"/>
                  </a:cubicBezTo>
                  <a:cubicBezTo>
                    <a:pt x="5340" y="5728"/>
                    <a:pt x="5404" y="6848"/>
                    <a:pt x="5450" y="8083"/>
                  </a:cubicBezTo>
                  <a:cubicBezTo>
                    <a:pt x="5501" y="9339"/>
                    <a:pt x="5535" y="10715"/>
                    <a:pt x="5552" y="11466"/>
                  </a:cubicBezTo>
                  <a:cubicBezTo>
                    <a:pt x="5561" y="11721"/>
                    <a:pt x="5565" y="11895"/>
                    <a:pt x="5569" y="11984"/>
                  </a:cubicBezTo>
                  <a:cubicBezTo>
                    <a:pt x="5578" y="12056"/>
                    <a:pt x="5582" y="12107"/>
                    <a:pt x="5582" y="12149"/>
                  </a:cubicBezTo>
                  <a:cubicBezTo>
                    <a:pt x="5586" y="12166"/>
                    <a:pt x="5586" y="12179"/>
                    <a:pt x="5586" y="12192"/>
                  </a:cubicBezTo>
                  <a:cubicBezTo>
                    <a:pt x="5582" y="12209"/>
                    <a:pt x="5573" y="12226"/>
                    <a:pt x="5569" y="12238"/>
                  </a:cubicBezTo>
                  <a:lnTo>
                    <a:pt x="5561" y="12251"/>
                  </a:lnTo>
                  <a:cubicBezTo>
                    <a:pt x="5497" y="12400"/>
                    <a:pt x="5480" y="12485"/>
                    <a:pt x="5476" y="12544"/>
                  </a:cubicBezTo>
                  <a:cubicBezTo>
                    <a:pt x="5472" y="12557"/>
                    <a:pt x="5472" y="12569"/>
                    <a:pt x="5472" y="12582"/>
                  </a:cubicBezTo>
                  <a:cubicBezTo>
                    <a:pt x="5472" y="12603"/>
                    <a:pt x="5472" y="12620"/>
                    <a:pt x="5476" y="12637"/>
                  </a:cubicBezTo>
                  <a:cubicBezTo>
                    <a:pt x="5474" y="12635"/>
                    <a:pt x="5472" y="12634"/>
                    <a:pt x="5470" y="12634"/>
                  </a:cubicBezTo>
                  <a:cubicBezTo>
                    <a:pt x="5468" y="12634"/>
                    <a:pt x="5467" y="12635"/>
                    <a:pt x="5467" y="12637"/>
                  </a:cubicBezTo>
                  <a:cubicBezTo>
                    <a:pt x="5459" y="12642"/>
                    <a:pt x="5463" y="12654"/>
                    <a:pt x="5467" y="12697"/>
                  </a:cubicBezTo>
                  <a:cubicBezTo>
                    <a:pt x="5463" y="12714"/>
                    <a:pt x="5459" y="12743"/>
                    <a:pt x="5438" y="12777"/>
                  </a:cubicBezTo>
                  <a:cubicBezTo>
                    <a:pt x="5429" y="12799"/>
                    <a:pt x="5412" y="12816"/>
                    <a:pt x="5391" y="12837"/>
                  </a:cubicBezTo>
                  <a:cubicBezTo>
                    <a:pt x="5387" y="12794"/>
                    <a:pt x="5378" y="12722"/>
                    <a:pt x="5361" y="12586"/>
                  </a:cubicBezTo>
                  <a:cubicBezTo>
                    <a:pt x="5340" y="12425"/>
                    <a:pt x="5268" y="11963"/>
                    <a:pt x="5204" y="11347"/>
                  </a:cubicBezTo>
                  <a:cubicBezTo>
                    <a:pt x="5174" y="11037"/>
                    <a:pt x="5145" y="10693"/>
                    <a:pt x="5123" y="10328"/>
                  </a:cubicBezTo>
                  <a:cubicBezTo>
                    <a:pt x="5102" y="9963"/>
                    <a:pt x="5090" y="9577"/>
                    <a:pt x="5085" y="9195"/>
                  </a:cubicBezTo>
                  <a:cubicBezTo>
                    <a:pt x="5073" y="8423"/>
                    <a:pt x="5060" y="7650"/>
                    <a:pt x="4992" y="7031"/>
                  </a:cubicBezTo>
                  <a:cubicBezTo>
                    <a:pt x="4928" y="6415"/>
                    <a:pt x="4831" y="5952"/>
                    <a:pt x="4792" y="5791"/>
                  </a:cubicBezTo>
                  <a:cubicBezTo>
                    <a:pt x="4746" y="5600"/>
                    <a:pt x="4725" y="5549"/>
                    <a:pt x="4712" y="5537"/>
                  </a:cubicBezTo>
                  <a:cubicBezTo>
                    <a:pt x="4792" y="5486"/>
                    <a:pt x="4860" y="5430"/>
                    <a:pt x="4903" y="5375"/>
                  </a:cubicBezTo>
                  <a:cubicBezTo>
                    <a:pt x="4954" y="5316"/>
                    <a:pt x="4979" y="5256"/>
                    <a:pt x="4983" y="5227"/>
                  </a:cubicBezTo>
                  <a:cubicBezTo>
                    <a:pt x="4992" y="5180"/>
                    <a:pt x="4988" y="5150"/>
                    <a:pt x="4983" y="5138"/>
                  </a:cubicBezTo>
                  <a:cubicBezTo>
                    <a:pt x="4975" y="5121"/>
                    <a:pt x="4971" y="5116"/>
                    <a:pt x="4962" y="5116"/>
                  </a:cubicBezTo>
                  <a:cubicBezTo>
                    <a:pt x="4945" y="5116"/>
                    <a:pt x="4941" y="5133"/>
                    <a:pt x="4911" y="5201"/>
                  </a:cubicBezTo>
                  <a:cubicBezTo>
                    <a:pt x="4899" y="5222"/>
                    <a:pt x="4877" y="5265"/>
                    <a:pt x="4831" y="5312"/>
                  </a:cubicBezTo>
                  <a:cubicBezTo>
                    <a:pt x="4822" y="5320"/>
                    <a:pt x="4809" y="5333"/>
                    <a:pt x="4801" y="5341"/>
                  </a:cubicBezTo>
                  <a:cubicBezTo>
                    <a:pt x="4788" y="5333"/>
                    <a:pt x="4771" y="5324"/>
                    <a:pt x="4746" y="5316"/>
                  </a:cubicBezTo>
                  <a:cubicBezTo>
                    <a:pt x="4703" y="5303"/>
                    <a:pt x="4580" y="5278"/>
                    <a:pt x="4415" y="5265"/>
                  </a:cubicBezTo>
                  <a:cubicBezTo>
                    <a:pt x="4372" y="5265"/>
                    <a:pt x="4326" y="5261"/>
                    <a:pt x="4275" y="5261"/>
                  </a:cubicBezTo>
                  <a:lnTo>
                    <a:pt x="4207" y="5261"/>
                  </a:lnTo>
                  <a:cubicBezTo>
                    <a:pt x="4190" y="5261"/>
                    <a:pt x="4168" y="5261"/>
                    <a:pt x="4147" y="5265"/>
                  </a:cubicBezTo>
                  <a:cubicBezTo>
                    <a:pt x="4050" y="5269"/>
                    <a:pt x="3948" y="5278"/>
                    <a:pt x="3846" y="5295"/>
                  </a:cubicBezTo>
                  <a:cubicBezTo>
                    <a:pt x="3642" y="5324"/>
                    <a:pt x="3443" y="5384"/>
                    <a:pt x="3290" y="5447"/>
                  </a:cubicBezTo>
                  <a:cubicBezTo>
                    <a:pt x="3137" y="5507"/>
                    <a:pt x="3031" y="5570"/>
                    <a:pt x="2997" y="5596"/>
                  </a:cubicBezTo>
                  <a:cubicBezTo>
                    <a:pt x="2972" y="5617"/>
                    <a:pt x="2959" y="5630"/>
                    <a:pt x="2955" y="5638"/>
                  </a:cubicBezTo>
                  <a:cubicBezTo>
                    <a:pt x="2916" y="5630"/>
                    <a:pt x="2887" y="5617"/>
                    <a:pt x="2865" y="5613"/>
                  </a:cubicBezTo>
                  <a:cubicBezTo>
                    <a:pt x="2835" y="5606"/>
                    <a:pt x="2814" y="5603"/>
                    <a:pt x="2799" y="5603"/>
                  </a:cubicBezTo>
                  <a:cubicBezTo>
                    <a:pt x="2778" y="5603"/>
                    <a:pt x="2770" y="5610"/>
                    <a:pt x="2768" y="5617"/>
                  </a:cubicBezTo>
                  <a:cubicBezTo>
                    <a:pt x="2764" y="5630"/>
                    <a:pt x="2764" y="5647"/>
                    <a:pt x="2840" y="5689"/>
                  </a:cubicBezTo>
                  <a:cubicBezTo>
                    <a:pt x="2878" y="5706"/>
                    <a:pt x="2980" y="5753"/>
                    <a:pt x="3124" y="5791"/>
                  </a:cubicBezTo>
                  <a:cubicBezTo>
                    <a:pt x="3120" y="5795"/>
                    <a:pt x="3120" y="5804"/>
                    <a:pt x="3116" y="5812"/>
                  </a:cubicBezTo>
                  <a:cubicBezTo>
                    <a:pt x="3103" y="5846"/>
                    <a:pt x="3078" y="5914"/>
                    <a:pt x="3061" y="6037"/>
                  </a:cubicBezTo>
                  <a:cubicBezTo>
                    <a:pt x="3048" y="6118"/>
                    <a:pt x="3031" y="6279"/>
                    <a:pt x="3052" y="6491"/>
                  </a:cubicBezTo>
                  <a:cubicBezTo>
                    <a:pt x="3065" y="6704"/>
                    <a:pt x="3116" y="6971"/>
                    <a:pt x="3188" y="7268"/>
                  </a:cubicBezTo>
                  <a:cubicBezTo>
                    <a:pt x="3260" y="7561"/>
                    <a:pt x="3337" y="7892"/>
                    <a:pt x="3404" y="8244"/>
                  </a:cubicBezTo>
                  <a:cubicBezTo>
                    <a:pt x="3468" y="8601"/>
                    <a:pt x="3532" y="8974"/>
                    <a:pt x="3595" y="9348"/>
                  </a:cubicBezTo>
                  <a:cubicBezTo>
                    <a:pt x="3659" y="9721"/>
                    <a:pt x="3727" y="10095"/>
                    <a:pt x="3808" y="10447"/>
                  </a:cubicBezTo>
                  <a:cubicBezTo>
                    <a:pt x="3846" y="10617"/>
                    <a:pt x="3888" y="10783"/>
                    <a:pt x="3935" y="10940"/>
                  </a:cubicBezTo>
                  <a:cubicBezTo>
                    <a:pt x="3944" y="10982"/>
                    <a:pt x="3956" y="11025"/>
                    <a:pt x="3969" y="11063"/>
                  </a:cubicBezTo>
                  <a:cubicBezTo>
                    <a:pt x="3982" y="11105"/>
                    <a:pt x="3994" y="11148"/>
                    <a:pt x="4007" y="11186"/>
                  </a:cubicBezTo>
                  <a:cubicBezTo>
                    <a:pt x="4033" y="11266"/>
                    <a:pt x="4054" y="11343"/>
                    <a:pt x="4084" y="11415"/>
                  </a:cubicBezTo>
                  <a:cubicBezTo>
                    <a:pt x="4275" y="11975"/>
                    <a:pt x="4500" y="12370"/>
                    <a:pt x="4597" y="12519"/>
                  </a:cubicBezTo>
                  <a:cubicBezTo>
                    <a:pt x="4470" y="12400"/>
                    <a:pt x="4347" y="12251"/>
                    <a:pt x="4232" y="12077"/>
                  </a:cubicBezTo>
                  <a:cubicBezTo>
                    <a:pt x="4130" y="11929"/>
                    <a:pt x="4041" y="11763"/>
                    <a:pt x="3952" y="11585"/>
                  </a:cubicBezTo>
                  <a:cubicBezTo>
                    <a:pt x="3888" y="11453"/>
                    <a:pt x="3825" y="11317"/>
                    <a:pt x="3761" y="11177"/>
                  </a:cubicBezTo>
                  <a:cubicBezTo>
                    <a:pt x="3740" y="11126"/>
                    <a:pt x="3714" y="11075"/>
                    <a:pt x="3693" y="11025"/>
                  </a:cubicBezTo>
                  <a:cubicBezTo>
                    <a:pt x="3519" y="10634"/>
                    <a:pt x="3358" y="10214"/>
                    <a:pt x="3209" y="9789"/>
                  </a:cubicBezTo>
                  <a:cubicBezTo>
                    <a:pt x="2908" y="8945"/>
                    <a:pt x="2687" y="8075"/>
                    <a:pt x="2568" y="7366"/>
                  </a:cubicBezTo>
                  <a:cubicBezTo>
                    <a:pt x="2450" y="6653"/>
                    <a:pt x="2450" y="6109"/>
                    <a:pt x="2450" y="5919"/>
                  </a:cubicBezTo>
                  <a:cubicBezTo>
                    <a:pt x="2450" y="5812"/>
                    <a:pt x="2450" y="5740"/>
                    <a:pt x="2450" y="5694"/>
                  </a:cubicBezTo>
                  <a:cubicBezTo>
                    <a:pt x="2458" y="5672"/>
                    <a:pt x="2466" y="5643"/>
                    <a:pt x="2483" y="5596"/>
                  </a:cubicBezTo>
                  <a:cubicBezTo>
                    <a:pt x="2496" y="5562"/>
                    <a:pt x="2522" y="5486"/>
                    <a:pt x="2577" y="5401"/>
                  </a:cubicBezTo>
                  <a:cubicBezTo>
                    <a:pt x="2632" y="5312"/>
                    <a:pt x="2725" y="5218"/>
                    <a:pt x="2853" y="5146"/>
                  </a:cubicBezTo>
                  <a:cubicBezTo>
                    <a:pt x="2984" y="5070"/>
                    <a:pt x="3146" y="5014"/>
                    <a:pt x="3324" y="4959"/>
                  </a:cubicBezTo>
                  <a:cubicBezTo>
                    <a:pt x="3498" y="4904"/>
                    <a:pt x="3685" y="4866"/>
                    <a:pt x="3876" y="4845"/>
                  </a:cubicBezTo>
                  <a:cubicBezTo>
                    <a:pt x="3939" y="4840"/>
                    <a:pt x="4003" y="4832"/>
                    <a:pt x="4071" y="4832"/>
                  </a:cubicBezTo>
                  <a:cubicBezTo>
                    <a:pt x="4084" y="4832"/>
                    <a:pt x="4101" y="4828"/>
                    <a:pt x="4113" y="4828"/>
                  </a:cubicBezTo>
                  <a:close/>
                  <a:moveTo>
                    <a:pt x="1446" y="4116"/>
                  </a:moveTo>
                  <a:cubicBezTo>
                    <a:pt x="1472" y="4116"/>
                    <a:pt x="1499" y="4119"/>
                    <a:pt x="1524" y="4127"/>
                  </a:cubicBezTo>
                  <a:cubicBezTo>
                    <a:pt x="1584" y="4140"/>
                    <a:pt x="1639" y="4178"/>
                    <a:pt x="1677" y="4233"/>
                  </a:cubicBezTo>
                  <a:cubicBezTo>
                    <a:pt x="1749" y="4352"/>
                    <a:pt x="1749" y="4535"/>
                    <a:pt x="1715" y="4722"/>
                  </a:cubicBezTo>
                  <a:cubicBezTo>
                    <a:pt x="1681" y="4913"/>
                    <a:pt x="1643" y="5125"/>
                    <a:pt x="1605" y="5354"/>
                  </a:cubicBezTo>
                  <a:cubicBezTo>
                    <a:pt x="1537" y="5804"/>
                    <a:pt x="1478" y="6317"/>
                    <a:pt x="1469" y="6861"/>
                  </a:cubicBezTo>
                  <a:cubicBezTo>
                    <a:pt x="1456" y="7404"/>
                    <a:pt x="1503" y="7981"/>
                    <a:pt x="1639" y="8542"/>
                  </a:cubicBezTo>
                  <a:cubicBezTo>
                    <a:pt x="1702" y="8817"/>
                    <a:pt x="1792" y="9093"/>
                    <a:pt x="1902" y="9356"/>
                  </a:cubicBezTo>
                  <a:cubicBezTo>
                    <a:pt x="2012" y="9615"/>
                    <a:pt x="2148" y="9866"/>
                    <a:pt x="2305" y="10091"/>
                  </a:cubicBezTo>
                  <a:cubicBezTo>
                    <a:pt x="2619" y="10541"/>
                    <a:pt x="2972" y="10918"/>
                    <a:pt x="3277" y="11254"/>
                  </a:cubicBezTo>
                  <a:cubicBezTo>
                    <a:pt x="3591" y="11589"/>
                    <a:pt x="3867" y="11878"/>
                    <a:pt x="4067" y="12120"/>
                  </a:cubicBezTo>
                  <a:cubicBezTo>
                    <a:pt x="4275" y="12357"/>
                    <a:pt x="4406" y="12548"/>
                    <a:pt x="4466" y="12650"/>
                  </a:cubicBezTo>
                  <a:cubicBezTo>
                    <a:pt x="4517" y="12735"/>
                    <a:pt x="4550" y="12799"/>
                    <a:pt x="4572" y="12854"/>
                  </a:cubicBezTo>
                  <a:cubicBezTo>
                    <a:pt x="4559" y="12837"/>
                    <a:pt x="4550" y="12824"/>
                    <a:pt x="4538" y="12816"/>
                  </a:cubicBezTo>
                  <a:lnTo>
                    <a:pt x="4466" y="12743"/>
                  </a:lnTo>
                  <a:cubicBezTo>
                    <a:pt x="4279" y="12548"/>
                    <a:pt x="4092" y="12361"/>
                    <a:pt x="3910" y="12175"/>
                  </a:cubicBezTo>
                  <a:cubicBezTo>
                    <a:pt x="3867" y="12132"/>
                    <a:pt x="3825" y="12086"/>
                    <a:pt x="3782" y="12043"/>
                  </a:cubicBezTo>
                  <a:lnTo>
                    <a:pt x="3774" y="12035"/>
                  </a:lnTo>
                  <a:lnTo>
                    <a:pt x="3612" y="11873"/>
                  </a:lnTo>
                  <a:lnTo>
                    <a:pt x="3413" y="11665"/>
                  </a:lnTo>
                  <a:lnTo>
                    <a:pt x="2848" y="11092"/>
                  </a:lnTo>
                  <a:cubicBezTo>
                    <a:pt x="2848" y="11092"/>
                    <a:pt x="2844" y="11088"/>
                    <a:pt x="2836" y="11080"/>
                  </a:cubicBezTo>
                  <a:cubicBezTo>
                    <a:pt x="2696" y="10935"/>
                    <a:pt x="2564" y="10800"/>
                    <a:pt x="2441" y="10672"/>
                  </a:cubicBezTo>
                  <a:cubicBezTo>
                    <a:pt x="2352" y="10583"/>
                    <a:pt x="2267" y="10494"/>
                    <a:pt x="2191" y="10418"/>
                  </a:cubicBezTo>
                  <a:cubicBezTo>
                    <a:pt x="2161" y="10388"/>
                    <a:pt x="2131" y="10358"/>
                    <a:pt x="2106" y="10333"/>
                  </a:cubicBezTo>
                  <a:cubicBezTo>
                    <a:pt x="2089" y="10316"/>
                    <a:pt x="2076" y="10303"/>
                    <a:pt x="2063" y="10290"/>
                  </a:cubicBezTo>
                  <a:cubicBezTo>
                    <a:pt x="2046" y="10265"/>
                    <a:pt x="2029" y="10239"/>
                    <a:pt x="2004" y="10205"/>
                  </a:cubicBezTo>
                  <a:cubicBezTo>
                    <a:pt x="1927" y="10082"/>
                    <a:pt x="1681" y="9743"/>
                    <a:pt x="1456" y="9242"/>
                  </a:cubicBezTo>
                  <a:cubicBezTo>
                    <a:pt x="1346" y="8991"/>
                    <a:pt x="1240" y="8703"/>
                    <a:pt x="1155" y="8389"/>
                  </a:cubicBezTo>
                  <a:cubicBezTo>
                    <a:pt x="1070" y="8079"/>
                    <a:pt x="1002" y="7744"/>
                    <a:pt x="947" y="7404"/>
                  </a:cubicBezTo>
                  <a:cubicBezTo>
                    <a:pt x="896" y="7064"/>
                    <a:pt x="845" y="6725"/>
                    <a:pt x="811" y="6402"/>
                  </a:cubicBezTo>
                  <a:cubicBezTo>
                    <a:pt x="781" y="6080"/>
                    <a:pt x="773" y="5774"/>
                    <a:pt x="794" y="5503"/>
                  </a:cubicBezTo>
                  <a:cubicBezTo>
                    <a:pt x="811" y="5227"/>
                    <a:pt x="858" y="4993"/>
                    <a:pt x="909" y="4811"/>
                  </a:cubicBezTo>
                  <a:cubicBezTo>
                    <a:pt x="960" y="4628"/>
                    <a:pt x="1011" y="4501"/>
                    <a:pt x="1040" y="4433"/>
                  </a:cubicBezTo>
                  <a:cubicBezTo>
                    <a:pt x="1045" y="4412"/>
                    <a:pt x="1053" y="4395"/>
                    <a:pt x="1062" y="4378"/>
                  </a:cubicBezTo>
                  <a:lnTo>
                    <a:pt x="1062" y="4374"/>
                  </a:lnTo>
                  <a:cubicBezTo>
                    <a:pt x="1066" y="4361"/>
                    <a:pt x="1074" y="4352"/>
                    <a:pt x="1079" y="4340"/>
                  </a:cubicBezTo>
                  <a:cubicBezTo>
                    <a:pt x="1100" y="4310"/>
                    <a:pt x="1125" y="4280"/>
                    <a:pt x="1155" y="4250"/>
                  </a:cubicBezTo>
                  <a:cubicBezTo>
                    <a:pt x="1197" y="4208"/>
                    <a:pt x="1261" y="4157"/>
                    <a:pt x="1363" y="4127"/>
                  </a:cubicBezTo>
                  <a:cubicBezTo>
                    <a:pt x="1388" y="4121"/>
                    <a:pt x="1417" y="4116"/>
                    <a:pt x="1446" y="4116"/>
                  </a:cubicBezTo>
                  <a:close/>
                  <a:moveTo>
                    <a:pt x="3146" y="5795"/>
                  </a:moveTo>
                  <a:cubicBezTo>
                    <a:pt x="3175" y="5804"/>
                    <a:pt x="3214" y="5808"/>
                    <a:pt x="3247" y="5817"/>
                  </a:cubicBezTo>
                  <a:cubicBezTo>
                    <a:pt x="3362" y="5836"/>
                    <a:pt x="3491" y="5848"/>
                    <a:pt x="3627" y="5848"/>
                  </a:cubicBezTo>
                  <a:cubicBezTo>
                    <a:pt x="3697" y="5848"/>
                    <a:pt x="3769" y="5845"/>
                    <a:pt x="3842" y="5838"/>
                  </a:cubicBezTo>
                  <a:cubicBezTo>
                    <a:pt x="3846" y="5868"/>
                    <a:pt x="3859" y="5935"/>
                    <a:pt x="3893" y="6080"/>
                  </a:cubicBezTo>
                  <a:cubicBezTo>
                    <a:pt x="3931" y="6237"/>
                    <a:pt x="4024" y="6687"/>
                    <a:pt x="4092" y="7294"/>
                  </a:cubicBezTo>
                  <a:cubicBezTo>
                    <a:pt x="4168" y="7896"/>
                    <a:pt x="4207" y="8652"/>
                    <a:pt x="4266" y="9412"/>
                  </a:cubicBezTo>
                  <a:cubicBezTo>
                    <a:pt x="4275" y="9505"/>
                    <a:pt x="4283" y="9598"/>
                    <a:pt x="4292" y="9692"/>
                  </a:cubicBezTo>
                  <a:cubicBezTo>
                    <a:pt x="4300" y="9798"/>
                    <a:pt x="4309" y="9904"/>
                    <a:pt x="4321" y="10006"/>
                  </a:cubicBezTo>
                  <a:cubicBezTo>
                    <a:pt x="4326" y="10057"/>
                    <a:pt x="4334" y="10108"/>
                    <a:pt x="4338" y="10154"/>
                  </a:cubicBezTo>
                  <a:cubicBezTo>
                    <a:pt x="4351" y="10265"/>
                    <a:pt x="4368" y="10375"/>
                    <a:pt x="4385" y="10481"/>
                  </a:cubicBezTo>
                  <a:cubicBezTo>
                    <a:pt x="4389" y="10515"/>
                    <a:pt x="4393" y="10549"/>
                    <a:pt x="4398" y="10583"/>
                  </a:cubicBezTo>
                  <a:cubicBezTo>
                    <a:pt x="4406" y="10626"/>
                    <a:pt x="4410" y="10668"/>
                    <a:pt x="4419" y="10710"/>
                  </a:cubicBezTo>
                  <a:cubicBezTo>
                    <a:pt x="4427" y="10753"/>
                    <a:pt x="4432" y="10795"/>
                    <a:pt x="4440" y="10834"/>
                  </a:cubicBezTo>
                  <a:cubicBezTo>
                    <a:pt x="4449" y="10876"/>
                    <a:pt x="4453" y="10914"/>
                    <a:pt x="4461" y="10957"/>
                  </a:cubicBezTo>
                  <a:cubicBezTo>
                    <a:pt x="4470" y="10995"/>
                    <a:pt x="4478" y="11033"/>
                    <a:pt x="4487" y="11071"/>
                  </a:cubicBezTo>
                  <a:cubicBezTo>
                    <a:pt x="4517" y="11228"/>
                    <a:pt x="4550" y="11377"/>
                    <a:pt x="4589" y="11517"/>
                  </a:cubicBezTo>
                  <a:cubicBezTo>
                    <a:pt x="4741" y="12111"/>
                    <a:pt x="4941" y="12531"/>
                    <a:pt x="5017" y="12676"/>
                  </a:cubicBezTo>
                  <a:cubicBezTo>
                    <a:pt x="5068" y="12769"/>
                    <a:pt x="5102" y="12824"/>
                    <a:pt x="5128" y="12862"/>
                  </a:cubicBezTo>
                  <a:cubicBezTo>
                    <a:pt x="5047" y="12837"/>
                    <a:pt x="4958" y="12790"/>
                    <a:pt x="4856" y="12727"/>
                  </a:cubicBezTo>
                  <a:cubicBezTo>
                    <a:pt x="4814" y="12701"/>
                    <a:pt x="4767" y="12663"/>
                    <a:pt x="4716" y="12629"/>
                  </a:cubicBezTo>
                  <a:cubicBezTo>
                    <a:pt x="4699" y="12595"/>
                    <a:pt x="4678" y="12557"/>
                    <a:pt x="4648" y="12506"/>
                  </a:cubicBezTo>
                  <a:cubicBezTo>
                    <a:pt x="4567" y="12366"/>
                    <a:pt x="4343" y="11963"/>
                    <a:pt x="4152" y="11390"/>
                  </a:cubicBezTo>
                  <a:cubicBezTo>
                    <a:pt x="4054" y="11101"/>
                    <a:pt x="3961" y="10774"/>
                    <a:pt x="3884" y="10422"/>
                  </a:cubicBezTo>
                  <a:cubicBezTo>
                    <a:pt x="3808" y="10074"/>
                    <a:pt x="3740" y="9700"/>
                    <a:pt x="3676" y="9327"/>
                  </a:cubicBezTo>
                  <a:cubicBezTo>
                    <a:pt x="3612" y="8953"/>
                    <a:pt x="3549" y="8580"/>
                    <a:pt x="3481" y="8227"/>
                  </a:cubicBezTo>
                  <a:cubicBezTo>
                    <a:pt x="3413" y="7871"/>
                    <a:pt x="3332" y="7540"/>
                    <a:pt x="3256" y="7243"/>
                  </a:cubicBezTo>
                  <a:cubicBezTo>
                    <a:pt x="3184" y="6950"/>
                    <a:pt x="3133" y="6687"/>
                    <a:pt x="3116" y="6479"/>
                  </a:cubicBezTo>
                  <a:cubicBezTo>
                    <a:pt x="3095" y="6275"/>
                    <a:pt x="3103" y="6118"/>
                    <a:pt x="3112" y="6042"/>
                  </a:cubicBezTo>
                  <a:cubicBezTo>
                    <a:pt x="3124" y="5923"/>
                    <a:pt x="3137" y="5859"/>
                    <a:pt x="3141" y="5821"/>
                  </a:cubicBezTo>
                  <a:cubicBezTo>
                    <a:pt x="3141" y="5808"/>
                    <a:pt x="3141" y="5800"/>
                    <a:pt x="3146" y="5795"/>
                  </a:cubicBezTo>
                  <a:close/>
                  <a:moveTo>
                    <a:pt x="8387" y="3572"/>
                  </a:moveTo>
                  <a:cubicBezTo>
                    <a:pt x="8420" y="3572"/>
                    <a:pt x="8456" y="3573"/>
                    <a:pt x="8494" y="3576"/>
                  </a:cubicBezTo>
                  <a:cubicBezTo>
                    <a:pt x="8629" y="3584"/>
                    <a:pt x="8799" y="3601"/>
                    <a:pt x="8986" y="3644"/>
                  </a:cubicBezTo>
                  <a:cubicBezTo>
                    <a:pt x="9028" y="3652"/>
                    <a:pt x="9075" y="3660"/>
                    <a:pt x="9122" y="3673"/>
                  </a:cubicBezTo>
                  <a:cubicBezTo>
                    <a:pt x="9143" y="3682"/>
                    <a:pt x="9164" y="3686"/>
                    <a:pt x="9185" y="3694"/>
                  </a:cubicBezTo>
                  <a:cubicBezTo>
                    <a:pt x="9232" y="3703"/>
                    <a:pt x="9279" y="3720"/>
                    <a:pt x="9325" y="3733"/>
                  </a:cubicBezTo>
                  <a:cubicBezTo>
                    <a:pt x="9355" y="3741"/>
                    <a:pt x="9385" y="3750"/>
                    <a:pt x="9415" y="3762"/>
                  </a:cubicBezTo>
                  <a:cubicBezTo>
                    <a:pt x="9478" y="3784"/>
                    <a:pt x="9542" y="3805"/>
                    <a:pt x="9606" y="3830"/>
                  </a:cubicBezTo>
                  <a:cubicBezTo>
                    <a:pt x="9716" y="3868"/>
                    <a:pt x="9831" y="3919"/>
                    <a:pt x="9941" y="3983"/>
                  </a:cubicBezTo>
                  <a:cubicBezTo>
                    <a:pt x="10051" y="4047"/>
                    <a:pt x="10157" y="4123"/>
                    <a:pt x="10246" y="4225"/>
                  </a:cubicBezTo>
                  <a:cubicBezTo>
                    <a:pt x="10331" y="4323"/>
                    <a:pt x="10391" y="4450"/>
                    <a:pt x="10420" y="4586"/>
                  </a:cubicBezTo>
                  <a:cubicBezTo>
                    <a:pt x="10450" y="4722"/>
                    <a:pt x="10446" y="4870"/>
                    <a:pt x="10425" y="5019"/>
                  </a:cubicBezTo>
                  <a:cubicBezTo>
                    <a:pt x="10387" y="5316"/>
                    <a:pt x="10268" y="5617"/>
                    <a:pt x="10153" y="5927"/>
                  </a:cubicBezTo>
                  <a:cubicBezTo>
                    <a:pt x="9920" y="6547"/>
                    <a:pt x="9665" y="7196"/>
                    <a:pt x="9398" y="7837"/>
                  </a:cubicBezTo>
                  <a:cubicBezTo>
                    <a:pt x="9130" y="8478"/>
                    <a:pt x="8854" y="9119"/>
                    <a:pt x="8557" y="9709"/>
                  </a:cubicBezTo>
                  <a:cubicBezTo>
                    <a:pt x="8409" y="10002"/>
                    <a:pt x="8256" y="10286"/>
                    <a:pt x="8099" y="10549"/>
                  </a:cubicBezTo>
                  <a:cubicBezTo>
                    <a:pt x="7942" y="10817"/>
                    <a:pt x="7780" y="11063"/>
                    <a:pt x="7615" y="11288"/>
                  </a:cubicBezTo>
                  <a:cubicBezTo>
                    <a:pt x="7292" y="11738"/>
                    <a:pt x="6957" y="12098"/>
                    <a:pt x="6673" y="12357"/>
                  </a:cubicBezTo>
                  <a:cubicBezTo>
                    <a:pt x="6605" y="12425"/>
                    <a:pt x="6533" y="12480"/>
                    <a:pt x="6469" y="12536"/>
                  </a:cubicBezTo>
                  <a:cubicBezTo>
                    <a:pt x="6405" y="12586"/>
                    <a:pt x="6350" y="12637"/>
                    <a:pt x="6295" y="12680"/>
                  </a:cubicBezTo>
                  <a:cubicBezTo>
                    <a:pt x="6185" y="12760"/>
                    <a:pt x="6095" y="12811"/>
                    <a:pt x="6028" y="12837"/>
                  </a:cubicBezTo>
                  <a:cubicBezTo>
                    <a:pt x="6006" y="12845"/>
                    <a:pt x="5985" y="12854"/>
                    <a:pt x="5964" y="12862"/>
                  </a:cubicBezTo>
                  <a:cubicBezTo>
                    <a:pt x="6002" y="12828"/>
                    <a:pt x="6070" y="12773"/>
                    <a:pt x="6163" y="12693"/>
                  </a:cubicBezTo>
                  <a:cubicBezTo>
                    <a:pt x="6316" y="12557"/>
                    <a:pt x="6741" y="12162"/>
                    <a:pt x="7195" y="11555"/>
                  </a:cubicBezTo>
                  <a:cubicBezTo>
                    <a:pt x="7424" y="11249"/>
                    <a:pt x="7662" y="10893"/>
                    <a:pt x="7882" y="10502"/>
                  </a:cubicBezTo>
                  <a:cubicBezTo>
                    <a:pt x="8103" y="10112"/>
                    <a:pt x="8311" y="9683"/>
                    <a:pt x="8489" y="9250"/>
                  </a:cubicBezTo>
                  <a:cubicBezTo>
                    <a:pt x="8672" y="8813"/>
                    <a:pt x="8837" y="8372"/>
                    <a:pt x="8986" y="7947"/>
                  </a:cubicBezTo>
                  <a:cubicBezTo>
                    <a:pt x="9130" y="7523"/>
                    <a:pt x="9258" y="7115"/>
                    <a:pt x="9359" y="6750"/>
                  </a:cubicBezTo>
                  <a:cubicBezTo>
                    <a:pt x="9559" y="6020"/>
                    <a:pt x="9669" y="5456"/>
                    <a:pt x="9699" y="5256"/>
                  </a:cubicBezTo>
                  <a:cubicBezTo>
                    <a:pt x="9733" y="5044"/>
                    <a:pt x="9741" y="4964"/>
                    <a:pt x="9737" y="4938"/>
                  </a:cubicBezTo>
                  <a:cubicBezTo>
                    <a:pt x="9784" y="4925"/>
                    <a:pt x="9831" y="4913"/>
                    <a:pt x="9873" y="4896"/>
                  </a:cubicBezTo>
                  <a:cubicBezTo>
                    <a:pt x="10000" y="4845"/>
                    <a:pt x="10089" y="4751"/>
                    <a:pt x="10132" y="4671"/>
                  </a:cubicBezTo>
                  <a:cubicBezTo>
                    <a:pt x="10183" y="4586"/>
                    <a:pt x="10187" y="4514"/>
                    <a:pt x="10187" y="4480"/>
                  </a:cubicBezTo>
                  <a:cubicBezTo>
                    <a:pt x="10187" y="4424"/>
                    <a:pt x="10174" y="4395"/>
                    <a:pt x="10166" y="4378"/>
                  </a:cubicBezTo>
                  <a:cubicBezTo>
                    <a:pt x="10153" y="4361"/>
                    <a:pt x="10145" y="4361"/>
                    <a:pt x="10136" y="4361"/>
                  </a:cubicBezTo>
                  <a:cubicBezTo>
                    <a:pt x="10132" y="4361"/>
                    <a:pt x="10128" y="4369"/>
                    <a:pt x="10123" y="4386"/>
                  </a:cubicBezTo>
                  <a:cubicBezTo>
                    <a:pt x="10119" y="4399"/>
                    <a:pt x="10119" y="4429"/>
                    <a:pt x="10111" y="4471"/>
                  </a:cubicBezTo>
                  <a:cubicBezTo>
                    <a:pt x="10106" y="4501"/>
                    <a:pt x="10094" y="4556"/>
                    <a:pt x="10051" y="4620"/>
                  </a:cubicBezTo>
                  <a:cubicBezTo>
                    <a:pt x="10026" y="4654"/>
                    <a:pt x="9996" y="4688"/>
                    <a:pt x="9958" y="4722"/>
                  </a:cubicBezTo>
                  <a:cubicBezTo>
                    <a:pt x="9954" y="4692"/>
                    <a:pt x="9945" y="4658"/>
                    <a:pt x="9928" y="4615"/>
                  </a:cubicBezTo>
                  <a:cubicBezTo>
                    <a:pt x="9898" y="4552"/>
                    <a:pt x="9843" y="4484"/>
                    <a:pt x="9767" y="4420"/>
                  </a:cubicBezTo>
                  <a:cubicBezTo>
                    <a:pt x="9690" y="4361"/>
                    <a:pt x="9597" y="4310"/>
                    <a:pt x="9499" y="4259"/>
                  </a:cubicBezTo>
                  <a:cubicBezTo>
                    <a:pt x="9474" y="4246"/>
                    <a:pt x="9449" y="4233"/>
                    <a:pt x="9423" y="4225"/>
                  </a:cubicBezTo>
                  <a:cubicBezTo>
                    <a:pt x="9398" y="4212"/>
                    <a:pt x="9372" y="4200"/>
                    <a:pt x="9347" y="4191"/>
                  </a:cubicBezTo>
                  <a:cubicBezTo>
                    <a:pt x="9325" y="4183"/>
                    <a:pt x="9304" y="4174"/>
                    <a:pt x="9283" y="4170"/>
                  </a:cubicBezTo>
                  <a:cubicBezTo>
                    <a:pt x="9262" y="4161"/>
                    <a:pt x="9241" y="4153"/>
                    <a:pt x="9219" y="4149"/>
                  </a:cubicBezTo>
                  <a:cubicBezTo>
                    <a:pt x="9207" y="4144"/>
                    <a:pt x="9194" y="4140"/>
                    <a:pt x="9181" y="4136"/>
                  </a:cubicBezTo>
                  <a:cubicBezTo>
                    <a:pt x="8984" y="4076"/>
                    <a:pt x="8780" y="4049"/>
                    <a:pt x="8607" y="4049"/>
                  </a:cubicBezTo>
                  <a:cubicBezTo>
                    <a:pt x="8583" y="4049"/>
                    <a:pt x="8559" y="4050"/>
                    <a:pt x="8536" y="4051"/>
                  </a:cubicBezTo>
                  <a:cubicBezTo>
                    <a:pt x="8349" y="4055"/>
                    <a:pt x="8213" y="4089"/>
                    <a:pt x="8167" y="4102"/>
                  </a:cubicBezTo>
                  <a:cubicBezTo>
                    <a:pt x="8124" y="4119"/>
                    <a:pt x="8103" y="4132"/>
                    <a:pt x="8099" y="4144"/>
                  </a:cubicBezTo>
                  <a:cubicBezTo>
                    <a:pt x="8048" y="4081"/>
                    <a:pt x="8010" y="4030"/>
                    <a:pt x="7988" y="4009"/>
                  </a:cubicBezTo>
                  <a:cubicBezTo>
                    <a:pt x="7945" y="3949"/>
                    <a:pt x="7923" y="3933"/>
                    <a:pt x="7909" y="3933"/>
                  </a:cubicBezTo>
                  <a:cubicBezTo>
                    <a:pt x="7905" y="3933"/>
                    <a:pt x="7902" y="3934"/>
                    <a:pt x="7899" y="3936"/>
                  </a:cubicBezTo>
                  <a:cubicBezTo>
                    <a:pt x="7887" y="3945"/>
                    <a:pt x="7882" y="3958"/>
                    <a:pt x="7925" y="4051"/>
                  </a:cubicBezTo>
                  <a:cubicBezTo>
                    <a:pt x="7954" y="4110"/>
                    <a:pt x="8056" y="4276"/>
                    <a:pt x="8239" y="4446"/>
                  </a:cubicBezTo>
                  <a:cubicBezTo>
                    <a:pt x="8396" y="4594"/>
                    <a:pt x="8617" y="4743"/>
                    <a:pt x="8871" y="4840"/>
                  </a:cubicBezTo>
                  <a:cubicBezTo>
                    <a:pt x="8863" y="4849"/>
                    <a:pt x="8846" y="4913"/>
                    <a:pt x="8816" y="5180"/>
                  </a:cubicBezTo>
                  <a:cubicBezTo>
                    <a:pt x="8812" y="5227"/>
                    <a:pt x="8803" y="5295"/>
                    <a:pt x="8791" y="5384"/>
                  </a:cubicBezTo>
                  <a:cubicBezTo>
                    <a:pt x="8782" y="5473"/>
                    <a:pt x="8765" y="5575"/>
                    <a:pt x="8748" y="5698"/>
                  </a:cubicBezTo>
                  <a:cubicBezTo>
                    <a:pt x="8735" y="5757"/>
                    <a:pt x="8731" y="5825"/>
                    <a:pt x="8718" y="5889"/>
                  </a:cubicBezTo>
                  <a:cubicBezTo>
                    <a:pt x="8706" y="5957"/>
                    <a:pt x="8693" y="6029"/>
                    <a:pt x="8680" y="6105"/>
                  </a:cubicBezTo>
                  <a:cubicBezTo>
                    <a:pt x="8668" y="6182"/>
                    <a:pt x="8651" y="6258"/>
                    <a:pt x="8638" y="6339"/>
                  </a:cubicBezTo>
                  <a:cubicBezTo>
                    <a:pt x="8621" y="6419"/>
                    <a:pt x="8600" y="6504"/>
                    <a:pt x="8583" y="6589"/>
                  </a:cubicBezTo>
                  <a:cubicBezTo>
                    <a:pt x="8430" y="7277"/>
                    <a:pt x="8188" y="8126"/>
                    <a:pt x="7853" y="8949"/>
                  </a:cubicBezTo>
                  <a:cubicBezTo>
                    <a:pt x="7522" y="9768"/>
                    <a:pt x="7118" y="10570"/>
                    <a:pt x="6745" y="11207"/>
                  </a:cubicBezTo>
                  <a:cubicBezTo>
                    <a:pt x="6724" y="11245"/>
                    <a:pt x="6702" y="11283"/>
                    <a:pt x="6677" y="11322"/>
                  </a:cubicBezTo>
                  <a:cubicBezTo>
                    <a:pt x="6656" y="11360"/>
                    <a:pt x="6634" y="11398"/>
                    <a:pt x="6613" y="11436"/>
                  </a:cubicBezTo>
                  <a:cubicBezTo>
                    <a:pt x="6575" y="11500"/>
                    <a:pt x="6537" y="11564"/>
                    <a:pt x="6499" y="11627"/>
                  </a:cubicBezTo>
                  <a:cubicBezTo>
                    <a:pt x="6490" y="11636"/>
                    <a:pt x="6486" y="11644"/>
                    <a:pt x="6482" y="11653"/>
                  </a:cubicBezTo>
                  <a:cubicBezTo>
                    <a:pt x="6354" y="11856"/>
                    <a:pt x="6240" y="12035"/>
                    <a:pt x="6142" y="12183"/>
                  </a:cubicBezTo>
                  <a:cubicBezTo>
                    <a:pt x="6091" y="12264"/>
                    <a:pt x="6045" y="12332"/>
                    <a:pt x="6006" y="12391"/>
                  </a:cubicBezTo>
                  <a:cubicBezTo>
                    <a:pt x="5994" y="12408"/>
                    <a:pt x="5981" y="12425"/>
                    <a:pt x="5972" y="12442"/>
                  </a:cubicBezTo>
                  <a:cubicBezTo>
                    <a:pt x="5951" y="12472"/>
                    <a:pt x="5934" y="12502"/>
                    <a:pt x="5917" y="12527"/>
                  </a:cubicBezTo>
                  <a:lnTo>
                    <a:pt x="5913" y="12531"/>
                  </a:lnTo>
                  <a:cubicBezTo>
                    <a:pt x="5879" y="12582"/>
                    <a:pt x="5866" y="12599"/>
                    <a:pt x="5854" y="12616"/>
                  </a:cubicBezTo>
                  <a:cubicBezTo>
                    <a:pt x="5828" y="12654"/>
                    <a:pt x="5807" y="12684"/>
                    <a:pt x="5790" y="12714"/>
                  </a:cubicBezTo>
                  <a:cubicBezTo>
                    <a:pt x="5803" y="12667"/>
                    <a:pt x="5820" y="12595"/>
                    <a:pt x="5854" y="12480"/>
                  </a:cubicBezTo>
                  <a:cubicBezTo>
                    <a:pt x="5883" y="12387"/>
                    <a:pt x="5943" y="12209"/>
                    <a:pt x="6053" y="11979"/>
                  </a:cubicBezTo>
                  <a:cubicBezTo>
                    <a:pt x="6163" y="11746"/>
                    <a:pt x="6325" y="11466"/>
                    <a:pt x="6499" y="11135"/>
                  </a:cubicBezTo>
                  <a:cubicBezTo>
                    <a:pt x="6668" y="10808"/>
                    <a:pt x="6847" y="10430"/>
                    <a:pt x="7008" y="10019"/>
                  </a:cubicBezTo>
                  <a:cubicBezTo>
                    <a:pt x="7165" y="9611"/>
                    <a:pt x="7314" y="9170"/>
                    <a:pt x="7441" y="8724"/>
                  </a:cubicBezTo>
                  <a:cubicBezTo>
                    <a:pt x="7564" y="8278"/>
                    <a:pt x="7670" y="7828"/>
                    <a:pt x="7755" y="7400"/>
                  </a:cubicBezTo>
                  <a:cubicBezTo>
                    <a:pt x="7840" y="6967"/>
                    <a:pt x="7908" y="6555"/>
                    <a:pt x="7963" y="6190"/>
                  </a:cubicBezTo>
                  <a:cubicBezTo>
                    <a:pt x="8069" y="5456"/>
                    <a:pt x="8120" y="4896"/>
                    <a:pt x="8137" y="4700"/>
                  </a:cubicBezTo>
                  <a:cubicBezTo>
                    <a:pt x="8158" y="4412"/>
                    <a:pt x="8158" y="4357"/>
                    <a:pt x="8145" y="4357"/>
                  </a:cubicBezTo>
                  <a:cubicBezTo>
                    <a:pt x="8137" y="4357"/>
                    <a:pt x="8124" y="4399"/>
                    <a:pt x="8086" y="4700"/>
                  </a:cubicBezTo>
                  <a:cubicBezTo>
                    <a:pt x="8056" y="4896"/>
                    <a:pt x="7997" y="5452"/>
                    <a:pt x="7887" y="6186"/>
                  </a:cubicBezTo>
                  <a:cubicBezTo>
                    <a:pt x="7831" y="6551"/>
                    <a:pt x="7763" y="6958"/>
                    <a:pt x="7679" y="7391"/>
                  </a:cubicBezTo>
                  <a:cubicBezTo>
                    <a:pt x="7589" y="7820"/>
                    <a:pt x="7483" y="8266"/>
                    <a:pt x="7360" y="8711"/>
                  </a:cubicBezTo>
                  <a:cubicBezTo>
                    <a:pt x="7237" y="9153"/>
                    <a:pt x="7089" y="9590"/>
                    <a:pt x="6932" y="9997"/>
                  </a:cubicBezTo>
                  <a:cubicBezTo>
                    <a:pt x="6775" y="10405"/>
                    <a:pt x="6596" y="10778"/>
                    <a:pt x="6431" y="11109"/>
                  </a:cubicBezTo>
                  <a:cubicBezTo>
                    <a:pt x="6261" y="11436"/>
                    <a:pt x="6100" y="11721"/>
                    <a:pt x="5994" y="11958"/>
                  </a:cubicBezTo>
                  <a:cubicBezTo>
                    <a:pt x="5883" y="12192"/>
                    <a:pt x="5828" y="12374"/>
                    <a:pt x="5803" y="12472"/>
                  </a:cubicBezTo>
                  <a:cubicBezTo>
                    <a:pt x="5764" y="12612"/>
                    <a:pt x="5756" y="12697"/>
                    <a:pt x="5756" y="12743"/>
                  </a:cubicBezTo>
                  <a:cubicBezTo>
                    <a:pt x="5752" y="12756"/>
                    <a:pt x="5752" y="12765"/>
                    <a:pt x="5752" y="12773"/>
                  </a:cubicBezTo>
                  <a:cubicBezTo>
                    <a:pt x="5722" y="12820"/>
                    <a:pt x="5705" y="12850"/>
                    <a:pt x="5696" y="12871"/>
                  </a:cubicBezTo>
                  <a:cubicBezTo>
                    <a:pt x="5675" y="12862"/>
                    <a:pt x="5654" y="12858"/>
                    <a:pt x="5641" y="12854"/>
                  </a:cubicBezTo>
                  <a:cubicBezTo>
                    <a:pt x="5624" y="12845"/>
                    <a:pt x="5612" y="12841"/>
                    <a:pt x="5603" y="12837"/>
                  </a:cubicBezTo>
                  <a:cubicBezTo>
                    <a:pt x="5603" y="12837"/>
                    <a:pt x="5599" y="12833"/>
                    <a:pt x="5599" y="12833"/>
                  </a:cubicBezTo>
                  <a:cubicBezTo>
                    <a:pt x="5590" y="12816"/>
                    <a:pt x="5582" y="12799"/>
                    <a:pt x="5573" y="12773"/>
                  </a:cubicBezTo>
                  <a:cubicBezTo>
                    <a:pt x="5569" y="12769"/>
                    <a:pt x="5565" y="12760"/>
                    <a:pt x="5565" y="12752"/>
                  </a:cubicBezTo>
                  <a:cubicBezTo>
                    <a:pt x="5561" y="12743"/>
                    <a:pt x="5556" y="12735"/>
                    <a:pt x="5556" y="12727"/>
                  </a:cubicBezTo>
                  <a:cubicBezTo>
                    <a:pt x="5544" y="12680"/>
                    <a:pt x="5539" y="12625"/>
                    <a:pt x="5552" y="12548"/>
                  </a:cubicBezTo>
                  <a:cubicBezTo>
                    <a:pt x="5552" y="12544"/>
                    <a:pt x="5552" y="12540"/>
                    <a:pt x="5556" y="12536"/>
                  </a:cubicBezTo>
                  <a:cubicBezTo>
                    <a:pt x="5556" y="12527"/>
                    <a:pt x="5556" y="12523"/>
                    <a:pt x="5561" y="12514"/>
                  </a:cubicBezTo>
                  <a:cubicBezTo>
                    <a:pt x="5561" y="12510"/>
                    <a:pt x="5561" y="12502"/>
                    <a:pt x="5565" y="12497"/>
                  </a:cubicBezTo>
                  <a:cubicBezTo>
                    <a:pt x="5578" y="12446"/>
                    <a:pt x="5599" y="12383"/>
                    <a:pt x="5650" y="12277"/>
                  </a:cubicBezTo>
                  <a:lnTo>
                    <a:pt x="5654" y="12268"/>
                  </a:lnTo>
                  <a:cubicBezTo>
                    <a:pt x="5663" y="12243"/>
                    <a:pt x="5679" y="12213"/>
                    <a:pt x="5692" y="12183"/>
                  </a:cubicBezTo>
                  <a:cubicBezTo>
                    <a:pt x="5705" y="12154"/>
                    <a:pt x="5718" y="12124"/>
                    <a:pt x="5730" y="12094"/>
                  </a:cubicBezTo>
                  <a:cubicBezTo>
                    <a:pt x="5735" y="12090"/>
                    <a:pt x="5735" y="12090"/>
                    <a:pt x="5735" y="12086"/>
                  </a:cubicBezTo>
                  <a:cubicBezTo>
                    <a:pt x="5743" y="12064"/>
                    <a:pt x="5756" y="12043"/>
                    <a:pt x="5764" y="12018"/>
                  </a:cubicBezTo>
                  <a:cubicBezTo>
                    <a:pt x="5777" y="11988"/>
                    <a:pt x="5790" y="11958"/>
                    <a:pt x="5807" y="11924"/>
                  </a:cubicBezTo>
                  <a:cubicBezTo>
                    <a:pt x="5820" y="11895"/>
                    <a:pt x="5832" y="11865"/>
                    <a:pt x="5845" y="11835"/>
                  </a:cubicBezTo>
                  <a:cubicBezTo>
                    <a:pt x="5862" y="11801"/>
                    <a:pt x="5875" y="11772"/>
                    <a:pt x="5887" y="11738"/>
                  </a:cubicBezTo>
                  <a:cubicBezTo>
                    <a:pt x="5926" y="11653"/>
                    <a:pt x="5964" y="11568"/>
                    <a:pt x="6006" y="11474"/>
                  </a:cubicBezTo>
                  <a:cubicBezTo>
                    <a:pt x="6011" y="11462"/>
                    <a:pt x="6015" y="11453"/>
                    <a:pt x="6019" y="11440"/>
                  </a:cubicBezTo>
                  <a:cubicBezTo>
                    <a:pt x="6045" y="11385"/>
                    <a:pt x="6066" y="11330"/>
                    <a:pt x="6091" y="11275"/>
                  </a:cubicBezTo>
                  <a:cubicBezTo>
                    <a:pt x="6104" y="11245"/>
                    <a:pt x="6117" y="11220"/>
                    <a:pt x="6129" y="11190"/>
                  </a:cubicBezTo>
                  <a:cubicBezTo>
                    <a:pt x="6151" y="11143"/>
                    <a:pt x="6172" y="11097"/>
                    <a:pt x="6193" y="11046"/>
                  </a:cubicBezTo>
                  <a:cubicBezTo>
                    <a:pt x="6252" y="10901"/>
                    <a:pt x="6320" y="10753"/>
                    <a:pt x="6388" y="10592"/>
                  </a:cubicBezTo>
                  <a:cubicBezTo>
                    <a:pt x="6550" y="10222"/>
                    <a:pt x="6719" y="9815"/>
                    <a:pt x="6881" y="9386"/>
                  </a:cubicBezTo>
                  <a:cubicBezTo>
                    <a:pt x="6961" y="9174"/>
                    <a:pt x="7042" y="8953"/>
                    <a:pt x="7114" y="8733"/>
                  </a:cubicBezTo>
                  <a:cubicBezTo>
                    <a:pt x="7186" y="8508"/>
                    <a:pt x="7246" y="8278"/>
                    <a:pt x="7297" y="8049"/>
                  </a:cubicBezTo>
                  <a:cubicBezTo>
                    <a:pt x="7496" y="7128"/>
                    <a:pt x="7526" y="6207"/>
                    <a:pt x="7526" y="5477"/>
                  </a:cubicBezTo>
                  <a:cubicBezTo>
                    <a:pt x="7522" y="5108"/>
                    <a:pt x="7513" y="4794"/>
                    <a:pt x="7539" y="4543"/>
                  </a:cubicBezTo>
                  <a:cubicBezTo>
                    <a:pt x="7560" y="4297"/>
                    <a:pt x="7611" y="4119"/>
                    <a:pt x="7640" y="4026"/>
                  </a:cubicBezTo>
                  <a:cubicBezTo>
                    <a:pt x="7687" y="3881"/>
                    <a:pt x="7730" y="3805"/>
                    <a:pt x="7755" y="3762"/>
                  </a:cubicBezTo>
                  <a:cubicBezTo>
                    <a:pt x="7755" y="3758"/>
                    <a:pt x="7759" y="3758"/>
                    <a:pt x="7759" y="3754"/>
                  </a:cubicBezTo>
                  <a:cubicBezTo>
                    <a:pt x="7768" y="3745"/>
                    <a:pt x="7780" y="3737"/>
                    <a:pt x="7802" y="3720"/>
                  </a:cubicBezTo>
                  <a:cubicBezTo>
                    <a:pt x="7853" y="3682"/>
                    <a:pt x="7959" y="3618"/>
                    <a:pt x="8179" y="3588"/>
                  </a:cubicBezTo>
                  <a:cubicBezTo>
                    <a:pt x="8231" y="3579"/>
                    <a:pt x="8301" y="3572"/>
                    <a:pt x="8387" y="3572"/>
                  </a:cubicBezTo>
                  <a:close/>
                  <a:moveTo>
                    <a:pt x="4703" y="5541"/>
                  </a:moveTo>
                  <a:lnTo>
                    <a:pt x="4703" y="5541"/>
                  </a:lnTo>
                  <a:cubicBezTo>
                    <a:pt x="4699" y="5562"/>
                    <a:pt x="4708" y="5626"/>
                    <a:pt x="4741" y="5808"/>
                  </a:cubicBezTo>
                  <a:cubicBezTo>
                    <a:pt x="4771" y="5969"/>
                    <a:pt x="4865" y="6428"/>
                    <a:pt x="4920" y="7043"/>
                  </a:cubicBezTo>
                  <a:cubicBezTo>
                    <a:pt x="4983" y="7659"/>
                    <a:pt x="4992" y="8431"/>
                    <a:pt x="5005" y="9199"/>
                  </a:cubicBezTo>
                  <a:cubicBezTo>
                    <a:pt x="5009" y="9586"/>
                    <a:pt x="5022" y="9972"/>
                    <a:pt x="5043" y="10337"/>
                  </a:cubicBezTo>
                  <a:cubicBezTo>
                    <a:pt x="5068" y="10706"/>
                    <a:pt x="5098" y="11050"/>
                    <a:pt x="5132" y="11360"/>
                  </a:cubicBezTo>
                  <a:cubicBezTo>
                    <a:pt x="5200" y="11975"/>
                    <a:pt x="5281" y="12438"/>
                    <a:pt x="5310" y="12599"/>
                  </a:cubicBezTo>
                  <a:cubicBezTo>
                    <a:pt x="5340" y="12743"/>
                    <a:pt x="5357" y="12816"/>
                    <a:pt x="5370" y="12850"/>
                  </a:cubicBezTo>
                  <a:cubicBezTo>
                    <a:pt x="5353" y="12858"/>
                    <a:pt x="5340" y="12867"/>
                    <a:pt x="5323" y="12871"/>
                  </a:cubicBezTo>
                  <a:cubicBezTo>
                    <a:pt x="5303" y="12878"/>
                    <a:pt x="5277" y="12882"/>
                    <a:pt x="5248" y="12882"/>
                  </a:cubicBezTo>
                  <a:cubicBezTo>
                    <a:pt x="5222" y="12882"/>
                    <a:pt x="5193" y="12879"/>
                    <a:pt x="5162" y="12871"/>
                  </a:cubicBezTo>
                  <a:cubicBezTo>
                    <a:pt x="5149" y="12833"/>
                    <a:pt x="5119" y="12769"/>
                    <a:pt x="5064" y="12650"/>
                  </a:cubicBezTo>
                  <a:cubicBezTo>
                    <a:pt x="4996" y="12502"/>
                    <a:pt x="4805" y="12081"/>
                    <a:pt x="4657" y="11491"/>
                  </a:cubicBezTo>
                  <a:cubicBezTo>
                    <a:pt x="4618" y="11347"/>
                    <a:pt x="4584" y="11190"/>
                    <a:pt x="4555" y="11025"/>
                  </a:cubicBezTo>
                  <a:cubicBezTo>
                    <a:pt x="4550" y="11003"/>
                    <a:pt x="4546" y="10982"/>
                    <a:pt x="4542" y="10961"/>
                  </a:cubicBezTo>
                  <a:cubicBezTo>
                    <a:pt x="4538" y="10935"/>
                    <a:pt x="4534" y="10910"/>
                    <a:pt x="4529" y="10889"/>
                  </a:cubicBezTo>
                  <a:cubicBezTo>
                    <a:pt x="4504" y="10757"/>
                    <a:pt x="4483" y="10626"/>
                    <a:pt x="4466" y="10490"/>
                  </a:cubicBezTo>
                  <a:cubicBezTo>
                    <a:pt x="4453" y="10405"/>
                    <a:pt x="4440" y="10324"/>
                    <a:pt x="4432" y="10239"/>
                  </a:cubicBezTo>
                  <a:cubicBezTo>
                    <a:pt x="4432" y="10235"/>
                    <a:pt x="4432" y="10231"/>
                    <a:pt x="4427" y="10231"/>
                  </a:cubicBezTo>
                  <a:cubicBezTo>
                    <a:pt x="4419" y="10142"/>
                    <a:pt x="4410" y="10057"/>
                    <a:pt x="4398" y="9968"/>
                  </a:cubicBezTo>
                  <a:cubicBezTo>
                    <a:pt x="4376" y="9781"/>
                    <a:pt x="4359" y="9590"/>
                    <a:pt x="4347" y="9399"/>
                  </a:cubicBezTo>
                  <a:cubicBezTo>
                    <a:pt x="4287" y="8643"/>
                    <a:pt x="4245" y="7884"/>
                    <a:pt x="4168" y="7281"/>
                  </a:cubicBezTo>
                  <a:cubicBezTo>
                    <a:pt x="4092" y="6674"/>
                    <a:pt x="3986" y="6220"/>
                    <a:pt x="3944" y="6063"/>
                  </a:cubicBezTo>
                  <a:cubicBezTo>
                    <a:pt x="3901" y="5927"/>
                    <a:pt x="3880" y="5863"/>
                    <a:pt x="3867" y="5834"/>
                  </a:cubicBezTo>
                  <a:cubicBezTo>
                    <a:pt x="3910" y="5829"/>
                    <a:pt x="3948" y="5825"/>
                    <a:pt x="3990" y="5817"/>
                  </a:cubicBezTo>
                  <a:cubicBezTo>
                    <a:pt x="4020" y="5812"/>
                    <a:pt x="4045" y="5804"/>
                    <a:pt x="4075" y="5800"/>
                  </a:cubicBezTo>
                  <a:cubicBezTo>
                    <a:pt x="4105" y="5791"/>
                    <a:pt x="4135" y="5787"/>
                    <a:pt x="4164" y="5778"/>
                  </a:cubicBezTo>
                  <a:cubicBezTo>
                    <a:pt x="4185" y="5770"/>
                    <a:pt x="4202" y="5766"/>
                    <a:pt x="4224" y="5761"/>
                  </a:cubicBezTo>
                  <a:cubicBezTo>
                    <a:pt x="4249" y="5753"/>
                    <a:pt x="4275" y="5744"/>
                    <a:pt x="4296" y="5736"/>
                  </a:cubicBezTo>
                  <a:cubicBezTo>
                    <a:pt x="4321" y="5728"/>
                    <a:pt x="4347" y="5719"/>
                    <a:pt x="4368" y="5711"/>
                  </a:cubicBezTo>
                  <a:cubicBezTo>
                    <a:pt x="4487" y="5664"/>
                    <a:pt x="4593" y="5613"/>
                    <a:pt x="4686" y="5553"/>
                  </a:cubicBezTo>
                  <a:cubicBezTo>
                    <a:pt x="4691" y="5549"/>
                    <a:pt x="4695" y="5545"/>
                    <a:pt x="4703" y="5541"/>
                  </a:cubicBezTo>
                  <a:close/>
                  <a:moveTo>
                    <a:pt x="8880" y="4845"/>
                  </a:moveTo>
                  <a:lnTo>
                    <a:pt x="8880" y="4845"/>
                  </a:lnTo>
                  <a:cubicBezTo>
                    <a:pt x="8918" y="4857"/>
                    <a:pt x="8956" y="4870"/>
                    <a:pt x="8994" y="4883"/>
                  </a:cubicBezTo>
                  <a:cubicBezTo>
                    <a:pt x="9147" y="4930"/>
                    <a:pt x="9304" y="4955"/>
                    <a:pt x="9453" y="4959"/>
                  </a:cubicBezTo>
                  <a:cubicBezTo>
                    <a:pt x="9474" y="4960"/>
                    <a:pt x="9495" y="4961"/>
                    <a:pt x="9516" y="4961"/>
                  </a:cubicBezTo>
                  <a:cubicBezTo>
                    <a:pt x="9586" y="4961"/>
                    <a:pt x="9655" y="4955"/>
                    <a:pt x="9720" y="4942"/>
                  </a:cubicBezTo>
                  <a:lnTo>
                    <a:pt x="9720" y="4942"/>
                  </a:lnTo>
                  <a:cubicBezTo>
                    <a:pt x="9707" y="4972"/>
                    <a:pt x="9690" y="5053"/>
                    <a:pt x="9648" y="5252"/>
                  </a:cubicBezTo>
                  <a:cubicBezTo>
                    <a:pt x="9606" y="5447"/>
                    <a:pt x="9491" y="6008"/>
                    <a:pt x="9283" y="6738"/>
                  </a:cubicBezTo>
                  <a:cubicBezTo>
                    <a:pt x="9181" y="7098"/>
                    <a:pt x="9058" y="7506"/>
                    <a:pt x="8909" y="7926"/>
                  </a:cubicBezTo>
                  <a:cubicBezTo>
                    <a:pt x="8761" y="8351"/>
                    <a:pt x="8591" y="8788"/>
                    <a:pt x="8413" y="9225"/>
                  </a:cubicBezTo>
                  <a:cubicBezTo>
                    <a:pt x="8230" y="9658"/>
                    <a:pt x="8027" y="10078"/>
                    <a:pt x="7810" y="10468"/>
                  </a:cubicBezTo>
                  <a:cubicBezTo>
                    <a:pt x="7589" y="10859"/>
                    <a:pt x="7356" y="11211"/>
                    <a:pt x="7131" y="11513"/>
                  </a:cubicBezTo>
                  <a:cubicBezTo>
                    <a:pt x="6685" y="12120"/>
                    <a:pt x="6269" y="12519"/>
                    <a:pt x="6125" y="12659"/>
                  </a:cubicBezTo>
                  <a:cubicBezTo>
                    <a:pt x="6002" y="12777"/>
                    <a:pt x="5934" y="12841"/>
                    <a:pt x="5904" y="12875"/>
                  </a:cubicBezTo>
                  <a:cubicBezTo>
                    <a:pt x="5862" y="12879"/>
                    <a:pt x="5820" y="12884"/>
                    <a:pt x="5786" y="12884"/>
                  </a:cubicBezTo>
                  <a:cubicBezTo>
                    <a:pt x="5760" y="12879"/>
                    <a:pt x="5739" y="12879"/>
                    <a:pt x="5718" y="12875"/>
                  </a:cubicBezTo>
                  <a:cubicBezTo>
                    <a:pt x="5747" y="12845"/>
                    <a:pt x="5798" y="12782"/>
                    <a:pt x="5900" y="12642"/>
                  </a:cubicBezTo>
                  <a:cubicBezTo>
                    <a:pt x="5913" y="12625"/>
                    <a:pt x="5921" y="12612"/>
                    <a:pt x="5955" y="12565"/>
                  </a:cubicBezTo>
                  <a:lnTo>
                    <a:pt x="5960" y="12561"/>
                  </a:lnTo>
                  <a:lnTo>
                    <a:pt x="5964" y="12557"/>
                  </a:lnTo>
                  <a:cubicBezTo>
                    <a:pt x="6104" y="12353"/>
                    <a:pt x="6439" y="11882"/>
                    <a:pt x="6809" y="11245"/>
                  </a:cubicBezTo>
                  <a:cubicBezTo>
                    <a:pt x="6855" y="11165"/>
                    <a:pt x="6906" y="11084"/>
                    <a:pt x="6953" y="10999"/>
                  </a:cubicBezTo>
                  <a:cubicBezTo>
                    <a:pt x="6978" y="10948"/>
                    <a:pt x="7008" y="10901"/>
                    <a:pt x="7038" y="10850"/>
                  </a:cubicBezTo>
                  <a:cubicBezTo>
                    <a:pt x="7063" y="10795"/>
                    <a:pt x="7093" y="10744"/>
                    <a:pt x="7123" y="10689"/>
                  </a:cubicBezTo>
                  <a:cubicBezTo>
                    <a:pt x="7161" y="10617"/>
                    <a:pt x="7199" y="10541"/>
                    <a:pt x="7241" y="10468"/>
                  </a:cubicBezTo>
                  <a:cubicBezTo>
                    <a:pt x="7263" y="10422"/>
                    <a:pt x="7288" y="10375"/>
                    <a:pt x="7314" y="10324"/>
                  </a:cubicBezTo>
                  <a:cubicBezTo>
                    <a:pt x="7352" y="10244"/>
                    <a:pt x="7394" y="10163"/>
                    <a:pt x="7437" y="10078"/>
                  </a:cubicBezTo>
                  <a:cubicBezTo>
                    <a:pt x="7496" y="9951"/>
                    <a:pt x="7560" y="9819"/>
                    <a:pt x="7619" y="9692"/>
                  </a:cubicBezTo>
                  <a:cubicBezTo>
                    <a:pt x="7640" y="9649"/>
                    <a:pt x="7657" y="9607"/>
                    <a:pt x="7674" y="9564"/>
                  </a:cubicBezTo>
                  <a:cubicBezTo>
                    <a:pt x="7696" y="9522"/>
                    <a:pt x="7713" y="9484"/>
                    <a:pt x="7734" y="9441"/>
                  </a:cubicBezTo>
                  <a:cubicBezTo>
                    <a:pt x="7763" y="9369"/>
                    <a:pt x="7793" y="9301"/>
                    <a:pt x="7823" y="9229"/>
                  </a:cubicBezTo>
                  <a:cubicBezTo>
                    <a:pt x="7857" y="9144"/>
                    <a:pt x="7895" y="9064"/>
                    <a:pt x="7925" y="8979"/>
                  </a:cubicBezTo>
                  <a:cubicBezTo>
                    <a:pt x="8264" y="8151"/>
                    <a:pt x="8506" y="7298"/>
                    <a:pt x="8655" y="6602"/>
                  </a:cubicBezTo>
                  <a:cubicBezTo>
                    <a:pt x="8693" y="6428"/>
                    <a:pt x="8723" y="6262"/>
                    <a:pt x="8748" y="6114"/>
                  </a:cubicBezTo>
                  <a:cubicBezTo>
                    <a:pt x="8761" y="6037"/>
                    <a:pt x="8774" y="5965"/>
                    <a:pt x="8786" y="5897"/>
                  </a:cubicBezTo>
                  <a:cubicBezTo>
                    <a:pt x="8795" y="5829"/>
                    <a:pt x="8803" y="5761"/>
                    <a:pt x="8812" y="5702"/>
                  </a:cubicBezTo>
                  <a:cubicBezTo>
                    <a:pt x="8825" y="5579"/>
                    <a:pt x="8842" y="5473"/>
                    <a:pt x="8850" y="5384"/>
                  </a:cubicBezTo>
                  <a:cubicBezTo>
                    <a:pt x="8863" y="5299"/>
                    <a:pt x="8863" y="5227"/>
                    <a:pt x="8867" y="5180"/>
                  </a:cubicBezTo>
                  <a:cubicBezTo>
                    <a:pt x="8884" y="4938"/>
                    <a:pt x="8884" y="4862"/>
                    <a:pt x="8880" y="4845"/>
                  </a:cubicBezTo>
                  <a:close/>
                  <a:moveTo>
                    <a:pt x="1121" y="10197"/>
                  </a:moveTo>
                  <a:cubicBezTo>
                    <a:pt x="1138" y="10214"/>
                    <a:pt x="1163" y="10244"/>
                    <a:pt x="1223" y="10299"/>
                  </a:cubicBezTo>
                  <a:cubicBezTo>
                    <a:pt x="1371" y="10439"/>
                    <a:pt x="2080" y="11058"/>
                    <a:pt x="2793" y="11674"/>
                  </a:cubicBezTo>
                  <a:cubicBezTo>
                    <a:pt x="3150" y="11979"/>
                    <a:pt x="3506" y="12285"/>
                    <a:pt x="3795" y="12536"/>
                  </a:cubicBezTo>
                  <a:cubicBezTo>
                    <a:pt x="4075" y="12782"/>
                    <a:pt x="4292" y="12968"/>
                    <a:pt x="4368" y="13036"/>
                  </a:cubicBezTo>
                  <a:cubicBezTo>
                    <a:pt x="4381" y="13045"/>
                    <a:pt x="4389" y="13053"/>
                    <a:pt x="4398" y="13062"/>
                  </a:cubicBezTo>
                  <a:cubicBezTo>
                    <a:pt x="4381" y="13053"/>
                    <a:pt x="4364" y="13045"/>
                    <a:pt x="4343" y="13036"/>
                  </a:cubicBezTo>
                  <a:cubicBezTo>
                    <a:pt x="4245" y="12994"/>
                    <a:pt x="3973" y="12875"/>
                    <a:pt x="3612" y="12718"/>
                  </a:cubicBezTo>
                  <a:cubicBezTo>
                    <a:pt x="3498" y="12667"/>
                    <a:pt x="3379" y="12612"/>
                    <a:pt x="3252" y="12552"/>
                  </a:cubicBezTo>
                  <a:cubicBezTo>
                    <a:pt x="3230" y="12540"/>
                    <a:pt x="3205" y="12527"/>
                    <a:pt x="3180" y="12514"/>
                  </a:cubicBezTo>
                  <a:cubicBezTo>
                    <a:pt x="3095" y="12476"/>
                    <a:pt x="3014" y="12434"/>
                    <a:pt x="2929" y="12391"/>
                  </a:cubicBezTo>
                  <a:cubicBezTo>
                    <a:pt x="2895" y="12374"/>
                    <a:pt x="2861" y="12357"/>
                    <a:pt x="2827" y="12336"/>
                  </a:cubicBezTo>
                  <a:cubicBezTo>
                    <a:pt x="2785" y="12319"/>
                    <a:pt x="2747" y="12298"/>
                    <a:pt x="2708" y="12277"/>
                  </a:cubicBezTo>
                  <a:cubicBezTo>
                    <a:pt x="2662" y="12251"/>
                    <a:pt x="2615" y="12226"/>
                    <a:pt x="2568" y="12200"/>
                  </a:cubicBezTo>
                  <a:cubicBezTo>
                    <a:pt x="2509" y="12166"/>
                    <a:pt x="2450" y="12132"/>
                    <a:pt x="2390" y="12094"/>
                  </a:cubicBezTo>
                  <a:cubicBezTo>
                    <a:pt x="1970" y="11848"/>
                    <a:pt x="1579" y="11555"/>
                    <a:pt x="1295" y="11283"/>
                  </a:cubicBezTo>
                  <a:cubicBezTo>
                    <a:pt x="1006" y="11016"/>
                    <a:pt x="824" y="10783"/>
                    <a:pt x="760" y="10702"/>
                  </a:cubicBezTo>
                  <a:cubicBezTo>
                    <a:pt x="701" y="10630"/>
                    <a:pt x="675" y="10600"/>
                    <a:pt x="658" y="10583"/>
                  </a:cubicBezTo>
                  <a:cubicBezTo>
                    <a:pt x="735" y="10545"/>
                    <a:pt x="820" y="10494"/>
                    <a:pt x="896" y="10435"/>
                  </a:cubicBezTo>
                  <a:cubicBezTo>
                    <a:pt x="917" y="10418"/>
                    <a:pt x="939" y="10401"/>
                    <a:pt x="960" y="10384"/>
                  </a:cubicBezTo>
                  <a:cubicBezTo>
                    <a:pt x="977" y="10367"/>
                    <a:pt x="994" y="10354"/>
                    <a:pt x="1011" y="10337"/>
                  </a:cubicBezTo>
                  <a:cubicBezTo>
                    <a:pt x="1019" y="10324"/>
                    <a:pt x="1032" y="10316"/>
                    <a:pt x="1040" y="10303"/>
                  </a:cubicBezTo>
                  <a:cubicBezTo>
                    <a:pt x="1053" y="10290"/>
                    <a:pt x="1062" y="10277"/>
                    <a:pt x="1070" y="10269"/>
                  </a:cubicBezTo>
                  <a:cubicBezTo>
                    <a:pt x="1091" y="10244"/>
                    <a:pt x="1108" y="10222"/>
                    <a:pt x="1121" y="10197"/>
                  </a:cubicBezTo>
                  <a:close/>
                  <a:moveTo>
                    <a:pt x="1057" y="9677"/>
                  </a:moveTo>
                  <a:cubicBezTo>
                    <a:pt x="1188" y="9677"/>
                    <a:pt x="1273" y="9723"/>
                    <a:pt x="1304" y="9738"/>
                  </a:cubicBezTo>
                  <a:cubicBezTo>
                    <a:pt x="1337" y="9758"/>
                    <a:pt x="1357" y="9765"/>
                    <a:pt x="1370" y="9765"/>
                  </a:cubicBezTo>
                  <a:cubicBezTo>
                    <a:pt x="1374" y="9765"/>
                    <a:pt x="1377" y="9765"/>
                    <a:pt x="1380" y="9764"/>
                  </a:cubicBezTo>
                  <a:cubicBezTo>
                    <a:pt x="1422" y="9806"/>
                    <a:pt x="1486" y="9870"/>
                    <a:pt x="1579" y="9955"/>
                  </a:cubicBezTo>
                  <a:cubicBezTo>
                    <a:pt x="1664" y="10036"/>
                    <a:pt x="1830" y="10188"/>
                    <a:pt x="2042" y="10405"/>
                  </a:cubicBezTo>
                  <a:cubicBezTo>
                    <a:pt x="2250" y="10626"/>
                    <a:pt x="2517" y="10906"/>
                    <a:pt x="2819" y="11220"/>
                  </a:cubicBezTo>
                  <a:cubicBezTo>
                    <a:pt x="3124" y="11538"/>
                    <a:pt x="3468" y="11890"/>
                    <a:pt x="3829" y="12264"/>
                  </a:cubicBezTo>
                  <a:cubicBezTo>
                    <a:pt x="4011" y="12451"/>
                    <a:pt x="4198" y="12642"/>
                    <a:pt x="4385" y="12833"/>
                  </a:cubicBezTo>
                  <a:lnTo>
                    <a:pt x="4457" y="12905"/>
                  </a:lnTo>
                  <a:cubicBezTo>
                    <a:pt x="4478" y="12930"/>
                    <a:pt x="4500" y="12951"/>
                    <a:pt x="4512" y="12973"/>
                  </a:cubicBezTo>
                  <a:cubicBezTo>
                    <a:pt x="4529" y="12998"/>
                    <a:pt x="4538" y="13024"/>
                    <a:pt x="4538" y="13041"/>
                  </a:cubicBezTo>
                  <a:cubicBezTo>
                    <a:pt x="4542" y="13049"/>
                    <a:pt x="4538" y="13058"/>
                    <a:pt x="4538" y="13058"/>
                  </a:cubicBezTo>
                  <a:cubicBezTo>
                    <a:pt x="4538" y="13058"/>
                    <a:pt x="4529" y="13066"/>
                    <a:pt x="4529" y="13066"/>
                  </a:cubicBezTo>
                  <a:cubicBezTo>
                    <a:pt x="4529" y="13070"/>
                    <a:pt x="4525" y="13070"/>
                    <a:pt x="4525" y="13075"/>
                  </a:cubicBezTo>
                  <a:cubicBezTo>
                    <a:pt x="4517" y="13079"/>
                    <a:pt x="4500" y="13083"/>
                    <a:pt x="4483" y="13083"/>
                  </a:cubicBezTo>
                  <a:cubicBezTo>
                    <a:pt x="4466" y="13062"/>
                    <a:pt x="4440" y="13036"/>
                    <a:pt x="4402" y="12998"/>
                  </a:cubicBezTo>
                  <a:cubicBezTo>
                    <a:pt x="4330" y="12926"/>
                    <a:pt x="4122" y="12727"/>
                    <a:pt x="3837" y="12476"/>
                  </a:cubicBezTo>
                  <a:cubicBezTo>
                    <a:pt x="3557" y="12226"/>
                    <a:pt x="3201" y="11916"/>
                    <a:pt x="2844" y="11610"/>
                  </a:cubicBezTo>
                  <a:cubicBezTo>
                    <a:pt x="2131" y="10995"/>
                    <a:pt x="1414" y="10384"/>
                    <a:pt x="1257" y="10261"/>
                  </a:cubicBezTo>
                  <a:cubicBezTo>
                    <a:pt x="1189" y="10210"/>
                    <a:pt x="1155" y="10184"/>
                    <a:pt x="1138" y="10176"/>
                  </a:cubicBezTo>
                  <a:cubicBezTo>
                    <a:pt x="1155" y="10142"/>
                    <a:pt x="1168" y="10112"/>
                    <a:pt x="1180" y="10078"/>
                  </a:cubicBezTo>
                  <a:cubicBezTo>
                    <a:pt x="1189" y="10048"/>
                    <a:pt x="1197" y="10019"/>
                    <a:pt x="1197" y="9989"/>
                  </a:cubicBezTo>
                  <a:cubicBezTo>
                    <a:pt x="1197" y="9989"/>
                    <a:pt x="1197" y="9989"/>
                    <a:pt x="1197" y="9985"/>
                  </a:cubicBezTo>
                  <a:cubicBezTo>
                    <a:pt x="1210" y="9895"/>
                    <a:pt x="1189" y="9828"/>
                    <a:pt x="1176" y="9802"/>
                  </a:cubicBezTo>
                  <a:cubicBezTo>
                    <a:pt x="1158" y="9769"/>
                    <a:pt x="1143" y="9760"/>
                    <a:pt x="1130" y="9760"/>
                  </a:cubicBezTo>
                  <a:cubicBezTo>
                    <a:pt x="1125" y="9760"/>
                    <a:pt x="1121" y="9761"/>
                    <a:pt x="1117" y="9764"/>
                  </a:cubicBezTo>
                  <a:cubicBezTo>
                    <a:pt x="1104" y="9768"/>
                    <a:pt x="1100" y="9781"/>
                    <a:pt x="1104" y="9828"/>
                  </a:cubicBezTo>
                  <a:cubicBezTo>
                    <a:pt x="1104" y="9845"/>
                    <a:pt x="1108" y="9895"/>
                    <a:pt x="1100" y="9955"/>
                  </a:cubicBezTo>
                  <a:cubicBezTo>
                    <a:pt x="1062" y="9963"/>
                    <a:pt x="1015" y="9976"/>
                    <a:pt x="955" y="9997"/>
                  </a:cubicBezTo>
                  <a:cubicBezTo>
                    <a:pt x="939" y="10002"/>
                    <a:pt x="926" y="10006"/>
                    <a:pt x="909" y="10014"/>
                  </a:cubicBezTo>
                  <a:cubicBezTo>
                    <a:pt x="892" y="10023"/>
                    <a:pt x="875" y="10031"/>
                    <a:pt x="858" y="10040"/>
                  </a:cubicBezTo>
                  <a:cubicBezTo>
                    <a:pt x="828" y="10053"/>
                    <a:pt x="794" y="10074"/>
                    <a:pt x="760" y="10095"/>
                  </a:cubicBezTo>
                  <a:cubicBezTo>
                    <a:pt x="743" y="10103"/>
                    <a:pt x="731" y="10112"/>
                    <a:pt x="718" y="10120"/>
                  </a:cubicBezTo>
                  <a:cubicBezTo>
                    <a:pt x="697" y="10133"/>
                    <a:pt x="675" y="10146"/>
                    <a:pt x="658" y="10163"/>
                  </a:cubicBezTo>
                  <a:cubicBezTo>
                    <a:pt x="561" y="10239"/>
                    <a:pt x="480" y="10328"/>
                    <a:pt x="421" y="10409"/>
                  </a:cubicBezTo>
                  <a:cubicBezTo>
                    <a:pt x="366" y="10490"/>
                    <a:pt x="336" y="10558"/>
                    <a:pt x="332" y="10583"/>
                  </a:cubicBezTo>
                  <a:cubicBezTo>
                    <a:pt x="327" y="10596"/>
                    <a:pt x="327" y="10604"/>
                    <a:pt x="332" y="10613"/>
                  </a:cubicBezTo>
                  <a:cubicBezTo>
                    <a:pt x="289" y="10630"/>
                    <a:pt x="259" y="10643"/>
                    <a:pt x="247" y="10651"/>
                  </a:cubicBezTo>
                  <a:cubicBezTo>
                    <a:pt x="204" y="10672"/>
                    <a:pt x="200" y="10689"/>
                    <a:pt x="204" y="10702"/>
                  </a:cubicBezTo>
                  <a:cubicBezTo>
                    <a:pt x="208" y="10716"/>
                    <a:pt x="214" y="10724"/>
                    <a:pt x="245" y="10724"/>
                  </a:cubicBezTo>
                  <a:cubicBezTo>
                    <a:pt x="252" y="10724"/>
                    <a:pt x="259" y="10724"/>
                    <a:pt x="268" y="10723"/>
                  </a:cubicBezTo>
                  <a:cubicBezTo>
                    <a:pt x="302" y="10723"/>
                    <a:pt x="395" y="10702"/>
                    <a:pt x="514" y="10651"/>
                  </a:cubicBezTo>
                  <a:cubicBezTo>
                    <a:pt x="552" y="10638"/>
                    <a:pt x="595" y="10617"/>
                    <a:pt x="637" y="10596"/>
                  </a:cubicBezTo>
                  <a:cubicBezTo>
                    <a:pt x="646" y="10613"/>
                    <a:pt x="667" y="10651"/>
                    <a:pt x="722" y="10736"/>
                  </a:cubicBezTo>
                  <a:cubicBezTo>
                    <a:pt x="781" y="10825"/>
                    <a:pt x="960" y="11067"/>
                    <a:pt x="1248" y="11339"/>
                  </a:cubicBezTo>
                  <a:cubicBezTo>
                    <a:pt x="1533" y="11614"/>
                    <a:pt x="1927" y="11916"/>
                    <a:pt x="2352" y="12166"/>
                  </a:cubicBezTo>
                  <a:cubicBezTo>
                    <a:pt x="2513" y="12264"/>
                    <a:pt x="2674" y="12349"/>
                    <a:pt x="2836" y="12434"/>
                  </a:cubicBezTo>
                  <a:cubicBezTo>
                    <a:pt x="3099" y="12569"/>
                    <a:pt x="3358" y="12688"/>
                    <a:pt x="3587" y="12786"/>
                  </a:cubicBezTo>
                  <a:cubicBezTo>
                    <a:pt x="3905" y="12922"/>
                    <a:pt x="4156" y="13024"/>
                    <a:pt x="4279" y="13070"/>
                  </a:cubicBezTo>
                  <a:cubicBezTo>
                    <a:pt x="4241" y="13066"/>
                    <a:pt x="4198" y="13062"/>
                    <a:pt x="4160" y="13058"/>
                  </a:cubicBezTo>
                  <a:cubicBezTo>
                    <a:pt x="4037" y="13041"/>
                    <a:pt x="3914" y="13024"/>
                    <a:pt x="3795" y="13002"/>
                  </a:cubicBezTo>
                  <a:cubicBezTo>
                    <a:pt x="3753" y="12998"/>
                    <a:pt x="3710" y="12990"/>
                    <a:pt x="3672" y="12981"/>
                  </a:cubicBezTo>
                  <a:cubicBezTo>
                    <a:pt x="3621" y="12973"/>
                    <a:pt x="3574" y="12964"/>
                    <a:pt x="3528" y="12956"/>
                  </a:cubicBezTo>
                  <a:cubicBezTo>
                    <a:pt x="3481" y="12943"/>
                    <a:pt x="3430" y="12934"/>
                    <a:pt x="3383" y="12922"/>
                  </a:cubicBezTo>
                  <a:cubicBezTo>
                    <a:pt x="3366" y="12922"/>
                    <a:pt x="3349" y="12918"/>
                    <a:pt x="3337" y="12913"/>
                  </a:cubicBezTo>
                  <a:cubicBezTo>
                    <a:pt x="3298" y="12905"/>
                    <a:pt x="3260" y="12896"/>
                    <a:pt x="3222" y="12884"/>
                  </a:cubicBezTo>
                  <a:cubicBezTo>
                    <a:pt x="3171" y="12871"/>
                    <a:pt x="3120" y="12858"/>
                    <a:pt x="3069" y="12845"/>
                  </a:cubicBezTo>
                  <a:cubicBezTo>
                    <a:pt x="3027" y="12837"/>
                    <a:pt x="2989" y="12824"/>
                    <a:pt x="2946" y="12811"/>
                  </a:cubicBezTo>
                  <a:cubicBezTo>
                    <a:pt x="2891" y="12799"/>
                    <a:pt x="2836" y="12782"/>
                    <a:pt x="2781" y="12765"/>
                  </a:cubicBezTo>
                  <a:cubicBezTo>
                    <a:pt x="2772" y="12760"/>
                    <a:pt x="2768" y="12760"/>
                    <a:pt x="2764" y="12760"/>
                  </a:cubicBezTo>
                  <a:cubicBezTo>
                    <a:pt x="2708" y="12743"/>
                    <a:pt x="2657" y="12727"/>
                    <a:pt x="2602" y="12705"/>
                  </a:cubicBezTo>
                  <a:cubicBezTo>
                    <a:pt x="2114" y="12544"/>
                    <a:pt x="1664" y="12345"/>
                    <a:pt x="1295" y="12120"/>
                  </a:cubicBezTo>
                  <a:cubicBezTo>
                    <a:pt x="926" y="11895"/>
                    <a:pt x="646" y="11631"/>
                    <a:pt x="467" y="11394"/>
                  </a:cubicBezTo>
                  <a:cubicBezTo>
                    <a:pt x="285" y="11156"/>
                    <a:pt x="200" y="10952"/>
                    <a:pt x="158" y="10846"/>
                  </a:cubicBezTo>
                  <a:cubicBezTo>
                    <a:pt x="128" y="10766"/>
                    <a:pt x="107" y="10706"/>
                    <a:pt x="90" y="10655"/>
                  </a:cubicBezTo>
                  <a:cubicBezTo>
                    <a:pt x="94" y="10647"/>
                    <a:pt x="94" y="10634"/>
                    <a:pt x="98" y="10613"/>
                  </a:cubicBezTo>
                  <a:cubicBezTo>
                    <a:pt x="107" y="10570"/>
                    <a:pt x="107" y="10447"/>
                    <a:pt x="170" y="10303"/>
                  </a:cubicBezTo>
                  <a:cubicBezTo>
                    <a:pt x="200" y="10235"/>
                    <a:pt x="251" y="10159"/>
                    <a:pt x="306" y="10082"/>
                  </a:cubicBezTo>
                  <a:cubicBezTo>
                    <a:pt x="366" y="10006"/>
                    <a:pt x="433" y="9934"/>
                    <a:pt x="510" y="9874"/>
                  </a:cubicBezTo>
                  <a:cubicBezTo>
                    <a:pt x="514" y="9870"/>
                    <a:pt x="518" y="9866"/>
                    <a:pt x="523" y="9866"/>
                  </a:cubicBezTo>
                  <a:cubicBezTo>
                    <a:pt x="531" y="9857"/>
                    <a:pt x="540" y="9849"/>
                    <a:pt x="552" y="9845"/>
                  </a:cubicBezTo>
                  <a:cubicBezTo>
                    <a:pt x="561" y="9836"/>
                    <a:pt x="569" y="9832"/>
                    <a:pt x="578" y="9823"/>
                  </a:cubicBezTo>
                  <a:cubicBezTo>
                    <a:pt x="637" y="9785"/>
                    <a:pt x="697" y="9755"/>
                    <a:pt x="760" y="9734"/>
                  </a:cubicBezTo>
                  <a:cubicBezTo>
                    <a:pt x="845" y="9705"/>
                    <a:pt x="939" y="9683"/>
                    <a:pt x="1011" y="9679"/>
                  </a:cubicBezTo>
                  <a:cubicBezTo>
                    <a:pt x="1027" y="9678"/>
                    <a:pt x="1042" y="9677"/>
                    <a:pt x="1057" y="9677"/>
                  </a:cubicBezTo>
                  <a:close/>
                  <a:moveTo>
                    <a:pt x="6725" y="1"/>
                  </a:moveTo>
                  <a:cubicBezTo>
                    <a:pt x="6689" y="1"/>
                    <a:pt x="6659" y="8"/>
                    <a:pt x="6634" y="19"/>
                  </a:cubicBezTo>
                  <a:cubicBezTo>
                    <a:pt x="6571" y="32"/>
                    <a:pt x="6490" y="61"/>
                    <a:pt x="6410" y="125"/>
                  </a:cubicBezTo>
                  <a:cubicBezTo>
                    <a:pt x="6354" y="167"/>
                    <a:pt x="6274" y="240"/>
                    <a:pt x="6214" y="354"/>
                  </a:cubicBezTo>
                  <a:cubicBezTo>
                    <a:pt x="6151" y="469"/>
                    <a:pt x="6108" y="621"/>
                    <a:pt x="6091" y="800"/>
                  </a:cubicBezTo>
                  <a:cubicBezTo>
                    <a:pt x="6074" y="974"/>
                    <a:pt x="6074" y="1173"/>
                    <a:pt x="6066" y="1390"/>
                  </a:cubicBezTo>
                  <a:cubicBezTo>
                    <a:pt x="6057" y="1602"/>
                    <a:pt x="6066" y="1840"/>
                    <a:pt x="6061" y="2090"/>
                  </a:cubicBezTo>
                  <a:cubicBezTo>
                    <a:pt x="6070" y="2587"/>
                    <a:pt x="6091" y="3151"/>
                    <a:pt x="6121" y="3741"/>
                  </a:cubicBezTo>
                  <a:cubicBezTo>
                    <a:pt x="6151" y="4331"/>
                    <a:pt x="6189" y="4951"/>
                    <a:pt x="6210" y="5570"/>
                  </a:cubicBezTo>
                  <a:cubicBezTo>
                    <a:pt x="6236" y="6190"/>
                    <a:pt x="6244" y="6810"/>
                    <a:pt x="6223" y="7396"/>
                  </a:cubicBezTo>
                  <a:cubicBezTo>
                    <a:pt x="6210" y="7986"/>
                    <a:pt x="6151" y="8542"/>
                    <a:pt x="6078" y="9030"/>
                  </a:cubicBezTo>
                  <a:cubicBezTo>
                    <a:pt x="6011" y="9522"/>
                    <a:pt x="5909" y="9946"/>
                    <a:pt x="5832" y="10286"/>
                  </a:cubicBezTo>
                  <a:cubicBezTo>
                    <a:pt x="5752" y="10621"/>
                    <a:pt x="5692" y="10872"/>
                    <a:pt x="5667" y="11003"/>
                  </a:cubicBezTo>
                  <a:cubicBezTo>
                    <a:pt x="5663" y="11033"/>
                    <a:pt x="5654" y="11058"/>
                    <a:pt x="5650" y="11084"/>
                  </a:cubicBezTo>
                  <a:cubicBezTo>
                    <a:pt x="5650" y="10965"/>
                    <a:pt x="5650" y="10838"/>
                    <a:pt x="5646" y="10702"/>
                  </a:cubicBezTo>
                  <a:cubicBezTo>
                    <a:pt x="5637" y="9951"/>
                    <a:pt x="5612" y="8983"/>
                    <a:pt x="5573" y="8075"/>
                  </a:cubicBezTo>
                  <a:cubicBezTo>
                    <a:pt x="5518" y="6814"/>
                    <a:pt x="5442" y="5677"/>
                    <a:pt x="5412" y="5401"/>
                  </a:cubicBezTo>
                  <a:cubicBezTo>
                    <a:pt x="5387" y="5188"/>
                    <a:pt x="5374" y="5146"/>
                    <a:pt x="5357" y="5142"/>
                  </a:cubicBezTo>
                  <a:cubicBezTo>
                    <a:pt x="5344" y="5112"/>
                    <a:pt x="5331" y="5082"/>
                    <a:pt x="5310" y="5053"/>
                  </a:cubicBezTo>
                  <a:cubicBezTo>
                    <a:pt x="5247" y="4951"/>
                    <a:pt x="5128" y="4857"/>
                    <a:pt x="4975" y="4794"/>
                  </a:cubicBezTo>
                  <a:cubicBezTo>
                    <a:pt x="4818" y="4726"/>
                    <a:pt x="4631" y="4713"/>
                    <a:pt x="4444" y="4709"/>
                  </a:cubicBezTo>
                  <a:cubicBezTo>
                    <a:pt x="4396" y="4707"/>
                    <a:pt x="4346" y="4706"/>
                    <a:pt x="4295" y="4706"/>
                  </a:cubicBezTo>
                  <a:cubicBezTo>
                    <a:pt x="4244" y="4706"/>
                    <a:pt x="4192" y="4707"/>
                    <a:pt x="4139" y="4709"/>
                  </a:cubicBezTo>
                  <a:cubicBezTo>
                    <a:pt x="4045" y="4709"/>
                    <a:pt x="3952" y="4717"/>
                    <a:pt x="3863" y="4726"/>
                  </a:cubicBezTo>
                  <a:cubicBezTo>
                    <a:pt x="3663" y="4747"/>
                    <a:pt x="3464" y="4785"/>
                    <a:pt x="3286" y="4845"/>
                  </a:cubicBezTo>
                  <a:cubicBezTo>
                    <a:pt x="3107" y="4904"/>
                    <a:pt x="2938" y="4964"/>
                    <a:pt x="2798" y="5053"/>
                  </a:cubicBezTo>
                  <a:cubicBezTo>
                    <a:pt x="2653" y="5138"/>
                    <a:pt x="2551" y="5252"/>
                    <a:pt x="2492" y="5350"/>
                  </a:cubicBezTo>
                  <a:cubicBezTo>
                    <a:pt x="2437" y="5452"/>
                    <a:pt x="2416" y="5537"/>
                    <a:pt x="2407" y="5579"/>
                  </a:cubicBezTo>
                  <a:cubicBezTo>
                    <a:pt x="2403" y="5626"/>
                    <a:pt x="2399" y="5655"/>
                    <a:pt x="2399" y="5677"/>
                  </a:cubicBezTo>
                  <a:cubicBezTo>
                    <a:pt x="2390" y="5723"/>
                    <a:pt x="2382" y="5800"/>
                    <a:pt x="2369" y="5919"/>
                  </a:cubicBezTo>
                  <a:cubicBezTo>
                    <a:pt x="2360" y="6114"/>
                    <a:pt x="2348" y="6670"/>
                    <a:pt x="2462" y="7387"/>
                  </a:cubicBezTo>
                  <a:cubicBezTo>
                    <a:pt x="2573" y="8104"/>
                    <a:pt x="2793" y="8987"/>
                    <a:pt x="3095" y="9836"/>
                  </a:cubicBezTo>
                  <a:cubicBezTo>
                    <a:pt x="3243" y="10256"/>
                    <a:pt x="3409" y="10672"/>
                    <a:pt x="3579" y="11063"/>
                  </a:cubicBezTo>
                  <a:cubicBezTo>
                    <a:pt x="3583" y="11067"/>
                    <a:pt x="3583" y="11071"/>
                    <a:pt x="3587" y="11075"/>
                  </a:cubicBezTo>
                  <a:cubicBezTo>
                    <a:pt x="3706" y="11343"/>
                    <a:pt x="3825" y="11598"/>
                    <a:pt x="3952" y="11831"/>
                  </a:cubicBezTo>
                  <a:cubicBezTo>
                    <a:pt x="3778" y="11636"/>
                    <a:pt x="3579" y="11415"/>
                    <a:pt x="3354" y="11173"/>
                  </a:cubicBezTo>
                  <a:cubicBezTo>
                    <a:pt x="3311" y="11122"/>
                    <a:pt x="3264" y="11071"/>
                    <a:pt x="3218" y="11020"/>
                  </a:cubicBezTo>
                  <a:cubicBezTo>
                    <a:pt x="3209" y="11012"/>
                    <a:pt x="3205" y="11008"/>
                    <a:pt x="3201" y="11003"/>
                  </a:cubicBezTo>
                  <a:cubicBezTo>
                    <a:pt x="2938" y="10710"/>
                    <a:pt x="2653" y="10384"/>
                    <a:pt x="2399" y="10019"/>
                  </a:cubicBezTo>
                  <a:cubicBezTo>
                    <a:pt x="2246" y="9798"/>
                    <a:pt x="2118" y="9556"/>
                    <a:pt x="2012" y="9301"/>
                  </a:cubicBezTo>
                  <a:cubicBezTo>
                    <a:pt x="1906" y="9047"/>
                    <a:pt x="1817" y="8775"/>
                    <a:pt x="1753" y="8503"/>
                  </a:cubicBezTo>
                  <a:cubicBezTo>
                    <a:pt x="1626" y="7956"/>
                    <a:pt x="1579" y="7391"/>
                    <a:pt x="1588" y="6857"/>
                  </a:cubicBezTo>
                  <a:cubicBezTo>
                    <a:pt x="1596" y="6317"/>
                    <a:pt x="1652" y="5812"/>
                    <a:pt x="1719" y="5362"/>
                  </a:cubicBezTo>
                  <a:cubicBezTo>
                    <a:pt x="1749" y="5133"/>
                    <a:pt x="1787" y="4925"/>
                    <a:pt x="1821" y="4730"/>
                  </a:cubicBezTo>
                  <a:cubicBezTo>
                    <a:pt x="1834" y="4628"/>
                    <a:pt x="1843" y="4531"/>
                    <a:pt x="1838" y="4437"/>
                  </a:cubicBezTo>
                  <a:cubicBezTo>
                    <a:pt x="1830" y="4344"/>
                    <a:pt x="1804" y="4246"/>
                    <a:pt x="1749" y="4174"/>
                  </a:cubicBezTo>
                  <a:cubicBezTo>
                    <a:pt x="1698" y="4098"/>
                    <a:pt x="1618" y="4051"/>
                    <a:pt x="1541" y="4034"/>
                  </a:cubicBezTo>
                  <a:cubicBezTo>
                    <a:pt x="1512" y="4028"/>
                    <a:pt x="1483" y="4025"/>
                    <a:pt x="1456" y="4025"/>
                  </a:cubicBezTo>
                  <a:cubicBezTo>
                    <a:pt x="1409" y="4025"/>
                    <a:pt x="1367" y="4033"/>
                    <a:pt x="1329" y="4047"/>
                  </a:cubicBezTo>
                  <a:cubicBezTo>
                    <a:pt x="1210" y="4085"/>
                    <a:pt x="1134" y="4153"/>
                    <a:pt x="1096" y="4200"/>
                  </a:cubicBezTo>
                  <a:cubicBezTo>
                    <a:pt x="1032" y="4272"/>
                    <a:pt x="998" y="4340"/>
                    <a:pt x="968" y="4391"/>
                  </a:cubicBezTo>
                  <a:cubicBezTo>
                    <a:pt x="955" y="4416"/>
                    <a:pt x="947" y="4441"/>
                    <a:pt x="939" y="4463"/>
                  </a:cubicBezTo>
                  <a:cubicBezTo>
                    <a:pt x="900" y="4535"/>
                    <a:pt x="858" y="4645"/>
                    <a:pt x="811" y="4789"/>
                  </a:cubicBezTo>
                  <a:cubicBezTo>
                    <a:pt x="756" y="4976"/>
                    <a:pt x="705" y="5218"/>
                    <a:pt x="684" y="5498"/>
                  </a:cubicBezTo>
                  <a:cubicBezTo>
                    <a:pt x="658" y="5774"/>
                    <a:pt x="663" y="6093"/>
                    <a:pt x="692" y="6419"/>
                  </a:cubicBezTo>
                  <a:cubicBezTo>
                    <a:pt x="726" y="6746"/>
                    <a:pt x="777" y="7086"/>
                    <a:pt x="828" y="7430"/>
                  </a:cubicBezTo>
                  <a:cubicBezTo>
                    <a:pt x="883" y="7769"/>
                    <a:pt x="951" y="8109"/>
                    <a:pt x="1045" y="8427"/>
                  </a:cubicBezTo>
                  <a:cubicBezTo>
                    <a:pt x="1130" y="8745"/>
                    <a:pt x="1240" y="9038"/>
                    <a:pt x="1359" y="9293"/>
                  </a:cubicBezTo>
                  <a:cubicBezTo>
                    <a:pt x="1503" y="9598"/>
                    <a:pt x="1652" y="9845"/>
                    <a:pt x="1770" y="10019"/>
                  </a:cubicBezTo>
                  <a:cubicBezTo>
                    <a:pt x="1719" y="9968"/>
                    <a:pt x="1673" y="9929"/>
                    <a:pt x="1639" y="9904"/>
                  </a:cubicBezTo>
                  <a:lnTo>
                    <a:pt x="1639" y="9900"/>
                  </a:lnTo>
                  <a:cubicBezTo>
                    <a:pt x="1635" y="9900"/>
                    <a:pt x="1630" y="9895"/>
                    <a:pt x="1626" y="9891"/>
                  </a:cubicBezTo>
                  <a:cubicBezTo>
                    <a:pt x="1486" y="9777"/>
                    <a:pt x="1405" y="9717"/>
                    <a:pt x="1354" y="9683"/>
                  </a:cubicBezTo>
                  <a:cubicBezTo>
                    <a:pt x="1354" y="9683"/>
                    <a:pt x="1350" y="9679"/>
                    <a:pt x="1350" y="9679"/>
                  </a:cubicBezTo>
                  <a:cubicBezTo>
                    <a:pt x="1333" y="9662"/>
                    <a:pt x="1295" y="9628"/>
                    <a:pt x="1236" y="9607"/>
                  </a:cubicBezTo>
                  <a:cubicBezTo>
                    <a:pt x="1182" y="9584"/>
                    <a:pt x="1112" y="9568"/>
                    <a:pt x="1034" y="9568"/>
                  </a:cubicBezTo>
                  <a:cubicBezTo>
                    <a:pt x="1025" y="9568"/>
                    <a:pt x="1016" y="9568"/>
                    <a:pt x="1006" y="9569"/>
                  </a:cubicBezTo>
                  <a:cubicBezTo>
                    <a:pt x="913" y="9573"/>
                    <a:pt x="820" y="9590"/>
                    <a:pt x="718" y="9624"/>
                  </a:cubicBezTo>
                  <a:cubicBezTo>
                    <a:pt x="616" y="9658"/>
                    <a:pt x="518" y="9709"/>
                    <a:pt x="433" y="9781"/>
                  </a:cubicBezTo>
                  <a:cubicBezTo>
                    <a:pt x="349" y="9849"/>
                    <a:pt x="272" y="9929"/>
                    <a:pt x="213" y="10010"/>
                  </a:cubicBezTo>
                  <a:cubicBezTo>
                    <a:pt x="153" y="10095"/>
                    <a:pt x="98" y="10180"/>
                    <a:pt x="64" y="10265"/>
                  </a:cubicBezTo>
                  <a:cubicBezTo>
                    <a:pt x="0" y="10435"/>
                    <a:pt x="13" y="10570"/>
                    <a:pt x="22" y="10617"/>
                  </a:cubicBezTo>
                  <a:cubicBezTo>
                    <a:pt x="22" y="10630"/>
                    <a:pt x="26" y="10638"/>
                    <a:pt x="26" y="10647"/>
                  </a:cubicBezTo>
                  <a:cubicBezTo>
                    <a:pt x="39" y="10702"/>
                    <a:pt x="51" y="10778"/>
                    <a:pt x="85" y="10876"/>
                  </a:cubicBezTo>
                  <a:cubicBezTo>
                    <a:pt x="124" y="10991"/>
                    <a:pt x="208" y="11207"/>
                    <a:pt x="391" y="11457"/>
                  </a:cubicBezTo>
                  <a:cubicBezTo>
                    <a:pt x="573" y="11708"/>
                    <a:pt x="862" y="11984"/>
                    <a:pt x="1244" y="12217"/>
                  </a:cubicBezTo>
                  <a:cubicBezTo>
                    <a:pt x="1622" y="12451"/>
                    <a:pt x="2076" y="12654"/>
                    <a:pt x="2573" y="12820"/>
                  </a:cubicBezTo>
                  <a:cubicBezTo>
                    <a:pt x="2628" y="12841"/>
                    <a:pt x="2683" y="12858"/>
                    <a:pt x="2738" y="12875"/>
                  </a:cubicBezTo>
                  <a:cubicBezTo>
                    <a:pt x="3188" y="13015"/>
                    <a:pt x="3668" y="13121"/>
                    <a:pt x="4152" y="13176"/>
                  </a:cubicBezTo>
                  <a:cubicBezTo>
                    <a:pt x="4219" y="13185"/>
                    <a:pt x="4292" y="13193"/>
                    <a:pt x="4359" y="13198"/>
                  </a:cubicBezTo>
                  <a:cubicBezTo>
                    <a:pt x="4393" y="13202"/>
                    <a:pt x="4427" y="13206"/>
                    <a:pt x="4466" y="13206"/>
                  </a:cubicBezTo>
                  <a:cubicBezTo>
                    <a:pt x="4504" y="13206"/>
                    <a:pt x="4555" y="13202"/>
                    <a:pt x="4601" y="13168"/>
                  </a:cubicBezTo>
                  <a:cubicBezTo>
                    <a:pt x="4610" y="13159"/>
                    <a:pt x="4623" y="13147"/>
                    <a:pt x="4627" y="13138"/>
                  </a:cubicBezTo>
                  <a:lnTo>
                    <a:pt x="4640" y="13121"/>
                  </a:lnTo>
                  <a:cubicBezTo>
                    <a:pt x="4644" y="13117"/>
                    <a:pt x="4648" y="13109"/>
                    <a:pt x="4648" y="13100"/>
                  </a:cubicBezTo>
                  <a:cubicBezTo>
                    <a:pt x="4661" y="13075"/>
                    <a:pt x="4661" y="13045"/>
                    <a:pt x="4661" y="13019"/>
                  </a:cubicBezTo>
                  <a:cubicBezTo>
                    <a:pt x="4657" y="13007"/>
                    <a:pt x="4652" y="12994"/>
                    <a:pt x="4652" y="12985"/>
                  </a:cubicBezTo>
                  <a:cubicBezTo>
                    <a:pt x="4652" y="12981"/>
                    <a:pt x="4652" y="12973"/>
                    <a:pt x="4652" y="12968"/>
                  </a:cubicBezTo>
                  <a:cubicBezTo>
                    <a:pt x="4652" y="12960"/>
                    <a:pt x="4652" y="12947"/>
                    <a:pt x="4648" y="12934"/>
                  </a:cubicBezTo>
                  <a:cubicBezTo>
                    <a:pt x="4644" y="12879"/>
                    <a:pt x="4618" y="12773"/>
                    <a:pt x="4529" y="12603"/>
                  </a:cubicBezTo>
                  <a:cubicBezTo>
                    <a:pt x="4529" y="12603"/>
                    <a:pt x="4525" y="12599"/>
                    <a:pt x="4525" y="12595"/>
                  </a:cubicBezTo>
                  <a:lnTo>
                    <a:pt x="4525" y="12595"/>
                  </a:lnTo>
                  <a:cubicBezTo>
                    <a:pt x="4584" y="12650"/>
                    <a:pt x="4644" y="12701"/>
                    <a:pt x="4703" y="12743"/>
                  </a:cubicBezTo>
                  <a:cubicBezTo>
                    <a:pt x="4741" y="12769"/>
                    <a:pt x="4775" y="12794"/>
                    <a:pt x="4814" y="12811"/>
                  </a:cubicBezTo>
                  <a:cubicBezTo>
                    <a:pt x="4924" y="12879"/>
                    <a:pt x="5026" y="12930"/>
                    <a:pt x="5119" y="12951"/>
                  </a:cubicBezTo>
                  <a:cubicBezTo>
                    <a:pt x="5156" y="12961"/>
                    <a:pt x="5191" y="12966"/>
                    <a:pt x="5224" y="12966"/>
                  </a:cubicBezTo>
                  <a:cubicBezTo>
                    <a:pt x="5275" y="12966"/>
                    <a:pt x="5319" y="12956"/>
                    <a:pt x="5353" y="12943"/>
                  </a:cubicBezTo>
                  <a:cubicBezTo>
                    <a:pt x="5374" y="12934"/>
                    <a:pt x="5395" y="12922"/>
                    <a:pt x="5416" y="12909"/>
                  </a:cubicBezTo>
                  <a:cubicBezTo>
                    <a:pt x="5455" y="12875"/>
                    <a:pt x="5476" y="12841"/>
                    <a:pt x="5493" y="12811"/>
                  </a:cubicBezTo>
                  <a:cubicBezTo>
                    <a:pt x="5497" y="12794"/>
                    <a:pt x="5501" y="12777"/>
                    <a:pt x="5505" y="12765"/>
                  </a:cubicBezTo>
                  <a:cubicBezTo>
                    <a:pt x="5527" y="12807"/>
                    <a:pt x="5548" y="12833"/>
                    <a:pt x="5565" y="12854"/>
                  </a:cubicBezTo>
                  <a:cubicBezTo>
                    <a:pt x="5596" y="12888"/>
                    <a:pt x="5613" y="12898"/>
                    <a:pt x="5621" y="12898"/>
                  </a:cubicBezTo>
                  <a:cubicBezTo>
                    <a:pt x="5622" y="12898"/>
                    <a:pt x="5624" y="12897"/>
                    <a:pt x="5624" y="12896"/>
                  </a:cubicBezTo>
                  <a:cubicBezTo>
                    <a:pt x="5624" y="12892"/>
                    <a:pt x="5624" y="12892"/>
                    <a:pt x="5624" y="12892"/>
                  </a:cubicBezTo>
                  <a:cubicBezTo>
                    <a:pt x="5658" y="12913"/>
                    <a:pt x="5709" y="12930"/>
                    <a:pt x="5777" y="12943"/>
                  </a:cubicBezTo>
                  <a:cubicBezTo>
                    <a:pt x="5797" y="12945"/>
                    <a:pt x="5819" y="12947"/>
                    <a:pt x="5842" y="12947"/>
                  </a:cubicBezTo>
                  <a:cubicBezTo>
                    <a:pt x="5905" y="12947"/>
                    <a:pt x="5981" y="12937"/>
                    <a:pt x="6061" y="12909"/>
                  </a:cubicBezTo>
                  <a:cubicBezTo>
                    <a:pt x="6138" y="12884"/>
                    <a:pt x="6240" y="12828"/>
                    <a:pt x="6354" y="12743"/>
                  </a:cubicBezTo>
                  <a:cubicBezTo>
                    <a:pt x="6410" y="12705"/>
                    <a:pt x="6469" y="12654"/>
                    <a:pt x="6537" y="12599"/>
                  </a:cubicBezTo>
                  <a:cubicBezTo>
                    <a:pt x="6601" y="12548"/>
                    <a:pt x="6673" y="12489"/>
                    <a:pt x="6745" y="12421"/>
                  </a:cubicBezTo>
                  <a:cubicBezTo>
                    <a:pt x="7038" y="12162"/>
                    <a:pt x="7377" y="11801"/>
                    <a:pt x="7713" y="11347"/>
                  </a:cubicBezTo>
                  <a:cubicBezTo>
                    <a:pt x="8044" y="10893"/>
                    <a:pt x="8370" y="10345"/>
                    <a:pt x="8668" y="9751"/>
                  </a:cubicBezTo>
                  <a:cubicBezTo>
                    <a:pt x="8969" y="9161"/>
                    <a:pt x="9245" y="8520"/>
                    <a:pt x="9516" y="7875"/>
                  </a:cubicBezTo>
                  <a:cubicBezTo>
                    <a:pt x="9784" y="7230"/>
                    <a:pt x="10034" y="6581"/>
                    <a:pt x="10268" y="5957"/>
                  </a:cubicBezTo>
                  <a:cubicBezTo>
                    <a:pt x="10378" y="5651"/>
                    <a:pt x="10501" y="5341"/>
                    <a:pt x="10544" y="5023"/>
                  </a:cubicBezTo>
                  <a:cubicBezTo>
                    <a:pt x="10565" y="4866"/>
                    <a:pt x="10565" y="4705"/>
                    <a:pt x="10527" y="4552"/>
                  </a:cubicBezTo>
                  <a:cubicBezTo>
                    <a:pt x="10493" y="4399"/>
                    <a:pt x="10420" y="4255"/>
                    <a:pt x="10323" y="4144"/>
                  </a:cubicBezTo>
                  <a:cubicBezTo>
                    <a:pt x="10221" y="4034"/>
                    <a:pt x="10102" y="3949"/>
                    <a:pt x="9988" y="3885"/>
                  </a:cubicBezTo>
                  <a:cubicBezTo>
                    <a:pt x="9869" y="3818"/>
                    <a:pt x="9750" y="3771"/>
                    <a:pt x="9635" y="3728"/>
                  </a:cubicBezTo>
                  <a:cubicBezTo>
                    <a:pt x="9495" y="3677"/>
                    <a:pt x="9364" y="3635"/>
                    <a:pt x="9236" y="3601"/>
                  </a:cubicBezTo>
                  <a:cubicBezTo>
                    <a:pt x="9151" y="3580"/>
                    <a:pt x="9071" y="3559"/>
                    <a:pt x="8994" y="3546"/>
                  </a:cubicBezTo>
                  <a:cubicBezTo>
                    <a:pt x="8803" y="3508"/>
                    <a:pt x="8634" y="3491"/>
                    <a:pt x="8489" y="3486"/>
                  </a:cubicBezTo>
                  <a:cubicBezTo>
                    <a:pt x="8474" y="3486"/>
                    <a:pt x="8460" y="3486"/>
                    <a:pt x="8445" y="3486"/>
                  </a:cubicBezTo>
                  <a:cubicBezTo>
                    <a:pt x="8325" y="3486"/>
                    <a:pt x="8227" y="3501"/>
                    <a:pt x="8162" y="3512"/>
                  </a:cubicBezTo>
                  <a:cubicBezTo>
                    <a:pt x="7938" y="3554"/>
                    <a:pt x="7823" y="3635"/>
                    <a:pt x="7776" y="3686"/>
                  </a:cubicBezTo>
                  <a:cubicBezTo>
                    <a:pt x="7772" y="3694"/>
                    <a:pt x="7768" y="3699"/>
                    <a:pt x="7763" y="3703"/>
                  </a:cubicBezTo>
                  <a:cubicBezTo>
                    <a:pt x="7755" y="3707"/>
                    <a:pt x="7747" y="3711"/>
                    <a:pt x="7721" y="3737"/>
                  </a:cubicBezTo>
                  <a:cubicBezTo>
                    <a:pt x="7687" y="3771"/>
                    <a:pt x="7628" y="3847"/>
                    <a:pt x="7564" y="4004"/>
                  </a:cubicBezTo>
                  <a:cubicBezTo>
                    <a:pt x="7526" y="4098"/>
                    <a:pt x="7466" y="4284"/>
                    <a:pt x="7441" y="4539"/>
                  </a:cubicBezTo>
                  <a:cubicBezTo>
                    <a:pt x="7411" y="4794"/>
                    <a:pt x="7415" y="5116"/>
                    <a:pt x="7415" y="5481"/>
                  </a:cubicBezTo>
                  <a:cubicBezTo>
                    <a:pt x="7407" y="6207"/>
                    <a:pt x="7377" y="7120"/>
                    <a:pt x="7178" y="8024"/>
                  </a:cubicBezTo>
                  <a:cubicBezTo>
                    <a:pt x="7084" y="8474"/>
                    <a:pt x="6927" y="8915"/>
                    <a:pt x="6770" y="9344"/>
                  </a:cubicBezTo>
                  <a:cubicBezTo>
                    <a:pt x="6609" y="9768"/>
                    <a:pt x="6443" y="10176"/>
                    <a:pt x="6286" y="10545"/>
                  </a:cubicBezTo>
                  <a:cubicBezTo>
                    <a:pt x="6248" y="10638"/>
                    <a:pt x="6210" y="10727"/>
                    <a:pt x="6172" y="10812"/>
                  </a:cubicBezTo>
                  <a:cubicBezTo>
                    <a:pt x="6176" y="10787"/>
                    <a:pt x="6180" y="10757"/>
                    <a:pt x="6189" y="10727"/>
                  </a:cubicBezTo>
                  <a:cubicBezTo>
                    <a:pt x="6214" y="10600"/>
                    <a:pt x="6265" y="10358"/>
                    <a:pt x="6350" y="10027"/>
                  </a:cubicBezTo>
                  <a:cubicBezTo>
                    <a:pt x="6435" y="9696"/>
                    <a:pt x="6554" y="9284"/>
                    <a:pt x="6673" y="8809"/>
                  </a:cubicBezTo>
                  <a:cubicBezTo>
                    <a:pt x="6787" y="8329"/>
                    <a:pt x="6902" y="7782"/>
                    <a:pt x="6915" y="7196"/>
                  </a:cubicBezTo>
                  <a:cubicBezTo>
                    <a:pt x="6940" y="6610"/>
                    <a:pt x="6889" y="5999"/>
                    <a:pt x="6842" y="5392"/>
                  </a:cubicBezTo>
                  <a:cubicBezTo>
                    <a:pt x="6821" y="5087"/>
                    <a:pt x="6796" y="4785"/>
                    <a:pt x="6787" y="4484"/>
                  </a:cubicBezTo>
                  <a:cubicBezTo>
                    <a:pt x="6775" y="4187"/>
                    <a:pt x="6775" y="3890"/>
                    <a:pt x="6792" y="3605"/>
                  </a:cubicBezTo>
                  <a:cubicBezTo>
                    <a:pt x="6800" y="3461"/>
                    <a:pt x="6817" y="3317"/>
                    <a:pt x="6834" y="3181"/>
                  </a:cubicBezTo>
                  <a:cubicBezTo>
                    <a:pt x="6842" y="3113"/>
                    <a:pt x="6855" y="3045"/>
                    <a:pt x="6864" y="2977"/>
                  </a:cubicBezTo>
                  <a:cubicBezTo>
                    <a:pt x="6876" y="2909"/>
                    <a:pt x="6889" y="2841"/>
                    <a:pt x="6902" y="2778"/>
                  </a:cubicBezTo>
                  <a:cubicBezTo>
                    <a:pt x="6957" y="2514"/>
                    <a:pt x="7029" y="2264"/>
                    <a:pt x="7093" y="2026"/>
                  </a:cubicBezTo>
                  <a:cubicBezTo>
                    <a:pt x="7152" y="1789"/>
                    <a:pt x="7203" y="1560"/>
                    <a:pt x="7233" y="1347"/>
                  </a:cubicBezTo>
                  <a:cubicBezTo>
                    <a:pt x="7263" y="1135"/>
                    <a:pt x="7271" y="936"/>
                    <a:pt x="7254" y="762"/>
                  </a:cubicBezTo>
                  <a:cubicBezTo>
                    <a:pt x="7254" y="719"/>
                    <a:pt x="7246" y="677"/>
                    <a:pt x="7241" y="638"/>
                  </a:cubicBezTo>
                  <a:cubicBezTo>
                    <a:pt x="7233" y="596"/>
                    <a:pt x="7229" y="558"/>
                    <a:pt x="7220" y="524"/>
                  </a:cubicBezTo>
                  <a:cubicBezTo>
                    <a:pt x="7203" y="447"/>
                    <a:pt x="7186" y="380"/>
                    <a:pt x="7165" y="320"/>
                  </a:cubicBezTo>
                  <a:cubicBezTo>
                    <a:pt x="7123" y="201"/>
                    <a:pt x="7050" y="112"/>
                    <a:pt x="6991" y="70"/>
                  </a:cubicBezTo>
                  <a:cubicBezTo>
                    <a:pt x="6898" y="10"/>
                    <a:pt x="6813" y="2"/>
                    <a:pt x="6749" y="2"/>
                  </a:cubicBezTo>
                  <a:cubicBezTo>
                    <a:pt x="6741" y="1"/>
                    <a:pt x="6733" y="1"/>
                    <a:pt x="672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335289" y="4565809"/>
              <a:ext cx="115080" cy="92101"/>
            </a:xfrm>
            <a:custGeom>
              <a:avLst/>
              <a:gdLst/>
              <a:ahLst/>
              <a:cxnLst/>
              <a:rect l="l" t="t" r="r" b="b"/>
              <a:pathLst>
                <a:path w="616" h="493" extrusionOk="0">
                  <a:moveTo>
                    <a:pt x="616" y="1"/>
                  </a:moveTo>
                  <a:lnTo>
                    <a:pt x="616" y="1"/>
                  </a:lnTo>
                  <a:cubicBezTo>
                    <a:pt x="599" y="9"/>
                    <a:pt x="577" y="17"/>
                    <a:pt x="552" y="30"/>
                  </a:cubicBezTo>
                  <a:cubicBezTo>
                    <a:pt x="471" y="64"/>
                    <a:pt x="378" y="119"/>
                    <a:pt x="289" y="187"/>
                  </a:cubicBezTo>
                  <a:cubicBezTo>
                    <a:pt x="200" y="255"/>
                    <a:pt x="123" y="336"/>
                    <a:pt x="64" y="404"/>
                  </a:cubicBezTo>
                  <a:cubicBezTo>
                    <a:pt x="38" y="438"/>
                    <a:pt x="17" y="467"/>
                    <a:pt x="0" y="493"/>
                  </a:cubicBezTo>
                  <a:cubicBezTo>
                    <a:pt x="4" y="489"/>
                    <a:pt x="13" y="484"/>
                    <a:pt x="21" y="484"/>
                  </a:cubicBezTo>
                  <a:cubicBezTo>
                    <a:pt x="127" y="433"/>
                    <a:pt x="255" y="357"/>
                    <a:pt x="374" y="272"/>
                  </a:cubicBezTo>
                  <a:cubicBezTo>
                    <a:pt x="480" y="192"/>
                    <a:pt x="573" y="94"/>
                    <a:pt x="61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7374895" y="4589535"/>
              <a:ext cx="698697" cy="535419"/>
            </a:xfrm>
            <a:custGeom>
              <a:avLst/>
              <a:gdLst/>
              <a:ahLst/>
              <a:cxnLst/>
              <a:rect l="l" t="t" r="r" b="b"/>
              <a:pathLst>
                <a:path w="3740" h="2866" extrusionOk="0">
                  <a:moveTo>
                    <a:pt x="463" y="1"/>
                  </a:moveTo>
                  <a:cubicBezTo>
                    <a:pt x="408" y="90"/>
                    <a:pt x="327" y="175"/>
                    <a:pt x="238" y="239"/>
                  </a:cubicBezTo>
                  <a:cubicBezTo>
                    <a:pt x="162" y="298"/>
                    <a:pt x="77" y="349"/>
                    <a:pt x="0" y="387"/>
                  </a:cubicBezTo>
                  <a:cubicBezTo>
                    <a:pt x="17" y="404"/>
                    <a:pt x="43" y="434"/>
                    <a:pt x="102" y="506"/>
                  </a:cubicBezTo>
                  <a:cubicBezTo>
                    <a:pt x="166" y="587"/>
                    <a:pt x="348" y="820"/>
                    <a:pt x="637" y="1087"/>
                  </a:cubicBezTo>
                  <a:cubicBezTo>
                    <a:pt x="921" y="1359"/>
                    <a:pt x="1312" y="1652"/>
                    <a:pt x="1732" y="1898"/>
                  </a:cubicBezTo>
                  <a:cubicBezTo>
                    <a:pt x="2152" y="2149"/>
                    <a:pt x="2594" y="2361"/>
                    <a:pt x="2954" y="2522"/>
                  </a:cubicBezTo>
                  <a:cubicBezTo>
                    <a:pt x="3315" y="2679"/>
                    <a:pt x="3587" y="2798"/>
                    <a:pt x="3685" y="2840"/>
                  </a:cubicBezTo>
                  <a:cubicBezTo>
                    <a:pt x="3706" y="2849"/>
                    <a:pt x="3723" y="2857"/>
                    <a:pt x="3740" y="2866"/>
                  </a:cubicBezTo>
                  <a:cubicBezTo>
                    <a:pt x="3731" y="2857"/>
                    <a:pt x="3723" y="2849"/>
                    <a:pt x="3710" y="2840"/>
                  </a:cubicBezTo>
                  <a:cubicBezTo>
                    <a:pt x="3634" y="2772"/>
                    <a:pt x="3417" y="2586"/>
                    <a:pt x="3137" y="2340"/>
                  </a:cubicBezTo>
                  <a:cubicBezTo>
                    <a:pt x="2848" y="2089"/>
                    <a:pt x="2492" y="1783"/>
                    <a:pt x="2135" y="1478"/>
                  </a:cubicBezTo>
                  <a:cubicBezTo>
                    <a:pt x="1422" y="862"/>
                    <a:pt x="713" y="243"/>
                    <a:pt x="565" y="103"/>
                  </a:cubicBezTo>
                  <a:cubicBezTo>
                    <a:pt x="505" y="48"/>
                    <a:pt x="480" y="18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7268595" y="4492577"/>
              <a:ext cx="831898" cy="636487"/>
            </a:xfrm>
            <a:custGeom>
              <a:avLst/>
              <a:gdLst/>
              <a:ahLst/>
              <a:cxnLst/>
              <a:rect l="l" t="t" r="r" b="b"/>
              <a:pathLst>
                <a:path w="4453" h="3407" extrusionOk="0">
                  <a:moveTo>
                    <a:pt x="968" y="0"/>
                  </a:moveTo>
                  <a:cubicBezTo>
                    <a:pt x="953" y="0"/>
                    <a:pt x="938" y="1"/>
                    <a:pt x="922" y="2"/>
                  </a:cubicBezTo>
                  <a:cubicBezTo>
                    <a:pt x="850" y="6"/>
                    <a:pt x="756" y="28"/>
                    <a:pt x="671" y="57"/>
                  </a:cubicBezTo>
                  <a:cubicBezTo>
                    <a:pt x="582" y="87"/>
                    <a:pt x="497" y="134"/>
                    <a:pt x="421" y="197"/>
                  </a:cubicBezTo>
                  <a:cubicBezTo>
                    <a:pt x="344" y="257"/>
                    <a:pt x="277" y="329"/>
                    <a:pt x="217" y="405"/>
                  </a:cubicBezTo>
                  <a:cubicBezTo>
                    <a:pt x="162" y="482"/>
                    <a:pt x="111" y="558"/>
                    <a:pt x="81" y="626"/>
                  </a:cubicBezTo>
                  <a:cubicBezTo>
                    <a:pt x="18" y="770"/>
                    <a:pt x="18" y="893"/>
                    <a:pt x="9" y="936"/>
                  </a:cubicBezTo>
                  <a:cubicBezTo>
                    <a:pt x="5" y="957"/>
                    <a:pt x="5" y="970"/>
                    <a:pt x="1" y="978"/>
                  </a:cubicBezTo>
                  <a:cubicBezTo>
                    <a:pt x="18" y="1029"/>
                    <a:pt x="39" y="1089"/>
                    <a:pt x="69" y="1169"/>
                  </a:cubicBezTo>
                  <a:cubicBezTo>
                    <a:pt x="111" y="1275"/>
                    <a:pt x="196" y="1479"/>
                    <a:pt x="378" y="1717"/>
                  </a:cubicBezTo>
                  <a:cubicBezTo>
                    <a:pt x="557" y="1954"/>
                    <a:pt x="837" y="2218"/>
                    <a:pt x="1206" y="2443"/>
                  </a:cubicBezTo>
                  <a:cubicBezTo>
                    <a:pt x="1575" y="2668"/>
                    <a:pt x="2025" y="2867"/>
                    <a:pt x="2513" y="3028"/>
                  </a:cubicBezTo>
                  <a:cubicBezTo>
                    <a:pt x="3001" y="3194"/>
                    <a:pt x="3532" y="3317"/>
                    <a:pt x="4071" y="3381"/>
                  </a:cubicBezTo>
                  <a:cubicBezTo>
                    <a:pt x="4109" y="3385"/>
                    <a:pt x="4152" y="3389"/>
                    <a:pt x="4190" y="3393"/>
                  </a:cubicBezTo>
                  <a:cubicBezTo>
                    <a:pt x="4067" y="3347"/>
                    <a:pt x="3812" y="3245"/>
                    <a:pt x="3498" y="3109"/>
                  </a:cubicBezTo>
                  <a:cubicBezTo>
                    <a:pt x="3133" y="2952"/>
                    <a:pt x="2687" y="2744"/>
                    <a:pt x="2263" y="2489"/>
                  </a:cubicBezTo>
                  <a:cubicBezTo>
                    <a:pt x="1838" y="2239"/>
                    <a:pt x="1444" y="1942"/>
                    <a:pt x="1159" y="1662"/>
                  </a:cubicBezTo>
                  <a:cubicBezTo>
                    <a:pt x="871" y="1390"/>
                    <a:pt x="692" y="1148"/>
                    <a:pt x="633" y="1059"/>
                  </a:cubicBezTo>
                  <a:cubicBezTo>
                    <a:pt x="578" y="974"/>
                    <a:pt x="557" y="936"/>
                    <a:pt x="548" y="919"/>
                  </a:cubicBezTo>
                  <a:cubicBezTo>
                    <a:pt x="506" y="940"/>
                    <a:pt x="463" y="961"/>
                    <a:pt x="425" y="974"/>
                  </a:cubicBezTo>
                  <a:cubicBezTo>
                    <a:pt x="306" y="1025"/>
                    <a:pt x="213" y="1046"/>
                    <a:pt x="179" y="1046"/>
                  </a:cubicBezTo>
                  <a:cubicBezTo>
                    <a:pt x="170" y="1047"/>
                    <a:pt x="163" y="1047"/>
                    <a:pt x="156" y="1047"/>
                  </a:cubicBezTo>
                  <a:cubicBezTo>
                    <a:pt x="125" y="1047"/>
                    <a:pt x="119" y="1039"/>
                    <a:pt x="115" y="1025"/>
                  </a:cubicBezTo>
                  <a:cubicBezTo>
                    <a:pt x="111" y="1012"/>
                    <a:pt x="115" y="995"/>
                    <a:pt x="158" y="974"/>
                  </a:cubicBezTo>
                  <a:cubicBezTo>
                    <a:pt x="170" y="966"/>
                    <a:pt x="200" y="953"/>
                    <a:pt x="243" y="936"/>
                  </a:cubicBezTo>
                  <a:cubicBezTo>
                    <a:pt x="238" y="927"/>
                    <a:pt x="238" y="919"/>
                    <a:pt x="243" y="906"/>
                  </a:cubicBezTo>
                  <a:cubicBezTo>
                    <a:pt x="247" y="881"/>
                    <a:pt x="277" y="813"/>
                    <a:pt x="332" y="732"/>
                  </a:cubicBezTo>
                  <a:cubicBezTo>
                    <a:pt x="391" y="651"/>
                    <a:pt x="472" y="562"/>
                    <a:pt x="569" y="486"/>
                  </a:cubicBezTo>
                  <a:cubicBezTo>
                    <a:pt x="667" y="409"/>
                    <a:pt x="773" y="354"/>
                    <a:pt x="866" y="320"/>
                  </a:cubicBezTo>
                  <a:cubicBezTo>
                    <a:pt x="926" y="299"/>
                    <a:pt x="973" y="286"/>
                    <a:pt x="1011" y="278"/>
                  </a:cubicBezTo>
                  <a:cubicBezTo>
                    <a:pt x="1019" y="218"/>
                    <a:pt x="1015" y="168"/>
                    <a:pt x="1015" y="151"/>
                  </a:cubicBezTo>
                  <a:cubicBezTo>
                    <a:pt x="1011" y="104"/>
                    <a:pt x="1015" y="91"/>
                    <a:pt x="1028" y="87"/>
                  </a:cubicBezTo>
                  <a:cubicBezTo>
                    <a:pt x="1032" y="84"/>
                    <a:pt x="1036" y="83"/>
                    <a:pt x="1041" y="83"/>
                  </a:cubicBezTo>
                  <a:cubicBezTo>
                    <a:pt x="1054" y="83"/>
                    <a:pt x="1069" y="92"/>
                    <a:pt x="1087" y="125"/>
                  </a:cubicBezTo>
                  <a:cubicBezTo>
                    <a:pt x="1100" y="151"/>
                    <a:pt x="1121" y="218"/>
                    <a:pt x="1108" y="308"/>
                  </a:cubicBezTo>
                  <a:cubicBezTo>
                    <a:pt x="1108" y="312"/>
                    <a:pt x="1108" y="312"/>
                    <a:pt x="1108" y="312"/>
                  </a:cubicBezTo>
                  <a:cubicBezTo>
                    <a:pt x="1108" y="342"/>
                    <a:pt x="1100" y="371"/>
                    <a:pt x="1091" y="401"/>
                  </a:cubicBezTo>
                  <a:cubicBezTo>
                    <a:pt x="1079" y="435"/>
                    <a:pt x="1066" y="465"/>
                    <a:pt x="1049" y="499"/>
                  </a:cubicBezTo>
                  <a:cubicBezTo>
                    <a:pt x="1066" y="507"/>
                    <a:pt x="1100" y="533"/>
                    <a:pt x="1168" y="584"/>
                  </a:cubicBezTo>
                  <a:cubicBezTo>
                    <a:pt x="1325" y="707"/>
                    <a:pt x="2042" y="1318"/>
                    <a:pt x="2755" y="1933"/>
                  </a:cubicBezTo>
                  <a:cubicBezTo>
                    <a:pt x="3112" y="2239"/>
                    <a:pt x="3468" y="2549"/>
                    <a:pt x="3748" y="2799"/>
                  </a:cubicBezTo>
                  <a:cubicBezTo>
                    <a:pt x="4033" y="3050"/>
                    <a:pt x="4241" y="3249"/>
                    <a:pt x="4313" y="3321"/>
                  </a:cubicBezTo>
                  <a:cubicBezTo>
                    <a:pt x="4351" y="3359"/>
                    <a:pt x="4377" y="3385"/>
                    <a:pt x="4394" y="3406"/>
                  </a:cubicBezTo>
                  <a:cubicBezTo>
                    <a:pt x="4411" y="3406"/>
                    <a:pt x="4428" y="3402"/>
                    <a:pt x="4436" y="3398"/>
                  </a:cubicBezTo>
                  <a:cubicBezTo>
                    <a:pt x="4436" y="3393"/>
                    <a:pt x="4440" y="3393"/>
                    <a:pt x="4440" y="3389"/>
                  </a:cubicBezTo>
                  <a:cubicBezTo>
                    <a:pt x="4440" y="3389"/>
                    <a:pt x="4449" y="3381"/>
                    <a:pt x="4449" y="3381"/>
                  </a:cubicBezTo>
                  <a:cubicBezTo>
                    <a:pt x="4449" y="3381"/>
                    <a:pt x="4453" y="3372"/>
                    <a:pt x="4449" y="3364"/>
                  </a:cubicBezTo>
                  <a:cubicBezTo>
                    <a:pt x="4449" y="3347"/>
                    <a:pt x="4440" y="3321"/>
                    <a:pt x="4423" y="3296"/>
                  </a:cubicBezTo>
                  <a:cubicBezTo>
                    <a:pt x="4411" y="3274"/>
                    <a:pt x="4389" y="3253"/>
                    <a:pt x="4368" y="3228"/>
                  </a:cubicBezTo>
                  <a:lnTo>
                    <a:pt x="4296" y="3156"/>
                  </a:lnTo>
                  <a:cubicBezTo>
                    <a:pt x="4109" y="2965"/>
                    <a:pt x="3922" y="2774"/>
                    <a:pt x="3740" y="2587"/>
                  </a:cubicBezTo>
                  <a:cubicBezTo>
                    <a:pt x="3379" y="2213"/>
                    <a:pt x="3035" y="1861"/>
                    <a:pt x="2730" y="1543"/>
                  </a:cubicBezTo>
                  <a:cubicBezTo>
                    <a:pt x="2428" y="1229"/>
                    <a:pt x="2161" y="949"/>
                    <a:pt x="1953" y="728"/>
                  </a:cubicBezTo>
                  <a:cubicBezTo>
                    <a:pt x="1741" y="511"/>
                    <a:pt x="1575" y="359"/>
                    <a:pt x="1490" y="278"/>
                  </a:cubicBezTo>
                  <a:cubicBezTo>
                    <a:pt x="1397" y="193"/>
                    <a:pt x="1333" y="129"/>
                    <a:pt x="1291" y="87"/>
                  </a:cubicBezTo>
                  <a:cubicBezTo>
                    <a:pt x="1288" y="88"/>
                    <a:pt x="1285" y="88"/>
                    <a:pt x="1281" y="88"/>
                  </a:cubicBezTo>
                  <a:cubicBezTo>
                    <a:pt x="1268" y="88"/>
                    <a:pt x="1248" y="81"/>
                    <a:pt x="1215" y="61"/>
                  </a:cubicBezTo>
                  <a:cubicBezTo>
                    <a:pt x="1184" y="46"/>
                    <a:pt x="1099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7396192" y="3453686"/>
              <a:ext cx="709907" cy="1632411"/>
            </a:xfrm>
            <a:custGeom>
              <a:avLst/>
              <a:gdLst/>
              <a:ahLst/>
              <a:cxnLst/>
              <a:rect l="l" t="t" r="r" b="b"/>
              <a:pathLst>
                <a:path w="3800" h="8738" extrusionOk="0">
                  <a:moveTo>
                    <a:pt x="674" y="0"/>
                  </a:moveTo>
                  <a:cubicBezTo>
                    <a:pt x="645" y="0"/>
                    <a:pt x="616" y="5"/>
                    <a:pt x="591" y="11"/>
                  </a:cubicBezTo>
                  <a:cubicBezTo>
                    <a:pt x="578" y="16"/>
                    <a:pt x="570" y="20"/>
                    <a:pt x="561" y="24"/>
                  </a:cubicBezTo>
                  <a:cubicBezTo>
                    <a:pt x="476" y="50"/>
                    <a:pt x="421" y="96"/>
                    <a:pt x="383" y="134"/>
                  </a:cubicBezTo>
                  <a:cubicBezTo>
                    <a:pt x="353" y="164"/>
                    <a:pt x="328" y="194"/>
                    <a:pt x="307" y="224"/>
                  </a:cubicBezTo>
                  <a:cubicBezTo>
                    <a:pt x="302" y="236"/>
                    <a:pt x="294" y="245"/>
                    <a:pt x="290" y="258"/>
                  </a:cubicBezTo>
                  <a:lnTo>
                    <a:pt x="290" y="262"/>
                  </a:lnTo>
                  <a:cubicBezTo>
                    <a:pt x="281" y="279"/>
                    <a:pt x="273" y="296"/>
                    <a:pt x="268" y="317"/>
                  </a:cubicBezTo>
                  <a:cubicBezTo>
                    <a:pt x="239" y="385"/>
                    <a:pt x="188" y="512"/>
                    <a:pt x="137" y="695"/>
                  </a:cubicBezTo>
                  <a:cubicBezTo>
                    <a:pt x="86" y="877"/>
                    <a:pt x="39" y="1111"/>
                    <a:pt x="22" y="1387"/>
                  </a:cubicBezTo>
                  <a:cubicBezTo>
                    <a:pt x="1" y="1658"/>
                    <a:pt x="9" y="1964"/>
                    <a:pt x="39" y="2286"/>
                  </a:cubicBezTo>
                  <a:cubicBezTo>
                    <a:pt x="73" y="2609"/>
                    <a:pt x="124" y="2948"/>
                    <a:pt x="175" y="3288"/>
                  </a:cubicBezTo>
                  <a:cubicBezTo>
                    <a:pt x="230" y="3628"/>
                    <a:pt x="298" y="3963"/>
                    <a:pt x="383" y="4273"/>
                  </a:cubicBezTo>
                  <a:cubicBezTo>
                    <a:pt x="468" y="4587"/>
                    <a:pt x="574" y="4875"/>
                    <a:pt x="684" y="5126"/>
                  </a:cubicBezTo>
                  <a:cubicBezTo>
                    <a:pt x="909" y="5627"/>
                    <a:pt x="1155" y="5966"/>
                    <a:pt x="1232" y="6089"/>
                  </a:cubicBezTo>
                  <a:cubicBezTo>
                    <a:pt x="1257" y="6123"/>
                    <a:pt x="1274" y="6149"/>
                    <a:pt x="1291" y="6174"/>
                  </a:cubicBezTo>
                  <a:cubicBezTo>
                    <a:pt x="1304" y="6187"/>
                    <a:pt x="1321" y="6200"/>
                    <a:pt x="1334" y="6217"/>
                  </a:cubicBezTo>
                  <a:cubicBezTo>
                    <a:pt x="1550" y="6433"/>
                    <a:pt x="1818" y="6709"/>
                    <a:pt x="2123" y="7023"/>
                  </a:cubicBezTo>
                  <a:cubicBezTo>
                    <a:pt x="2429" y="7337"/>
                    <a:pt x="2773" y="7689"/>
                    <a:pt x="3138" y="8059"/>
                  </a:cubicBezTo>
                  <a:cubicBezTo>
                    <a:pt x="3320" y="8245"/>
                    <a:pt x="3507" y="8432"/>
                    <a:pt x="3694" y="8627"/>
                  </a:cubicBezTo>
                  <a:lnTo>
                    <a:pt x="3766" y="8700"/>
                  </a:lnTo>
                  <a:cubicBezTo>
                    <a:pt x="3778" y="8708"/>
                    <a:pt x="3787" y="8721"/>
                    <a:pt x="3800" y="8738"/>
                  </a:cubicBezTo>
                  <a:cubicBezTo>
                    <a:pt x="3778" y="8683"/>
                    <a:pt x="3745" y="8619"/>
                    <a:pt x="3694" y="8534"/>
                  </a:cubicBezTo>
                  <a:cubicBezTo>
                    <a:pt x="3634" y="8432"/>
                    <a:pt x="3503" y="8241"/>
                    <a:pt x="3295" y="8004"/>
                  </a:cubicBezTo>
                  <a:cubicBezTo>
                    <a:pt x="3133" y="7808"/>
                    <a:pt x="2917" y="7579"/>
                    <a:pt x="2675" y="7320"/>
                  </a:cubicBezTo>
                  <a:cubicBezTo>
                    <a:pt x="2620" y="7261"/>
                    <a:pt x="2565" y="7201"/>
                    <a:pt x="2505" y="7138"/>
                  </a:cubicBezTo>
                  <a:cubicBezTo>
                    <a:pt x="2200" y="6802"/>
                    <a:pt x="1847" y="6425"/>
                    <a:pt x="1533" y="5975"/>
                  </a:cubicBezTo>
                  <a:cubicBezTo>
                    <a:pt x="1376" y="5750"/>
                    <a:pt x="1240" y="5499"/>
                    <a:pt x="1130" y="5240"/>
                  </a:cubicBezTo>
                  <a:cubicBezTo>
                    <a:pt x="1020" y="4977"/>
                    <a:pt x="930" y="4701"/>
                    <a:pt x="867" y="4426"/>
                  </a:cubicBezTo>
                  <a:cubicBezTo>
                    <a:pt x="731" y="3865"/>
                    <a:pt x="684" y="3288"/>
                    <a:pt x="697" y="2745"/>
                  </a:cubicBezTo>
                  <a:cubicBezTo>
                    <a:pt x="706" y="2201"/>
                    <a:pt x="765" y="1688"/>
                    <a:pt x="833" y="1238"/>
                  </a:cubicBezTo>
                  <a:cubicBezTo>
                    <a:pt x="871" y="1009"/>
                    <a:pt x="909" y="797"/>
                    <a:pt x="943" y="606"/>
                  </a:cubicBezTo>
                  <a:cubicBezTo>
                    <a:pt x="977" y="419"/>
                    <a:pt x="977" y="236"/>
                    <a:pt x="905" y="117"/>
                  </a:cubicBezTo>
                  <a:cubicBezTo>
                    <a:pt x="867" y="62"/>
                    <a:pt x="812" y="24"/>
                    <a:pt x="752" y="11"/>
                  </a:cubicBezTo>
                  <a:cubicBezTo>
                    <a:pt x="727" y="3"/>
                    <a:pt x="700" y="0"/>
                    <a:pt x="674" y="0"/>
                  </a:cubicBezTo>
                  <a:close/>
                </a:path>
              </a:pathLst>
            </a:custGeom>
            <a:solidFill>
              <a:srgbClr val="ACC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7820454" y="3688702"/>
              <a:ext cx="315722" cy="66694"/>
            </a:xfrm>
            <a:custGeom>
              <a:avLst/>
              <a:gdLst/>
              <a:ahLst/>
              <a:cxnLst/>
              <a:rect l="l" t="t" r="r" b="b"/>
              <a:pathLst>
                <a:path w="1690" h="357" extrusionOk="0">
                  <a:moveTo>
                    <a:pt x="1311" y="0"/>
                  </a:moveTo>
                  <a:cubicBezTo>
                    <a:pt x="1165" y="0"/>
                    <a:pt x="991" y="13"/>
                    <a:pt x="824" y="39"/>
                  </a:cubicBezTo>
                  <a:cubicBezTo>
                    <a:pt x="629" y="69"/>
                    <a:pt x="438" y="120"/>
                    <a:pt x="289" y="175"/>
                  </a:cubicBezTo>
                  <a:cubicBezTo>
                    <a:pt x="149" y="226"/>
                    <a:pt x="43" y="269"/>
                    <a:pt x="1" y="290"/>
                  </a:cubicBezTo>
                  <a:cubicBezTo>
                    <a:pt x="60" y="303"/>
                    <a:pt x="137" y="320"/>
                    <a:pt x="221" y="332"/>
                  </a:cubicBezTo>
                  <a:cubicBezTo>
                    <a:pt x="321" y="347"/>
                    <a:pt x="435" y="357"/>
                    <a:pt x="554" y="357"/>
                  </a:cubicBezTo>
                  <a:cubicBezTo>
                    <a:pt x="673" y="357"/>
                    <a:pt x="799" y="347"/>
                    <a:pt x="922" y="324"/>
                  </a:cubicBezTo>
                  <a:cubicBezTo>
                    <a:pt x="1172" y="281"/>
                    <a:pt x="1410" y="188"/>
                    <a:pt x="1584" y="86"/>
                  </a:cubicBezTo>
                  <a:cubicBezTo>
                    <a:pt x="1622" y="65"/>
                    <a:pt x="1660" y="39"/>
                    <a:pt x="1690" y="18"/>
                  </a:cubicBezTo>
                  <a:cubicBezTo>
                    <a:pt x="1648" y="18"/>
                    <a:pt x="1529" y="5"/>
                    <a:pt x="1372" y="1"/>
                  </a:cubicBezTo>
                  <a:cubicBezTo>
                    <a:pt x="1352" y="1"/>
                    <a:pt x="1332" y="0"/>
                    <a:pt x="131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7829982" y="3767352"/>
              <a:ext cx="379987" cy="1320426"/>
            </a:xfrm>
            <a:custGeom>
              <a:avLst/>
              <a:gdLst/>
              <a:ahLst/>
              <a:cxnLst/>
              <a:rect l="l" t="t" r="r" b="b"/>
              <a:pathLst>
                <a:path w="2034" h="7068" extrusionOk="0">
                  <a:moveTo>
                    <a:pt x="52" y="0"/>
                  </a:moveTo>
                  <a:cubicBezTo>
                    <a:pt x="47" y="5"/>
                    <a:pt x="47" y="13"/>
                    <a:pt x="47" y="26"/>
                  </a:cubicBezTo>
                  <a:cubicBezTo>
                    <a:pt x="43" y="64"/>
                    <a:pt x="30" y="128"/>
                    <a:pt x="18" y="247"/>
                  </a:cubicBezTo>
                  <a:cubicBezTo>
                    <a:pt x="9" y="323"/>
                    <a:pt x="1" y="480"/>
                    <a:pt x="22" y="684"/>
                  </a:cubicBezTo>
                  <a:cubicBezTo>
                    <a:pt x="39" y="892"/>
                    <a:pt x="90" y="1155"/>
                    <a:pt x="162" y="1448"/>
                  </a:cubicBezTo>
                  <a:cubicBezTo>
                    <a:pt x="238" y="1745"/>
                    <a:pt x="319" y="2076"/>
                    <a:pt x="387" y="2432"/>
                  </a:cubicBezTo>
                  <a:cubicBezTo>
                    <a:pt x="455" y="2785"/>
                    <a:pt x="518" y="3158"/>
                    <a:pt x="582" y="3532"/>
                  </a:cubicBezTo>
                  <a:cubicBezTo>
                    <a:pt x="646" y="3905"/>
                    <a:pt x="714" y="4279"/>
                    <a:pt x="790" y="4627"/>
                  </a:cubicBezTo>
                  <a:cubicBezTo>
                    <a:pt x="867" y="4979"/>
                    <a:pt x="960" y="5306"/>
                    <a:pt x="1058" y="5595"/>
                  </a:cubicBezTo>
                  <a:cubicBezTo>
                    <a:pt x="1249" y="6168"/>
                    <a:pt x="1473" y="6571"/>
                    <a:pt x="1554" y="6711"/>
                  </a:cubicBezTo>
                  <a:cubicBezTo>
                    <a:pt x="1584" y="6762"/>
                    <a:pt x="1605" y="6800"/>
                    <a:pt x="1622" y="6834"/>
                  </a:cubicBezTo>
                  <a:cubicBezTo>
                    <a:pt x="1669" y="6868"/>
                    <a:pt x="1720" y="6906"/>
                    <a:pt x="1762" y="6932"/>
                  </a:cubicBezTo>
                  <a:cubicBezTo>
                    <a:pt x="1864" y="6995"/>
                    <a:pt x="1953" y="7042"/>
                    <a:pt x="2034" y="7067"/>
                  </a:cubicBezTo>
                  <a:cubicBezTo>
                    <a:pt x="2008" y="7029"/>
                    <a:pt x="1974" y="6974"/>
                    <a:pt x="1923" y="6881"/>
                  </a:cubicBezTo>
                  <a:cubicBezTo>
                    <a:pt x="1847" y="6736"/>
                    <a:pt x="1647" y="6316"/>
                    <a:pt x="1495" y="5722"/>
                  </a:cubicBezTo>
                  <a:cubicBezTo>
                    <a:pt x="1333" y="5128"/>
                    <a:pt x="1232" y="4372"/>
                    <a:pt x="1172" y="3617"/>
                  </a:cubicBezTo>
                  <a:cubicBezTo>
                    <a:pt x="1113" y="2857"/>
                    <a:pt x="1074" y="2101"/>
                    <a:pt x="998" y="1499"/>
                  </a:cubicBezTo>
                  <a:cubicBezTo>
                    <a:pt x="930" y="892"/>
                    <a:pt x="837" y="442"/>
                    <a:pt x="799" y="285"/>
                  </a:cubicBezTo>
                  <a:cubicBezTo>
                    <a:pt x="765" y="140"/>
                    <a:pt x="752" y="73"/>
                    <a:pt x="748" y="43"/>
                  </a:cubicBezTo>
                  <a:cubicBezTo>
                    <a:pt x="675" y="50"/>
                    <a:pt x="603" y="53"/>
                    <a:pt x="533" y="53"/>
                  </a:cubicBezTo>
                  <a:cubicBezTo>
                    <a:pt x="397" y="53"/>
                    <a:pt x="268" y="41"/>
                    <a:pt x="153" y="22"/>
                  </a:cubicBezTo>
                  <a:cubicBezTo>
                    <a:pt x="120" y="13"/>
                    <a:pt x="81" y="9"/>
                    <a:pt x="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7974391" y="3719714"/>
              <a:ext cx="280787" cy="1371801"/>
            </a:xfrm>
            <a:custGeom>
              <a:avLst/>
              <a:gdLst/>
              <a:ahLst/>
              <a:cxnLst/>
              <a:rect l="l" t="t" r="r" b="b"/>
              <a:pathLst>
                <a:path w="1503" h="7343" extrusionOk="0">
                  <a:moveTo>
                    <a:pt x="836" y="1"/>
                  </a:moveTo>
                  <a:lnTo>
                    <a:pt x="836" y="1"/>
                  </a:lnTo>
                  <a:cubicBezTo>
                    <a:pt x="828" y="5"/>
                    <a:pt x="824" y="9"/>
                    <a:pt x="819" y="13"/>
                  </a:cubicBezTo>
                  <a:cubicBezTo>
                    <a:pt x="726" y="73"/>
                    <a:pt x="620" y="124"/>
                    <a:pt x="501" y="171"/>
                  </a:cubicBezTo>
                  <a:cubicBezTo>
                    <a:pt x="382" y="217"/>
                    <a:pt x="255" y="251"/>
                    <a:pt x="123" y="277"/>
                  </a:cubicBezTo>
                  <a:cubicBezTo>
                    <a:pt x="81" y="285"/>
                    <a:pt x="43" y="289"/>
                    <a:pt x="0" y="294"/>
                  </a:cubicBezTo>
                  <a:cubicBezTo>
                    <a:pt x="13" y="323"/>
                    <a:pt x="34" y="387"/>
                    <a:pt x="77" y="523"/>
                  </a:cubicBezTo>
                  <a:cubicBezTo>
                    <a:pt x="119" y="680"/>
                    <a:pt x="225" y="1134"/>
                    <a:pt x="301" y="1741"/>
                  </a:cubicBezTo>
                  <a:cubicBezTo>
                    <a:pt x="378" y="2344"/>
                    <a:pt x="420" y="3103"/>
                    <a:pt x="480" y="3859"/>
                  </a:cubicBezTo>
                  <a:cubicBezTo>
                    <a:pt x="539" y="4614"/>
                    <a:pt x="637" y="5366"/>
                    <a:pt x="790" y="5951"/>
                  </a:cubicBezTo>
                  <a:cubicBezTo>
                    <a:pt x="938" y="6541"/>
                    <a:pt x="1129" y="6962"/>
                    <a:pt x="1197" y="7110"/>
                  </a:cubicBezTo>
                  <a:cubicBezTo>
                    <a:pt x="1252" y="7229"/>
                    <a:pt x="1282" y="7293"/>
                    <a:pt x="1295" y="7331"/>
                  </a:cubicBezTo>
                  <a:cubicBezTo>
                    <a:pt x="1326" y="7339"/>
                    <a:pt x="1355" y="7342"/>
                    <a:pt x="1381" y="7342"/>
                  </a:cubicBezTo>
                  <a:cubicBezTo>
                    <a:pt x="1410" y="7342"/>
                    <a:pt x="1436" y="7338"/>
                    <a:pt x="1456" y="7331"/>
                  </a:cubicBezTo>
                  <a:cubicBezTo>
                    <a:pt x="1473" y="7327"/>
                    <a:pt x="1486" y="7318"/>
                    <a:pt x="1503" y="7310"/>
                  </a:cubicBezTo>
                  <a:cubicBezTo>
                    <a:pt x="1490" y="7276"/>
                    <a:pt x="1473" y="7203"/>
                    <a:pt x="1443" y="7059"/>
                  </a:cubicBezTo>
                  <a:cubicBezTo>
                    <a:pt x="1414" y="6898"/>
                    <a:pt x="1333" y="6435"/>
                    <a:pt x="1265" y="5820"/>
                  </a:cubicBezTo>
                  <a:cubicBezTo>
                    <a:pt x="1231" y="5510"/>
                    <a:pt x="1201" y="5166"/>
                    <a:pt x="1176" y="4797"/>
                  </a:cubicBezTo>
                  <a:cubicBezTo>
                    <a:pt x="1155" y="4432"/>
                    <a:pt x="1142" y="4046"/>
                    <a:pt x="1138" y="3659"/>
                  </a:cubicBezTo>
                  <a:cubicBezTo>
                    <a:pt x="1125" y="2891"/>
                    <a:pt x="1116" y="2119"/>
                    <a:pt x="1053" y="1503"/>
                  </a:cubicBezTo>
                  <a:cubicBezTo>
                    <a:pt x="998" y="888"/>
                    <a:pt x="904" y="429"/>
                    <a:pt x="874" y="268"/>
                  </a:cubicBezTo>
                  <a:cubicBezTo>
                    <a:pt x="841" y="86"/>
                    <a:pt x="832" y="22"/>
                    <a:pt x="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7709484" y="3586326"/>
              <a:ext cx="586233" cy="1496595"/>
            </a:xfrm>
            <a:custGeom>
              <a:avLst/>
              <a:gdLst/>
              <a:ahLst/>
              <a:cxnLst/>
              <a:rect l="l" t="t" r="r" b="b"/>
              <a:pathLst>
                <a:path w="3138" h="8011" extrusionOk="0">
                  <a:moveTo>
                    <a:pt x="1864" y="0"/>
                  </a:moveTo>
                  <a:cubicBezTo>
                    <a:pt x="1721" y="0"/>
                    <a:pt x="1573" y="6"/>
                    <a:pt x="1427" y="19"/>
                  </a:cubicBezTo>
                  <a:cubicBezTo>
                    <a:pt x="1236" y="40"/>
                    <a:pt x="1049" y="78"/>
                    <a:pt x="875" y="133"/>
                  </a:cubicBezTo>
                  <a:cubicBezTo>
                    <a:pt x="697" y="188"/>
                    <a:pt x="535" y="244"/>
                    <a:pt x="404" y="320"/>
                  </a:cubicBezTo>
                  <a:cubicBezTo>
                    <a:pt x="276" y="392"/>
                    <a:pt x="183" y="486"/>
                    <a:pt x="128" y="575"/>
                  </a:cubicBezTo>
                  <a:cubicBezTo>
                    <a:pt x="73" y="660"/>
                    <a:pt x="47" y="736"/>
                    <a:pt x="34" y="770"/>
                  </a:cubicBezTo>
                  <a:cubicBezTo>
                    <a:pt x="17" y="817"/>
                    <a:pt x="9" y="846"/>
                    <a:pt x="1" y="868"/>
                  </a:cubicBezTo>
                  <a:cubicBezTo>
                    <a:pt x="1" y="914"/>
                    <a:pt x="1" y="986"/>
                    <a:pt x="1" y="1093"/>
                  </a:cubicBezTo>
                  <a:cubicBezTo>
                    <a:pt x="1" y="1283"/>
                    <a:pt x="1" y="1827"/>
                    <a:pt x="119" y="2540"/>
                  </a:cubicBezTo>
                  <a:cubicBezTo>
                    <a:pt x="238" y="3249"/>
                    <a:pt x="459" y="4119"/>
                    <a:pt x="760" y="4963"/>
                  </a:cubicBezTo>
                  <a:cubicBezTo>
                    <a:pt x="909" y="5388"/>
                    <a:pt x="1070" y="5808"/>
                    <a:pt x="1244" y="6199"/>
                  </a:cubicBezTo>
                  <a:cubicBezTo>
                    <a:pt x="1418" y="6585"/>
                    <a:pt x="1584" y="6954"/>
                    <a:pt x="1783" y="7251"/>
                  </a:cubicBezTo>
                  <a:cubicBezTo>
                    <a:pt x="1898" y="7425"/>
                    <a:pt x="2021" y="7574"/>
                    <a:pt x="2148" y="7693"/>
                  </a:cubicBezTo>
                  <a:cubicBezTo>
                    <a:pt x="2051" y="7544"/>
                    <a:pt x="1826" y="7149"/>
                    <a:pt x="1635" y="6589"/>
                  </a:cubicBezTo>
                  <a:cubicBezTo>
                    <a:pt x="1533" y="6300"/>
                    <a:pt x="1439" y="5974"/>
                    <a:pt x="1359" y="5621"/>
                  </a:cubicBezTo>
                  <a:cubicBezTo>
                    <a:pt x="1278" y="5269"/>
                    <a:pt x="1210" y="4895"/>
                    <a:pt x="1146" y="4522"/>
                  </a:cubicBezTo>
                  <a:cubicBezTo>
                    <a:pt x="1083" y="4148"/>
                    <a:pt x="1019" y="3775"/>
                    <a:pt x="955" y="3418"/>
                  </a:cubicBezTo>
                  <a:cubicBezTo>
                    <a:pt x="888" y="3066"/>
                    <a:pt x="811" y="2735"/>
                    <a:pt x="739" y="2442"/>
                  </a:cubicBezTo>
                  <a:cubicBezTo>
                    <a:pt x="667" y="2145"/>
                    <a:pt x="616" y="1878"/>
                    <a:pt x="603" y="1665"/>
                  </a:cubicBezTo>
                  <a:cubicBezTo>
                    <a:pt x="582" y="1453"/>
                    <a:pt x="599" y="1292"/>
                    <a:pt x="612" y="1211"/>
                  </a:cubicBezTo>
                  <a:cubicBezTo>
                    <a:pt x="629" y="1088"/>
                    <a:pt x="654" y="1020"/>
                    <a:pt x="667" y="986"/>
                  </a:cubicBezTo>
                  <a:cubicBezTo>
                    <a:pt x="671" y="978"/>
                    <a:pt x="671" y="969"/>
                    <a:pt x="675" y="965"/>
                  </a:cubicBezTo>
                  <a:cubicBezTo>
                    <a:pt x="531" y="927"/>
                    <a:pt x="429" y="880"/>
                    <a:pt x="391" y="863"/>
                  </a:cubicBezTo>
                  <a:cubicBezTo>
                    <a:pt x="315" y="821"/>
                    <a:pt x="315" y="804"/>
                    <a:pt x="319" y="791"/>
                  </a:cubicBezTo>
                  <a:cubicBezTo>
                    <a:pt x="321" y="784"/>
                    <a:pt x="329" y="777"/>
                    <a:pt x="350" y="777"/>
                  </a:cubicBezTo>
                  <a:cubicBezTo>
                    <a:pt x="365" y="777"/>
                    <a:pt x="386" y="780"/>
                    <a:pt x="416" y="787"/>
                  </a:cubicBezTo>
                  <a:cubicBezTo>
                    <a:pt x="438" y="791"/>
                    <a:pt x="467" y="804"/>
                    <a:pt x="506" y="812"/>
                  </a:cubicBezTo>
                  <a:cubicBezTo>
                    <a:pt x="510" y="804"/>
                    <a:pt x="523" y="791"/>
                    <a:pt x="548" y="770"/>
                  </a:cubicBezTo>
                  <a:cubicBezTo>
                    <a:pt x="582" y="744"/>
                    <a:pt x="688" y="681"/>
                    <a:pt x="841" y="621"/>
                  </a:cubicBezTo>
                  <a:cubicBezTo>
                    <a:pt x="994" y="558"/>
                    <a:pt x="1193" y="498"/>
                    <a:pt x="1397" y="469"/>
                  </a:cubicBezTo>
                  <a:cubicBezTo>
                    <a:pt x="1540" y="444"/>
                    <a:pt x="1688" y="435"/>
                    <a:pt x="1820" y="435"/>
                  </a:cubicBezTo>
                  <a:cubicBezTo>
                    <a:pt x="1871" y="435"/>
                    <a:pt x="1920" y="436"/>
                    <a:pt x="1966" y="439"/>
                  </a:cubicBezTo>
                  <a:cubicBezTo>
                    <a:pt x="2131" y="452"/>
                    <a:pt x="2254" y="477"/>
                    <a:pt x="2297" y="490"/>
                  </a:cubicBezTo>
                  <a:cubicBezTo>
                    <a:pt x="2322" y="498"/>
                    <a:pt x="2339" y="507"/>
                    <a:pt x="2352" y="515"/>
                  </a:cubicBezTo>
                  <a:cubicBezTo>
                    <a:pt x="2360" y="507"/>
                    <a:pt x="2373" y="494"/>
                    <a:pt x="2382" y="486"/>
                  </a:cubicBezTo>
                  <a:cubicBezTo>
                    <a:pt x="2428" y="439"/>
                    <a:pt x="2450" y="396"/>
                    <a:pt x="2462" y="375"/>
                  </a:cubicBezTo>
                  <a:cubicBezTo>
                    <a:pt x="2492" y="307"/>
                    <a:pt x="2496" y="290"/>
                    <a:pt x="2513" y="290"/>
                  </a:cubicBezTo>
                  <a:cubicBezTo>
                    <a:pt x="2522" y="290"/>
                    <a:pt x="2526" y="295"/>
                    <a:pt x="2534" y="312"/>
                  </a:cubicBezTo>
                  <a:cubicBezTo>
                    <a:pt x="2539" y="324"/>
                    <a:pt x="2543" y="354"/>
                    <a:pt x="2534" y="401"/>
                  </a:cubicBezTo>
                  <a:cubicBezTo>
                    <a:pt x="2530" y="430"/>
                    <a:pt x="2505" y="490"/>
                    <a:pt x="2454" y="549"/>
                  </a:cubicBezTo>
                  <a:cubicBezTo>
                    <a:pt x="2411" y="604"/>
                    <a:pt x="2343" y="660"/>
                    <a:pt x="2263" y="711"/>
                  </a:cubicBezTo>
                  <a:cubicBezTo>
                    <a:pt x="2276" y="723"/>
                    <a:pt x="2297" y="774"/>
                    <a:pt x="2343" y="965"/>
                  </a:cubicBezTo>
                  <a:cubicBezTo>
                    <a:pt x="2382" y="1126"/>
                    <a:pt x="2479" y="1589"/>
                    <a:pt x="2543" y="2205"/>
                  </a:cubicBezTo>
                  <a:cubicBezTo>
                    <a:pt x="2611" y="2824"/>
                    <a:pt x="2624" y="3597"/>
                    <a:pt x="2636" y="4369"/>
                  </a:cubicBezTo>
                  <a:cubicBezTo>
                    <a:pt x="2641" y="4751"/>
                    <a:pt x="2653" y="5137"/>
                    <a:pt x="2674" y="5502"/>
                  </a:cubicBezTo>
                  <a:cubicBezTo>
                    <a:pt x="2696" y="5867"/>
                    <a:pt x="2725" y="6211"/>
                    <a:pt x="2755" y="6521"/>
                  </a:cubicBezTo>
                  <a:cubicBezTo>
                    <a:pt x="2819" y="7137"/>
                    <a:pt x="2891" y="7599"/>
                    <a:pt x="2912" y="7760"/>
                  </a:cubicBezTo>
                  <a:cubicBezTo>
                    <a:pt x="2929" y="7896"/>
                    <a:pt x="2938" y="7968"/>
                    <a:pt x="2942" y="8011"/>
                  </a:cubicBezTo>
                  <a:cubicBezTo>
                    <a:pt x="2963" y="7990"/>
                    <a:pt x="2980" y="7973"/>
                    <a:pt x="2989" y="7951"/>
                  </a:cubicBezTo>
                  <a:cubicBezTo>
                    <a:pt x="3010" y="7917"/>
                    <a:pt x="3014" y="7888"/>
                    <a:pt x="3018" y="7871"/>
                  </a:cubicBezTo>
                  <a:cubicBezTo>
                    <a:pt x="3014" y="7828"/>
                    <a:pt x="3010" y="7816"/>
                    <a:pt x="3018" y="7811"/>
                  </a:cubicBezTo>
                  <a:cubicBezTo>
                    <a:pt x="3018" y="7809"/>
                    <a:pt x="3019" y="7808"/>
                    <a:pt x="3021" y="7808"/>
                  </a:cubicBezTo>
                  <a:cubicBezTo>
                    <a:pt x="3023" y="7808"/>
                    <a:pt x="3025" y="7809"/>
                    <a:pt x="3027" y="7811"/>
                  </a:cubicBezTo>
                  <a:cubicBezTo>
                    <a:pt x="3023" y="7782"/>
                    <a:pt x="3023" y="7752"/>
                    <a:pt x="3027" y="7718"/>
                  </a:cubicBezTo>
                  <a:cubicBezTo>
                    <a:pt x="3031" y="7659"/>
                    <a:pt x="3048" y="7574"/>
                    <a:pt x="3112" y="7425"/>
                  </a:cubicBezTo>
                  <a:lnTo>
                    <a:pt x="3120" y="7412"/>
                  </a:lnTo>
                  <a:cubicBezTo>
                    <a:pt x="3124" y="7400"/>
                    <a:pt x="3133" y="7383"/>
                    <a:pt x="3137" y="7366"/>
                  </a:cubicBezTo>
                  <a:cubicBezTo>
                    <a:pt x="3133" y="7323"/>
                    <a:pt x="3129" y="7260"/>
                    <a:pt x="3120" y="7158"/>
                  </a:cubicBezTo>
                  <a:cubicBezTo>
                    <a:pt x="3116" y="7069"/>
                    <a:pt x="3112" y="6895"/>
                    <a:pt x="3103" y="6640"/>
                  </a:cubicBezTo>
                  <a:cubicBezTo>
                    <a:pt x="3086" y="5889"/>
                    <a:pt x="3052" y="4513"/>
                    <a:pt x="3001" y="3257"/>
                  </a:cubicBezTo>
                  <a:cubicBezTo>
                    <a:pt x="2955" y="2022"/>
                    <a:pt x="2891" y="902"/>
                    <a:pt x="2887" y="600"/>
                  </a:cubicBezTo>
                  <a:cubicBezTo>
                    <a:pt x="2878" y="583"/>
                    <a:pt x="2874" y="549"/>
                    <a:pt x="2861" y="473"/>
                  </a:cubicBezTo>
                  <a:cubicBezTo>
                    <a:pt x="2853" y="435"/>
                    <a:pt x="2840" y="362"/>
                    <a:pt x="2785" y="282"/>
                  </a:cubicBezTo>
                  <a:cubicBezTo>
                    <a:pt x="2730" y="205"/>
                    <a:pt x="2624" y="121"/>
                    <a:pt x="2488" y="70"/>
                  </a:cubicBezTo>
                  <a:cubicBezTo>
                    <a:pt x="2352" y="14"/>
                    <a:pt x="2182" y="6"/>
                    <a:pt x="1995" y="2"/>
                  </a:cubicBezTo>
                  <a:cubicBezTo>
                    <a:pt x="1952" y="1"/>
                    <a:pt x="1908" y="0"/>
                    <a:pt x="1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896" y="64"/>
                    <a:pt x="858" y="85"/>
                    <a:pt x="815" y="119"/>
                  </a:cubicBezTo>
                  <a:cubicBezTo>
                    <a:pt x="769" y="157"/>
                    <a:pt x="701" y="225"/>
                    <a:pt x="650" y="327"/>
                  </a:cubicBezTo>
                  <a:cubicBezTo>
                    <a:pt x="595" y="433"/>
                    <a:pt x="561" y="573"/>
                    <a:pt x="544" y="739"/>
                  </a:cubicBezTo>
                  <a:cubicBezTo>
                    <a:pt x="527" y="909"/>
                    <a:pt x="531" y="1108"/>
                    <a:pt x="527" y="1320"/>
                  </a:cubicBezTo>
                  <a:cubicBezTo>
                    <a:pt x="523" y="1537"/>
                    <a:pt x="527" y="1770"/>
                    <a:pt x="527" y="2016"/>
                  </a:cubicBezTo>
                  <a:cubicBezTo>
                    <a:pt x="540" y="2517"/>
                    <a:pt x="561" y="3073"/>
                    <a:pt x="595" y="3663"/>
                  </a:cubicBezTo>
                  <a:cubicBezTo>
                    <a:pt x="624" y="4253"/>
                    <a:pt x="663" y="4873"/>
                    <a:pt x="688" y="5492"/>
                  </a:cubicBezTo>
                  <a:cubicBezTo>
                    <a:pt x="709" y="6116"/>
                    <a:pt x="718" y="6740"/>
                    <a:pt x="697" y="7330"/>
                  </a:cubicBezTo>
                  <a:cubicBezTo>
                    <a:pt x="680" y="7925"/>
                    <a:pt x="620" y="8485"/>
                    <a:pt x="544" y="8977"/>
                  </a:cubicBezTo>
                  <a:cubicBezTo>
                    <a:pt x="472" y="9478"/>
                    <a:pt x="366" y="9902"/>
                    <a:pt x="281" y="10238"/>
                  </a:cubicBezTo>
                  <a:cubicBezTo>
                    <a:pt x="196" y="10577"/>
                    <a:pt x="132" y="10823"/>
                    <a:pt x="98" y="10951"/>
                  </a:cubicBezTo>
                  <a:cubicBezTo>
                    <a:pt x="85" y="11002"/>
                    <a:pt x="77" y="11044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8770420" y="3461906"/>
              <a:ext cx="328425" cy="127970"/>
            </a:xfrm>
            <a:custGeom>
              <a:avLst/>
              <a:gdLst/>
              <a:ahLst/>
              <a:cxnLst/>
              <a:rect l="l" t="t" r="r" b="b"/>
              <a:pathLst>
                <a:path w="1758" h="685" extrusionOk="0">
                  <a:moveTo>
                    <a:pt x="365" y="1"/>
                  </a:moveTo>
                  <a:cubicBezTo>
                    <a:pt x="211" y="1"/>
                    <a:pt x="98" y="18"/>
                    <a:pt x="51" y="18"/>
                  </a:cubicBezTo>
                  <a:cubicBezTo>
                    <a:pt x="41" y="20"/>
                    <a:pt x="31" y="21"/>
                    <a:pt x="23" y="21"/>
                  </a:cubicBezTo>
                  <a:cubicBezTo>
                    <a:pt x="14" y="21"/>
                    <a:pt x="7" y="20"/>
                    <a:pt x="1" y="18"/>
                  </a:cubicBezTo>
                  <a:lnTo>
                    <a:pt x="1" y="18"/>
                  </a:lnTo>
                  <a:cubicBezTo>
                    <a:pt x="51" y="78"/>
                    <a:pt x="111" y="137"/>
                    <a:pt x="183" y="205"/>
                  </a:cubicBezTo>
                  <a:cubicBezTo>
                    <a:pt x="361" y="362"/>
                    <a:pt x="616" y="523"/>
                    <a:pt x="900" y="604"/>
                  </a:cubicBezTo>
                  <a:cubicBezTo>
                    <a:pt x="1064" y="654"/>
                    <a:pt x="1238" y="684"/>
                    <a:pt x="1397" y="684"/>
                  </a:cubicBezTo>
                  <a:cubicBezTo>
                    <a:pt x="1510" y="684"/>
                    <a:pt x="1614" y="669"/>
                    <a:pt x="1703" y="634"/>
                  </a:cubicBezTo>
                  <a:cubicBezTo>
                    <a:pt x="1724" y="625"/>
                    <a:pt x="1741" y="617"/>
                    <a:pt x="1758" y="608"/>
                  </a:cubicBezTo>
                  <a:cubicBezTo>
                    <a:pt x="1745" y="566"/>
                    <a:pt x="1707" y="447"/>
                    <a:pt x="1571" y="349"/>
                  </a:cubicBezTo>
                  <a:cubicBezTo>
                    <a:pt x="1507" y="298"/>
                    <a:pt x="1418" y="252"/>
                    <a:pt x="1325" y="205"/>
                  </a:cubicBezTo>
                  <a:cubicBezTo>
                    <a:pt x="1227" y="163"/>
                    <a:pt x="1125" y="124"/>
                    <a:pt x="1019" y="90"/>
                  </a:cubicBezTo>
                  <a:cubicBezTo>
                    <a:pt x="811" y="27"/>
                    <a:pt x="590" y="1"/>
                    <a:pt x="412" y="1"/>
                  </a:cubicBezTo>
                  <a:cubicBezTo>
                    <a:pt x="396" y="1"/>
                    <a:pt x="380" y="1"/>
                    <a:pt x="36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8320003" y="3589689"/>
              <a:ext cx="748017" cy="1502013"/>
            </a:xfrm>
            <a:custGeom>
              <a:avLst/>
              <a:gdLst/>
              <a:ahLst/>
              <a:cxnLst/>
              <a:rect l="l" t="t" r="r" b="b"/>
              <a:pathLst>
                <a:path w="4004" h="8040" extrusionOk="0">
                  <a:moveTo>
                    <a:pt x="3159" y="1"/>
                  </a:moveTo>
                  <a:lnTo>
                    <a:pt x="3159" y="1"/>
                  </a:lnTo>
                  <a:cubicBezTo>
                    <a:pt x="3167" y="18"/>
                    <a:pt x="3167" y="94"/>
                    <a:pt x="3150" y="336"/>
                  </a:cubicBezTo>
                  <a:cubicBezTo>
                    <a:pt x="3146" y="383"/>
                    <a:pt x="3146" y="455"/>
                    <a:pt x="3133" y="540"/>
                  </a:cubicBezTo>
                  <a:cubicBezTo>
                    <a:pt x="3125" y="629"/>
                    <a:pt x="3108" y="735"/>
                    <a:pt x="3095" y="858"/>
                  </a:cubicBezTo>
                  <a:cubicBezTo>
                    <a:pt x="3086" y="917"/>
                    <a:pt x="3078" y="985"/>
                    <a:pt x="3069" y="1053"/>
                  </a:cubicBezTo>
                  <a:cubicBezTo>
                    <a:pt x="3057" y="1121"/>
                    <a:pt x="3044" y="1193"/>
                    <a:pt x="3031" y="1270"/>
                  </a:cubicBezTo>
                  <a:cubicBezTo>
                    <a:pt x="3006" y="1418"/>
                    <a:pt x="2976" y="1584"/>
                    <a:pt x="2938" y="1758"/>
                  </a:cubicBezTo>
                  <a:cubicBezTo>
                    <a:pt x="2789" y="2454"/>
                    <a:pt x="2547" y="3307"/>
                    <a:pt x="2208" y="4135"/>
                  </a:cubicBezTo>
                  <a:cubicBezTo>
                    <a:pt x="1877" y="4962"/>
                    <a:pt x="1469" y="5765"/>
                    <a:pt x="1092" y="6401"/>
                  </a:cubicBezTo>
                  <a:cubicBezTo>
                    <a:pt x="722" y="7038"/>
                    <a:pt x="387" y="7509"/>
                    <a:pt x="247" y="7713"/>
                  </a:cubicBezTo>
                  <a:lnTo>
                    <a:pt x="243" y="7717"/>
                  </a:lnTo>
                  <a:lnTo>
                    <a:pt x="238" y="7721"/>
                  </a:lnTo>
                  <a:cubicBezTo>
                    <a:pt x="204" y="7768"/>
                    <a:pt x="196" y="7781"/>
                    <a:pt x="183" y="7798"/>
                  </a:cubicBezTo>
                  <a:cubicBezTo>
                    <a:pt x="81" y="7938"/>
                    <a:pt x="30" y="8001"/>
                    <a:pt x="1" y="8031"/>
                  </a:cubicBezTo>
                  <a:cubicBezTo>
                    <a:pt x="22" y="8035"/>
                    <a:pt x="43" y="8035"/>
                    <a:pt x="69" y="8040"/>
                  </a:cubicBezTo>
                  <a:cubicBezTo>
                    <a:pt x="103" y="8040"/>
                    <a:pt x="145" y="8035"/>
                    <a:pt x="187" y="8031"/>
                  </a:cubicBezTo>
                  <a:cubicBezTo>
                    <a:pt x="217" y="7997"/>
                    <a:pt x="285" y="7933"/>
                    <a:pt x="408" y="7815"/>
                  </a:cubicBezTo>
                  <a:cubicBezTo>
                    <a:pt x="552" y="7675"/>
                    <a:pt x="968" y="7276"/>
                    <a:pt x="1414" y="6669"/>
                  </a:cubicBezTo>
                  <a:cubicBezTo>
                    <a:pt x="1639" y="6367"/>
                    <a:pt x="1872" y="6015"/>
                    <a:pt x="2093" y="5624"/>
                  </a:cubicBezTo>
                  <a:cubicBezTo>
                    <a:pt x="2310" y="5234"/>
                    <a:pt x="2513" y="4814"/>
                    <a:pt x="2696" y="4381"/>
                  </a:cubicBezTo>
                  <a:cubicBezTo>
                    <a:pt x="2874" y="3944"/>
                    <a:pt x="3044" y="3507"/>
                    <a:pt x="3192" y="3082"/>
                  </a:cubicBezTo>
                  <a:cubicBezTo>
                    <a:pt x="3341" y="2662"/>
                    <a:pt x="3464" y="2254"/>
                    <a:pt x="3566" y="1894"/>
                  </a:cubicBezTo>
                  <a:cubicBezTo>
                    <a:pt x="3774" y="1164"/>
                    <a:pt x="3889" y="603"/>
                    <a:pt x="3931" y="408"/>
                  </a:cubicBezTo>
                  <a:cubicBezTo>
                    <a:pt x="3973" y="209"/>
                    <a:pt x="3990" y="128"/>
                    <a:pt x="4003" y="98"/>
                  </a:cubicBezTo>
                  <a:lnTo>
                    <a:pt x="4003" y="98"/>
                  </a:lnTo>
                  <a:cubicBezTo>
                    <a:pt x="3938" y="111"/>
                    <a:pt x="3869" y="117"/>
                    <a:pt x="3799" y="117"/>
                  </a:cubicBezTo>
                  <a:cubicBezTo>
                    <a:pt x="3778" y="117"/>
                    <a:pt x="3757" y="116"/>
                    <a:pt x="3736" y="115"/>
                  </a:cubicBezTo>
                  <a:cubicBezTo>
                    <a:pt x="3587" y="111"/>
                    <a:pt x="3430" y="86"/>
                    <a:pt x="3277" y="39"/>
                  </a:cubicBezTo>
                  <a:cubicBezTo>
                    <a:pt x="3239" y="26"/>
                    <a:pt x="3201" y="13"/>
                    <a:pt x="3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8284321" y="3352057"/>
              <a:ext cx="920076" cy="1737216"/>
            </a:xfrm>
            <a:custGeom>
              <a:avLst/>
              <a:gdLst/>
              <a:ahLst/>
              <a:cxnLst/>
              <a:rect l="l" t="t" r="r" b="b"/>
              <a:pathLst>
                <a:path w="4925" h="9299" extrusionOk="0">
                  <a:moveTo>
                    <a:pt x="2861" y="0"/>
                  </a:moveTo>
                  <a:cubicBezTo>
                    <a:pt x="2775" y="0"/>
                    <a:pt x="2705" y="7"/>
                    <a:pt x="2653" y="16"/>
                  </a:cubicBezTo>
                  <a:cubicBezTo>
                    <a:pt x="2433" y="46"/>
                    <a:pt x="2327" y="110"/>
                    <a:pt x="2276" y="148"/>
                  </a:cubicBezTo>
                  <a:cubicBezTo>
                    <a:pt x="2254" y="165"/>
                    <a:pt x="2242" y="173"/>
                    <a:pt x="2233" y="182"/>
                  </a:cubicBezTo>
                  <a:cubicBezTo>
                    <a:pt x="2233" y="186"/>
                    <a:pt x="2229" y="186"/>
                    <a:pt x="2229" y="190"/>
                  </a:cubicBezTo>
                  <a:cubicBezTo>
                    <a:pt x="2204" y="233"/>
                    <a:pt x="2161" y="309"/>
                    <a:pt x="2114" y="454"/>
                  </a:cubicBezTo>
                  <a:cubicBezTo>
                    <a:pt x="2085" y="547"/>
                    <a:pt x="2034" y="725"/>
                    <a:pt x="2013" y="971"/>
                  </a:cubicBezTo>
                  <a:cubicBezTo>
                    <a:pt x="1987" y="1222"/>
                    <a:pt x="1996" y="1536"/>
                    <a:pt x="2000" y="1905"/>
                  </a:cubicBezTo>
                  <a:cubicBezTo>
                    <a:pt x="2000" y="2635"/>
                    <a:pt x="1970" y="3556"/>
                    <a:pt x="1771" y="4477"/>
                  </a:cubicBezTo>
                  <a:cubicBezTo>
                    <a:pt x="1720" y="4706"/>
                    <a:pt x="1660" y="4936"/>
                    <a:pt x="1588" y="5161"/>
                  </a:cubicBezTo>
                  <a:cubicBezTo>
                    <a:pt x="1516" y="5381"/>
                    <a:pt x="1435" y="5602"/>
                    <a:pt x="1355" y="5814"/>
                  </a:cubicBezTo>
                  <a:cubicBezTo>
                    <a:pt x="1193" y="6243"/>
                    <a:pt x="1024" y="6650"/>
                    <a:pt x="862" y="7020"/>
                  </a:cubicBezTo>
                  <a:cubicBezTo>
                    <a:pt x="540" y="7758"/>
                    <a:pt x="281" y="8365"/>
                    <a:pt x="128" y="8696"/>
                  </a:cubicBezTo>
                  <a:lnTo>
                    <a:pt x="124" y="8705"/>
                  </a:lnTo>
                  <a:cubicBezTo>
                    <a:pt x="52" y="8853"/>
                    <a:pt x="35" y="8925"/>
                    <a:pt x="26" y="8976"/>
                  </a:cubicBezTo>
                  <a:cubicBezTo>
                    <a:pt x="1" y="9129"/>
                    <a:pt x="52" y="9214"/>
                    <a:pt x="73" y="9261"/>
                  </a:cubicBezTo>
                  <a:cubicBezTo>
                    <a:pt x="73" y="9261"/>
                    <a:pt x="77" y="9265"/>
                    <a:pt x="77" y="9265"/>
                  </a:cubicBezTo>
                  <a:cubicBezTo>
                    <a:pt x="86" y="9269"/>
                    <a:pt x="98" y="9273"/>
                    <a:pt x="115" y="9282"/>
                  </a:cubicBezTo>
                  <a:cubicBezTo>
                    <a:pt x="128" y="9286"/>
                    <a:pt x="149" y="9290"/>
                    <a:pt x="170" y="9299"/>
                  </a:cubicBezTo>
                  <a:cubicBezTo>
                    <a:pt x="179" y="9278"/>
                    <a:pt x="196" y="9248"/>
                    <a:pt x="226" y="9201"/>
                  </a:cubicBezTo>
                  <a:cubicBezTo>
                    <a:pt x="226" y="9193"/>
                    <a:pt x="226" y="9184"/>
                    <a:pt x="230" y="9171"/>
                  </a:cubicBezTo>
                  <a:cubicBezTo>
                    <a:pt x="230" y="9125"/>
                    <a:pt x="238" y="9040"/>
                    <a:pt x="277" y="8900"/>
                  </a:cubicBezTo>
                  <a:cubicBezTo>
                    <a:pt x="302" y="8802"/>
                    <a:pt x="357" y="8620"/>
                    <a:pt x="468" y="8386"/>
                  </a:cubicBezTo>
                  <a:cubicBezTo>
                    <a:pt x="574" y="8149"/>
                    <a:pt x="735" y="7864"/>
                    <a:pt x="905" y="7537"/>
                  </a:cubicBezTo>
                  <a:cubicBezTo>
                    <a:pt x="1070" y="7206"/>
                    <a:pt x="1249" y="6833"/>
                    <a:pt x="1406" y="6425"/>
                  </a:cubicBezTo>
                  <a:cubicBezTo>
                    <a:pt x="1563" y="6018"/>
                    <a:pt x="1711" y="5581"/>
                    <a:pt x="1834" y="5139"/>
                  </a:cubicBezTo>
                  <a:cubicBezTo>
                    <a:pt x="1957" y="4694"/>
                    <a:pt x="2063" y="4248"/>
                    <a:pt x="2153" y="3819"/>
                  </a:cubicBezTo>
                  <a:cubicBezTo>
                    <a:pt x="2237" y="3386"/>
                    <a:pt x="2305" y="2979"/>
                    <a:pt x="2361" y="2614"/>
                  </a:cubicBezTo>
                  <a:cubicBezTo>
                    <a:pt x="2471" y="1880"/>
                    <a:pt x="2530" y="1324"/>
                    <a:pt x="2560" y="1128"/>
                  </a:cubicBezTo>
                  <a:cubicBezTo>
                    <a:pt x="2598" y="827"/>
                    <a:pt x="2611" y="785"/>
                    <a:pt x="2619" y="785"/>
                  </a:cubicBezTo>
                  <a:cubicBezTo>
                    <a:pt x="2632" y="785"/>
                    <a:pt x="2632" y="840"/>
                    <a:pt x="2611" y="1128"/>
                  </a:cubicBezTo>
                  <a:cubicBezTo>
                    <a:pt x="2594" y="1324"/>
                    <a:pt x="2543" y="1884"/>
                    <a:pt x="2437" y="2618"/>
                  </a:cubicBezTo>
                  <a:cubicBezTo>
                    <a:pt x="2382" y="2983"/>
                    <a:pt x="2314" y="3395"/>
                    <a:pt x="2229" y="3828"/>
                  </a:cubicBezTo>
                  <a:cubicBezTo>
                    <a:pt x="2144" y="4256"/>
                    <a:pt x="2038" y="4706"/>
                    <a:pt x="1915" y="5152"/>
                  </a:cubicBezTo>
                  <a:cubicBezTo>
                    <a:pt x="1788" y="5598"/>
                    <a:pt x="1639" y="6039"/>
                    <a:pt x="1482" y="6447"/>
                  </a:cubicBezTo>
                  <a:cubicBezTo>
                    <a:pt x="1321" y="6858"/>
                    <a:pt x="1142" y="7236"/>
                    <a:pt x="973" y="7563"/>
                  </a:cubicBezTo>
                  <a:cubicBezTo>
                    <a:pt x="799" y="7894"/>
                    <a:pt x="637" y="8174"/>
                    <a:pt x="527" y="8407"/>
                  </a:cubicBezTo>
                  <a:cubicBezTo>
                    <a:pt x="417" y="8637"/>
                    <a:pt x="357" y="8815"/>
                    <a:pt x="328" y="8908"/>
                  </a:cubicBezTo>
                  <a:cubicBezTo>
                    <a:pt x="294" y="9023"/>
                    <a:pt x="277" y="9095"/>
                    <a:pt x="264" y="9142"/>
                  </a:cubicBezTo>
                  <a:cubicBezTo>
                    <a:pt x="281" y="9112"/>
                    <a:pt x="302" y="9082"/>
                    <a:pt x="328" y="9044"/>
                  </a:cubicBezTo>
                  <a:cubicBezTo>
                    <a:pt x="340" y="9027"/>
                    <a:pt x="353" y="9010"/>
                    <a:pt x="387" y="8959"/>
                  </a:cubicBezTo>
                  <a:lnTo>
                    <a:pt x="391" y="8955"/>
                  </a:lnTo>
                  <a:cubicBezTo>
                    <a:pt x="527" y="8743"/>
                    <a:pt x="854" y="8272"/>
                    <a:pt x="1219" y="7635"/>
                  </a:cubicBezTo>
                  <a:cubicBezTo>
                    <a:pt x="1592" y="6998"/>
                    <a:pt x="1996" y="6196"/>
                    <a:pt x="2327" y="5377"/>
                  </a:cubicBezTo>
                  <a:cubicBezTo>
                    <a:pt x="2662" y="4554"/>
                    <a:pt x="2904" y="3705"/>
                    <a:pt x="3057" y="3017"/>
                  </a:cubicBezTo>
                  <a:cubicBezTo>
                    <a:pt x="3074" y="2932"/>
                    <a:pt x="3095" y="2847"/>
                    <a:pt x="3112" y="2767"/>
                  </a:cubicBezTo>
                  <a:cubicBezTo>
                    <a:pt x="3125" y="2686"/>
                    <a:pt x="3142" y="2610"/>
                    <a:pt x="3154" y="2533"/>
                  </a:cubicBezTo>
                  <a:cubicBezTo>
                    <a:pt x="3167" y="2457"/>
                    <a:pt x="3180" y="2385"/>
                    <a:pt x="3192" y="2317"/>
                  </a:cubicBezTo>
                  <a:cubicBezTo>
                    <a:pt x="3205" y="2253"/>
                    <a:pt x="3209" y="2185"/>
                    <a:pt x="3222" y="2126"/>
                  </a:cubicBezTo>
                  <a:cubicBezTo>
                    <a:pt x="3239" y="2003"/>
                    <a:pt x="3256" y="1901"/>
                    <a:pt x="3265" y="1812"/>
                  </a:cubicBezTo>
                  <a:cubicBezTo>
                    <a:pt x="3277" y="1723"/>
                    <a:pt x="3286" y="1655"/>
                    <a:pt x="3290" y="1608"/>
                  </a:cubicBezTo>
                  <a:cubicBezTo>
                    <a:pt x="3320" y="1341"/>
                    <a:pt x="3337" y="1277"/>
                    <a:pt x="3345" y="1268"/>
                  </a:cubicBezTo>
                  <a:cubicBezTo>
                    <a:pt x="3091" y="1171"/>
                    <a:pt x="2870" y="1022"/>
                    <a:pt x="2713" y="874"/>
                  </a:cubicBezTo>
                  <a:cubicBezTo>
                    <a:pt x="2530" y="704"/>
                    <a:pt x="2428" y="538"/>
                    <a:pt x="2399" y="479"/>
                  </a:cubicBezTo>
                  <a:cubicBezTo>
                    <a:pt x="2356" y="386"/>
                    <a:pt x="2361" y="373"/>
                    <a:pt x="2373" y="364"/>
                  </a:cubicBezTo>
                  <a:cubicBezTo>
                    <a:pt x="2376" y="362"/>
                    <a:pt x="2379" y="361"/>
                    <a:pt x="2383" y="361"/>
                  </a:cubicBezTo>
                  <a:cubicBezTo>
                    <a:pt x="2397" y="361"/>
                    <a:pt x="2419" y="377"/>
                    <a:pt x="2462" y="437"/>
                  </a:cubicBezTo>
                  <a:cubicBezTo>
                    <a:pt x="2484" y="458"/>
                    <a:pt x="2522" y="509"/>
                    <a:pt x="2573" y="572"/>
                  </a:cubicBezTo>
                  <a:cubicBezTo>
                    <a:pt x="2577" y="560"/>
                    <a:pt x="2598" y="547"/>
                    <a:pt x="2641" y="530"/>
                  </a:cubicBezTo>
                  <a:cubicBezTo>
                    <a:pt x="2687" y="517"/>
                    <a:pt x="2823" y="483"/>
                    <a:pt x="3010" y="479"/>
                  </a:cubicBezTo>
                  <a:cubicBezTo>
                    <a:pt x="3033" y="478"/>
                    <a:pt x="3057" y="477"/>
                    <a:pt x="3081" y="477"/>
                  </a:cubicBezTo>
                  <a:cubicBezTo>
                    <a:pt x="3254" y="477"/>
                    <a:pt x="3458" y="504"/>
                    <a:pt x="3655" y="564"/>
                  </a:cubicBezTo>
                  <a:cubicBezTo>
                    <a:pt x="3765" y="598"/>
                    <a:pt x="3876" y="636"/>
                    <a:pt x="3973" y="687"/>
                  </a:cubicBezTo>
                  <a:cubicBezTo>
                    <a:pt x="4071" y="738"/>
                    <a:pt x="4164" y="789"/>
                    <a:pt x="4241" y="848"/>
                  </a:cubicBezTo>
                  <a:cubicBezTo>
                    <a:pt x="4317" y="912"/>
                    <a:pt x="4372" y="980"/>
                    <a:pt x="4402" y="1043"/>
                  </a:cubicBezTo>
                  <a:cubicBezTo>
                    <a:pt x="4419" y="1086"/>
                    <a:pt x="4428" y="1120"/>
                    <a:pt x="4432" y="1150"/>
                  </a:cubicBezTo>
                  <a:cubicBezTo>
                    <a:pt x="4470" y="1116"/>
                    <a:pt x="4500" y="1082"/>
                    <a:pt x="4525" y="1048"/>
                  </a:cubicBezTo>
                  <a:cubicBezTo>
                    <a:pt x="4568" y="984"/>
                    <a:pt x="4580" y="929"/>
                    <a:pt x="4585" y="899"/>
                  </a:cubicBezTo>
                  <a:cubicBezTo>
                    <a:pt x="4593" y="857"/>
                    <a:pt x="4593" y="827"/>
                    <a:pt x="4597" y="814"/>
                  </a:cubicBezTo>
                  <a:cubicBezTo>
                    <a:pt x="4602" y="797"/>
                    <a:pt x="4606" y="789"/>
                    <a:pt x="4610" y="789"/>
                  </a:cubicBezTo>
                  <a:cubicBezTo>
                    <a:pt x="4619" y="789"/>
                    <a:pt x="4627" y="789"/>
                    <a:pt x="4640" y="806"/>
                  </a:cubicBezTo>
                  <a:cubicBezTo>
                    <a:pt x="4648" y="823"/>
                    <a:pt x="4661" y="852"/>
                    <a:pt x="4661" y="908"/>
                  </a:cubicBezTo>
                  <a:cubicBezTo>
                    <a:pt x="4661" y="942"/>
                    <a:pt x="4657" y="1014"/>
                    <a:pt x="4606" y="1099"/>
                  </a:cubicBezTo>
                  <a:cubicBezTo>
                    <a:pt x="4563" y="1179"/>
                    <a:pt x="4474" y="1273"/>
                    <a:pt x="4347" y="1324"/>
                  </a:cubicBezTo>
                  <a:cubicBezTo>
                    <a:pt x="4305" y="1341"/>
                    <a:pt x="4258" y="1353"/>
                    <a:pt x="4211" y="1366"/>
                  </a:cubicBezTo>
                  <a:cubicBezTo>
                    <a:pt x="4215" y="1392"/>
                    <a:pt x="4207" y="1472"/>
                    <a:pt x="4173" y="1684"/>
                  </a:cubicBezTo>
                  <a:cubicBezTo>
                    <a:pt x="4143" y="1884"/>
                    <a:pt x="4033" y="2448"/>
                    <a:pt x="3833" y="3178"/>
                  </a:cubicBezTo>
                  <a:cubicBezTo>
                    <a:pt x="3732" y="3543"/>
                    <a:pt x="3604" y="3951"/>
                    <a:pt x="3460" y="4375"/>
                  </a:cubicBezTo>
                  <a:cubicBezTo>
                    <a:pt x="3311" y="4800"/>
                    <a:pt x="3146" y="5241"/>
                    <a:pt x="2963" y="5678"/>
                  </a:cubicBezTo>
                  <a:cubicBezTo>
                    <a:pt x="2785" y="6111"/>
                    <a:pt x="2577" y="6540"/>
                    <a:pt x="2356" y="6930"/>
                  </a:cubicBezTo>
                  <a:cubicBezTo>
                    <a:pt x="2136" y="7321"/>
                    <a:pt x="1898" y="7677"/>
                    <a:pt x="1669" y="7983"/>
                  </a:cubicBezTo>
                  <a:cubicBezTo>
                    <a:pt x="1215" y="8590"/>
                    <a:pt x="790" y="8985"/>
                    <a:pt x="637" y="9121"/>
                  </a:cubicBezTo>
                  <a:cubicBezTo>
                    <a:pt x="544" y="9201"/>
                    <a:pt x="476" y="9256"/>
                    <a:pt x="438" y="9290"/>
                  </a:cubicBezTo>
                  <a:cubicBezTo>
                    <a:pt x="459" y="9282"/>
                    <a:pt x="480" y="9273"/>
                    <a:pt x="502" y="9265"/>
                  </a:cubicBezTo>
                  <a:cubicBezTo>
                    <a:pt x="569" y="9239"/>
                    <a:pt x="659" y="9188"/>
                    <a:pt x="769" y="9108"/>
                  </a:cubicBezTo>
                  <a:cubicBezTo>
                    <a:pt x="824" y="9065"/>
                    <a:pt x="879" y="9014"/>
                    <a:pt x="943" y="8964"/>
                  </a:cubicBezTo>
                  <a:cubicBezTo>
                    <a:pt x="1007" y="8908"/>
                    <a:pt x="1079" y="8853"/>
                    <a:pt x="1147" y="8785"/>
                  </a:cubicBezTo>
                  <a:cubicBezTo>
                    <a:pt x="1431" y="8526"/>
                    <a:pt x="1766" y="8166"/>
                    <a:pt x="2089" y="7716"/>
                  </a:cubicBezTo>
                  <a:cubicBezTo>
                    <a:pt x="2254" y="7491"/>
                    <a:pt x="2416" y="7245"/>
                    <a:pt x="2573" y="6977"/>
                  </a:cubicBezTo>
                  <a:cubicBezTo>
                    <a:pt x="2730" y="6714"/>
                    <a:pt x="2883" y="6430"/>
                    <a:pt x="3031" y="6137"/>
                  </a:cubicBezTo>
                  <a:cubicBezTo>
                    <a:pt x="3328" y="5547"/>
                    <a:pt x="3604" y="4906"/>
                    <a:pt x="3872" y="4265"/>
                  </a:cubicBezTo>
                  <a:cubicBezTo>
                    <a:pt x="4139" y="3624"/>
                    <a:pt x="4394" y="2975"/>
                    <a:pt x="4627" y="2355"/>
                  </a:cubicBezTo>
                  <a:cubicBezTo>
                    <a:pt x="4742" y="2045"/>
                    <a:pt x="4861" y="1744"/>
                    <a:pt x="4899" y="1447"/>
                  </a:cubicBezTo>
                  <a:cubicBezTo>
                    <a:pt x="4920" y="1298"/>
                    <a:pt x="4924" y="1150"/>
                    <a:pt x="4894" y="1014"/>
                  </a:cubicBezTo>
                  <a:cubicBezTo>
                    <a:pt x="4865" y="878"/>
                    <a:pt x="4805" y="751"/>
                    <a:pt x="4720" y="653"/>
                  </a:cubicBezTo>
                  <a:cubicBezTo>
                    <a:pt x="4631" y="551"/>
                    <a:pt x="4525" y="475"/>
                    <a:pt x="4415" y="411"/>
                  </a:cubicBezTo>
                  <a:cubicBezTo>
                    <a:pt x="4305" y="347"/>
                    <a:pt x="4190" y="296"/>
                    <a:pt x="4080" y="258"/>
                  </a:cubicBezTo>
                  <a:cubicBezTo>
                    <a:pt x="3859" y="173"/>
                    <a:pt x="3647" y="110"/>
                    <a:pt x="3460" y="72"/>
                  </a:cubicBezTo>
                  <a:cubicBezTo>
                    <a:pt x="3273" y="29"/>
                    <a:pt x="3103" y="12"/>
                    <a:pt x="2968" y="4"/>
                  </a:cubicBezTo>
                  <a:cubicBezTo>
                    <a:pt x="2930" y="1"/>
                    <a:pt x="2894" y="0"/>
                    <a:pt x="2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1032" y="166"/>
                    <a:pt x="1155" y="446"/>
                    <a:pt x="1057" y="1057"/>
                  </a:cubicBezTo>
                  <a:cubicBezTo>
                    <a:pt x="900" y="2025"/>
                    <a:pt x="849" y="2823"/>
                    <a:pt x="858" y="3502"/>
                  </a:cubicBezTo>
                  <a:cubicBezTo>
                    <a:pt x="866" y="4177"/>
                    <a:pt x="1053" y="6779"/>
                    <a:pt x="985" y="7182"/>
                  </a:cubicBezTo>
                  <a:cubicBezTo>
                    <a:pt x="922" y="7581"/>
                    <a:pt x="756" y="8616"/>
                    <a:pt x="735" y="8871"/>
                  </a:cubicBezTo>
                  <a:cubicBezTo>
                    <a:pt x="714" y="9121"/>
                    <a:pt x="395" y="10548"/>
                    <a:pt x="306" y="10768"/>
                  </a:cubicBezTo>
                  <a:cubicBezTo>
                    <a:pt x="268" y="10862"/>
                    <a:pt x="166" y="10980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7467556" y="3453686"/>
              <a:ext cx="428373" cy="1367691"/>
            </a:xfrm>
            <a:custGeom>
              <a:avLst/>
              <a:gdLst/>
              <a:ahLst/>
              <a:cxnLst/>
              <a:rect l="l" t="t" r="r" b="b"/>
              <a:pathLst>
                <a:path w="2293" h="7321" extrusionOk="0">
                  <a:moveTo>
                    <a:pt x="292" y="0"/>
                  </a:moveTo>
                  <a:cubicBezTo>
                    <a:pt x="263" y="0"/>
                    <a:pt x="234" y="5"/>
                    <a:pt x="209" y="11"/>
                  </a:cubicBezTo>
                  <a:cubicBezTo>
                    <a:pt x="196" y="16"/>
                    <a:pt x="188" y="20"/>
                    <a:pt x="179" y="24"/>
                  </a:cubicBezTo>
                  <a:cubicBezTo>
                    <a:pt x="179" y="198"/>
                    <a:pt x="171" y="648"/>
                    <a:pt x="99" y="1544"/>
                  </a:cubicBezTo>
                  <a:cubicBezTo>
                    <a:pt x="1" y="2774"/>
                    <a:pt x="336" y="5215"/>
                    <a:pt x="756" y="5779"/>
                  </a:cubicBezTo>
                  <a:cubicBezTo>
                    <a:pt x="1177" y="6340"/>
                    <a:pt x="2068" y="7235"/>
                    <a:pt x="2068" y="7235"/>
                  </a:cubicBezTo>
                  <a:lnTo>
                    <a:pt x="2293" y="7320"/>
                  </a:lnTo>
                  <a:cubicBezTo>
                    <a:pt x="2238" y="7261"/>
                    <a:pt x="2183" y="7201"/>
                    <a:pt x="2123" y="7138"/>
                  </a:cubicBezTo>
                  <a:cubicBezTo>
                    <a:pt x="1818" y="6802"/>
                    <a:pt x="1465" y="6425"/>
                    <a:pt x="1151" y="5975"/>
                  </a:cubicBezTo>
                  <a:cubicBezTo>
                    <a:pt x="994" y="5750"/>
                    <a:pt x="858" y="5499"/>
                    <a:pt x="748" y="5240"/>
                  </a:cubicBezTo>
                  <a:cubicBezTo>
                    <a:pt x="638" y="4977"/>
                    <a:pt x="548" y="4701"/>
                    <a:pt x="485" y="4426"/>
                  </a:cubicBezTo>
                  <a:cubicBezTo>
                    <a:pt x="349" y="3865"/>
                    <a:pt x="302" y="3288"/>
                    <a:pt x="315" y="2745"/>
                  </a:cubicBezTo>
                  <a:cubicBezTo>
                    <a:pt x="324" y="2201"/>
                    <a:pt x="383" y="1688"/>
                    <a:pt x="451" y="1238"/>
                  </a:cubicBezTo>
                  <a:cubicBezTo>
                    <a:pt x="489" y="1009"/>
                    <a:pt x="527" y="797"/>
                    <a:pt x="561" y="606"/>
                  </a:cubicBezTo>
                  <a:cubicBezTo>
                    <a:pt x="595" y="419"/>
                    <a:pt x="595" y="236"/>
                    <a:pt x="523" y="117"/>
                  </a:cubicBezTo>
                  <a:cubicBezTo>
                    <a:pt x="485" y="62"/>
                    <a:pt x="430" y="24"/>
                    <a:pt x="370" y="11"/>
                  </a:cubicBezTo>
                  <a:cubicBezTo>
                    <a:pt x="345" y="3"/>
                    <a:pt x="318" y="0"/>
                    <a:pt x="292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8263024" y="3357475"/>
              <a:ext cx="962671" cy="1745996"/>
            </a:xfrm>
            <a:custGeom>
              <a:avLst/>
              <a:gdLst/>
              <a:ahLst/>
              <a:cxnLst/>
              <a:rect l="l" t="t" r="r" b="b"/>
              <a:pathLst>
                <a:path w="5153" h="9346" extrusionOk="0">
                  <a:moveTo>
                    <a:pt x="3824" y="0"/>
                  </a:moveTo>
                  <a:cubicBezTo>
                    <a:pt x="3824" y="26"/>
                    <a:pt x="3824" y="59"/>
                    <a:pt x="3824" y="106"/>
                  </a:cubicBezTo>
                  <a:cubicBezTo>
                    <a:pt x="3820" y="204"/>
                    <a:pt x="3816" y="357"/>
                    <a:pt x="3807" y="548"/>
                  </a:cubicBezTo>
                  <a:cubicBezTo>
                    <a:pt x="3807" y="586"/>
                    <a:pt x="3807" y="628"/>
                    <a:pt x="3803" y="671"/>
                  </a:cubicBezTo>
                  <a:cubicBezTo>
                    <a:pt x="3795" y="828"/>
                    <a:pt x="3782" y="1006"/>
                    <a:pt x="3769" y="1205"/>
                  </a:cubicBezTo>
                  <a:cubicBezTo>
                    <a:pt x="3765" y="1244"/>
                    <a:pt x="3761" y="1286"/>
                    <a:pt x="3761" y="1324"/>
                  </a:cubicBezTo>
                  <a:cubicBezTo>
                    <a:pt x="3608" y="3149"/>
                    <a:pt x="3103" y="6307"/>
                    <a:pt x="1413" y="7619"/>
                  </a:cubicBezTo>
                  <a:cubicBezTo>
                    <a:pt x="1363" y="7657"/>
                    <a:pt x="1316" y="7695"/>
                    <a:pt x="1265" y="7729"/>
                  </a:cubicBezTo>
                  <a:cubicBezTo>
                    <a:pt x="1133" y="7814"/>
                    <a:pt x="998" y="7895"/>
                    <a:pt x="857" y="7958"/>
                  </a:cubicBezTo>
                  <a:cubicBezTo>
                    <a:pt x="824" y="7975"/>
                    <a:pt x="790" y="7992"/>
                    <a:pt x="756" y="8005"/>
                  </a:cubicBezTo>
                  <a:cubicBezTo>
                    <a:pt x="671" y="8039"/>
                    <a:pt x="582" y="8073"/>
                    <a:pt x="492" y="8098"/>
                  </a:cubicBezTo>
                  <a:cubicBezTo>
                    <a:pt x="454" y="8111"/>
                    <a:pt x="412" y="8124"/>
                    <a:pt x="369" y="8132"/>
                  </a:cubicBezTo>
                  <a:cubicBezTo>
                    <a:pt x="327" y="8145"/>
                    <a:pt x="284" y="8154"/>
                    <a:pt x="242" y="8162"/>
                  </a:cubicBezTo>
                  <a:cubicBezTo>
                    <a:pt x="242" y="8162"/>
                    <a:pt x="242" y="8166"/>
                    <a:pt x="238" y="8166"/>
                  </a:cubicBezTo>
                  <a:cubicBezTo>
                    <a:pt x="238" y="8247"/>
                    <a:pt x="208" y="8383"/>
                    <a:pt x="170" y="8548"/>
                  </a:cubicBezTo>
                  <a:cubicBezTo>
                    <a:pt x="161" y="8586"/>
                    <a:pt x="153" y="8629"/>
                    <a:pt x="144" y="8671"/>
                  </a:cubicBezTo>
                  <a:cubicBezTo>
                    <a:pt x="115" y="8782"/>
                    <a:pt x="89" y="8901"/>
                    <a:pt x="60" y="9019"/>
                  </a:cubicBezTo>
                  <a:cubicBezTo>
                    <a:pt x="60" y="9024"/>
                    <a:pt x="60" y="9028"/>
                    <a:pt x="55" y="9032"/>
                  </a:cubicBezTo>
                  <a:cubicBezTo>
                    <a:pt x="55" y="9041"/>
                    <a:pt x="55" y="9053"/>
                    <a:pt x="51" y="9062"/>
                  </a:cubicBezTo>
                  <a:cubicBezTo>
                    <a:pt x="43" y="9100"/>
                    <a:pt x="34" y="9138"/>
                    <a:pt x="26" y="9176"/>
                  </a:cubicBezTo>
                  <a:cubicBezTo>
                    <a:pt x="17" y="9223"/>
                    <a:pt x="9" y="9266"/>
                    <a:pt x="0" y="9308"/>
                  </a:cubicBezTo>
                  <a:cubicBezTo>
                    <a:pt x="43" y="9274"/>
                    <a:pt x="64" y="9240"/>
                    <a:pt x="81" y="9210"/>
                  </a:cubicBezTo>
                  <a:cubicBezTo>
                    <a:pt x="85" y="9193"/>
                    <a:pt x="89" y="9176"/>
                    <a:pt x="93" y="9164"/>
                  </a:cubicBezTo>
                  <a:cubicBezTo>
                    <a:pt x="115" y="9206"/>
                    <a:pt x="136" y="9232"/>
                    <a:pt x="153" y="9253"/>
                  </a:cubicBezTo>
                  <a:cubicBezTo>
                    <a:pt x="184" y="9287"/>
                    <a:pt x="201" y="9297"/>
                    <a:pt x="209" y="9297"/>
                  </a:cubicBezTo>
                  <a:cubicBezTo>
                    <a:pt x="210" y="9297"/>
                    <a:pt x="212" y="9296"/>
                    <a:pt x="212" y="9295"/>
                  </a:cubicBezTo>
                  <a:cubicBezTo>
                    <a:pt x="212" y="9291"/>
                    <a:pt x="212" y="9291"/>
                    <a:pt x="212" y="9291"/>
                  </a:cubicBezTo>
                  <a:cubicBezTo>
                    <a:pt x="246" y="9312"/>
                    <a:pt x="297" y="9329"/>
                    <a:pt x="365" y="9342"/>
                  </a:cubicBezTo>
                  <a:cubicBezTo>
                    <a:pt x="385" y="9344"/>
                    <a:pt x="407" y="9346"/>
                    <a:pt x="430" y="9346"/>
                  </a:cubicBezTo>
                  <a:cubicBezTo>
                    <a:pt x="493" y="9346"/>
                    <a:pt x="569" y="9336"/>
                    <a:pt x="649" y="9308"/>
                  </a:cubicBezTo>
                  <a:cubicBezTo>
                    <a:pt x="726" y="9283"/>
                    <a:pt x="828" y="9227"/>
                    <a:pt x="942" y="9142"/>
                  </a:cubicBezTo>
                  <a:cubicBezTo>
                    <a:pt x="998" y="9104"/>
                    <a:pt x="1057" y="9053"/>
                    <a:pt x="1125" y="8998"/>
                  </a:cubicBezTo>
                  <a:cubicBezTo>
                    <a:pt x="1189" y="8947"/>
                    <a:pt x="1261" y="8888"/>
                    <a:pt x="1333" y="8820"/>
                  </a:cubicBezTo>
                  <a:cubicBezTo>
                    <a:pt x="1626" y="8561"/>
                    <a:pt x="1965" y="8200"/>
                    <a:pt x="2301" y="7746"/>
                  </a:cubicBezTo>
                  <a:cubicBezTo>
                    <a:pt x="2632" y="7292"/>
                    <a:pt x="2958" y="6744"/>
                    <a:pt x="3256" y="6150"/>
                  </a:cubicBezTo>
                  <a:cubicBezTo>
                    <a:pt x="3557" y="5560"/>
                    <a:pt x="3833" y="4919"/>
                    <a:pt x="4104" y="4274"/>
                  </a:cubicBezTo>
                  <a:cubicBezTo>
                    <a:pt x="4372" y="3629"/>
                    <a:pt x="4622" y="2980"/>
                    <a:pt x="4856" y="2356"/>
                  </a:cubicBezTo>
                  <a:cubicBezTo>
                    <a:pt x="4966" y="2050"/>
                    <a:pt x="5089" y="1740"/>
                    <a:pt x="5132" y="1422"/>
                  </a:cubicBezTo>
                  <a:cubicBezTo>
                    <a:pt x="5153" y="1265"/>
                    <a:pt x="5153" y="1104"/>
                    <a:pt x="5115" y="951"/>
                  </a:cubicBezTo>
                  <a:cubicBezTo>
                    <a:pt x="5081" y="798"/>
                    <a:pt x="5008" y="654"/>
                    <a:pt x="4911" y="543"/>
                  </a:cubicBezTo>
                  <a:cubicBezTo>
                    <a:pt x="4809" y="433"/>
                    <a:pt x="4690" y="348"/>
                    <a:pt x="4576" y="284"/>
                  </a:cubicBezTo>
                  <a:cubicBezTo>
                    <a:pt x="4457" y="217"/>
                    <a:pt x="4338" y="170"/>
                    <a:pt x="4223" y="127"/>
                  </a:cubicBezTo>
                  <a:cubicBezTo>
                    <a:pt x="4083" y="76"/>
                    <a:pt x="3952" y="34"/>
                    <a:pt x="382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7846235" y="3563721"/>
              <a:ext cx="460505" cy="1578795"/>
            </a:xfrm>
            <a:custGeom>
              <a:avLst/>
              <a:gdLst/>
              <a:ahLst/>
              <a:cxnLst/>
              <a:rect l="l" t="t" r="r" b="b"/>
              <a:pathLst>
                <a:path w="2465" h="8451" extrusionOk="0">
                  <a:moveTo>
                    <a:pt x="1114" y="1"/>
                  </a:moveTo>
                  <a:cubicBezTo>
                    <a:pt x="1063" y="1"/>
                    <a:pt x="1011" y="2"/>
                    <a:pt x="958" y="4"/>
                  </a:cubicBezTo>
                  <a:cubicBezTo>
                    <a:pt x="962" y="34"/>
                    <a:pt x="971" y="76"/>
                    <a:pt x="975" y="123"/>
                  </a:cubicBezTo>
                  <a:cubicBezTo>
                    <a:pt x="992" y="233"/>
                    <a:pt x="1017" y="377"/>
                    <a:pt x="1043" y="556"/>
                  </a:cubicBezTo>
                  <a:cubicBezTo>
                    <a:pt x="1051" y="594"/>
                    <a:pt x="1055" y="632"/>
                    <a:pt x="1064" y="674"/>
                  </a:cubicBezTo>
                  <a:cubicBezTo>
                    <a:pt x="1072" y="747"/>
                    <a:pt x="1085" y="827"/>
                    <a:pt x="1098" y="912"/>
                  </a:cubicBezTo>
                  <a:cubicBezTo>
                    <a:pt x="1106" y="950"/>
                    <a:pt x="1111" y="989"/>
                    <a:pt x="1115" y="1031"/>
                  </a:cubicBezTo>
                  <a:cubicBezTo>
                    <a:pt x="1314" y="2334"/>
                    <a:pt x="1599" y="4405"/>
                    <a:pt x="1552" y="5106"/>
                  </a:cubicBezTo>
                  <a:cubicBezTo>
                    <a:pt x="1531" y="5381"/>
                    <a:pt x="1429" y="5615"/>
                    <a:pt x="1285" y="5802"/>
                  </a:cubicBezTo>
                  <a:cubicBezTo>
                    <a:pt x="1263" y="5831"/>
                    <a:pt x="1242" y="5857"/>
                    <a:pt x="1217" y="5882"/>
                  </a:cubicBezTo>
                  <a:cubicBezTo>
                    <a:pt x="1098" y="6014"/>
                    <a:pt x="962" y="6120"/>
                    <a:pt x="822" y="6196"/>
                  </a:cubicBezTo>
                  <a:cubicBezTo>
                    <a:pt x="796" y="6209"/>
                    <a:pt x="775" y="6222"/>
                    <a:pt x="754" y="6235"/>
                  </a:cubicBezTo>
                  <a:cubicBezTo>
                    <a:pt x="673" y="6273"/>
                    <a:pt x="593" y="6307"/>
                    <a:pt x="516" y="6328"/>
                  </a:cubicBezTo>
                  <a:cubicBezTo>
                    <a:pt x="474" y="6341"/>
                    <a:pt x="436" y="6349"/>
                    <a:pt x="398" y="6358"/>
                  </a:cubicBezTo>
                  <a:cubicBezTo>
                    <a:pt x="402" y="6362"/>
                    <a:pt x="402" y="6366"/>
                    <a:pt x="406" y="6370"/>
                  </a:cubicBezTo>
                  <a:cubicBezTo>
                    <a:pt x="525" y="6638"/>
                    <a:pt x="644" y="6893"/>
                    <a:pt x="771" y="7126"/>
                  </a:cubicBezTo>
                  <a:cubicBezTo>
                    <a:pt x="597" y="6931"/>
                    <a:pt x="398" y="6710"/>
                    <a:pt x="173" y="6468"/>
                  </a:cubicBezTo>
                  <a:cubicBezTo>
                    <a:pt x="130" y="6417"/>
                    <a:pt x="83" y="6366"/>
                    <a:pt x="37" y="6315"/>
                  </a:cubicBezTo>
                  <a:cubicBezTo>
                    <a:pt x="28" y="6307"/>
                    <a:pt x="24" y="6303"/>
                    <a:pt x="20" y="6298"/>
                  </a:cubicBezTo>
                  <a:cubicBezTo>
                    <a:pt x="16" y="6295"/>
                    <a:pt x="15" y="6293"/>
                    <a:pt x="14" y="6293"/>
                  </a:cubicBezTo>
                  <a:lnTo>
                    <a:pt x="14" y="6293"/>
                  </a:lnTo>
                  <a:cubicBezTo>
                    <a:pt x="1" y="6293"/>
                    <a:pt x="1200" y="7754"/>
                    <a:pt x="1200" y="7754"/>
                  </a:cubicBezTo>
                  <a:cubicBezTo>
                    <a:pt x="1200" y="7754"/>
                    <a:pt x="1348" y="7886"/>
                    <a:pt x="1522" y="8038"/>
                  </a:cubicBezTo>
                  <a:cubicBezTo>
                    <a:pt x="1745" y="8233"/>
                    <a:pt x="2004" y="8451"/>
                    <a:pt x="2038" y="8451"/>
                  </a:cubicBezTo>
                  <a:cubicBezTo>
                    <a:pt x="2039" y="8451"/>
                    <a:pt x="2040" y="8451"/>
                    <a:pt x="2040" y="8450"/>
                  </a:cubicBezTo>
                  <a:cubicBezTo>
                    <a:pt x="2078" y="8420"/>
                    <a:pt x="2384" y="8149"/>
                    <a:pt x="2384" y="8149"/>
                  </a:cubicBezTo>
                  <a:lnTo>
                    <a:pt x="2392" y="8068"/>
                  </a:lnTo>
                  <a:lnTo>
                    <a:pt x="2435" y="7648"/>
                  </a:lnTo>
                  <a:lnTo>
                    <a:pt x="2465" y="7347"/>
                  </a:lnTo>
                  <a:lnTo>
                    <a:pt x="2409" y="6553"/>
                  </a:lnTo>
                  <a:cubicBezTo>
                    <a:pt x="2409" y="6553"/>
                    <a:pt x="2435" y="6311"/>
                    <a:pt x="2465" y="5997"/>
                  </a:cubicBezTo>
                  <a:cubicBezTo>
                    <a:pt x="2456" y="5246"/>
                    <a:pt x="2431" y="4278"/>
                    <a:pt x="2392" y="3370"/>
                  </a:cubicBezTo>
                  <a:cubicBezTo>
                    <a:pt x="2337" y="2109"/>
                    <a:pt x="2261" y="972"/>
                    <a:pt x="2231" y="696"/>
                  </a:cubicBezTo>
                  <a:cubicBezTo>
                    <a:pt x="2206" y="483"/>
                    <a:pt x="2193" y="441"/>
                    <a:pt x="2176" y="437"/>
                  </a:cubicBezTo>
                  <a:cubicBezTo>
                    <a:pt x="2163" y="411"/>
                    <a:pt x="2150" y="377"/>
                    <a:pt x="2129" y="348"/>
                  </a:cubicBezTo>
                  <a:cubicBezTo>
                    <a:pt x="2066" y="246"/>
                    <a:pt x="1947" y="152"/>
                    <a:pt x="1794" y="89"/>
                  </a:cubicBezTo>
                  <a:cubicBezTo>
                    <a:pt x="1637" y="21"/>
                    <a:pt x="1450" y="8"/>
                    <a:pt x="1263" y="4"/>
                  </a:cubicBezTo>
                  <a:cubicBezTo>
                    <a:pt x="1215" y="2"/>
                    <a:pt x="1165" y="1"/>
                    <a:pt x="1114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7332861" y="4472214"/>
              <a:ext cx="789864" cy="679829"/>
            </a:xfrm>
            <a:custGeom>
              <a:avLst/>
              <a:gdLst/>
              <a:ahLst/>
              <a:cxnLst/>
              <a:rect l="l" t="t" r="r" b="b"/>
              <a:pathLst>
                <a:path w="4228" h="3639" extrusionOk="0">
                  <a:moveTo>
                    <a:pt x="601" y="0"/>
                  </a:moveTo>
                  <a:cubicBezTo>
                    <a:pt x="592" y="0"/>
                    <a:pt x="583" y="0"/>
                    <a:pt x="573" y="1"/>
                  </a:cubicBezTo>
                  <a:cubicBezTo>
                    <a:pt x="480" y="5"/>
                    <a:pt x="387" y="22"/>
                    <a:pt x="285" y="56"/>
                  </a:cubicBezTo>
                  <a:cubicBezTo>
                    <a:pt x="187" y="90"/>
                    <a:pt x="85" y="141"/>
                    <a:pt x="0" y="213"/>
                  </a:cubicBezTo>
                  <a:cubicBezTo>
                    <a:pt x="0" y="213"/>
                    <a:pt x="34" y="243"/>
                    <a:pt x="90" y="298"/>
                  </a:cubicBezTo>
                  <a:cubicBezTo>
                    <a:pt x="145" y="353"/>
                    <a:pt x="230" y="429"/>
                    <a:pt x="327" y="527"/>
                  </a:cubicBezTo>
                  <a:cubicBezTo>
                    <a:pt x="357" y="552"/>
                    <a:pt x="387" y="582"/>
                    <a:pt x="416" y="612"/>
                  </a:cubicBezTo>
                  <a:cubicBezTo>
                    <a:pt x="442" y="633"/>
                    <a:pt x="463" y="659"/>
                    <a:pt x="493" y="684"/>
                  </a:cubicBezTo>
                  <a:cubicBezTo>
                    <a:pt x="518" y="709"/>
                    <a:pt x="548" y="739"/>
                    <a:pt x="578" y="769"/>
                  </a:cubicBezTo>
                  <a:cubicBezTo>
                    <a:pt x="1193" y="1363"/>
                    <a:pt x="2097" y="2250"/>
                    <a:pt x="2212" y="2407"/>
                  </a:cubicBezTo>
                  <a:cubicBezTo>
                    <a:pt x="2288" y="2513"/>
                    <a:pt x="2365" y="2619"/>
                    <a:pt x="2394" y="2768"/>
                  </a:cubicBezTo>
                  <a:cubicBezTo>
                    <a:pt x="2399" y="2798"/>
                    <a:pt x="2403" y="2832"/>
                    <a:pt x="2403" y="2866"/>
                  </a:cubicBezTo>
                  <a:cubicBezTo>
                    <a:pt x="2403" y="2955"/>
                    <a:pt x="2390" y="3065"/>
                    <a:pt x="2348" y="3197"/>
                  </a:cubicBezTo>
                  <a:cubicBezTo>
                    <a:pt x="2335" y="3231"/>
                    <a:pt x="2322" y="3269"/>
                    <a:pt x="2305" y="3307"/>
                  </a:cubicBezTo>
                  <a:cubicBezTo>
                    <a:pt x="2755" y="3447"/>
                    <a:pt x="3235" y="3553"/>
                    <a:pt x="3719" y="3608"/>
                  </a:cubicBezTo>
                  <a:cubicBezTo>
                    <a:pt x="3786" y="3617"/>
                    <a:pt x="3859" y="3625"/>
                    <a:pt x="3926" y="3630"/>
                  </a:cubicBezTo>
                  <a:cubicBezTo>
                    <a:pt x="3960" y="3634"/>
                    <a:pt x="3994" y="3638"/>
                    <a:pt x="4033" y="3638"/>
                  </a:cubicBezTo>
                  <a:cubicBezTo>
                    <a:pt x="4071" y="3638"/>
                    <a:pt x="4122" y="3634"/>
                    <a:pt x="4168" y="3600"/>
                  </a:cubicBezTo>
                  <a:cubicBezTo>
                    <a:pt x="4177" y="3591"/>
                    <a:pt x="4190" y="3579"/>
                    <a:pt x="4194" y="3570"/>
                  </a:cubicBezTo>
                  <a:lnTo>
                    <a:pt x="4207" y="3553"/>
                  </a:lnTo>
                  <a:cubicBezTo>
                    <a:pt x="4211" y="3549"/>
                    <a:pt x="4215" y="3541"/>
                    <a:pt x="4215" y="3532"/>
                  </a:cubicBezTo>
                  <a:cubicBezTo>
                    <a:pt x="4228" y="3507"/>
                    <a:pt x="4228" y="3477"/>
                    <a:pt x="4228" y="3451"/>
                  </a:cubicBezTo>
                  <a:cubicBezTo>
                    <a:pt x="4224" y="3439"/>
                    <a:pt x="4219" y="3426"/>
                    <a:pt x="4219" y="3417"/>
                  </a:cubicBezTo>
                  <a:cubicBezTo>
                    <a:pt x="4219" y="3413"/>
                    <a:pt x="4219" y="3405"/>
                    <a:pt x="4219" y="3400"/>
                  </a:cubicBezTo>
                  <a:lnTo>
                    <a:pt x="4139" y="3286"/>
                  </a:lnTo>
                  <a:lnTo>
                    <a:pt x="3349" y="2475"/>
                  </a:lnTo>
                  <a:lnTo>
                    <a:pt x="3341" y="2467"/>
                  </a:lnTo>
                  <a:lnTo>
                    <a:pt x="3179" y="2305"/>
                  </a:lnTo>
                  <a:lnTo>
                    <a:pt x="2980" y="2097"/>
                  </a:lnTo>
                  <a:lnTo>
                    <a:pt x="2415" y="1524"/>
                  </a:lnTo>
                  <a:cubicBezTo>
                    <a:pt x="2415" y="1524"/>
                    <a:pt x="2411" y="1520"/>
                    <a:pt x="2403" y="1512"/>
                  </a:cubicBezTo>
                  <a:cubicBezTo>
                    <a:pt x="2284" y="1401"/>
                    <a:pt x="1320" y="506"/>
                    <a:pt x="1312" y="489"/>
                  </a:cubicBezTo>
                  <a:cubicBezTo>
                    <a:pt x="1312" y="485"/>
                    <a:pt x="1265" y="421"/>
                    <a:pt x="1206" y="336"/>
                  </a:cubicBezTo>
                  <a:lnTo>
                    <a:pt x="1206" y="332"/>
                  </a:lnTo>
                  <a:cubicBezTo>
                    <a:pt x="1202" y="332"/>
                    <a:pt x="1197" y="327"/>
                    <a:pt x="1193" y="323"/>
                  </a:cubicBezTo>
                  <a:cubicBezTo>
                    <a:pt x="1053" y="209"/>
                    <a:pt x="972" y="149"/>
                    <a:pt x="921" y="115"/>
                  </a:cubicBezTo>
                  <a:cubicBezTo>
                    <a:pt x="921" y="115"/>
                    <a:pt x="917" y="111"/>
                    <a:pt x="917" y="111"/>
                  </a:cubicBezTo>
                  <a:cubicBezTo>
                    <a:pt x="900" y="94"/>
                    <a:pt x="862" y="60"/>
                    <a:pt x="803" y="39"/>
                  </a:cubicBezTo>
                  <a:cubicBezTo>
                    <a:pt x="749" y="16"/>
                    <a:pt x="679" y="0"/>
                    <a:pt x="601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8673649" y="3463400"/>
              <a:ext cx="54177" cy="364294"/>
            </a:xfrm>
            <a:custGeom>
              <a:avLst/>
              <a:gdLst/>
              <a:ahLst/>
              <a:cxnLst/>
              <a:rect l="l" t="t" r="r" b="b"/>
              <a:pathLst>
                <a:path w="290" h="1950" extrusionOk="0">
                  <a:moveTo>
                    <a:pt x="230" y="1"/>
                  </a:moveTo>
                  <a:cubicBezTo>
                    <a:pt x="216" y="1"/>
                    <a:pt x="200" y="12"/>
                    <a:pt x="179" y="65"/>
                  </a:cubicBezTo>
                  <a:cubicBezTo>
                    <a:pt x="149" y="150"/>
                    <a:pt x="81" y="558"/>
                    <a:pt x="43" y="965"/>
                  </a:cubicBezTo>
                  <a:cubicBezTo>
                    <a:pt x="5" y="1373"/>
                    <a:pt x="1" y="1784"/>
                    <a:pt x="18" y="1874"/>
                  </a:cubicBezTo>
                  <a:cubicBezTo>
                    <a:pt x="30" y="1937"/>
                    <a:pt x="52" y="1950"/>
                    <a:pt x="73" y="1950"/>
                  </a:cubicBezTo>
                  <a:cubicBezTo>
                    <a:pt x="90" y="1950"/>
                    <a:pt x="107" y="1941"/>
                    <a:pt x="124" y="1874"/>
                  </a:cubicBezTo>
                  <a:cubicBezTo>
                    <a:pt x="141" y="1789"/>
                    <a:pt x="170" y="1381"/>
                    <a:pt x="204" y="978"/>
                  </a:cubicBezTo>
                  <a:cubicBezTo>
                    <a:pt x="243" y="575"/>
                    <a:pt x="289" y="172"/>
                    <a:pt x="281" y="82"/>
                  </a:cubicBezTo>
                  <a:cubicBezTo>
                    <a:pt x="277" y="15"/>
                    <a:pt x="260" y="6"/>
                    <a:pt x="238" y="2"/>
                  </a:cubicBezTo>
                  <a:cubicBezTo>
                    <a:pt x="236" y="1"/>
                    <a:pt x="233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8666549" y="3877574"/>
              <a:ext cx="33440" cy="39979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68" y="0"/>
                  </a:moveTo>
                  <a:cubicBezTo>
                    <a:pt x="47" y="5"/>
                    <a:pt x="17" y="47"/>
                    <a:pt x="9" y="98"/>
                  </a:cubicBezTo>
                  <a:cubicBezTo>
                    <a:pt x="0" y="149"/>
                    <a:pt x="9" y="204"/>
                    <a:pt x="34" y="208"/>
                  </a:cubicBezTo>
                  <a:cubicBezTo>
                    <a:pt x="41" y="213"/>
                    <a:pt x="49" y="214"/>
                    <a:pt x="59" y="214"/>
                  </a:cubicBezTo>
                  <a:cubicBezTo>
                    <a:pt x="68" y="214"/>
                    <a:pt x="79" y="213"/>
                    <a:pt x="90" y="213"/>
                  </a:cubicBezTo>
                  <a:cubicBezTo>
                    <a:pt x="107" y="208"/>
                    <a:pt x="124" y="208"/>
                    <a:pt x="136" y="200"/>
                  </a:cubicBezTo>
                  <a:cubicBezTo>
                    <a:pt x="153" y="187"/>
                    <a:pt x="162" y="153"/>
                    <a:pt x="170" y="119"/>
                  </a:cubicBezTo>
                  <a:cubicBezTo>
                    <a:pt x="175" y="85"/>
                    <a:pt x="179" y="51"/>
                    <a:pt x="166" y="39"/>
                  </a:cubicBezTo>
                  <a:cubicBezTo>
                    <a:pt x="153" y="26"/>
                    <a:pt x="136" y="17"/>
                    <a:pt x="115" y="13"/>
                  </a:cubicBezTo>
                  <a:cubicBezTo>
                    <a:pt x="98" y="5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8785552" y="3367563"/>
              <a:ext cx="99947" cy="37177"/>
            </a:xfrm>
            <a:custGeom>
              <a:avLst/>
              <a:gdLst/>
              <a:ahLst/>
              <a:cxnLst/>
              <a:rect l="l" t="t" r="r" b="b"/>
              <a:pathLst>
                <a:path w="535" h="199" extrusionOk="0">
                  <a:moveTo>
                    <a:pt x="382" y="0"/>
                  </a:moveTo>
                  <a:cubicBezTo>
                    <a:pt x="343" y="0"/>
                    <a:pt x="299" y="3"/>
                    <a:pt x="255" y="10"/>
                  </a:cubicBezTo>
                  <a:cubicBezTo>
                    <a:pt x="140" y="27"/>
                    <a:pt x="30" y="69"/>
                    <a:pt x="13" y="99"/>
                  </a:cubicBezTo>
                  <a:cubicBezTo>
                    <a:pt x="0" y="116"/>
                    <a:pt x="4" y="137"/>
                    <a:pt x="9" y="158"/>
                  </a:cubicBezTo>
                  <a:cubicBezTo>
                    <a:pt x="17" y="175"/>
                    <a:pt x="21" y="188"/>
                    <a:pt x="43" y="196"/>
                  </a:cubicBezTo>
                  <a:cubicBezTo>
                    <a:pt x="48" y="198"/>
                    <a:pt x="56" y="199"/>
                    <a:pt x="66" y="199"/>
                  </a:cubicBezTo>
                  <a:cubicBezTo>
                    <a:pt x="111" y="199"/>
                    <a:pt x="197" y="185"/>
                    <a:pt x="280" y="171"/>
                  </a:cubicBezTo>
                  <a:cubicBezTo>
                    <a:pt x="386" y="154"/>
                    <a:pt x="493" y="141"/>
                    <a:pt x="514" y="120"/>
                  </a:cubicBezTo>
                  <a:cubicBezTo>
                    <a:pt x="531" y="107"/>
                    <a:pt x="535" y="86"/>
                    <a:pt x="535" y="65"/>
                  </a:cubicBezTo>
                  <a:cubicBezTo>
                    <a:pt x="535" y="48"/>
                    <a:pt x="531" y="31"/>
                    <a:pt x="509" y="18"/>
                  </a:cubicBezTo>
                  <a:cubicBezTo>
                    <a:pt x="496" y="8"/>
                    <a:pt x="446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8416775" y="2817947"/>
              <a:ext cx="45397" cy="249401"/>
            </a:xfrm>
            <a:custGeom>
              <a:avLst/>
              <a:gdLst/>
              <a:ahLst/>
              <a:cxnLst/>
              <a:rect l="l" t="t" r="r" b="b"/>
              <a:pathLst>
                <a:path w="243" h="1335" extrusionOk="0">
                  <a:moveTo>
                    <a:pt x="173" y="1"/>
                  </a:moveTo>
                  <a:cubicBezTo>
                    <a:pt x="160" y="1"/>
                    <a:pt x="145" y="10"/>
                    <a:pt x="128" y="44"/>
                  </a:cubicBezTo>
                  <a:cubicBezTo>
                    <a:pt x="98" y="99"/>
                    <a:pt x="47" y="380"/>
                    <a:pt x="26" y="660"/>
                  </a:cubicBezTo>
                  <a:cubicBezTo>
                    <a:pt x="1" y="940"/>
                    <a:pt x="5" y="1224"/>
                    <a:pt x="26" y="1284"/>
                  </a:cubicBezTo>
                  <a:cubicBezTo>
                    <a:pt x="43" y="1326"/>
                    <a:pt x="60" y="1335"/>
                    <a:pt x="81" y="1335"/>
                  </a:cubicBezTo>
                  <a:cubicBezTo>
                    <a:pt x="102" y="1335"/>
                    <a:pt x="115" y="1330"/>
                    <a:pt x="132" y="1284"/>
                  </a:cubicBezTo>
                  <a:cubicBezTo>
                    <a:pt x="149" y="1224"/>
                    <a:pt x="162" y="948"/>
                    <a:pt x="187" y="672"/>
                  </a:cubicBezTo>
                  <a:cubicBezTo>
                    <a:pt x="208" y="397"/>
                    <a:pt x="242" y="121"/>
                    <a:pt x="230" y="57"/>
                  </a:cubicBezTo>
                  <a:cubicBezTo>
                    <a:pt x="221" y="15"/>
                    <a:pt x="204" y="6"/>
                    <a:pt x="183" y="2"/>
                  </a:cubicBezTo>
                  <a:cubicBezTo>
                    <a:pt x="180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7741991" y="3854596"/>
              <a:ext cx="80332" cy="454153"/>
            </a:xfrm>
            <a:custGeom>
              <a:avLst/>
              <a:gdLst/>
              <a:ahLst/>
              <a:cxnLst/>
              <a:rect l="l" t="t" r="r" b="b"/>
              <a:pathLst>
                <a:path w="430" h="2431" extrusionOk="0">
                  <a:moveTo>
                    <a:pt x="77" y="0"/>
                  </a:moveTo>
                  <a:cubicBezTo>
                    <a:pt x="60" y="0"/>
                    <a:pt x="43" y="5"/>
                    <a:pt x="30" y="89"/>
                  </a:cubicBezTo>
                  <a:cubicBezTo>
                    <a:pt x="9" y="200"/>
                    <a:pt x="1" y="722"/>
                    <a:pt x="68" y="1235"/>
                  </a:cubicBezTo>
                  <a:cubicBezTo>
                    <a:pt x="132" y="1749"/>
                    <a:pt x="268" y="2254"/>
                    <a:pt x="319" y="2352"/>
                  </a:cubicBezTo>
                  <a:cubicBezTo>
                    <a:pt x="350" y="2413"/>
                    <a:pt x="369" y="2431"/>
                    <a:pt x="387" y="2431"/>
                  </a:cubicBezTo>
                  <a:cubicBezTo>
                    <a:pt x="391" y="2431"/>
                    <a:pt x="395" y="2430"/>
                    <a:pt x="400" y="2428"/>
                  </a:cubicBezTo>
                  <a:cubicBezTo>
                    <a:pt x="416" y="2424"/>
                    <a:pt x="429" y="2407"/>
                    <a:pt x="421" y="2322"/>
                  </a:cubicBezTo>
                  <a:cubicBezTo>
                    <a:pt x="408" y="2212"/>
                    <a:pt x="289" y="1715"/>
                    <a:pt x="230" y="1214"/>
                  </a:cubicBezTo>
                  <a:cubicBezTo>
                    <a:pt x="162" y="709"/>
                    <a:pt x="149" y="200"/>
                    <a:pt x="132" y="89"/>
                  </a:cubicBezTo>
                  <a:cubicBezTo>
                    <a:pt x="119" y="9"/>
                    <a:pt x="98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7820454" y="4392630"/>
              <a:ext cx="46144" cy="66133"/>
            </a:xfrm>
            <a:custGeom>
              <a:avLst/>
              <a:gdLst/>
              <a:ahLst/>
              <a:cxnLst/>
              <a:rect l="l" t="t" r="r" b="b"/>
              <a:pathLst>
                <a:path w="247" h="354" extrusionOk="0">
                  <a:moveTo>
                    <a:pt x="105" y="0"/>
                  </a:moveTo>
                  <a:cubicBezTo>
                    <a:pt x="92" y="0"/>
                    <a:pt x="79" y="3"/>
                    <a:pt x="64" y="6"/>
                  </a:cubicBezTo>
                  <a:cubicBezTo>
                    <a:pt x="47" y="15"/>
                    <a:pt x="30" y="19"/>
                    <a:pt x="22" y="36"/>
                  </a:cubicBezTo>
                  <a:cubicBezTo>
                    <a:pt x="1" y="79"/>
                    <a:pt x="73" y="333"/>
                    <a:pt x="124" y="350"/>
                  </a:cubicBezTo>
                  <a:cubicBezTo>
                    <a:pt x="131" y="352"/>
                    <a:pt x="138" y="353"/>
                    <a:pt x="145" y="353"/>
                  </a:cubicBezTo>
                  <a:cubicBezTo>
                    <a:pt x="156" y="353"/>
                    <a:pt x="167" y="351"/>
                    <a:pt x="179" y="346"/>
                  </a:cubicBezTo>
                  <a:cubicBezTo>
                    <a:pt x="196" y="338"/>
                    <a:pt x="213" y="333"/>
                    <a:pt x="221" y="316"/>
                  </a:cubicBezTo>
                  <a:cubicBezTo>
                    <a:pt x="247" y="274"/>
                    <a:pt x="171" y="19"/>
                    <a:pt x="120" y="2"/>
                  </a:cubicBezTo>
                  <a:cubicBezTo>
                    <a:pt x="115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7810179" y="3612854"/>
              <a:ext cx="165894" cy="64265"/>
            </a:xfrm>
            <a:custGeom>
              <a:avLst/>
              <a:gdLst/>
              <a:ahLst/>
              <a:cxnLst/>
              <a:rect l="l" t="t" r="r" b="b"/>
              <a:pathLst>
                <a:path w="888" h="344" extrusionOk="0">
                  <a:moveTo>
                    <a:pt x="803" y="0"/>
                  </a:moveTo>
                  <a:cubicBezTo>
                    <a:pt x="726" y="0"/>
                    <a:pt x="569" y="24"/>
                    <a:pt x="416" y="72"/>
                  </a:cubicBezTo>
                  <a:cubicBezTo>
                    <a:pt x="226" y="127"/>
                    <a:pt x="51" y="212"/>
                    <a:pt x="22" y="250"/>
                  </a:cubicBezTo>
                  <a:cubicBezTo>
                    <a:pt x="1" y="276"/>
                    <a:pt x="5" y="293"/>
                    <a:pt x="13" y="314"/>
                  </a:cubicBezTo>
                  <a:cubicBezTo>
                    <a:pt x="22" y="331"/>
                    <a:pt x="30" y="344"/>
                    <a:pt x="64" y="344"/>
                  </a:cubicBezTo>
                  <a:cubicBezTo>
                    <a:pt x="111" y="344"/>
                    <a:pt x="285" y="276"/>
                    <a:pt x="463" y="225"/>
                  </a:cubicBezTo>
                  <a:cubicBezTo>
                    <a:pt x="641" y="170"/>
                    <a:pt x="824" y="131"/>
                    <a:pt x="858" y="106"/>
                  </a:cubicBezTo>
                  <a:cubicBezTo>
                    <a:pt x="888" y="85"/>
                    <a:pt x="888" y="68"/>
                    <a:pt x="883" y="42"/>
                  </a:cubicBezTo>
                  <a:cubicBezTo>
                    <a:pt x="883" y="25"/>
                    <a:pt x="875" y="12"/>
                    <a:pt x="841" y="4"/>
                  </a:cubicBezTo>
                  <a:cubicBezTo>
                    <a:pt x="833" y="2"/>
                    <a:pt x="820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7413005" y="3728494"/>
              <a:ext cx="61089" cy="385031"/>
            </a:xfrm>
            <a:custGeom>
              <a:avLst/>
              <a:gdLst/>
              <a:ahLst/>
              <a:cxnLst/>
              <a:rect l="l" t="t" r="r" b="b"/>
              <a:pathLst>
                <a:path w="327" h="2061" extrusionOk="0">
                  <a:moveTo>
                    <a:pt x="110" y="0"/>
                  </a:moveTo>
                  <a:cubicBezTo>
                    <a:pt x="93" y="0"/>
                    <a:pt x="77" y="5"/>
                    <a:pt x="60" y="77"/>
                  </a:cubicBezTo>
                  <a:cubicBezTo>
                    <a:pt x="34" y="166"/>
                    <a:pt x="0" y="607"/>
                    <a:pt x="38" y="1045"/>
                  </a:cubicBezTo>
                  <a:cubicBezTo>
                    <a:pt x="72" y="1482"/>
                    <a:pt x="178" y="1910"/>
                    <a:pt x="221" y="1995"/>
                  </a:cubicBezTo>
                  <a:cubicBezTo>
                    <a:pt x="249" y="2048"/>
                    <a:pt x="266" y="2060"/>
                    <a:pt x="283" y="2060"/>
                  </a:cubicBezTo>
                  <a:cubicBezTo>
                    <a:pt x="286" y="2060"/>
                    <a:pt x="289" y="2060"/>
                    <a:pt x="293" y="2059"/>
                  </a:cubicBezTo>
                  <a:cubicBezTo>
                    <a:pt x="314" y="2055"/>
                    <a:pt x="327" y="2042"/>
                    <a:pt x="323" y="1970"/>
                  </a:cubicBezTo>
                  <a:cubicBezTo>
                    <a:pt x="314" y="1876"/>
                    <a:pt x="234" y="1456"/>
                    <a:pt x="200" y="1028"/>
                  </a:cubicBezTo>
                  <a:cubicBezTo>
                    <a:pt x="161" y="603"/>
                    <a:pt x="174" y="174"/>
                    <a:pt x="161" y="81"/>
                  </a:cubicBezTo>
                  <a:cubicBezTo>
                    <a:pt x="149" y="13"/>
                    <a:pt x="132" y="5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7359015" y="4775792"/>
              <a:ext cx="216708" cy="189246"/>
            </a:xfrm>
            <a:custGeom>
              <a:avLst/>
              <a:gdLst/>
              <a:ahLst/>
              <a:cxnLst/>
              <a:rect l="l" t="t" r="r" b="b"/>
              <a:pathLst>
                <a:path w="1160" h="1013" extrusionOk="0">
                  <a:moveTo>
                    <a:pt x="55" y="0"/>
                  </a:moveTo>
                  <a:cubicBezTo>
                    <a:pt x="43" y="0"/>
                    <a:pt x="34" y="6"/>
                    <a:pt x="26" y="14"/>
                  </a:cubicBezTo>
                  <a:cubicBezTo>
                    <a:pt x="13" y="23"/>
                    <a:pt x="0" y="35"/>
                    <a:pt x="22" y="86"/>
                  </a:cubicBezTo>
                  <a:cubicBezTo>
                    <a:pt x="51" y="150"/>
                    <a:pt x="247" y="405"/>
                    <a:pt x="489" y="612"/>
                  </a:cubicBezTo>
                  <a:cubicBezTo>
                    <a:pt x="726" y="825"/>
                    <a:pt x="1002" y="990"/>
                    <a:pt x="1070" y="1007"/>
                  </a:cubicBezTo>
                  <a:cubicBezTo>
                    <a:pt x="1085" y="1011"/>
                    <a:pt x="1096" y="1012"/>
                    <a:pt x="1106" y="1012"/>
                  </a:cubicBezTo>
                  <a:cubicBezTo>
                    <a:pt x="1130" y="1012"/>
                    <a:pt x="1140" y="1002"/>
                    <a:pt x="1146" y="990"/>
                  </a:cubicBezTo>
                  <a:cubicBezTo>
                    <a:pt x="1159" y="973"/>
                    <a:pt x="1159" y="956"/>
                    <a:pt x="1121" y="918"/>
                  </a:cubicBezTo>
                  <a:cubicBezTo>
                    <a:pt x="1074" y="867"/>
                    <a:pt x="820" y="693"/>
                    <a:pt x="590" y="489"/>
                  </a:cubicBezTo>
                  <a:cubicBezTo>
                    <a:pt x="361" y="290"/>
                    <a:pt x="158" y="61"/>
                    <a:pt x="102" y="18"/>
                  </a:cubicBezTo>
                  <a:cubicBezTo>
                    <a:pt x="81" y="6"/>
                    <a:pt x="66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7611218" y="4967280"/>
              <a:ext cx="38111" cy="36056"/>
            </a:xfrm>
            <a:custGeom>
              <a:avLst/>
              <a:gdLst/>
              <a:ahLst/>
              <a:cxnLst/>
              <a:rect l="l" t="t" r="r" b="b"/>
              <a:pathLst>
                <a:path w="204" h="193" extrusionOk="0">
                  <a:moveTo>
                    <a:pt x="64" y="1"/>
                  </a:moveTo>
                  <a:cubicBezTo>
                    <a:pt x="55" y="1"/>
                    <a:pt x="48" y="3"/>
                    <a:pt x="43" y="8"/>
                  </a:cubicBezTo>
                  <a:cubicBezTo>
                    <a:pt x="30" y="20"/>
                    <a:pt x="21" y="37"/>
                    <a:pt x="13" y="54"/>
                  </a:cubicBezTo>
                  <a:cubicBezTo>
                    <a:pt x="4" y="71"/>
                    <a:pt x="0" y="88"/>
                    <a:pt x="0" y="105"/>
                  </a:cubicBezTo>
                  <a:cubicBezTo>
                    <a:pt x="0" y="137"/>
                    <a:pt x="89" y="193"/>
                    <a:pt x="138" y="193"/>
                  </a:cubicBezTo>
                  <a:cubicBezTo>
                    <a:pt x="148" y="193"/>
                    <a:pt x="156" y="191"/>
                    <a:pt x="161" y="186"/>
                  </a:cubicBezTo>
                  <a:cubicBezTo>
                    <a:pt x="174" y="173"/>
                    <a:pt x="183" y="156"/>
                    <a:pt x="191" y="135"/>
                  </a:cubicBezTo>
                  <a:cubicBezTo>
                    <a:pt x="195" y="122"/>
                    <a:pt x="204" y="105"/>
                    <a:pt x="204" y="88"/>
                  </a:cubicBezTo>
                  <a:cubicBezTo>
                    <a:pt x="200" y="56"/>
                    <a:pt x="111" y="1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8308981" y="4788122"/>
              <a:ext cx="47638" cy="23352"/>
            </a:xfrm>
            <a:custGeom>
              <a:avLst/>
              <a:gdLst/>
              <a:ahLst/>
              <a:cxnLst/>
              <a:rect l="l" t="t" r="r" b="b"/>
              <a:pathLst>
                <a:path w="255" h="125" extrusionOk="0">
                  <a:moveTo>
                    <a:pt x="94" y="0"/>
                  </a:moveTo>
                  <a:cubicBezTo>
                    <a:pt x="50" y="0"/>
                    <a:pt x="15" y="11"/>
                    <a:pt x="9" y="24"/>
                  </a:cubicBezTo>
                  <a:cubicBezTo>
                    <a:pt x="0" y="37"/>
                    <a:pt x="0" y="46"/>
                    <a:pt x="0" y="63"/>
                  </a:cubicBezTo>
                  <a:cubicBezTo>
                    <a:pt x="5" y="75"/>
                    <a:pt x="9" y="88"/>
                    <a:pt x="17" y="97"/>
                  </a:cubicBezTo>
                  <a:cubicBezTo>
                    <a:pt x="30" y="105"/>
                    <a:pt x="77" y="109"/>
                    <a:pt x="123" y="118"/>
                  </a:cubicBezTo>
                  <a:cubicBezTo>
                    <a:pt x="152" y="120"/>
                    <a:pt x="180" y="125"/>
                    <a:pt x="201" y="125"/>
                  </a:cubicBezTo>
                  <a:cubicBezTo>
                    <a:pt x="214" y="125"/>
                    <a:pt x="224" y="123"/>
                    <a:pt x="229" y="118"/>
                  </a:cubicBezTo>
                  <a:cubicBezTo>
                    <a:pt x="242" y="109"/>
                    <a:pt x="246" y="97"/>
                    <a:pt x="251" y="84"/>
                  </a:cubicBezTo>
                  <a:cubicBezTo>
                    <a:pt x="255" y="71"/>
                    <a:pt x="255" y="58"/>
                    <a:pt x="251" y="50"/>
                  </a:cubicBezTo>
                  <a:cubicBezTo>
                    <a:pt x="242" y="33"/>
                    <a:pt x="191" y="7"/>
                    <a:pt x="132" y="3"/>
                  </a:cubicBezTo>
                  <a:cubicBezTo>
                    <a:pt x="119" y="1"/>
                    <a:pt x="106" y="0"/>
                    <a:pt x="9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8423127" y="4817079"/>
              <a:ext cx="57353" cy="51188"/>
            </a:xfrm>
            <a:custGeom>
              <a:avLst/>
              <a:gdLst/>
              <a:ahLst/>
              <a:cxnLst/>
              <a:rect l="l" t="t" r="r" b="b"/>
              <a:pathLst>
                <a:path w="307" h="274" extrusionOk="0">
                  <a:moveTo>
                    <a:pt x="50" y="1"/>
                  </a:moveTo>
                  <a:cubicBezTo>
                    <a:pt x="49" y="1"/>
                    <a:pt x="48" y="1"/>
                    <a:pt x="47" y="1"/>
                  </a:cubicBezTo>
                  <a:cubicBezTo>
                    <a:pt x="30" y="5"/>
                    <a:pt x="22" y="14"/>
                    <a:pt x="13" y="26"/>
                  </a:cubicBezTo>
                  <a:cubicBezTo>
                    <a:pt x="9" y="35"/>
                    <a:pt x="0" y="48"/>
                    <a:pt x="9" y="60"/>
                  </a:cubicBezTo>
                  <a:cubicBezTo>
                    <a:pt x="13" y="82"/>
                    <a:pt x="68" y="128"/>
                    <a:pt x="124" y="179"/>
                  </a:cubicBezTo>
                  <a:cubicBezTo>
                    <a:pt x="179" y="226"/>
                    <a:pt x="234" y="273"/>
                    <a:pt x="255" y="273"/>
                  </a:cubicBezTo>
                  <a:cubicBezTo>
                    <a:pt x="257" y="273"/>
                    <a:pt x="260" y="274"/>
                    <a:pt x="262" y="274"/>
                  </a:cubicBezTo>
                  <a:cubicBezTo>
                    <a:pt x="272" y="274"/>
                    <a:pt x="283" y="266"/>
                    <a:pt x="293" y="256"/>
                  </a:cubicBezTo>
                  <a:cubicBezTo>
                    <a:pt x="302" y="247"/>
                    <a:pt x="306" y="239"/>
                    <a:pt x="306" y="222"/>
                  </a:cubicBezTo>
                  <a:cubicBezTo>
                    <a:pt x="302" y="200"/>
                    <a:pt x="255" y="141"/>
                    <a:pt x="196" y="90"/>
                  </a:cubicBezTo>
                  <a:cubicBezTo>
                    <a:pt x="139" y="42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8345411" y="4883399"/>
              <a:ext cx="40539" cy="35495"/>
            </a:xfrm>
            <a:custGeom>
              <a:avLst/>
              <a:gdLst/>
              <a:ahLst/>
              <a:cxnLst/>
              <a:rect l="l" t="t" r="r" b="b"/>
              <a:pathLst>
                <a:path w="217" h="190" extrusionOk="0">
                  <a:moveTo>
                    <a:pt x="48" y="1"/>
                  </a:moveTo>
                  <a:cubicBezTo>
                    <a:pt x="45" y="1"/>
                    <a:pt x="41" y="1"/>
                    <a:pt x="39" y="3"/>
                  </a:cubicBezTo>
                  <a:cubicBezTo>
                    <a:pt x="26" y="7"/>
                    <a:pt x="22" y="19"/>
                    <a:pt x="13" y="32"/>
                  </a:cubicBezTo>
                  <a:cubicBezTo>
                    <a:pt x="5" y="45"/>
                    <a:pt x="1" y="53"/>
                    <a:pt x="5" y="66"/>
                  </a:cubicBezTo>
                  <a:cubicBezTo>
                    <a:pt x="5" y="83"/>
                    <a:pt x="43" y="113"/>
                    <a:pt x="81" y="138"/>
                  </a:cubicBezTo>
                  <a:cubicBezTo>
                    <a:pt x="113" y="166"/>
                    <a:pt x="148" y="190"/>
                    <a:pt x="166" y="190"/>
                  </a:cubicBezTo>
                  <a:cubicBezTo>
                    <a:pt x="168" y="190"/>
                    <a:pt x="169" y="190"/>
                    <a:pt x="170" y="189"/>
                  </a:cubicBezTo>
                  <a:cubicBezTo>
                    <a:pt x="183" y="185"/>
                    <a:pt x="196" y="177"/>
                    <a:pt x="204" y="164"/>
                  </a:cubicBezTo>
                  <a:cubicBezTo>
                    <a:pt x="213" y="151"/>
                    <a:pt x="217" y="143"/>
                    <a:pt x="217" y="130"/>
                  </a:cubicBezTo>
                  <a:cubicBezTo>
                    <a:pt x="217" y="113"/>
                    <a:pt x="183" y="75"/>
                    <a:pt x="145" y="45"/>
                  </a:cubicBezTo>
                  <a:cubicBezTo>
                    <a:pt x="109" y="20"/>
                    <a:pt x="70" y="1"/>
                    <a:pt x="48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8228837" y="4869388"/>
              <a:ext cx="23913" cy="21671"/>
            </a:xfrm>
            <a:custGeom>
              <a:avLst/>
              <a:gdLst/>
              <a:ahLst/>
              <a:cxnLst/>
              <a:rect l="l" t="t" r="r" b="b"/>
              <a:pathLst>
                <a:path w="128" h="116" extrusionOk="0">
                  <a:moveTo>
                    <a:pt x="54" y="1"/>
                  </a:moveTo>
                  <a:cubicBezTo>
                    <a:pt x="33" y="1"/>
                    <a:pt x="14" y="6"/>
                    <a:pt x="9" y="18"/>
                  </a:cubicBezTo>
                  <a:cubicBezTo>
                    <a:pt x="5" y="27"/>
                    <a:pt x="5" y="39"/>
                    <a:pt x="5" y="56"/>
                  </a:cubicBezTo>
                  <a:cubicBezTo>
                    <a:pt x="1" y="69"/>
                    <a:pt x="1" y="78"/>
                    <a:pt x="5" y="90"/>
                  </a:cubicBezTo>
                  <a:cubicBezTo>
                    <a:pt x="12" y="105"/>
                    <a:pt x="48" y="116"/>
                    <a:pt x="79" y="116"/>
                  </a:cubicBezTo>
                  <a:cubicBezTo>
                    <a:pt x="100" y="116"/>
                    <a:pt x="118" y="111"/>
                    <a:pt x="124" y="99"/>
                  </a:cubicBezTo>
                  <a:cubicBezTo>
                    <a:pt x="128" y="90"/>
                    <a:pt x="128" y="78"/>
                    <a:pt x="128" y="61"/>
                  </a:cubicBezTo>
                  <a:cubicBezTo>
                    <a:pt x="128" y="48"/>
                    <a:pt x="128" y="35"/>
                    <a:pt x="124" y="27"/>
                  </a:cubicBezTo>
                  <a:cubicBezTo>
                    <a:pt x="119" y="12"/>
                    <a:pt x="84" y="1"/>
                    <a:pt x="54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7784772" y="4694527"/>
              <a:ext cx="1103905" cy="527199"/>
            </a:xfrm>
            <a:custGeom>
              <a:avLst/>
              <a:gdLst/>
              <a:ahLst/>
              <a:cxnLst/>
              <a:rect l="l" t="t" r="r" b="b"/>
              <a:pathLst>
                <a:path w="5909" h="2822" extrusionOk="0">
                  <a:moveTo>
                    <a:pt x="2664" y="110"/>
                  </a:moveTo>
                  <a:cubicBezTo>
                    <a:pt x="2847" y="110"/>
                    <a:pt x="3035" y="134"/>
                    <a:pt x="3222" y="186"/>
                  </a:cubicBezTo>
                  <a:cubicBezTo>
                    <a:pt x="3456" y="250"/>
                    <a:pt x="3681" y="364"/>
                    <a:pt x="3872" y="521"/>
                  </a:cubicBezTo>
                  <a:cubicBezTo>
                    <a:pt x="4067" y="682"/>
                    <a:pt x="4224" y="890"/>
                    <a:pt x="4326" y="1120"/>
                  </a:cubicBezTo>
                  <a:lnTo>
                    <a:pt x="4351" y="1179"/>
                  </a:lnTo>
                  <a:cubicBezTo>
                    <a:pt x="4211" y="1205"/>
                    <a:pt x="4080" y="1247"/>
                    <a:pt x="3961" y="1302"/>
                  </a:cubicBezTo>
                  <a:cubicBezTo>
                    <a:pt x="3702" y="1425"/>
                    <a:pt x="3494" y="1591"/>
                    <a:pt x="3379" y="1761"/>
                  </a:cubicBezTo>
                  <a:cubicBezTo>
                    <a:pt x="3260" y="1935"/>
                    <a:pt x="3235" y="2092"/>
                    <a:pt x="3231" y="2168"/>
                  </a:cubicBezTo>
                  <a:cubicBezTo>
                    <a:pt x="3222" y="2249"/>
                    <a:pt x="3226" y="2308"/>
                    <a:pt x="3235" y="2342"/>
                  </a:cubicBezTo>
                  <a:cubicBezTo>
                    <a:pt x="3231" y="2363"/>
                    <a:pt x="3231" y="2389"/>
                    <a:pt x="3239" y="2423"/>
                  </a:cubicBezTo>
                  <a:cubicBezTo>
                    <a:pt x="3239" y="2427"/>
                    <a:pt x="3239" y="2427"/>
                    <a:pt x="3239" y="2427"/>
                  </a:cubicBezTo>
                  <a:cubicBezTo>
                    <a:pt x="3010" y="2431"/>
                    <a:pt x="2789" y="2435"/>
                    <a:pt x="2581" y="2435"/>
                  </a:cubicBezTo>
                  <a:cubicBezTo>
                    <a:pt x="2373" y="2440"/>
                    <a:pt x="2174" y="2444"/>
                    <a:pt x="1991" y="2444"/>
                  </a:cubicBezTo>
                  <a:cubicBezTo>
                    <a:pt x="1949" y="2448"/>
                    <a:pt x="1902" y="2448"/>
                    <a:pt x="1860" y="2448"/>
                  </a:cubicBezTo>
                  <a:cubicBezTo>
                    <a:pt x="1817" y="2448"/>
                    <a:pt x="1775" y="2452"/>
                    <a:pt x="1732" y="2452"/>
                  </a:cubicBezTo>
                  <a:cubicBezTo>
                    <a:pt x="1718" y="2452"/>
                    <a:pt x="1706" y="2454"/>
                    <a:pt x="1693" y="2454"/>
                  </a:cubicBezTo>
                  <a:cubicBezTo>
                    <a:pt x="1687" y="2454"/>
                    <a:pt x="1680" y="2454"/>
                    <a:pt x="1673" y="2452"/>
                  </a:cubicBezTo>
                  <a:cubicBezTo>
                    <a:pt x="1635" y="2452"/>
                    <a:pt x="1592" y="2452"/>
                    <a:pt x="1558" y="2444"/>
                  </a:cubicBezTo>
                  <a:cubicBezTo>
                    <a:pt x="1541" y="2444"/>
                    <a:pt x="1529" y="2440"/>
                    <a:pt x="1512" y="2435"/>
                  </a:cubicBezTo>
                  <a:cubicBezTo>
                    <a:pt x="1376" y="2410"/>
                    <a:pt x="1274" y="2346"/>
                    <a:pt x="1198" y="2283"/>
                  </a:cubicBezTo>
                  <a:cubicBezTo>
                    <a:pt x="1125" y="2215"/>
                    <a:pt x="1075" y="2155"/>
                    <a:pt x="1045" y="2113"/>
                  </a:cubicBezTo>
                  <a:cubicBezTo>
                    <a:pt x="1019" y="2079"/>
                    <a:pt x="998" y="2049"/>
                    <a:pt x="981" y="2024"/>
                  </a:cubicBezTo>
                  <a:cubicBezTo>
                    <a:pt x="968" y="1994"/>
                    <a:pt x="951" y="1969"/>
                    <a:pt x="939" y="1947"/>
                  </a:cubicBezTo>
                  <a:cubicBezTo>
                    <a:pt x="913" y="1905"/>
                    <a:pt x="901" y="1867"/>
                    <a:pt x="884" y="1845"/>
                  </a:cubicBezTo>
                  <a:cubicBezTo>
                    <a:pt x="879" y="1833"/>
                    <a:pt x="875" y="1828"/>
                    <a:pt x="871" y="1820"/>
                  </a:cubicBezTo>
                  <a:cubicBezTo>
                    <a:pt x="875" y="1816"/>
                    <a:pt x="875" y="1799"/>
                    <a:pt x="871" y="1765"/>
                  </a:cubicBezTo>
                  <a:cubicBezTo>
                    <a:pt x="871" y="1735"/>
                    <a:pt x="862" y="1684"/>
                    <a:pt x="867" y="1612"/>
                  </a:cubicBezTo>
                  <a:cubicBezTo>
                    <a:pt x="867" y="1591"/>
                    <a:pt x="867" y="1561"/>
                    <a:pt x="867" y="1531"/>
                  </a:cubicBezTo>
                  <a:cubicBezTo>
                    <a:pt x="867" y="1510"/>
                    <a:pt x="871" y="1480"/>
                    <a:pt x="875" y="1455"/>
                  </a:cubicBezTo>
                  <a:cubicBezTo>
                    <a:pt x="888" y="1349"/>
                    <a:pt x="922" y="1132"/>
                    <a:pt x="1075" y="890"/>
                  </a:cubicBezTo>
                  <a:cubicBezTo>
                    <a:pt x="1147" y="772"/>
                    <a:pt x="1253" y="649"/>
                    <a:pt x="1393" y="538"/>
                  </a:cubicBezTo>
                  <a:cubicBezTo>
                    <a:pt x="1529" y="424"/>
                    <a:pt x="1698" y="326"/>
                    <a:pt x="1889" y="254"/>
                  </a:cubicBezTo>
                  <a:cubicBezTo>
                    <a:pt x="2120" y="164"/>
                    <a:pt x="2386" y="110"/>
                    <a:pt x="2664" y="110"/>
                  </a:cubicBezTo>
                  <a:close/>
                  <a:moveTo>
                    <a:pt x="4598" y="1269"/>
                  </a:moveTo>
                  <a:cubicBezTo>
                    <a:pt x="4693" y="1269"/>
                    <a:pt x="4792" y="1279"/>
                    <a:pt x="4890" y="1298"/>
                  </a:cubicBezTo>
                  <a:cubicBezTo>
                    <a:pt x="4954" y="1311"/>
                    <a:pt x="5013" y="1328"/>
                    <a:pt x="5077" y="1345"/>
                  </a:cubicBezTo>
                  <a:cubicBezTo>
                    <a:pt x="5170" y="1379"/>
                    <a:pt x="5264" y="1417"/>
                    <a:pt x="5353" y="1468"/>
                  </a:cubicBezTo>
                  <a:cubicBezTo>
                    <a:pt x="5497" y="1548"/>
                    <a:pt x="5625" y="1663"/>
                    <a:pt x="5705" y="1803"/>
                  </a:cubicBezTo>
                  <a:cubicBezTo>
                    <a:pt x="5748" y="1875"/>
                    <a:pt x="5773" y="1952"/>
                    <a:pt x="5786" y="2028"/>
                  </a:cubicBezTo>
                  <a:cubicBezTo>
                    <a:pt x="5794" y="2109"/>
                    <a:pt x="5790" y="2185"/>
                    <a:pt x="5752" y="2249"/>
                  </a:cubicBezTo>
                  <a:cubicBezTo>
                    <a:pt x="5739" y="2274"/>
                    <a:pt x="5709" y="2304"/>
                    <a:pt x="5680" y="2329"/>
                  </a:cubicBezTo>
                  <a:cubicBezTo>
                    <a:pt x="5650" y="2355"/>
                    <a:pt x="5620" y="2376"/>
                    <a:pt x="5586" y="2397"/>
                  </a:cubicBezTo>
                  <a:cubicBezTo>
                    <a:pt x="5518" y="2435"/>
                    <a:pt x="5442" y="2465"/>
                    <a:pt x="5366" y="2486"/>
                  </a:cubicBezTo>
                  <a:cubicBezTo>
                    <a:pt x="5047" y="2567"/>
                    <a:pt x="4733" y="2601"/>
                    <a:pt x="4457" y="2601"/>
                  </a:cubicBezTo>
                  <a:cubicBezTo>
                    <a:pt x="4427" y="2601"/>
                    <a:pt x="4396" y="2602"/>
                    <a:pt x="4366" y="2602"/>
                  </a:cubicBezTo>
                  <a:cubicBezTo>
                    <a:pt x="4123" y="2602"/>
                    <a:pt x="3905" y="2588"/>
                    <a:pt x="3732" y="2584"/>
                  </a:cubicBezTo>
                  <a:cubicBezTo>
                    <a:pt x="3655" y="2580"/>
                    <a:pt x="3583" y="2567"/>
                    <a:pt x="3524" y="2558"/>
                  </a:cubicBezTo>
                  <a:cubicBezTo>
                    <a:pt x="3515" y="2554"/>
                    <a:pt x="3502" y="2554"/>
                    <a:pt x="3490" y="2550"/>
                  </a:cubicBezTo>
                  <a:cubicBezTo>
                    <a:pt x="3464" y="2546"/>
                    <a:pt x="3439" y="2537"/>
                    <a:pt x="3417" y="2533"/>
                  </a:cubicBezTo>
                  <a:cubicBezTo>
                    <a:pt x="3417" y="2529"/>
                    <a:pt x="3413" y="2529"/>
                    <a:pt x="3409" y="2529"/>
                  </a:cubicBezTo>
                  <a:cubicBezTo>
                    <a:pt x="3388" y="2520"/>
                    <a:pt x="3375" y="2508"/>
                    <a:pt x="3362" y="2499"/>
                  </a:cubicBezTo>
                  <a:cubicBezTo>
                    <a:pt x="3333" y="2478"/>
                    <a:pt x="3311" y="2452"/>
                    <a:pt x="3303" y="2427"/>
                  </a:cubicBezTo>
                  <a:cubicBezTo>
                    <a:pt x="3299" y="2418"/>
                    <a:pt x="3294" y="2414"/>
                    <a:pt x="3294" y="2410"/>
                  </a:cubicBezTo>
                  <a:cubicBezTo>
                    <a:pt x="3286" y="2393"/>
                    <a:pt x="3282" y="2380"/>
                    <a:pt x="3282" y="2372"/>
                  </a:cubicBezTo>
                  <a:cubicBezTo>
                    <a:pt x="3282" y="2338"/>
                    <a:pt x="3282" y="2274"/>
                    <a:pt x="3303" y="2172"/>
                  </a:cubicBezTo>
                  <a:cubicBezTo>
                    <a:pt x="3316" y="2104"/>
                    <a:pt x="3341" y="1964"/>
                    <a:pt x="3456" y="1811"/>
                  </a:cubicBezTo>
                  <a:cubicBezTo>
                    <a:pt x="3562" y="1659"/>
                    <a:pt x="3761" y="1510"/>
                    <a:pt x="4012" y="1396"/>
                  </a:cubicBezTo>
                  <a:cubicBezTo>
                    <a:pt x="4122" y="1340"/>
                    <a:pt x="4254" y="1302"/>
                    <a:pt x="4389" y="1285"/>
                  </a:cubicBezTo>
                  <a:cubicBezTo>
                    <a:pt x="4428" y="1277"/>
                    <a:pt x="4466" y="1272"/>
                    <a:pt x="4504" y="1272"/>
                  </a:cubicBezTo>
                  <a:cubicBezTo>
                    <a:pt x="4535" y="1270"/>
                    <a:pt x="4566" y="1269"/>
                    <a:pt x="4598" y="1269"/>
                  </a:cubicBezTo>
                  <a:close/>
                  <a:moveTo>
                    <a:pt x="807" y="1629"/>
                  </a:moveTo>
                  <a:cubicBezTo>
                    <a:pt x="811" y="1693"/>
                    <a:pt x="824" y="1739"/>
                    <a:pt x="833" y="1769"/>
                  </a:cubicBezTo>
                  <a:cubicBezTo>
                    <a:pt x="833" y="1773"/>
                    <a:pt x="837" y="1782"/>
                    <a:pt x="837" y="1786"/>
                  </a:cubicBezTo>
                  <a:cubicBezTo>
                    <a:pt x="833" y="1786"/>
                    <a:pt x="833" y="1799"/>
                    <a:pt x="845" y="1854"/>
                  </a:cubicBezTo>
                  <a:cubicBezTo>
                    <a:pt x="858" y="1884"/>
                    <a:pt x="862" y="1922"/>
                    <a:pt x="888" y="1969"/>
                  </a:cubicBezTo>
                  <a:cubicBezTo>
                    <a:pt x="901" y="1994"/>
                    <a:pt x="913" y="2024"/>
                    <a:pt x="926" y="2053"/>
                  </a:cubicBezTo>
                  <a:cubicBezTo>
                    <a:pt x="943" y="2087"/>
                    <a:pt x="964" y="2121"/>
                    <a:pt x="985" y="2160"/>
                  </a:cubicBezTo>
                  <a:cubicBezTo>
                    <a:pt x="1015" y="2206"/>
                    <a:pt x="1070" y="2274"/>
                    <a:pt x="1147" y="2351"/>
                  </a:cubicBezTo>
                  <a:cubicBezTo>
                    <a:pt x="1232" y="2423"/>
                    <a:pt x="1350" y="2495"/>
                    <a:pt x="1499" y="2529"/>
                  </a:cubicBezTo>
                  <a:lnTo>
                    <a:pt x="1503" y="2529"/>
                  </a:lnTo>
                  <a:cubicBezTo>
                    <a:pt x="1478" y="2558"/>
                    <a:pt x="1448" y="2580"/>
                    <a:pt x="1410" y="2601"/>
                  </a:cubicBezTo>
                  <a:cubicBezTo>
                    <a:pt x="1325" y="2660"/>
                    <a:pt x="1215" y="2686"/>
                    <a:pt x="1104" y="2699"/>
                  </a:cubicBezTo>
                  <a:cubicBezTo>
                    <a:pt x="1045" y="2703"/>
                    <a:pt x="990" y="2703"/>
                    <a:pt x="930" y="2707"/>
                  </a:cubicBezTo>
                  <a:lnTo>
                    <a:pt x="756" y="2707"/>
                  </a:lnTo>
                  <a:cubicBezTo>
                    <a:pt x="637" y="2707"/>
                    <a:pt x="536" y="2699"/>
                    <a:pt x="429" y="2669"/>
                  </a:cubicBezTo>
                  <a:cubicBezTo>
                    <a:pt x="328" y="2639"/>
                    <a:pt x="230" y="2601"/>
                    <a:pt x="171" y="2533"/>
                  </a:cubicBezTo>
                  <a:cubicBezTo>
                    <a:pt x="107" y="2474"/>
                    <a:pt x="98" y="2384"/>
                    <a:pt x="115" y="2304"/>
                  </a:cubicBezTo>
                  <a:cubicBezTo>
                    <a:pt x="132" y="2219"/>
                    <a:pt x="171" y="2143"/>
                    <a:pt x="209" y="2075"/>
                  </a:cubicBezTo>
                  <a:cubicBezTo>
                    <a:pt x="251" y="2007"/>
                    <a:pt x="289" y="1947"/>
                    <a:pt x="332" y="1905"/>
                  </a:cubicBezTo>
                  <a:cubicBezTo>
                    <a:pt x="421" y="1820"/>
                    <a:pt x="502" y="1773"/>
                    <a:pt x="544" y="1744"/>
                  </a:cubicBezTo>
                  <a:cubicBezTo>
                    <a:pt x="625" y="1697"/>
                    <a:pt x="663" y="1671"/>
                    <a:pt x="680" y="1654"/>
                  </a:cubicBezTo>
                  <a:cubicBezTo>
                    <a:pt x="697" y="1654"/>
                    <a:pt x="735" y="1646"/>
                    <a:pt x="807" y="1629"/>
                  </a:cubicBezTo>
                  <a:close/>
                  <a:moveTo>
                    <a:pt x="2676" y="0"/>
                  </a:moveTo>
                  <a:cubicBezTo>
                    <a:pt x="2376" y="0"/>
                    <a:pt x="2089" y="61"/>
                    <a:pt x="1843" y="160"/>
                  </a:cubicBezTo>
                  <a:cubicBezTo>
                    <a:pt x="1643" y="237"/>
                    <a:pt x="1465" y="347"/>
                    <a:pt x="1325" y="466"/>
                  </a:cubicBezTo>
                  <a:cubicBezTo>
                    <a:pt x="1181" y="585"/>
                    <a:pt x="1070" y="721"/>
                    <a:pt x="994" y="852"/>
                  </a:cubicBezTo>
                  <a:cubicBezTo>
                    <a:pt x="837" y="1111"/>
                    <a:pt x="807" y="1340"/>
                    <a:pt x="799" y="1455"/>
                  </a:cubicBezTo>
                  <a:cubicBezTo>
                    <a:pt x="799" y="1489"/>
                    <a:pt x="799" y="1523"/>
                    <a:pt x="799" y="1553"/>
                  </a:cubicBezTo>
                  <a:cubicBezTo>
                    <a:pt x="705" y="1591"/>
                    <a:pt x="671" y="1616"/>
                    <a:pt x="659" y="1629"/>
                  </a:cubicBezTo>
                  <a:cubicBezTo>
                    <a:pt x="633" y="1633"/>
                    <a:pt x="591" y="1646"/>
                    <a:pt x="506" y="1680"/>
                  </a:cubicBezTo>
                  <a:cubicBezTo>
                    <a:pt x="459" y="1705"/>
                    <a:pt x="370" y="1748"/>
                    <a:pt x="268" y="1845"/>
                  </a:cubicBezTo>
                  <a:cubicBezTo>
                    <a:pt x="243" y="1867"/>
                    <a:pt x="217" y="1896"/>
                    <a:pt x="192" y="1926"/>
                  </a:cubicBezTo>
                  <a:cubicBezTo>
                    <a:pt x="166" y="1960"/>
                    <a:pt x="149" y="1994"/>
                    <a:pt x="124" y="2028"/>
                  </a:cubicBezTo>
                  <a:cubicBezTo>
                    <a:pt x="81" y="2100"/>
                    <a:pt x="35" y="2185"/>
                    <a:pt x="13" y="2287"/>
                  </a:cubicBezTo>
                  <a:lnTo>
                    <a:pt x="5" y="2325"/>
                  </a:lnTo>
                  <a:cubicBezTo>
                    <a:pt x="5" y="2338"/>
                    <a:pt x="5" y="2351"/>
                    <a:pt x="5" y="2367"/>
                  </a:cubicBezTo>
                  <a:cubicBezTo>
                    <a:pt x="5" y="2380"/>
                    <a:pt x="1" y="2393"/>
                    <a:pt x="5" y="2410"/>
                  </a:cubicBezTo>
                  <a:lnTo>
                    <a:pt x="9" y="2452"/>
                  </a:lnTo>
                  <a:cubicBezTo>
                    <a:pt x="13" y="2482"/>
                    <a:pt x="30" y="2508"/>
                    <a:pt x="39" y="2537"/>
                  </a:cubicBezTo>
                  <a:cubicBezTo>
                    <a:pt x="56" y="2563"/>
                    <a:pt x="73" y="2588"/>
                    <a:pt x="94" y="2609"/>
                  </a:cubicBezTo>
                  <a:cubicBezTo>
                    <a:pt x="179" y="2703"/>
                    <a:pt x="294" y="2745"/>
                    <a:pt x="404" y="2775"/>
                  </a:cubicBezTo>
                  <a:cubicBezTo>
                    <a:pt x="459" y="2792"/>
                    <a:pt x="519" y="2805"/>
                    <a:pt x="578" y="2813"/>
                  </a:cubicBezTo>
                  <a:cubicBezTo>
                    <a:pt x="637" y="2817"/>
                    <a:pt x="701" y="2822"/>
                    <a:pt x="756" y="2822"/>
                  </a:cubicBezTo>
                  <a:cubicBezTo>
                    <a:pt x="816" y="2822"/>
                    <a:pt x="875" y="2822"/>
                    <a:pt x="934" y="2817"/>
                  </a:cubicBezTo>
                  <a:cubicBezTo>
                    <a:pt x="994" y="2817"/>
                    <a:pt x="1058" y="2817"/>
                    <a:pt x="1117" y="2809"/>
                  </a:cubicBezTo>
                  <a:cubicBezTo>
                    <a:pt x="1240" y="2800"/>
                    <a:pt x="1367" y="2766"/>
                    <a:pt x="1474" y="2699"/>
                  </a:cubicBezTo>
                  <a:cubicBezTo>
                    <a:pt x="1529" y="2660"/>
                    <a:pt x="1580" y="2618"/>
                    <a:pt x="1618" y="2563"/>
                  </a:cubicBezTo>
                  <a:cubicBezTo>
                    <a:pt x="1622" y="2558"/>
                    <a:pt x="1626" y="2550"/>
                    <a:pt x="1626" y="2546"/>
                  </a:cubicBezTo>
                  <a:lnTo>
                    <a:pt x="1631" y="2546"/>
                  </a:lnTo>
                  <a:cubicBezTo>
                    <a:pt x="1665" y="2546"/>
                    <a:pt x="1703" y="2550"/>
                    <a:pt x="1741" y="2550"/>
                  </a:cubicBezTo>
                  <a:cubicBezTo>
                    <a:pt x="1788" y="2546"/>
                    <a:pt x="1826" y="2542"/>
                    <a:pt x="1868" y="2542"/>
                  </a:cubicBezTo>
                  <a:lnTo>
                    <a:pt x="2590" y="2542"/>
                  </a:lnTo>
                  <a:cubicBezTo>
                    <a:pt x="2802" y="2537"/>
                    <a:pt x="3027" y="2537"/>
                    <a:pt x="3256" y="2537"/>
                  </a:cubicBezTo>
                  <a:cubicBezTo>
                    <a:pt x="3269" y="2537"/>
                    <a:pt x="3282" y="2537"/>
                    <a:pt x="3294" y="2533"/>
                  </a:cubicBezTo>
                  <a:cubicBezTo>
                    <a:pt x="3299" y="2542"/>
                    <a:pt x="3307" y="2550"/>
                    <a:pt x="3316" y="2558"/>
                  </a:cubicBezTo>
                  <a:cubicBezTo>
                    <a:pt x="3328" y="2567"/>
                    <a:pt x="3341" y="2580"/>
                    <a:pt x="3362" y="2592"/>
                  </a:cubicBezTo>
                  <a:cubicBezTo>
                    <a:pt x="3367" y="2592"/>
                    <a:pt x="3375" y="2597"/>
                    <a:pt x="3384" y="2601"/>
                  </a:cubicBezTo>
                  <a:cubicBezTo>
                    <a:pt x="3409" y="2614"/>
                    <a:pt x="3443" y="2622"/>
                    <a:pt x="3477" y="2631"/>
                  </a:cubicBezTo>
                  <a:cubicBezTo>
                    <a:pt x="3545" y="2648"/>
                    <a:pt x="3630" y="2665"/>
                    <a:pt x="3732" y="2673"/>
                  </a:cubicBezTo>
                  <a:cubicBezTo>
                    <a:pt x="3927" y="2686"/>
                    <a:pt x="4177" y="2703"/>
                    <a:pt x="4462" y="2707"/>
                  </a:cubicBezTo>
                  <a:cubicBezTo>
                    <a:pt x="4746" y="2707"/>
                    <a:pt x="5069" y="2673"/>
                    <a:pt x="5400" y="2592"/>
                  </a:cubicBezTo>
                  <a:cubicBezTo>
                    <a:pt x="5480" y="2571"/>
                    <a:pt x="5565" y="2537"/>
                    <a:pt x="5646" y="2491"/>
                  </a:cubicBezTo>
                  <a:cubicBezTo>
                    <a:pt x="5684" y="2469"/>
                    <a:pt x="5722" y="2444"/>
                    <a:pt x="5760" y="2410"/>
                  </a:cubicBezTo>
                  <a:cubicBezTo>
                    <a:pt x="5777" y="2397"/>
                    <a:pt x="5794" y="2380"/>
                    <a:pt x="5811" y="2363"/>
                  </a:cubicBezTo>
                  <a:cubicBezTo>
                    <a:pt x="5828" y="2342"/>
                    <a:pt x="5841" y="2321"/>
                    <a:pt x="5854" y="2300"/>
                  </a:cubicBezTo>
                  <a:cubicBezTo>
                    <a:pt x="5905" y="2206"/>
                    <a:pt x="5909" y="2104"/>
                    <a:pt x="5896" y="2007"/>
                  </a:cubicBezTo>
                  <a:cubicBezTo>
                    <a:pt x="5883" y="1913"/>
                    <a:pt x="5850" y="1824"/>
                    <a:pt x="5803" y="1744"/>
                  </a:cubicBezTo>
                  <a:cubicBezTo>
                    <a:pt x="5705" y="1578"/>
                    <a:pt x="5561" y="1455"/>
                    <a:pt x="5404" y="1366"/>
                  </a:cubicBezTo>
                  <a:cubicBezTo>
                    <a:pt x="5302" y="1311"/>
                    <a:pt x="5196" y="1268"/>
                    <a:pt x="5090" y="1234"/>
                  </a:cubicBezTo>
                  <a:cubicBezTo>
                    <a:pt x="5030" y="1213"/>
                    <a:pt x="4967" y="1196"/>
                    <a:pt x="4907" y="1188"/>
                  </a:cubicBezTo>
                  <a:cubicBezTo>
                    <a:pt x="4810" y="1168"/>
                    <a:pt x="4713" y="1160"/>
                    <a:pt x="4618" y="1160"/>
                  </a:cubicBezTo>
                  <a:cubicBezTo>
                    <a:pt x="4568" y="1160"/>
                    <a:pt x="4518" y="1162"/>
                    <a:pt x="4470" y="1166"/>
                  </a:cubicBezTo>
                  <a:cubicBezTo>
                    <a:pt x="4457" y="1132"/>
                    <a:pt x="4445" y="1098"/>
                    <a:pt x="4428" y="1064"/>
                  </a:cubicBezTo>
                  <a:cubicBezTo>
                    <a:pt x="4317" y="818"/>
                    <a:pt x="4148" y="602"/>
                    <a:pt x="3940" y="432"/>
                  </a:cubicBezTo>
                  <a:cubicBezTo>
                    <a:pt x="3732" y="262"/>
                    <a:pt x="3490" y="143"/>
                    <a:pt x="3243" y="76"/>
                  </a:cubicBezTo>
                  <a:cubicBezTo>
                    <a:pt x="3053" y="24"/>
                    <a:pt x="2862" y="0"/>
                    <a:pt x="2676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7803080" y="4998665"/>
              <a:ext cx="262665" cy="201763"/>
            </a:xfrm>
            <a:custGeom>
              <a:avLst/>
              <a:gdLst/>
              <a:ahLst/>
              <a:cxnLst/>
              <a:rect l="l" t="t" r="r" b="b"/>
              <a:pathLst>
                <a:path w="1406" h="1080" extrusionOk="0">
                  <a:moveTo>
                    <a:pt x="709" y="1"/>
                  </a:moveTo>
                  <a:cubicBezTo>
                    <a:pt x="637" y="18"/>
                    <a:pt x="599" y="26"/>
                    <a:pt x="582" y="26"/>
                  </a:cubicBezTo>
                  <a:cubicBezTo>
                    <a:pt x="569" y="39"/>
                    <a:pt x="539" y="60"/>
                    <a:pt x="488" y="94"/>
                  </a:cubicBezTo>
                  <a:cubicBezTo>
                    <a:pt x="476" y="99"/>
                    <a:pt x="463" y="107"/>
                    <a:pt x="446" y="116"/>
                  </a:cubicBezTo>
                  <a:cubicBezTo>
                    <a:pt x="404" y="145"/>
                    <a:pt x="323" y="192"/>
                    <a:pt x="234" y="277"/>
                  </a:cubicBezTo>
                  <a:cubicBezTo>
                    <a:pt x="191" y="319"/>
                    <a:pt x="153" y="379"/>
                    <a:pt x="111" y="447"/>
                  </a:cubicBezTo>
                  <a:cubicBezTo>
                    <a:pt x="73" y="515"/>
                    <a:pt x="34" y="591"/>
                    <a:pt x="17" y="676"/>
                  </a:cubicBezTo>
                  <a:cubicBezTo>
                    <a:pt x="0" y="756"/>
                    <a:pt x="9" y="846"/>
                    <a:pt x="73" y="905"/>
                  </a:cubicBezTo>
                  <a:cubicBezTo>
                    <a:pt x="132" y="973"/>
                    <a:pt x="230" y="1011"/>
                    <a:pt x="331" y="1041"/>
                  </a:cubicBezTo>
                  <a:cubicBezTo>
                    <a:pt x="438" y="1071"/>
                    <a:pt x="539" y="1079"/>
                    <a:pt x="658" y="1079"/>
                  </a:cubicBezTo>
                  <a:lnTo>
                    <a:pt x="862" y="1079"/>
                  </a:lnTo>
                  <a:cubicBezTo>
                    <a:pt x="909" y="1075"/>
                    <a:pt x="955" y="1075"/>
                    <a:pt x="1006" y="1071"/>
                  </a:cubicBezTo>
                  <a:cubicBezTo>
                    <a:pt x="1117" y="1058"/>
                    <a:pt x="1227" y="1032"/>
                    <a:pt x="1312" y="973"/>
                  </a:cubicBezTo>
                  <a:cubicBezTo>
                    <a:pt x="1350" y="952"/>
                    <a:pt x="1380" y="930"/>
                    <a:pt x="1405" y="901"/>
                  </a:cubicBezTo>
                  <a:lnTo>
                    <a:pt x="1401" y="901"/>
                  </a:lnTo>
                  <a:cubicBezTo>
                    <a:pt x="1252" y="867"/>
                    <a:pt x="1134" y="795"/>
                    <a:pt x="1049" y="723"/>
                  </a:cubicBezTo>
                  <a:cubicBezTo>
                    <a:pt x="972" y="646"/>
                    <a:pt x="917" y="578"/>
                    <a:pt x="887" y="532"/>
                  </a:cubicBezTo>
                  <a:cubicBezTo>
                    <a:pt x="866" y="493"/>
                    <a:pt x="845" y="459"/>
                    <a:pt x="828" y="425"/>
                  </a:cubicBezTo>
                  <a:cubicBezTo>
                    <a:pt x="815" y="396"/>
                    <a:pt x="803" y="366"/>
                    <a:pt x="790" y="341"/>
                  </a:cubicBezTo>
                  <a:cubicBezTo>
                    <a:pt x="764" y="294"/>
                    <a:pt x="760" y="256"/>
                    <a:pt x="747" y="226"/>
                  </a:cubicBezTo>
                  <a:cubicBezTo>
                    <a:pt x="735" y="171"/>
                    <a:pt x="735" y="158"/>
                    <a:pt x="739" y="158"/>
                  </a:cubicBezTo>
                  <a:cubicBezTo>
                    <a:pt x="739" y="154"/>
                    <a:pt x="735" y="145"/>
                    <a:pt x="735" y="141"/>
                  </a:cubicBezTo>
                  <a:cubicBezTo>
                    <a:pt x="726" y="111"/>
                    <a:pt x="713" y="65"/>
                    <a:pt x="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7945808" y="4714703"/>
              <a:ext cx="651993" cy="438461"/>
            </a:xfrm>
            <a:custGeom>
              <a:avLst/>
              <a:gdLst/>
              <a:ahLst/>
              <a:cxnLst/>
              <a:rect l="l" t="t" r="r" b="b"/>
              <a:pathLst>
                <a:path w="3490" h="2347" extrusionOk="0">
                  <a:moveTo>
                    <a:pt x="2038" y="393"/>
                  </a:moveTo>
                  <a:cubicBezTo>
                    <a:pt x="2050" y="393"/>
                    <a:pt x="2063" y="394"/>
                    <a:pt x="2076" y="396"/>
                  </a:cubicBezTo>
                  <a:cubicBezTo>
                    <a:pt x="2135" y="400"/>
                    <a:pt x="2186" y="426"/>
                    <a:pt x="2195" y="443"/>
                  </a:cubicBezTo>
                  <a:cubicBezTo>
                    <a:pt x="2199" y="451"/>
                    <a:pt x="2199" y="464"/>
                    <a:pt x="2195" y="477"/>
                  </a:cubicBezTo>
                  <a:cubicBezTo>
                    <a:pt x="2190" y="490"/>
                    <a:pt x="2186" y="502"/>
                    <a:pt x="2173" y="511"/>
                  </a:cubicBezTo>
                  <a:cubicBezTo>
                    <a:pt x="2168" y="516"/>
                    <a:pt x="2158" y="518"/>
                    <a:pt x="2145" y="518"/>
                  </a:cubicBezTo>
                  <a:cubicBezTo>
                    <a:pt x="2124" y="518"/>
                    <a:pt x="2096" y="513"/>
                    <a:pt x="2067" y="511"/>
                  </a:cubicBezTo>
                  <a:cubicBezTo>
                    <a:pt x="2021" y="502"/>
                    <a:pt x="1974" y="498"/>
                    <a:pt x="1961" y="490"/>
                  </a:cubicBezTo>
                  <a:cubicBezTo>
                    <a:pt x="1953" y="481"/>
                    <a:pt x="1949" y="468"/>
                    <a:pt x="1944" y="456"/>
                  </a:cubicBezTo>
                  <a:cubicBezTo>
                    <a:pt x="1944" y="439"/>
                    <a:pt x="1944" y="430"/>
                    <a:pt x="1953" y="417"/>
                  </a:cubicBezTo>
                  <a:cubicBezTo>
                    <a:pt x="1959" y="404"/>
                    <a:pt x="1994" y="393"/>
                    <a:pt x="2038" y="393"/>
                  </a:cubicBezTo>
                  <a:close/>
                  <a:moveTo>
                    <a:pt x="2605" y="549"/>
                  </a:moveTo>
                  <a:cubicBezTo>
                    <a:pt x="2630" y="549"/>
                    <a:pt x="2694" y="590"/>
                    <a:pt x="2751" y="638"/>
                  </a:cubicBezTo>
                  <a:cubicBezTo>
                    <a:pt x="2810" y="689"/>
                    <a:pt x="2857" y="748"/>
                    <a:pt x="2861" y="770"/>
                  </a:cubicBezTo>
                  <a:cubicBezTo>
                    <a:pt x="2861" y="787"/>
                    <a:pt x="2857" y="795"/>
                    <a:pt x="2848" y="804"/>
                  </a:cubicBezTo>
                  <a:cubicBezTo>
                    <a:pt x="2838" y="814"/>
                    <a:pt x="2827" y="822"/>
                    <a:pt x="2817" y="822"/>
                  </a:cubicBezTo>
                  <a:cubicBezTo>
                    <a:pt x="2815" y="822"/>
                    <a:pt x="2812" y="821"/>
                    <a:pt x="2810" y="821"/>
                  </a:cubicBezTo>
                  <a:cubicBezTo>
                    <a:pt x="2789" y="821"/>
                    <a:pt x="2734" y="774"/>
                    <a:pt x="2679" y="727"/>
                  </a:cubicBezTo>
                  <a:lnTo>
                    <a:pt x="2657" y="710"/>
                  </a:lnTo>
                  <a:cubicBezTo>
                    <a:pt x="2657" y="710"/>
                    <a:pt x="2657" y="706"/>
                    <a:pt x="2657" y="706"/>
                  </a:cubicBezTo>
                  <a:cubicBezTo>
                    <a:pt x="2611" y="668"/>
                    <a:pt x="2568" y="625"/>
                    <a:pt x="2564" y="608"/>
                  </a:cubicBezTo>
                  <a:cubicBezTo>
                    <a:pt x="2560" y="604"/>
                    <a:pt x="2560" y="600"/>
                    <a:pt x="2560" y="596"/>
                  </a:cubicBezTo>
                  <a:cubicBezTo>
                    <a:pt x="2560" y="587"/>
                    <a:pt x="2564" y="583"/>
                    <a:pt x="2568" y="574"/>
                  </a:cubicBezTo>
                  <a:cubicBezTo>
                    <a:pt x="2577" y="562"/>
                    <a:pt x="2585" y="553"/>
                    <a:pt x="2602" y="549"/>
                  </a:cubicBezTo>
                  <a:cubicBezTo>
                    <a:pt x="2603" y="549"/>
                    <a:pt x="2604" y="549"/>
                    <a:pt x="2605" y="549"/>
                  </a:cubicBezTo>
                  <a:close/>
                  <a:moveTo>
                    <a:pt x="1569" y="829"/>
                  </a:moveTo>
                  <a:cubicBezTo>
                    <a:pt x="1599" y="829"/>
                    <a:pt x="1634" y="840"/>
                    <a:pt x="1639" y="855"/>
                  </a:cubicBezTo>
                  <a:cubicBezTo>
                    <a:pt x="1643" y="863"/>
                    <a:pt x="1643" y="876"/>
                    <a:pt x="1643" y="889"/>
                  </a:cubicBezTo>
                  <a:cubicBezTo>
                    <a:pt x="1643" y="906"/>
                    <a:pt x="1643" y="918"/>
                    <a:pt x="1639" y="927"/>
                  </a:cubicBezTo>
                  <a:cubicBezTo>
                    <a:pt x="1633" y="939"/>
                    <a:pt x="1615" y="944"/>
                    <a:pt x="1594" y="944"/>
                  </a:cubicBezTo>
                  <a:cubicBezTo>
                    <a:pt x="1563" y="944"/>
                    <a:pt x="1527" y="933"/>
                    <a:pt x="1520" y="918"/>
                  </a:cubicBezTo>
                  <a:cubicBezTo>
                    <a:pt x="1516" y="906"/>
                    <a:pt x="1516" y="897"/>
                    <a:pt x="1520" y="884"/>
                  </a:cubicBezTo>
                  <a:cubicBezTo>
                    <a:pt x="1520" y="867"/>
                    <a:pt x="1520" y="855"/>
                    <a:pt x="1524" y="846"/>
                  </a:cubicBezTo>
                  <a:cubicBezTo>
                    <a:pt x="1529" y="834"/>
                    <a:pt x="1548" y="829"/>
                    <a:pt x="1569" y="829"/>
                  </a:cubicBezTo>
                  <a:close/>
                  <a:moveTo>
                    <a:pt x="2187" y="904"/>
                  </a:moveTo>
                  <a:cubicBezTo>
                    <a:pt x="2209" y="904"/>
                    <a:pt x="2248" y="923"/>
                    <a:pt x="2284" y="948"/>
                  </a:cubicBezTo>
                  <a:cubicBezTo>
                    <a:pt x="2322" y="978"/>
                    <a:pt x="2356" y="1016"/>
                    <a:pt x="2356" y="1033"/>
                  </a:cubicBezTo>
                  <a:cubicBezTo>
                    <a:pt x="2356" y="1046"/>
                    <a:pt x="2352" y="1054"/>
                    <a:pt x="2343" y="1067"/>
                  </a:cubicBezTo>
                  <a:cubicBezTo>
                    <a:pt x="2335" y="1080"/>
                    <a:pt x="2322" y="1088"/>
                    <a:pt x="2309" y="1092"/>
                  </a:cubicBezTo>
                  <a:cubicBezTo>
                    <a:pt x="2308" y="1093"/>
                    <a:pt x="2307" y="1093"/>
                    <a:pt x="2305" y="1093"/>
                  </a:cubicBezTo>
                  <a:cubicBezTo>
                    <a:pt x="2287" y="1093"/>
                    <a:pt x="2252" y="1069"/>
                    <a:pt x="2220" y="1041"/>
                  </a:cubicBezTo>
                  <a:cubicBezTo>
                    <a:pt x="2182" y="1016"/>
                    <a:pt x="2144" y="986"/>
                    <a:pt x="2144" y="969"/>
                  </a:cubicBezTo>
                  <a:cubicBezTo>
                    <a:pt x="2140" y="956"/>
                    <a:pt x="2144" y="948"/>
                    <a:pt x="2152" y="935"/>
                  </a:cubicBezTo>
                  <a:cubicBezTo>
                    <a:pt x="2161" y="922"/>
                    <a:pt x="2165" y="910"/>
                    <a:pt x="2178" y="906"/>
                  </a:cubicBezTo>
                  <a:cubicBezTo>
                    <a:pt x="2180" y="904"/>
                    <a:pt x="2184" y="904"/>
                    <a:pt x="2187" y="904"/>
                  </a:cubicBezTo>
                  <a:close/>
                  <a:moveTo>
                    <a:pt x="1805" y="0"/>
                  </a:moveTo>
                  <a:cubicBezTo>
                    <a:pt x="1652" y="0"/>
                    <a:pt x="1504" y="17"/>
                    <a:pt x="1363" y="48"/>
                  </a:cubicBezTo>
                  <a:cubicBezTo>
                    <a:pt x="1244" y="69"/>
                    <a:pt x="1134" y="103"/>
                    <a:pt x="1027" y="146"/>
                  </a:cubicBezTo>
                  <a:cubicBezTo>
                    <a:pt x="836" y="218"/>
                    <a:pt x="667" y="316"/>
                    <a:pt x="531" y="430"/>
                  </a:cubicBezTo>
                  <a:cubicBezTo>
                    <a:pt x="391" y="541"/>
                    <a:pt x="285" y="664"/>
                    <a:pt x="213" y="782"/>
                  </a:cubicBezTo>
                  <a:cubicBezTo>
                    <a:pt x="60" y="1024"/>
                    <a:pt x="26" y="1241"/>
                    <a:pt x="13" y="1347"/>
                  </a:cubicBezTo>
                  <a:cubicBezTo>
                    <a:pt x="9" y="1372"/>
                    <a:pt x="5" y="1402"/>
                    <a:pt x="5" y="1423"/>
                  </a:cubicBezTo>
                  <a:cubicBezTo>
                    <a:pt x="5" y="1453"/>
                    <a:pt x="0" y="1483"/>
                    <a:pt x="5" y="1504"/>
                  </a:cubicBezTo>
                  <a:cubicBezTo>
                    <a:pt x="0" y="1576"/>
                    <a:pt x="9" y="1627"/>
                    <a:pt x="9" y="1657"/>
                  </a:cubicBezTo>
                  <a:cubicBezTo>
                    <a:pt x="13" y="1691"/>
                    <a:pt x="13" y="1708"/>
                    <a:pt x="9" y="1712"/>
                  </a:cubicBezTo>
                  <a:cubicBezTo>
                    <a:pt x="13" y="1720"/>
                    <a:pt x="17" y="1725"/>
                    <a:pt x="22" y="1737"/>
                  </a:cubicBezTo>
                  <a:cubicBezTo>
                    <a:pt x="39" y="1759"/>
                    <a:pt x="51" y="1797"/>
                    <a:pt x="77" y="1839"/>
                  </a:cubicBezTo>
                  <a:cubicBezTo>
                    <a:pt x="89" y="1861"/>
                    <a:pt x="106" y="1886"/>
                    <a:pt x="119" y="1916"/>
                  </a:cubicBezTo>
                  <a:cubicBezTo>
                    <a:pt x="136" y="1941"/>
                    <a:pt x="157" y="1971"/>
                    <a:pt x="183" y="2005"/>
                  </a:cubicBezTo>
                  <a:cubicBezTo>
                    <a:pt x="213" y="2047"/>
                    <a:pt x="263" y="2107"/>
                    <a:pt x="336" y="2175"/>
                  </a:cubicBezTo>
                  <a:cubicBezTo>
                    <a:pt x="412" y="2238"/>
                    <a:pt x="514" y="2302"/>
                    <a:pt x="650" y="2327"/>
                  </a:cubicBezTo>
                  <a:cubicBezTo>
                    <a:pt x="667" y="2332"/>
                    <a:pt x="679" y="2336"/>
                    <a:pt x="696" y="2336"/>
                  </a:cubicBezTo>
                  <a:cubicBezTo>
                    <a:pt x="730" y="2344"/>
                    <a:pt x="773" y="2344"/>
                    <a:pt x="811" y="2344"/>
                  </a:cubicBezTo>
                  <a:cubicBezTo>
                    <a:pt x="818" y="2346"/>
                    <a:pt x="825" y="2346"/>
                    <a:pt x="831" y="2346"/>
                  </a:cubicBezTo>
                  <a:cubicBezTo>
                    <a:pt x="844" y="2346"/>
                    <a:pt x="856" y="2344"/>
                    <a:pt x="870" y="2344"/>
                  </a:cubicBezTo>
                  <a:cubicBezTo>
                    <a:pt x="913" y="2344"/>
                    <a:pt x="955" y="2340"/>
                    <a:pt x="998" y="2340"/>
                  </a:cubicBezTo>
                  <a:cubicBezTo>
                    <a:pt x="1040" y="2340"/>
                    <a:pt x="1087" y="2340"/>
                    <a:pt x="1129" y="2336"/>
                  </a:cubicBezTo>
                  <a:cubicBezTo>
                    <a:pt x="1312" y="2336"/>
                    <a:pt x="1511" y="2332"/>
                    <a:pt x="1719" y="2327"/>
                  </a:cubicBezTo>
                  <a:cubicBezTo>
                    <a:pt x="1927" y="2327"/>
                    <a:pt x="2148" y="2323"/>
                    <a:pt x="2377" y="2319"/>
                  </a:cubicBezTo>
                  <a:cubicBezTo>
                    <a:pt x="2377" y="2319"/>
                    <a:pt x="2377" y="2319"/>
                    <a:pt x="2377" y="2315"/>
                  </a:cubicBezTo>
                  <a:cubicBezTo>
                    <a:pt x="2369" y="2281"/>
                    <a:pt x="2369" y="2255"/>
                    <a:pt x="2373" y="2234"/>
                  </a:cubicBezTo>
                  <a:cubicBezTo>
                    <a:pt x="2364" y="2200"/>
                    <a:pt x="2360" y="2141"/>
                    <a:pt x="2369" y="2060"/>
                  </a:cubicBezTo>
                  <a:cubicBezTo>
                    <a:pt x="2373" y="1984"/>
                    <a:pt x="2398" y="1827"/>
                    <a:pt x="2517" y="1653"/>
                  </a:cubicBezTo>
                  <a:cubicBezTo>
                    <a:pt x="2606" y="1517"/>
                    <a:pt x="2763" y="1381"/>
                    <a:pt x="2954" y="1271"/>
                  </a:cubicBezTo>
                  <a:cubicBezTo>
                    <a:pt x="3001" y="1245"/>
                    <a:pt x="3048" y="1220"/>
                    <a:pt x="3099" y="1194"/>
                  </a:cubicBezTo>
                  <a:cubicBezTo>
                    <a:pt x="3218" y="1139"/>
                    <a:pt x="3349" y="1097"/>
                    <a:pt x="3489" y="1071"/>
                  </a:cubicBezTo>
                  <a:lnTo>
                    <a:pt x="3464" y="1012"/>
                  </a:lnTo>
                  <a:cubicBezTo>
                    <a:pt x="3362" y="782"/>
                    <a:pt x="3205" y="574"/>
                    <a:pt x="3010" y="413"/>
                  </a:cubicBezTo>
                  <a:cubicBezTo>
                    <a:pt x="2819" y="256"/>
                    <a:pt x="2594" y="142"/>
                    <a:pt x="2360" y="78"/>
                  </a:cubicBezTo>
                  <a:cubicBezTo>
                    <a:pt x="2175" y="25"/>
                    <a:pt x="1987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8397719" y="4931598"/>
              <a:ext cx="469659" cy="249028"/>
            </a:xfrm>
            <a:custGeom>
              <a:avLst/>
              <a:gdLst/>
              <a:ahLst/>
              <a:cxnLst/>
              <a:rect l="l" t="t" r="r" b="b"/>
              <a:pathLst>
                <a:path w="2514" h="1333" extrusionOk="0">
                  <a:moveTo>
                    <a:pt x="1317" y="0"/>
                  </a:moveTo>
                  <a:cubicBezTo>
                    <a:pt x="1285" y="0"/>
                    <a:pt x="1254" y="1"/>
                    <a:pt x="1223" y="3"/>
                  </a:cubicBezTo>
                  <a:cubicBezTo>
                    <a:pt x="1185" y="3"/>
                    <a:pt x="1147" y="8"/>
                    <a:pt x="1108" y="16"/>
                  </a:cubicBezTo>
                  <a:cubicBezTo>
                    <a:pt x="973" y="33"/>
                    <a:pt x="841" y="71"/>
                    <a:pt x="731" y="127"/>
                  </a:cubicBezTo>
                  <a:cubicBezTo>
                    <a:pt x="480" y="241"/>
                    <a:pt x="281" y="390"/>
                    <a:pt x="175" y="542"/>
                  </a:cubicBezTo>
                  <a:cubicBezTo>
                    <a:pt x="60" y="695"/>
                    <a:pt x="35" y="835"/>
                    <a:pt x="22" y="903"/>
                  </a:cubicBezTo>
                  <a:cubicBezTo>
                    <a:pt x="1" y="1005"/>
                    <a:pt x="1" y="1069"/>
                    <a:pt x="1" y="1103"/>
                  </a:cubicBezTo>
                  <a:cubicBezTo>
                    <a:pt x="1" y="1111"/>
                    <a:pt x="5" y="1124"/>
                    <a:pt x="13" y="1141"/>
                  </a:cubicBezTo>
                  <a:cubicBezTo>
                    <a:pt x="13" y="1145"/>
                    <a:pt x="18" y="1149"/>
                    <a:pt x="22" y="1158"/>
                  </a:cubicBezTo>
                  <a:cubicBezTo>
                    <a:pt x="30" y="1183"/>
                    <a:pt x="52" y="1209"/>
                    <a:pt x="81" y="1230"/>
                  </a:cubicBezTo>
                  <a:cubicBezTo>
                    <a:pt x="94" y="1239"/>
                    <a:pt x="107" y="1251"/>
                    <a:pt x="128" y="1260"/>
                  </a:cubicBezTo>
                  <a:cubicBezTo>
                    <a:pt x="132" y="1260"/>
                    <a:pt x="136" y="1260"/>
                    <a:pt x="136" y="1264"/>
                  </a:cubicBezTo>
                  <a:cubicBezTo>
                    <a:pt x="158" y="1268"/>
                    <a:pt x="183" y="1277"/>
                    <a:pt x="209" y="1281"/>
                  </a:cubicBezTo>
                  <a:cubicBezTo>
                    <a:pt x="277" y="1294"/>
                    <a:pt x="361" y="1311"/>
                    <a:pt x="451" y="1315"/>
                  </a:cubicBezTo>
                  <a:cubicBezTo>
                    <a:pt x="624" y="1319"/>
                    <a:pt x="842" y="1333"/>
                    <a:pt x="1085" y="1333"/>
                  </a:cubicBezTo>
                  <a:cubicBezTo>
                    <a:pt x="1115" y="1333"/>
                    <a:pt x="1146" y="1332"/>
                    <a:pt x="1176" y="1332"/>
                  </a:cubicBezTo>
                  <a:cubicBezTo>
                    <a:pt x="1452" y="1332"/>
                    <a:pt x="1766" y="1298"/>
                    <a:pt x="2085" y="1217"/>
                  </a:cubicBezTo>
                  <a:cubicBezTo>
                    <a:pt x="2161" y="1196"/>
                    <a:pt x="2237" y="1166"/>
                    <a:pt x="2305" y="1128"/>
                  </a:cubicBezTo>
                  <a:cubicBezTo>
                    <a:pt x="2339" y="1107"/>
                    <a:pt x="2369" y="1086"/>
                    <a:pt x="2399" y="1060"/>
                  </a:cubicBezTo>
                  <a:cubicBezTo>
                    <a:pt x="2428" y="1035"/>
                    <a:pt x="2458" y="1005"/>
                    <a:pt x="2471" y="980"/>
                  </a:cubicBezTo>
                  <a:cubicBezTo>
                    <a:pt x="2509" y="916"/>
                    <a:pt x="2513" y="840"/>
                    <a:pt x="2505" y="759"/>
                  </a:cubicBezTo>
                  <a:cubicBezTo>
                    <a:pt x="2492" y="683"/>
                    <a:pt x="2467" y="606"/>
                    <a:pt x="2424" y="534"/>
                  </a:cubicBezTo>
                  <a:cubicBezTo>
                    <a:pt x="2344" y="394"/>
                    <a:pt x="2216" y="279"/>
                    <a:pt x="2072" y="199"/>
                  </a:cubicBezTo>
                  <a:cubicBezTo>
                    <a:pt x="1923" y="114"/>
                    <a:pt x="1766" y="59"/>
                    <a:pt x="1609" y="29"/>
                  </a:cubicBezTo>
                  <a:cubicBezTo>
                    <a:pt x="1511" y="10"/>
                    <a:pt x="1412" y="0"/>
                    <a:pt x="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8200253" y="4714703"/>
              <a:ext cx="397548" cy="237445"/>
            </a:xfrm>
            <a:custGeom>
              <a:avLst/>
              <a:gdLst/>
              <a:ahLst/>
              <a:cxnLst/>
              <a:rect l="l" t="t" r="r" b="b"/>
              <a:pathLst>
                <a:path w="2128" h="1271" extrusionOk="0">
                  <a:moveTo>
                    <a:pt x="443" y="0"/>
                  </a:moveTo>
                  <a:cubicBezTo>
                    <a:pt x="290" y="0"/>
                    <a:pt x="142" y="17"/>
                    <a:pt x="1" y="48"/>
                  </a:cubicBezTo>
                  <a:cubicBezTo>
                    <a:pt x="260" y="74"/>
                    <a:pt x="794" y="180"/>
                    <a:pt x="1198" y="596"/>
                  </a:cubicBezTo>
                  <a:cubicBezTo>
                    <a:pt x="1232" y="630"/>
                    <a:pt x="1266" y="668"/>
                    <a:pt x="1295" y="706"/>
                  </a:cubicBezTo>
                  <a:cubicBezTo>
                    <a:pt x="1295" y="706"/>
                    <a:pt x="1295" y="710"/>
                    <a:pt x="1295" y="710"/>
                  </a:cubicBezTo>
                  <a:cubicBezTo>
                    <a:pt x="1418" y="859"/>
                    <a:pt x="1520" y="1046"/>
                    <a:pt x="1592" y="1271"/>
                  </a:cubicBezTo>
                  <a:cubicBezTo>
                    <a:pt x="1639" y="1245"/>
                    <a:pt x="1686" y="1220"/>
                    <a:pt x="1737" y="1194"/>
                  </a:cubicBezTo>
                  <a:cubicBezTo>
                    <a:pt x="1856" y="1139"/>
                    <a:pt x="1987" y="1097"/>
                    <a:pt x="2127" y="1071"/>
                  </a:cubicBezTo>
                  <a:lnTo>
                    <a:pt x="2102" y="1012"/>
                  </a:lnTo>
                  <a:cubicBezTo>
                    <a:pt x="2000" y="782"/>
                    <a:pt x="1843" y="574"/>
                    <a:pt x="1648" y="413"/>
                  </a:cubicBezTo>
                  <a:cubicBezTo>
                    <a:pt x="1457" y="256"/>
                    <a:pt x="1232" y="142"/>
                    <a:pt x="998" y="78"/>
                  </a:cubicBezTo>
                  <a:cubicBezTo>
                    <a:pt x="813" y="25"/>
                    <a:pt x="625" y="0"/>
                    <a:pt x="443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7872015" y="4998665"/>
              <a:ext cx="193730" cy="201763"/>
            </a:xfrm>
            <a:custGeom>
              <a:avLst/>
              <a:gdLst/>
              <a:ahLst/>
              <a:cxnLst/>
              <a:rect l="l" t="t" r="r" b="b"/>
              <a:pathLst>
                <a:path w="1037" h="1080" extrusionOk="0">
                  <a:moveTo>
                    <a:pt x="340" y="1"/>
                  </a:moveTo>
                  <a:cubicBezTo>
                    <a:pt x="268" y="18"/>
                    <a:pt x="230" y="26"/>
                    <a:pt x="213" y="26"/>
                  </a:cubicBezTo>
                  <a:cubicBezTo>
                    <a:pt x="200" y="39"/>
                    <a:pt x="170" y="60"/>
                    <a:pt x="119" y="94"/>
                  </a:cubicBezTo>
                  <a:cubicBezTo>
                    <a:pt x="64" y="268"/>
                    <a:pt x="1" y="710"/>
                    <a:pt x="493" y="1079"/>
                  </a:cubicBezTo>
                  <a:cubicBezTo>
                    <a:pt x="540" y="1075"/>
                    <a:pt x="586" y="1075"/>
                    <a:pt x="637" y="1071"/>
                  </a:cubicBezTo>
                  <a:cubicBezTo>
                    <a:pt x="748" y="1058"/>
                    <a:pt x="858" y="1032"/>
                    <a:pt x="943" y="973"/>
                  </a:cubicBezTo>
                  <a:cubicBezTo>
                    <a:pt x="981" y="952"/>
                    <a:pt x="1011" y="930"/>
                    <a:pt x="1036" y="901"/>
                  </a:cubicBezTo>
                  <a:lnTo>
                    <a:pt x="1032" y="901"/>
                  </a:lnTo>
                  <a:cubicBezTo>
                    <a:pt x="883" y="867"/>
                    <a:pt x="765" y="795"/>
                    <a:pt x="680" y="723"/>
                  </a:cubicBezTo>
                  <a:cubicBezTo>
                    <a:pt x="603" y="646"/>
                    <a:pt x="548" y="578"/>
                    <a:pt x="518" y="532"/>
                  </a:cubicBezTo>
                  <a:cubicBezTo>
                    <a:pt x="497" y="493"/>
                    <a:pt x="476" y="459"/>
                    <a:pt x="459" y="425"/>
                  </a:cubicBezTo>
                  <a:cubicBezTo>
                    <a:pt x="446" y="396"/>
                    <a:pt x="434" y="366"/>
                    <a:pt x="421" y="341"/>
                  </a:cubicBezTo>
                  <a:cubicBezTo>
                    <a:pt x="395" y="294"/>
                    <a:pt x="391" y="256"/>
                    <a:pt x="378" y="226"/>
                  </a:cubicBezTo>
                  <a:cubicBezTo>
                    <a:pt x="366" y="171"/>
                    <a:pt x="366" y="158"/>
                    <a:pt x="370" y="158"/>
                  </a:cubicBezTo>
                  <a:cubicBezTo>
                    <a:pt x="370" y="154"/>
                    <a:pt x="366" y="145"/>
                    <a:pt x="366" y="141"/>
                  </a:cubicBezTo>
                  <a:cubicBezTo>
                    <a:pt x="357" y="111"/>
                    <a:pt x="344" y="65"/>
                    <a:pt x="340" y="1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8412852" y="4925059"/>
              <a:ext cx="475824" cy="275369"/>
            </a:xfrm>
            <a:custGeom>
              <a:avLst/>
              <a:gdLst/>
              <a:ahLst/>
              <a:cxnLst/>
              <a:rect l="l" t="t" r="r" b="b"/>
              <a:pathLst>
                <a:path w="2547" h="1474" extrusionOk="0">
                  <a:moveTo>
                    <a:pt x="1664" y="0"/>
                  </a:moveTo>
                  <a:cubicBezTo>
                    <a:pt x="1664" y="0"/>
                    <a:pt x="1685" y="43"/>
                    <a:pt x="1715" y="111"/>
                  </a:cubicBezTo>
                  <a:cubicBezTo>
                    <a:pt x="1813" y="353"/>
                    <a:pt x="1961" y="972"/>
                    <a:pt x="1350" y="1125"/>
                  </a:cubicBezTo>
                  <a:cubicBezTo>
                    <a:pt x="849" y="1248"/>
                    <a:pt x="412" y="1274"/>
                    <a:pt x="162" y="1324"/>
                  </a:cubicBezTo>
                  <a:cubicBezTo>
                    <a:pt x="94" y="1337"/>
                    <a:pt x="38" y="1350"/>
                    <a:pt x="0" y="1358"/>
                  </a:cubicBezTo>
                  <a:cubicBezTo>
                    <a:pt x="5" y="1358"/>
                    <a:pt x="13" y="1363"/>
                    <a:pt x="22" y="1367"/>
                  </a:cubicBezTo>
                  <a:cubicBezTo>
                    <a:pt x="47" y="1380"/>
                    <a:pt x="81" y="1388"/>
                    <a:pt x="115" y="1397"/>
                  </a:cubicBezTo>
                  <a:cubicBezTo>
                    <a:pt x="183" y="1414"/>
                    <a:pt x="268" y="1431"/>
                    <a:pt x="370" y="1439"/>
                  </a:cubicBezTo>
                  <a:cubicBezTo>
                    <a:pt x="565" y="1452"/>
                    <a:pt x="815" y="1469"/>
                    <a:pt x="1100" y="1473"/>
                  </a:cubicBezTo>
                  <a:cubicBezTo>
                    <a:pt x="1384" y="1473"/>
                    <a:pt x="1707" y="1439"/>
                    <a:pt x="2038" y="1358"/>
                  </a:cubicBezTo>
                  <a:cubicBezTo>
                    <a:pt x="2118" y="1337"/>
                    <a:pt x="2203" y="1303"/>
                    <a:pt x="2284" y="1257"/>
                  </a:cubicBezTo>
                  <a:cubicBezTo>
                    <a:pt x="2322" y="1235"/>
                    <a:pt x="2360" y="1210"/>
                    <a:pt x="2398" y="1176"/>
                  </a:cubicBezTo>
                  <a:cubicBezTo>
                    <a:pt x="2415" y="1163"/>
                    <a:pt x="2432" y="1146"/>
                    <a:pt x="2449" y="1129"/>
                  </a:cubicBezTo>
                  <a:cubicBezTo>
                    <a:pt x="2466" y="1108"/>
                    <a:pt x="2479" y="1087"/>
                    <a:pt x="2492" y="1066"/>
                  </a:cubicBezTo>
                  <a:cubicBezTo>
                    <a:pt x="2543" y="972"/>
                    <a:pt x="2547" y="870"/>
                    <a:pt x="2534" y="773"/>
                  </a:cubicBezTo>
                  <a:cubicBezTo>
                    <a:pt x="2521" y="679"/>
                    <a:pt x="2488" y="590"/>
                    <a:pt x="2441" y="510"/>
                  </a:cubicBezTo>
                  <a:cubicBezTo>
                    <a:pt x="2343" y="344"/>
                    <a:pt x="2199" y="221"/>
                    <a:pt x="2042" y="132"/>
                  </a:cubicBezTo>
                  <a:cubicBezTo>
                    <a:pt x="1940" y="77"/>
                    <a:pt x="1834" y="34"/>
                    <a:pt x="1728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3"/>
          <p:cNvGrpSpPr/>
          <p:nvPr/>
        </p:nvGrpSpPr>
        <p:grpSpPr>
          <a:xfrm flipH="1">
            <a:off x="6966291" y="4268363"/>
            <a:ext cx="3334980" cy="1481629"/>
            <a:chOff x="-462037" y="4426274"/>
            <a:chExt cx="3455580" cy="1535208"/>
          </a:xfrm>
        </p:grpSpPr>
        <p:sp>
          <p:nvSpPr>
            <p:cNvPr id="332" name="Google Shape;332;p3"/>
            <p:cNvSpPr/>
            <p:nvPr/>
          </p:nvSpPr>
          <p:spPr>
            <a:xfrm>
              <a:off x="259489" y="5399733"/>
              <a:ext cx="983677" cy="205406"/>
            </a:xfrm>
            <a:custGeom>
              <a:avLst/>
              <a:gdLst/>
              <a:ahLst/>
              <a:cxnLst/>
              <a:rect l="l" t="t" r="r" b="b"/>
              <a:pathLst>
                <a:path w="4334" h="905" extrusionOk="0">
                  <a:moveTo>
                    <a:pt x="1990" y="0"/>
                  </a:moveTo>
                  <a:cubicBezTo>
                    <a:pt x="1960" y="0"/>
                    <a:pt x="1931" y="1"/>
                    <a:pt x="1902" y="2"/>
                  </a:cubicBezTo>
                  <a:cubicBezTo>
                    <a:pt x="1770" y="6"/>
                    <a:pt x="1643" y="27"/>
                    <a:pt x="1533" y="57"/>
                  </a:cubicBezTo>
                  <a:cubicBezTo>
                    <a:pt x="1312" y="108"/>
                    <a:pt x="1159" y="188"/>
                    <a:pt x="1108" y="222"/>
                  </a:cubicBezTo>
                  <a:cubicBezTo>
                    <a:pt x="1095" y="231"/>
                    <a:pt x="1083" y="239"/>
                    <a:pt x="1074" y="244"/>
                  </a:cubicBezTo>
                  <a:cubicBezTo>
                    <a:pt x="972" y="197"/>
                    <a:pt x="845" y="167"/>
                    <a:pt x="718" y="167"/>
                  </a:cubicBezTo>
                  <a:cubicBezTo>
                    <a:pt x="552" y="167"/>
                    <a:pt x="391" y="214"/>
                    <a:pt x="268" y="265"/>
                  </a:cubicBezTo>
                  <a:cubicBezTo>
                    <a:pt x="149" y="316"/>
                    <a:pt x="64" y="375"/>
                    <a:pt x="39" y="396"/>
                  </a:cubicBezTo>
                  <a:cubicBezTo>
                    <a:pt x="0" y="430"/>
                    <a:pt x="0" y="443"/>
                    <a:pt x="5" y="451"/>
                  </a:cubicBezTo>
                  <a:cubicBezTo>
                    <a:pt x="6" y="455"/>
                    <a:pt x="10" y="458"/>
                    <a:pt x="17" y="458"/>
                  </a:cubicBezTo>
                  <a:cubicBezTo>
                    <a:pt x="26" y="458"/>
                    <a:pt x="42" y="453"/>
                    <a:pt x="68" y="439"/>
                  </a:cubicBezTo>
                  <a:cubicBezTo>
                    <a:pt x="98" y="426"/>
                    <a:pt x="183" y="379"/>
                    <a:pt x="297" y="333"/>
                  </a:cubicBezTo>
                  <a:cubicBezTo>
                    <a:pt x="410" y="288"/>
                    <a:pt x="554" y="252"/>
                    <a:pt x="698" y="252"/>
                  </a:cubicBezTo>
                  <a:cubicBezTo>
                    <a:pt x="706" y="252"/>
                    <a:pt x="714" y="252"/>
                    <a:pt x="722" y="252"/>
                  </a:cubicBezTo>
                  <a:cubicBezTo>
                    <a:pt x="875" y="252"/>
                    <a:pt x="1023" y="294"/>
                    <a:pt x="1129" y="358"/>
                  </a:cubicBezTo>
                  <a:cubicBezTo>
                    <a:pt x="1235" y="418"/>
                    <a:pt x="1299" y="485"/>
                    <a:pt x="1325" y="507"/>
                  </a:cubicBezTo>
                  <a:cubicBezTo>
                    <a:pt x="1352" y="534"/>
                    <a:pt x="1365" y="542"/>
                    <a:pt x="1374" y="542"/>
                  </a:cubicBezTo>
                  <a:cubicBezTo>
                    <a:pt x="1376" y="542"/>
                    <a:pt x="1378" y="541"/>
                    <a:pt x="1380" y="541"/>
                  </a:cubicBezTo>
                  <a:cubicBezTo>
                    <a:pt x="1388" y="536"/>
                    <a:pt x="1392" y="524"/>
                    <a:pt x="1363" y="477"/>
                  </a:cubicBezTo>
                  <a:cubicBezTo>
                    <a:pt x="1346" y="443"/>
                    <a:pt x="1282" y="362"/>
                    <a:pt x="1168" y="294"/>
                  </a:cubicBezTo>
                  <a:cubicBezTo>
                    <a:pt x="1155" y="286"/>
                    <a:pt x="1142" y="277"/>
                    <a:pt x="1125" y="269"/>
                  </a:cubicBezTo>
                  <a:lnTo>
                    <a:pt x="1134" y="269"/>
                  </a:lnTo>
                  <a:cubicBezTo>
                    <a:pt x="1189" y="244"/>
                    <a:pt x="1337" y="176"/>
                    <a:pt x="1554" y="129"/>
                  </a:cubicBezTo>
                  <a:cubicBezTo>
                    <a:pt x="1660" y="103"/>
                    <a:pt x="1779" y="86"/>
                    <a:pt x="1910" y="82"/>
                  </a:cubicBezTo>
                  <a:cubicBezTo>
                    <a:pt x="1932" y="82"/>
                    <a:pt x="1953" y="81"/>
                    <a:pt x="1975" y="81"/>
                  </a:cubicBezTo>
                  <a:cubicBezTo>
                    <a:pt x="2083" y="81"/>
                    <a:pt x="2196" y="90"/>
                    <a:pt x="2309" y="108"/>
                  </a:cubicBezTo>
                  <a:cubicBezTo>
                    <a:pt x="2441" y="133"/>
                    <a:pt x="2572" y="171"/>
                    <a:pt x="2691" y="218"/>
                  </a:cubicBezTo>
                  <a:cubicBezTo>
                    <a:pt x="2810" y="269"/>
                    <a:pt x="2916" y="324"/>
                    <a:pt x="3010" y="384"/>
                  </a:cubicBezTo>
                  <a:cubicBezTo>
                    <a:pt x="3192" y="502"/>
                    <a:pt x="3311" y="617"/>
                    <a:pt x="3358" y="655"/>
                  </a:cubicBezTo>
                  <a:cubicBezTo>
                    <a:pt x="3243" y="668"/>
                    <a:pt x="3137" y="689"/>
                    <a:pt x="3044" y="715"/>
                  </a:cubicBezTo>
                  <a:cubicBezTo>
                    <a:pt x="3010" y="723"/>
                    <a:pt x="2980" y="736"/>
                    <a:pt x="2950" y="744"/>
                  </a:cubicBezTo>
                  <a:cubicBezTo>
                    <a:pt x="2920" y="753"/>
                    <a:pt x="2895" y="766"/>
                    <a:pt x="2874" y="774"/>
                  </a:cubicBezTo>
                  <a:cubicBezTo>
                    <a:pt x="2827" y="795"/>
                    <a:pt x="2797" y="812"/>
                    <a:pt x="2780" y="825"/>
                  </a:cubicBezTo>
                  <a:cubicBezTo>
                    <a:pt x="2734" y="855"/>
                    <a:pt x="2734" y="863"/>
                    <a:pt x="2738" y="876"/>
                  </a:cubicBezTo>
                  <a:cubicBezTo>
                    <a:pt x="2740" y="880"/>
                    <a:pt x="2743" y="883"/>
                    <a:pt x="2752" y="883"/>
                  </a:cubicBezTo>
                  <a:cubicBezTo>
                    <a:pt x="2761" y="883"/>
                    <a:pt x="2776" y="880"/>
                    <a:pt x="2802" y="872"/>
                  </a:cubicBezTo>
                  <a:cubicBezTo>
                    <a:pt x="2810" y="867"/>
                    <a:pt x="2823" y="863"/>
                    <a:pt x="2840" y="855"/>
                  </a:cubicBezTo>
                  <a:cubicBezTo>
                    <a:pt x="2857" y="850"/>
                    <a:pt x="2874" y="842"/>
                    <a:pt x="2899" y="838"/>
                  </a:cubicBezTo>
                  <a:cubicBezTo>
                    <a:pt x="2920" y="829"/>
                    <a:pt x="2946" y="821"/>
                    <a:pt x="2976" y="812"/>
                  </a:cubicBezTo>
                  <a:cubicBezTo>
                    <a:pt x="3001" y="804"/>
                    <a:pt x="3031" y="791"/>
                    <a:pt x="3065" y="787"/>
                  </a:cubicBezTo>
                  <a:cubicBezTo>
                    <a:pt x="3187" y="755"/>
                    <a:pt x="3341" y="731"/>
                    <a:pt x="3499" y="731"/>
                  </a:cubicBezTo>
                  <a:cubicBezTo>
                    <a:pt x="3511" y="731"/>
                    <a:pt x="3523" y="731"/>
                    <a:pt x="3536" y="732"/>
                  </a:cubicBezTo>
                  <a:cubicBezTo>
                    <a:pt x="3706" y="736"/>
                    <a:pt x="3871" y="761"/>
                    <a:pt x="4003" y="800"/>
                  </a:cubicBezTo>
                  <a:cubicBezTo>
                    <a:pt x="4130" y="838"/>
                    <a:pt x="4228" y="880"/>
                    <a:pt x="4262" y="893"/>
                  </a:cubicBezTo>
                  <a:cubicBezTo>
                    <a:pt x="4287" y="901"/>
                    <a:pt x="4303" y="905"/>
                    <a:pt x="4313" y="905"/>
                  </a:cubicBezTo>
                  <a:cubicBezTo>
                    <a:pt x="4323" y="905"/>
                    <a:pt x="4327" y="901"/>
                    <a:pt x="4330" y="897"/>
                  </a:cubicBezTo>
                  <a:cubicBezTo>
                    <a:pt x="4334" y="889"/>
                    <a:pt x="4334" y="876"/>
                    <a:pt x="4283" y="846"/>
                  </a:cubicBezTo>
                  <a:cubicBezTo>
                    <a:pt x="4253" y="821"/>
                    <a:pt x="4156" y="774"/>
                    <a:pt x="4024" y="727"/>
                  </a:cubicBezTo>
                  <a:cubicBezTo>
                    <a:pt x="3888" y="685"/>
                    <a:pt x="3714" y="651"/>
                    <a:pt x="3536" y="651"/>
                  </a:cubicBezTo>
                  <a:cubicBezTo>
                    <a:pt x="3523" y="650"/>
                    <a:pt x="3510" y="649"/>
                    <a:pt x="3497" y="649"/>
                  </a:cubicBezTo>
                  <a:cubicBezTo>
                    <a:pt x="3470" y="649"/>
                    <a:pt x="3443" y="651"/>
                    <a:pt x="3417" y="651"/>
                  </a:cubicBezTo>
                  <a:cubicBezTo>
                    <a:pt x="3413" y="642"/>
                    <a:pt x="3404" y="630"/>
                    <a:pt x="3392" y="617"/>
                  </a:cubicBezTo>
                  <a:cubicBezTo>
                    <a:pt x="3353" y="570"/>
                    <a:pt x="3239" y="447"/>
                    <a:pt x="3048" y="320"/>
                  </a:cubicBezTo>
                  <a:cubicBezTo>
                    <a:pt x="2954" y="256"/>
                    <a:pt x="2844" y="197"/>
                    <a:pt x="2717" y="146"/>
                  </a:cubicBezTo>
                  <a:cubicBezTo>
                    <a:pt x="2594" y="95"/>
                    <a:pt x="2458" y="53"/>
                    <a:pt x="2318" y="27"/>
                  </a:cubicBezTo>
                  <a:cubicBezTo>
                    <a:pt x="2208" y="7"/>
                    <a:pt x="2098" y="0"/>
                    <a:pt x="1990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-462037" y="4426274"/>
              <a:ext cx="3455580" cy="1535208"/>
            </a:xfrm>
            <a:custGeom>
              <a:avLst/>
              <a:gdLst/>
              <a:ahLst/>
              <a:cxnLst/>
              <a:rect l="l" t="t" r="r" b="b"/>
              <a:pathLst>
                <a:path w="15225" h="6764" extrusionOk="0">
                  <a:moveTo>
                    <a:pt x="4640" y="81"/>
                  </a:moveTo>
                  <a:cubicBezTo>
                    <a:pt x="4694" y="81"/>
                    <a:pt x="4749" y="85"/>
                    <a:pt x="4801" y="93"/>
                  </a:cubicBezTo>
                  <a:cubicBezTo>
                    <a:pt x="4987" y="123"/>
                    <a:pt x="5161" y="203"/>
                    <a:pt x="5297" y="318"/>
                  </a:cubicBezTo>
                  <a:cubicBezTo>
                    <a:pt x="5433" y="432"/>
                    <a:pt x="5522" y="581"/>
                    <a:pt x="5573" y="721"/>
                  </a:cubicBezTo>
                  <a:cubicBezTo>
                    <a:pt x="5594" y="789"/>
                    <a:pt x="5611" y="861"/>
                    <a:pt x="5620" y="925"/>
                  </a:cubicBezTo>
                  <a:cubicBezTo>
                    <a:pt x="5628" y="988"/>
                    <a:pt x="5633" y="1048"/>
                    <a:pt x="5633" y="1099"/>
                  </a:cubicBezTo>
                  <a:cubicBezTo>
                    <a:pt x="5628" y="1205"/>
                    <a:pt x="5611" y="1281"/>
                    <a:pt x="5603" y="1320"/>
                  </a:cubicBezTo>
                  <a:cubicBezTo>
                    <a:pt x="5594" y="1349"/>
                    <a:pt x="5590" y="1370"/>
                    <a:pt x="5586" y="1392"/>
                  </a:cubicBezTo>
                  <a:cubicBezTo>
                    <a:pt x="5582" y="1409"/>
                    <a:pt x="5577" y="1421"/>
                    <a:pt x="5577" y="1434"/>
                  </a:cubicBezTo>
                  <a:cubicBezTo>
                    <a:pt x="5573" y="1447"/>
                    <a:pt x="5573" y="1455"/>
                    <a:pt x="5577" y="1460"/>
                  </a:cubicBezTo>
                  <a:cubicBezTo>
                    <a:pt x="5560" y="1455"/>
                    <a:pt x="5543" y="1451"/>
                    <a:pt x="5531" y="1447"/>
                  </a:cubicBezTo>
                  <a:cubicBezTo>
                    <a:pt x="5467" y="1438"/>
                    <a:pt x="5408" y="1434"/>
                    <a:pt x="5357" y="1430"/>
                  </a:cubicBezTo>
                  <a:cubicBezTo>
                    <a:pt x="5324" y="1427"/>
                    <a:pt x="5294" y="1426"/>
                    <a:pt x="5267" y="1426"/>
                  </a:cubicBezTo>
                  <a:cubicBezTo>
                    <a:pt x="5208" y="1426"/>
                    <a:pt x="5165" y="1431"/>
                    <a:pt x="5144" y="1434"/>
                  </a:cubicBezTo>
                  <a:cubicBezTo>
                    <a:pt x="5106" y="1443"/>
                    <a:pt x="5098" y="1455"/>
                    <a:pt x="5102" y="1464"/>
                  </a:cubicBezTo>
                  <a:cubicBezTo>
                    <a:pt x="5102" y="1472"/>
                    <a:pt x="5106" y="1481"/>
                    <a:pt x="5149" y="1485"/>
                  </a:cubicBezTo>
                  <a:cubicBezTo>
                    <a:pt x="5174" y="1489"/>
                    <a:pt x="5251" y="1494"/>
                    <a:pt x="5352" y="1502"/>
                  </a:cubicBezTo>
                  <a:cubicBezTo>
                    <a:pt x="5450" y="1515"/>
                    <a:pt x="5577" y="1532"/>
                    <a:pt x="5692" y="1574"/>
                  </a:cubicBezTo>
                  <a:cubicBezTo>
                    <a:pt x="5811" y="1612"/>
                    <a:pt x="5917" y="1676"/>
                    <a:pt x="5989" y="1744"/>
                  </a:cubicBezTo>
                  <a:cubicBezTo>
                    <a:pt x="6061" y="1808"/>
                    <a:pt x="6104" y="1871"/>
                    <a:pt x="6121" y="1888"/>
                  </a:cubicBezTo>
                  <a:cubicBezTo>
                    <a:pt x="6139" y="1913"/>
                    <a:pt x="6149" y="1920"/>
                    <a:pt x="6158" y="1920"/>
                  </a:cubicBezTo>
                  <a:cubicBezTo>
                    <a:pt x="6161" y="1920"/>
                    <a:pt x="6164" y="1919"/>
                    <a:pt x="6167" y="1918"/>
                  </a:cubicBezTo>
                  <a:cubicBezTo>
                    <a:pt x="6176" y="1914"/>
                    <a:pt x="6180" y="1905"/>
                    <a:pt x="6167" y="1863"/>
                  </a:cubicBezTo>
                  <a:cubicBezTo>
                    <a:pt x="6155" y="1837"/>
                    <a:pt x="6116" y="1765"/>
                    <a:pt x="6040" y="1689"/>
                  </a:cubicBezTo>
                  <a:cubicBezTo>
                    <a:pt x="5964" y="1612"/>
                    <a:pt x="5845" y="1540"/>
                    <a:pt x="5717" y="1498"/>
                  </a:cubicBezTo>
                  <a:cubicBezTo>
                    <a:pt x="5692" y="1485"/>
                    <a:pt x="5662" y="1477"/>
                    <a:pt x="5633" y="1472"/>
                  </a:cubicBezTo>
                  <a:cubicBezTo>
                    <a:pt x="5650" y="1451"/>
                    <a:pt x="5671" y="1426"/>
                    <a:pt x="5705" y="1392"/>
                  </a:cubicBezTo>
                  <a:cubicBezTo>
                    <a:pt x="5722" y="1370"/>
                    <a:pt x="5751" y="1345"/>
                    <a:pt x="5785" y="1311"/>
                  </a:cubicBezTo>
                  <a:cubicBezTo>
                    <a:pt x="5819" y="1281"/>
                    <a:pt x="5866" y="1239"/>
                    <a:pt x="5921" y="1201"/>
                  </a:cubicBezTo>
                  <a:cubicBezTo>
                    <a:pt x="6032" y="1120"/>
                    <a:pt x="6189" y="1044"/>
                    <a:pt x="6380" y="993"/>
                  </a:cubicBezTo>
                  <a:cubicBezTo>
                    <a:pt x="6477" y="971"/>
                    <a:pt x="6583" y="957"/>
                    <a:pt x="6694" y="957"/>
                  </a:cubicBezTo>
                  <a:cubicBezTo>
                    <a:pt x="6800" y="957"/>
                    <a:pt x="6910" y="970"/>
                    <a:pt x="7020" y="1001"/>
                  </a:cubicBezTo>
                  <a:cubicBezTo>
                    <a:pt x="7241" y="1061"/>
                    <a:pt x="7458" y="1192"/>
                    <a:pt x="7627" y="1366"/>
                  </a:cubicBezTo>
                  <a:cubicBezTo>
                    <a:pt x="7797" y="1540"/>
                    <a:pt x="7920" y="1761"/>
                    <a:pt x="7975" y="1986"/>
                  </a:cubicBezTo>
                  <a:cubicBezTo>
                    <a:pt x="8035" y="2211"/>
                    <a:pt x="8022" y="2436"/>
                    <a:pt x="7980" y="2627"/>
                  </a:cubicBezTo>
                  <a:cubicBezTo>
                    <a:pt x="7933" y="2818"/>
                    <a:pt x="7861" y="2979"/>
                    <a:pt x="7789" y="3094"/>
                  </a:cubicBezTo>
                  <a:cubicBezTo>
                    <a:pt x="7751" y="3149"/>
                    <a:pt x="7717" y="3200"/>
                    <a:pt x="7687" y="3238"/>
                  </a:cubicBezTo>
                  <a:cubicBezTo>
                    <a:pt x="7653" y="3276"/>
                    <a:pt x="7632" y="3306"/>
                    <a:pt x="7615" y="3323"/>
                  </a:cubicBezTo>
                  <a:cubicBezTo>
                    <a:pt x="7585" y="3353"/>
                    <a:pt x="7568" y="3378"/>
                    <a:pt x="7551" y="3395"/>
                  </a:cubicBezTo>
                  <a:cubicBezTo>
                    <a:pt x="7534" y="3412"/>
                    <a:pt x="7521" y="3425"/>
                    <a:pt x="7513" y="3437"/>
                  </a:cubicBezTo>
                  <a:cubicBezTo>
                    <a:pt x="7500" y="3450"/>
                    <a:pt x="7496" y="3459"/>
                    <a:pt x="7496" y="3467"/>
                  </a:cubicBezTo>
                  <a:cubicBezTo>
                    <a:pt x="7417" y="3451"/>
                    <a:pt x="7336" y="3443"/>
                    <a:pt x="7262" y="3443"/>
                  </a:cubicBezTo>
                  <a:cubicBezTo>
                    <a:pt x="7220" y="3443"/>
                    <a:pt x="7180" y="3446"/>
                    <a:pt x="7144" y="3450"/>
                  </a:cubicBezTo>
                  <a:cubicBezTo>
                    <a:pt x="7033" y="3463"/>
                    <a:pt x="6953" y="3488"/>
                    <a:pt x="6927" y="3501"/>
                  </a:cubicBezTo>
                  <a:cubicBezTo>
                    <a:pt x="6889" y="3522"/>
                    <a:pt x="6889" y="3531"/>
                    <a:pt x="6889" y="3544"/>
                  </a:cubicBezTo>
                  <a:cubicBezTo>
                    <a:pt x="6892" y="3550"/>
                    <a:pt x="6897" y="3554"/>
                    <a:pt x="6917" y="3554"/>
                  </a:cubicBezTo>
                  <a:cubicBezTo>
                    <a:pt x="6924" y="3554"/>
                    <a:pt x="6933" y="3553"/>
                    <a:pt x="6944" y="3552"/>
                  </a:cubicBezTo>
                  <a:cubicBezTo>
                    <a:pt x="6970" y="3548"/>
                    <a:pt x="7050" y="3531"/>
                    <a:pt x="7152" y="3522"/>
                  </a:cubicBezTo>
                  <a:cubicBezTo>
                    <a:pt x="7178" y="3520"/>
                    <a:pt x="7205" y="3519"/>
                    <a:pt x="7233" y="3519"/>
                  </a:cubicBezTo>
                  <a:cubicBezTo>
                    <a:pt x="7320" y="3519"/>
                    <a:pt x="7416" y="3530"/>
                    <a:pt x="7513" y="3552"/>
                  </a:cubicBezTo>
                  <a:cubicBezTo>
                    <a:pt x="7636" y="3582"/>
                    <a:pt x="7755" y="3637"/>
                    <a:pt x="7844" y="3688"/>
                  </a:cubicBezTo>
                  <a:cubicBezTo>
                    <a:pt x="7933" y="3743"/>
                    <a:pt x="7997" y="3790"/>
                    <a:pt x="8018" y="3807"/>
                  </a:cubicBezTo>
                  <a:cubicBezTo>
                    <a:pt x="8039" y="3823"/>
                    <a:pt x="8052" y="3829"/>
                    <a:pt x="8061" y="3829"/>
                  </a:cubicBezTo>
                  <a:cubicBezTo>
                    <a:pt x="8066" y="3829"/>
                    <a:pt x="8070" y="3827"/>
                    <a:pt x="8073" y="3824"/>
                  </a:cubicBezTo>
                  <a:cubicBezTo>
                    <a:pt x="8077" y="3815"/>
                    <a:pt x="8082" y="3807"/>
                    <a:pt x="8052" y="3769"/>
                  </a:cubicBezTo>
                  <a:cubicBezTo>
                    <a:pt x="8035" y="3747"/>
                    <a:pt x="7975" y="3688"/>
                    <a:pt x="7882" y="3624"/>
                  </a:cubicBezTo>
                  <a:cubicBezTo>
                    <a:pt x="7793" y="3565"/>
                    <a:pt x="7666" y="3505"/>
                    <a:pt x="7530" y="3471"/>
                  </a:cubicBezTo>
                  <a:cubicBezTo>
                    <a:pt x="7521" y="3471"/>
                    <a:pt x="7517" y="3471"/>
                    <a:pt x="7509" y="3467"/>
                  </a:cubicBezTo>
                  <a:cubicBezTo>
                    <a:pt x="7513" y="3467"/>
                    <a:pt x="7521" y="3463"/>
                    <a:pt x="7530" y="3459"/>
                  </a:cubicBezTo>
                  <a:cubicBezTo>
                    <a:pt x="7538" y="3450"/>
                    <a:pt x="7555" y="3442"/>
                    <a:pt x="7577" y="3425"/>
                  </a:cubicBezTo>
                  <a:cubicBezTo>
                    <a:pt x="7598" y="3408"/>
                    <a:pt x="7623" y="3387"/>
                    <a:pt x="7653" y="3361"/>
                  </a:cubicBezTo>
                  <a:cubicBezTo>
                    <a:pt x="7691" y="3319"/>
                    <a:pt x="7768" y="3246"/>
                    <a:pt x="7844" y="3123"/>
                  </a:cubicBezTo>
                  <a:cubicBezTo>
                    <a:pt x="7925" y="3005"/>
                    <a:pt x="8001" y="2839"/>
                    <a:pt x="8052" y="2640"/>
                  </a:cubicBezTo>
                  <a:cubicBezTo>
                    <a:pt x="8069" y="2563"/>
                    <a:pt x="8082" y="2482"/>
                    <a:pt x="8090" y="2398"/>
                  </a:cubicBezTo>
                  <a:cubicBezTo>
                    <a:pt x="8107" y="2393"/>
                    <a:pt x="8128" y="2389"/>
                    <a:pt x="8154" y="2381"/>
                  </a:cubicBezTo>
                  <a:cubicBezTo>
                    <a:pt x="8216" y="2366"/>
                    <a:pt x="8372" y="2317"/>
                    <a:pt x="8587" y="2317"/>
                  </a:cubicBezTo>
                  <a:cubicBezTo>
                    <a:pt x="8622" y="2317"/>
                    <a:pt x="8659" y="2318"/>
                    <a:pt x="8697" y="2321"/>
                  </a:cubicBezTo>
                  <a:cubicBezTo>
                    <a:pt x="8829" y="2325"/>
                    <a:pt x="8981" y="2359"/>
                    <a:pt x="9130" y="2410"/>
                  </a:cubicBezTo>
                  <a:cubicBezTo>
                    <a:pt x="9279" y="2465"/>
                    <a:pt x="9431" y="2542"/>
                    <a:pt x="9563" y="2644"/>
                  </a:cubicBezTo>
                  <a:cubicBezTo>
                    <a:pt x="9699" y="2741"/>
                    <a:pt x="9826" y="2856"/>
                    <a:pt x="9915" y="2988"/>
                  </a:cubicBezTo>
                  <a:cubicBezTo>
                    <a:pt x="9958" y="3051"/>
                    <a:pt x="9996" y="3119"/>
                    <a:pt x="10026" y="3187"/>
                  </a:cubicBezTo>
                  <a:cubicBezTo>
                    <a:pt x="10055" y="3255"/>
                    <a:pt x="10076" y="3323"/>
                    <a:pt x="10098" y="3387"/>
                  </a:cubicBezTo>
                  <a:cubicBezTo>
                    <a:pt x="10166" y="3650"/>
                    <a:pt x="10161" y="3858"/>
                    <a:pt x="10170" y="3930"/>
                  </a:cubicBezTo>
                  <a:cubicBezTo>
                    <a:pt x="10174" y="3993"/>
                    <a:pt x="10178" y="4027"/>
                    <a:pt x="10183" y="4044"/>
                  </a:cubicBezTo>
                  <a:cubicBezTo>
                    <a:pt x="10093" y="4053"/>
                    <a:pt x="10009" y="4070"/>
                    <a:pt x="9928" y="4087"/>
                  </a:cubicBezTo>
                  <a:cubicBezTo>
                    <a:pt x="9762" y="4129"/>
                    <a:pt x="9614" y="4189"/>
                    <a:pt x="9486" y="4257"/>
                  </a:cubicBezTo>
                  <a:cubicBezTo>
                    <a:pt x="9232" y="4388"/>
                    <a:pt x="9075" y="4541"/>
                    <a:pt x="9024" y="4596"/>
                  </a:cubicBezTo>
                  <a:cubicBezTo>
                    <a:pt x="8952" y="4681"/>
                    <a:pt x="8947" y="4698"/>
                    <a:pt x="8956" y="4707"/>
                  </a:cubicBezTo>
                  <a:cubicBezTo>
                    <a:pt x="8958" y="4707"/>
                    <a:pt x="8959" y="4708"/>
                    <a:pt x="8962" y="4708"/>
                  </a:cubicBezTo>
                  <a:cubicBezTo>
                    <a:pt x="8972" y="4708"/>
                    <a:pt x="8993" y="4696"/>
                    <a:pt x="9062" y="4634"/>
                  </a:cubicBezTo>
                  <a:cubicBezTo>
                    <a:pt x="9117" y="4588"/>
                    <a:pt x="9274" y="4443"/>
                    <a:pt x="9520" y="4320"/>
                  </a:cubicBezTo>
                  <a:cubicBezTo>
                    <a:pt x="9644" y="4261"/>
                    <a:pt x="9792" y="4206"/>
                    <a:pt x="9949" y="4167"/>
                  </a:cubicBezTo>
                  <a:cubicBezTo>
                    <a:pt x="10093" y="4133"/>
                    <a:pt x="10247" y="4112"/>
                    <a:pt x="10406" y="4112"/>
                  </a:cubicBezTo>
                  <a:cubicBezTo>
                    <a:pt x="10421" y="4112"/>
                    <a:pt x="10435" y="4112"/>
                    <a:pt x="10450" y="4112"/>
                  </a:cubicBezTo>
                  <a:cubicBezTo>
                    <a:pt x="10620" y="4121"/>
                    <a:pt x="10790" y="4151"/>
                    <a:pt x="10942" y="4197"/>
                  </a:cubicBezTo>
                  <a:cubicBezTo>
                    <a:pt x="11099" y="4244"/>
                    <a:pt x="11239" y="4308"/>
                    <a:pt x="11358" y="4375"/>
                  </a:cubicBezTo>
                  <a:cubicBezTo>
                    <a:pt x="11600" y="4516"/>
                    <a:pt x="11749" y="4664"/>
                    <a:pt x="11800" y="4715"/>
                  </a:cubicBezTo>
                  <a:cubicBezTo>
                    <a:pt x="11825" y="4736"/>
                    <a:pt x="11842" y="4753"/>
                    <a:pt x="11855" y="4766"/>
                  </a:cubicBezTo>
                  <a:cubicBezTo>
                    <a:pt x="11770" y="4830"/>
                    <a:pt x="11702" y="4893"/>
                    <a:pt x="11651" y="4948"/>
                  </a:cubicBezTo>
                  <a:cubicBezTo>
                    <a:pt x="11600" y="4999"/>
                    <a:pt x="11566" y="5046"/>
                    <a:pt x="11549" y="5072"/>
                  </a:cubicBezTo>
                  <a:cubicBezTo>
                    <a:pt x="11490" y="5169"/>
                    <a:pt x="11490" y="5186"/>
                    <a:pt x="11498" y="5190"/>
                  </a:cubicBezTo>
                  <a:cubicBezTo>
                    <a:pt x="11500" y="5191"/>
                    <a:pt x="11501" y="5191"/>
                    <a:pt x="11503" y="5191"/>
                  </a:cubicBezTo>
                  <a:cubicBezTo>
                    <a:pt x="11512" y="5191"/>
                    <a:pt x="11530" y="5177"/>
                    <a:pt x="11592" y="5101"/>
                  </a:cubicBezTo>
                  <a:cubicBezTo>
                    <a:pt x="11638" y="5046"/>
                    <a:pt x="11778" y="4885"/>
                    <a:pt x="12020" y="4745"/>
                  </a:cubicBezTo>
                  <a:cubicBezTo>
                    <a:pt x="12139" y="4677"/>
                    <a:pt x="12284" y="4617"/>
                    <a:pt x="12441" y="4583"/>
                  </a:cubicBezTo>
                  <a:cubicBezTo>
                    <a:pt x="12540" y="4562"/>
                    <a:pt x="12646" y="4551"/>
                    <a:pt x="12754" y="4551"/>
                  </a:cubicBezTo>
                  <a:cubicBezTo>
                    <a:pt x="12816" y="4551"/>
                    <a:pt x="12879" y="4554"/>
                    <a:pt x="12941" y="4562"/>
                  </a:cubicBezTo>
                  <a:cubicBezTo>
                    <a:pt x="13111" y="4588"/>
                    <a:pt x="13272" y="4647"/>
                    <a:pt x="13413" y="4724"/>
                  </a:cubicBezTo>
                  <a:cubicBezTo>
                    <a:pt x="13557" y="4804"/>
                    <a:pt x="13676" y="4902"/>
                    <a:pt x="13773" y="4999"/>
                  </a:cubicBezTo>
                  <a:cubicBezTo>
                    <a:pt x="13867" y="5097"/>
                    <a:pt x="13939" y="5199"/>
                    <a:pt x="13986" y="5280"/>
                  </a:cubicBezTo>
                  <a:cubicBezTo>
                    <a:pt x="14011" y="5322"/>
                    <a:pt x="14028" y="5360"/>
                    <a:pt x="14045" y="5390"/>
                  </a:cubicBezTo>
                  <a:cubicBezTo>
                    <a:pt x="14058" y="5415"/>
                    <a:pt x="14070" y="5441"/>
                    <a:pt x="14075" y="5454"/>
                  </a:cubicBezTo>
                  <a:cubicBezTo>
                    <a:pt x="14075" y="5458"/>
                    <a:pt x="14075" y="5458"/>
                    <a:pt x="14079" y="5458"/>
                  </a:cubicBezTo>
                  <a:cubicBezTo>
                    <a:pt x="13960" y="5458"/>
                    <a:pt x="13854" y="5475"/>
                    <a:pt x="13756" y="5496"/>
                  </a:cubicBezTo>
                  <a:cubicBezTo>
                    <a:pt x="13519" y="5555"/>
                    <a:pt x="13357" y="5645"/>
                    <a:pt x="13302" y="5679"/>
                  </a:cubicBezTo>
                  <a:cubicBezTo>
                    <a:pt x="13226" y="5729"/>
                    <a:pt x="13217" y="5742"/>
                    <a:pt x="13226" y="5755"/>
                  </a:cubicBezTo>
                  <a:cubicBezTo>
                    <a:pt x="13227" y="5758"/>
                    <a:pt x="13229" y="5759"/>
                    <a:pt x="13234" y="5759"/>
                  </a:cubicBezTo>
                  <a:cubicBezTo>
                    <a:pt x="13244" y="5759"/>
                    <a:pt x="13267" y="5751"/>
                    <a:pt x="13328" y="5725"/>
                  </a:cubicBezTo>
                  <a:cubicBezTo>
                    <a:pt x="13387" y="5700"/>
                    <a:pt x="13548" y="5619"/>
                    <a:pt x="13778" y="5568"/>
                  </a:cubicBezTo>
                  <a:cubicBezTo>
                    <a:pt x="13880" y="5549"/>
                    <a:pt x="13993" y="5534"/>
                    <a:pt x="14116" y="5534"/>
                  </a:cubicBezTo>
                  <a:cubicBezTo>
                    <a:pt x="14130" y="5534"/>
                    <a:pt x="14145" y="5534"/>
                    <a:pt x="14160" y="5534"/>
                  </a:cubicBezTo>
                  <a:cubicBezTo>
                    <a:pt x="14295" y="5543"/>
                    <a:pt x="14435" y="5572"/>
                    <a:pt x="14567" y="5628"/>
                  </a:cubicBezTo>
                  <a:cubicBezTo>
                    <a:pt x="14703" y="5683"/>
                    <a:pt x="14822" y="5763"/>
                    <a:pt x="14915" y="5861"/>
                  </a:cubicBezTo>
                  <a:cubicBezTo>
                    <a:pt x="15008" y="5959"/>
                    <a:pt x="15072" y="6073"/>
                    <a:pt x="15106" y="6179"/>
                  </a:cubicBezTo>
                  <a:cubicBezTo>
                    <a:pt x="15144" y="6285"/>
                    <a:pt x="15157" y="6387"/>
                    <a:pt x="15153" y="6468"/>
                  </a:cubicBezTo>
                  <a:cubicBezTo>
                    <a:pt x="15153" y="6527"/>
                    <a:pt x="15149" y="6570"/>
                    <a:pt x="15140" y="6604"/>
                  </a:cubicBezTo>
                  <a:cubicBezTo>
                    <a:pt x="15123" y="6604"/>
                    <a:pt x="15098" y="6600"/>
                    <a:pt x="15076" y="6600"/>
                  </a:cubicBezTo>
                  <a:cubicBezTo>
                    <a:pt x="15000" y="6595"/>
                    <a:pt x="14864" y="6591"/>
                    <a:pt x="14626" y="6587"/>
                  </a:cubicBezTo>
                  <a:cubicBezTo>
                    <a:pt x="14222" y="6578"/>
                    <a:pt x="12846" y="6568"/>
                    <a:pt x="11136" y="6568"/>
                  </a:cubicBezTo>
                  <a:cubicBezTo>
                    <a:pt x="10242" y="6568"/>
                    <a:pt x="9257" y="6571"/>
                    <a:pt x="8273" y="6578"/>
                  </a:cubicBezTo>
                  <a:cubicBezTo>
                    <a:pt x="5403" y="6595"/>
                    <a:pt x="2534" y="6655"/>
                    <a:pt x="1919" y="6676"/>
                  </a:cubicBezTo>
                  <a:cubicBezTo>
                    <a:pt x="1668" y="6689"/>
                    <a:pt x="1537" y="6693"/>
                    <a:pt x="1473" y="6701"/>
                  </a:cubicBezTo>
                  <a:cubicBezTo>
                    <a:pt x="1473" y="6697"/>
                    <a:pt x="1469" y="6697"/>
                    <a:pt x="1465" y="6697"/>
                  </a:cubicBezTo>
                  <a:cubicBezTo>
                    <a:pt x="1439" y="6701"/>
                    <a:pt x="1376" y="6711"/>
                    <a:pt x="1286" y="6711"/>
                  </a:cubicBezTo>
                  <a:cubicBezTo>
                    <a:pt x="1271" y="6711"/>
                    <a:pt x="1256" y="6710"/>
                    <a:pt x="1240" y="6710"/>
                  </a:cubicBezTo>
                  <a:cubicBezTo>
                    <a:pt x="1193" y="6706"/>
                    <a:pt x="1100" y="6706"/>
                    <a:pt x="981" y="6684"/>
                  </a:cubicBezTo>
                  <a:cubicBezTo>
                    <a:pt x="862" y="6663"/>
                    <a:pt x="709" y="6629"/>
                    <a:pt x="573" y="6527"/>
                  </a:cubicBezTo>
                  <a:cubicBezTo>
                    <a:pt x="442" y="6417"/>
                    <a:pt x="319" y="6260"/>
                    <a:pt x="229" y="6077"/>
                  </a:cubicBezTo>
                  <a:cubicBezTo>
                    <a:pt x="140" y="5891"/>
                    <a:pt x="85" y="5679"/>
                    <a:pt x="85" y="5462"/>
                  </a:cubicBezTo>
                  <a:cubicBezTo>
                    <a:pt x="81" y="5246"/>
                    <a:pt x="128" y="5029"/>
                    <a:pt x="212" y="4842"/>
                  </a:cubicBezTo>
                  <a:cubicBezTo>
                    <a:pt x="251" y="4749"/>
                    <a:pt x="302" y="4660"/>
                    <a:pt x="357" y="4583"/>
                  </a:cubicBezTo>
                  <a:cubicBezTo>
                    <a:pt x="416" y="4511"/>
                    <a:pt x="484" y="4448"/>
                    <a:pt x="552" y="4397"/>
                  </a:cubicBezTo>
                  <a:cubicBezTo>
                    <a:pt x="620" y="4342"/>
                    <a:pt x="692" y="4303"/>
                    <a:pt x="756" y="4269"/>
                  </a:cubicBezTo>
                  <a:cubicBezTo>
                    <a:pt x="824" y="4240"/>
                    <a:pt x="887" y="4210"/>
                    <a:pt x="947" y="4197"/>
                  </a:cubicBezTo>
                  <a:cubicBezTo>
                    <a:pt x="1061" y="4167"/>
                    <a:pt x="1150" y="4163"/>
                    <a:pt x="1197" y="4163"/>
                  </a:cubicBezTo>
                  <a:lnTo>
                    <a:pt x="1278" y="4163"/>
                  </a:lnTo>
                  <a:cubicBezTo>
                    <a:pt x="1299" y="4167"/>
                    <a:pt x="1312" y="4167"/>
                    <a:pt x="1325" y="4167"/>
                  </a:cubicBezTo>
                  <a:cubicBezTo>
                    <a:pt x="1346" y="4167"/>
                    <a:pt x="1350" y="4163"/>
                    <a:pt x="1354" y="4159"/>
                  </a:cubicBezTo>
                  <a:cubicBezTo>
                    <a:pt x="1354" y="4155"/>
                    <a:pt x="1350" y="4151"/>
                    <a:pt x="1333" y="4142"/>
                  </a:cubicBezTo>
                  <a:cubicBezTo>
                    <a:pt x="1320" y="4138"/>
                    <a:pt x="1308" y="4129"/>
                    <a:pt x="1282" y="4125"/>
                  </a:cubicBezTo>
                  <a:cubicBezTo>
                    <a:pt x="1261" y="4121"/>
                    <a:pt x="1235" y="4112"/>
                    <a:pt x="1197" y="4112"/>
                  </a:cubicBezTo>
                  <a:cubicBezTo>
                    <a:pt x="1184" y="4110"/>
                    <a:pt x="1169" y="4109"/>
                    <a:pt x="1149" y="4109"/>
                  </a:cubicBezTo>
                  <a:cubicBezTo>
                    <a:pt x="1130" y="4109"/>
                    <a:pt x="1108" y="4110"/>
                    <a:pt x="1083" y="4112"/>
                  </a:cubicBezTo>
                  <a:cubicBezTo>
                    <a:pt x="1087" y="4095"/>
                    <a:pt x="1095" y="4078"/>
                    <a:pt x="1104" y="4044"/>
                  </a:cubicBezTo>
                  <a:cubicBezTo>
                    <a:pt x="1117" y="3993"/>
                    <a:pt x="1163" y="3841"/>
                    <a:pt x="1286" y="3675"/>
                  </a:cubicBezTo>
                  <a:cubicBezTo>
                    <a:pt x="1405" y="3505"/>
                    <a:pt x="1596" y="3323"/>
                    <a:pt x="1821" y="3200"/>
                  </a:cubicBezTo>
                  <a:cubicBezTo>
                    <a:pt x="2046" y="3072"/>
                    <a:pt x="2301" y="3009"/>
                    <a:pt x="2509" y="3000"/>
                  </a:cubicBezTo>
                  <a:cubicBezTo>
                    <a:pt x="2545" y="2998"/>
                    <a:pt x="2580" y="2997"/>
                    <a:pt x="2613" y="2997"/>
                  </a:cubicBezTo>
                  <a:cubicBezTo>
                    <a:pt x="2768" y="2997"/>
                    <a:pt x="2883" y="3018"/>
                    <a:pt x="2929" y="3022"/>
                  </a:cubicBezTo>
                  <a:cubicBezTo>
                    <a:pt x="2965" y="3027"/>
                    <a:pt x="2989" y="3030"/>
                    <a:pt x="3003" y="3030"/>
                  </a:cubicBezTo>
                  <a:cubicBezTo>
                    <a:pt x="3021" y="3030"/>
                    <a:pt x="3027" y="3026"/>
                    <a:pt x="3027" y="3022"/>
                  </a:cubicBezTo>
                  <a:cubicBezTo>
                    <a:pt x="3031" y="3013"/>
                    <a:pt x="3022" y="3000"/>
                    <a:pt x="2937" y="2971"/>
                  </a:cubicBezTo>
                  <a:cubicBezTo>
                    <a:pt x="2888" y="2955"/>
                    <a:pt x="2751" y="2923"/>
                    <a:pt x="2566" y="2923"/>
                  </a:cubicBezTo>
                  <a:cubicBezTo>
                    <a:pt x="2546" y="2923"/>
                    <a:pt x="2526" y="2923"/>
                    <a:pt x="2504" y="2924"/>
                  </a:cubicBezTo>
                  <a:cubicBezTo>
                    <a:pt x="2390" y="2928"/>
                    <a:pt x="2263" y="2945"/>
                    <a:pt x="2131" y="2983"/>
                  </a:cubicBezTo>
                  <a:cubicBezTo>
                    <a:pt x="2127" y="2971"/>
                    <a:pt x="2118" y="2958"/>
                    <a:pt x="2114" y="2941"/>
                  </a:cubicBezTo>
                  <a:cubicBezTo>
                    <a:pt x="2105" y="2924"/>
                    <a:pt x="2097" y="2903"/>
                    <a:pt x="2084" y="2873"/>
                  </a:cubicBezTo>
                  <a:cubicBezTo>
                    <a:pt x="2067" y="2839"/>
                    <a:pt x="2059" y="2801"/>
                    <a:pt x="2042" y="2758"/>
                  </a:cubicBezTo>
                  <a:cubicBezTo>
                    <a:pt x="2012" y="2669"/>
                    <a:pt x="1987" y="2555"/>
                    <a:pt x="1974" y="2419"/>
                  </a:cubicBezTo>
                  <a:cubicBezTo>
                    <a:pt x="1961" y="2287"/>
                    <a:pt x="1970" y="2134"/>
                    <a:pt x="2004" y="1982"/>
                  </a:cubicBezTo>
                  <a:cubicBezTo>
                    <a:pt x="2033" y="1825"/>
                    <a:pt x="2093" y="1668"/>
                    <a:pt x="2182" y="1527"/>
                  </a:cubicBezTo>
                  <a:cubicBezTo>
                    <a:pt x="2267" y="1383"/>
                    <a:pt x="2381" y="1264"/>
                    <a:pt x="2504" y="1167"/>
                  </a:cubicBezTo>
                  <a:cubicBezTo>
                    <a:pt x="2628" y="1069"/>
                    <a:pt x="2763" y="1001"/>
                    <a:pt x="2891" y="950"/>
                  </a:cubicBezTo>
                  <a:cubicBezTo>
                    <a:pt x="3141" y="857"/>
                    <a:pt x="3349" y="853"/>
                    <a:pt x="3417" y="848"/>
                  </a:cubicBezTo>
                  <a:cubicBezTo>
                    <a:pt x="3459" y="844"/>
                    <a:pt x="3489" y="844"/>
                    <a:pt x="3506" y="840"/>
                  </a:cubicBezTo>
                  <a:cubicBezTo>
                    <a:pt x="3506" y="844"/>
                    <a:pt x="3506" y="844"/>
                    <a:pt x="3506" y="844"/>
                  </a:cubicBezTo>
                  <a:cubicBezTo>
                    <a:pt x="3498" y="882"/>
                    <a:pt x="3493" y="916"/>
                    <a:pt x="3489" y="933"/>
                  </a:cubicBezTo>
                  <a:cubicBezTo>
                    <a:pt x="3481" y="1061"/>
                    <a:pt x="3489" y="1078"/>
                    <a:pt x="3502" y="1078"/>
                  </a:cubicBezTo>
                  <a:cubicBezTo>
                    <a:pt x="3510" y="1078"/>
                    <a:pt x="3515" y="1065"/>
                    <a:pt x="3544" y="942"/>
                  </a:cubicBezTo>
                  <a:cubicBezTo>
                    <a:pt x="3549" y="925"/>
                    <a:pt x="3557" y="895"/>
                    <a:pt x="3566" y="857"/>
                  </a:cubicBezTo>
                  <a:cubicBezTo>
                    <a:pt x="3570" y="840"/>
                    <a:pt x="3578" y="819"/>
                    <a:pt x="3587" y="797"/>
                  </a:cubicBezTo>
                  <a:cubicBezTo>
                    <a:pt x="3591" y="776"/>
                    <a:pt x="3600" y="755"/>
                    <a:pt x="3612" y="730"/>
                  </a:cubicBezTo>
                  <a:cubicBezTo>
                    <a:pt x="3655" y="636"/>
                    <a:pt x="3727" y="522"/>
                    <a:pt x="3837" y="420"/>
                  </a:cubicBezTo>
                  <a:cubicBezTo>
                    <a:pt x="3948" y="314"/>
                    <a:pt x="4092" y="224"/>
                    <a:pt x="4262" y="161"/>
                  </a:cubicBezTo>
                  <a:cubicBezTo>
                    <a:pt x="4347" y="127"/>
                    <a:pt x="4436" y="101"/>
                    <a:pt x="4525" y="89"/>
                  </a:cubicBezTo>
                  <a:cubicBezTo>
                    <a:pt x="4562" y="83"/>
                    <a:pt x="4601" y="81"/>
                    <a:pt x="4640" y="81"/>
                  </a:cubicBezTo>
                  <a:close/>
                  <a:moveTo>
                    <a:pt x="4637" y="0"/>
                  </a:moveTo>
                  <a:cubicBezTo>
                    <a:pt x="4595" y="0"/>
                    <a:pt x="4553" y="3"/>
                    <a:pt x="4512" y="8"/>
                  </a:cubicBezTo>
                  <a:cubicBezTo>
                    <a:pt x="4410" y="25"/>
                    <a:pt x="4321" y="50"/>
                    <a:pt x="4232" y="84"/>
                  </a:cubicBezTo>
                  <a:cubicBezTo>
                    <a:pt x="4054" y="152"/>
                    <a:pt x="3901" y="254"/>
                    <a:pt x="3786" y="369"/>
                  </a:cubicBezTo>
                  <a:cubicBezTo>
                    <a:pt x="3667" y="479"/>
                    <a:pt x="3595" y="602"/>
                    <a:pt x="3553" y="708"/>
                  </a:cubicBezTo>
                  <a:cubicBezTo>
                    <a:pt x="3540" y="734"/>
                    <a:pt x="3532" y="759"/>
                    <a:pt x="3527" y="780"/>
                  </a:cubicBezTo>
                  <a:lnTo>
                    <a:pt x="3519" y="810"/>
                  </a:lnTo>
                  <a:cubicBezTo>
                    <a:pt x="3498" y="806"/>
                    <a:pt x="3468" y="802"/>
                    <a:pt x="3417" y="797"/>
                  </a:cubicBezTo>
                  <a:cubicBezTo>
                    <a:pt x="3400" y="795"/>
                    <a:pt x="3376" y="794"/>
                    <a:pt x="3344" y="794"/>
                  </a:cubicBezTo>
                  <a:cubicBezTo>
                    <a:pt x="3240" y="794"/>
                    <a:pt x="3063" y="811"/>
                    <a:pt x="2861" y="882"/>
                  </a:cubicBezTo>
                  <a:cubicBezTo>
                    <a:pt x="2729" y="929"/>
                    <a:pt x="2585" y="1001"/>
                    <a:pt x="2454" y="1103"/>
                  </a:cubicBezTo>
                  <a:cubicBezTo>
                    <a:pt x="2386" y="1154"/>
                    <a:pt x="2326" y="1213"/>
                    <a:pt x="2267" y="1277"/>
                  </a:cubicBezTo>
                  <a:cubicBezTo>
                    <a:pt x="2207" y="1341"/>
                    <a:pt x="2152" y="1413"/>
                    <a:pt x="2110" y="1485"/>
                  </a:cubicBezTo>
                  <a:cubicBezTo>
                    <a:pt x="2016" y="1638"/>
                    <a:pt x="1957" y="1803"/>
                    <a:pt x="1923" y="1965"/>
                  </a:cubicBezTo>
                  <a:cubicBezTo>
                    <a:pt x="1889" y="2130"/>
                    <a:pt x="1885" y="2291"/>
                    <a:pt x="1902" y="2427"/>
                  </a:cubicBezTo>
                  <a:cubicBezTo>
                    <a:pt x="1914" y="2567"/>
                    <a:pt x="1948" y="2690"/>
                    <a:pt x="1978" y="2780"/>
                  </a:cubicBezTo>
                  <a:cubicBezTo>
                    <a:pt x="2012" y="2873"/>
                    <a:pt x="2050" y="2937"/>
                    <a:pt x="2067" y="2966"/>
                  </a:cubicBezTo>
                  <a:cubicBezTo>
                    <a:pt x="2076" y="2979"/>
                    <a:pt x="2080" y="2988"/>
                    <a:pt x="2084" y="2996"/>
                  </a:cubicBezTo>
                  <a:cubicBezTo>
                    <a:pt x="1982" y="3030"/>
                    <a:pt x="1876" y="3072"/>
                    <a:pt x="1779" y="3128"/>
                  </a:cubicBezTo>
                  <a:cubicBezTo>
                    <a:pt x="1545" y="3259"/>
                    <a:pt x="1346" y="3454"/>
                    <a:pt x="1223" y="3633"/>
                  </a:cubicBezTo>
                  <a:cubicBezTo>
                    <a:pt x="1100" y="3811"/>
                    <a:pt x="1057" y="3981"/>
                    <a:pt x="1053" y="4036"/>
                  </a:cubicBezTo>
                  <a:cubicBezTo>
                    <a:pt x="1049" y="4074"/>
                    <a:pt x="1049" y="4100"/>
                    <a:pt x="1049" y="4112"/>
                  </a:cubicBezTo>
                  <a:cubicBezTo>
                    <a:pt x="1015" y="4117"/>
                    <a:pt x="972" y="4125"/>
                    <a:pt x="926" y="4134"/>
                  </a:cubicBezTo>
                  <a:cubicBezTo>
                    <a:pt x="866" y="4151"/>
                    <a:pt x="798" y="4176"/>
                    <a:pt x="726" y="4206"/>
                  </a:cubicBezTo>
                  <a:cubicBezTo>
                    <a:pt x="654" y="4240"/>
                    <a:pt x="577" y="4282"/>
                    <a:pt x="505" y="4337"/>
                  </a:cubicBezTo>
                  <a:cubicBezTo>
                    <a:pt x="433" y="4392"/>
                    <a:pt x="361" y="4460"/>
                    <a:pt x="297" y="4541"/>
                  </a:cubicBezTo>
                  <a:cubicBezTo>
                    <a:pt x="229" y="4622"/>
                    <a:pt x="179" y="4715"/>
                    <a:pt x="136" y="4813"/>
                  </a:cubicBezTo>
                  <a:cubicBezTo>
                    <a:pt x="47" y="5008"/>
                    <a:pt x="0" y="5237"/>
                    <a:pt x="4" y="5466"/>
                  </a:cubicBezTo>
                  <a:cubicBezTo>
                    <a:pt x="4" y="5691"/>
                    <a:pt x="64" y="5920"/>
                    <a:pt x="157" y="6116"/>
                  </a:cubicBezTo>
                  <a:cubicBezTo>
                    <a:pt x="255" y="6311"/>
                    <a:pt x="382" y="6472"/>
                    <a:pt x="531" y="6587"/>
                  </a:cubicBezTo>
                  <a:cubicBezTo>
                    <a:pt x="607" y="6646"/>
                    <a:pt x="688" y="6680"/>
                    <a:pt x="764" y="6706"/>
                  </a:cubicBezTo>
                  <a:cubicBezTo>
                    <a:pt x="841" y="6727"/>
                    <a:pt x="913" y="6744"/>
                    <a:pt x="972" y="6748"/>
                  </a:cubicBezTo>
                  <a:cubicBezTo>
                    <a:pt x="1057" y="6759"/>
                    <a:pt x="1127" y="6763"/>
                    <a:pt x="1178" y="6763"/>
                  </a:cubicBezTo>
                  <a:cubicBezTo>
                    <a:pt x="1203" y="6763"/>
                    <a:pt x="1224" y="6762"/>
                    <a:pt x="1240" y="6761"/>
                  </a:cubicBezTo>
                  <a:cubicBezTo>
                    <a:pt x="1329" y="6757"/>
                    <a:pt x="1392" y="6740"/>
                    <a:pt x="1435" y="6723"/>
                  </a:cubicBezTo>
                  <a:cubicBezTo>
                    <a:pt x="1448" y="6727"/>
                    <a:pt x="1465" y="6727"/>
                    <a:pt x="1494" y="6727"/>
                  </a:cubicBezTo>
                  <a:cubicBezTo>
                    <a:pt x="1562" y="6731"/>
                    <a:pt x="1694" y="6731"/>
                    <a:pt x="1931" y="6731"/>
                  </a:cubicBezTo>
                  <a:cubicBezTo>
                    <a:pt x="2547" y="6727"/>
                    <a:pt x="5416" y="6680"/>
                    <a:pt x="8281" y="6659"/>
                  </a:cubicBezTo>
                  <a:cubicBezTo>
                    <a:pt x="11150" y="6638"/>
                    <a:pt x="14020" y="6646"/>
                    <a:pt x="14635" y="6638"/>
                  </a:cubicBezTo>
                  <a:cubicBezTo>
                    <a:pt x="14894" y="6633"/>
                    <a:pt x="15051" y="6629"/>
                    <a:pt x="15136" y="6625"/>
                  </a:cubicBezTo>
                  <a:cubicBezTo>
                    <a:pt x="15136" y="6629"/>
                    <a:pt x="15136" y="6633"/>
                    <a:pt x="15136" y="6633"/>
                  </a:cubicBezTo>
                  <a:cubicBezTo>
                    <a:pt x="15127" y="6680"/>
                    <a:pt x="15123" y="6706"/>
                    <a:pt x="15119" y="6718"/>
                  </a:cubicBezTo>
                  <a:cubicBezTo>
                    <a:pt x="15119" y="6735"/>
                    <a:pt x="15123" y="6744"/>
                    <a:pt x="15127" y="6744"/>
                  </a:cubicBezTo>
                  <a:cubicBezTo>
                    <a:pt x="15128" y="6745"/>
                    <a:pt x="15129" y="6745"/>
                    <a:pt x="15131" y="6745"/>
                  </a:cubicBezTo>
                  <a:cubicBezTo>
                    <a:pt x="15134" y="6745"/>
                    <a:pt x="15138" y="6741"/>
                    <a:pt x="15144" y="6731"/>
                  </a:cubicBezTo>
                  <a:cubicBezTo>
                    <a:pt x="15157" y="6718"/>
                    <a:pt x="15170" y="6693"/>
                    <a:pt x="15187" y="6646"/>
                  </a:cubicBezTo>
                  <a:cubicBezTo>
                    <a:pt x="15191" y="6638"/>
                    <a:pt x="15191" y="6629"/>
                    <a:pt x="15195" y="6621"/>
                  </a:cubicBezTo>
                  <a:cubicBezTo>
                    <a:pt x="15216" y="6621"/>
                    <a:pt x="15225" y="6617"/>
                    <a:pt x="15225" y="6612"/>
                  </a:cubicBezTo>
                  <a:cubicBezTo>
                    <a:pt x="15225" y="6612"/>
                    <a:pt x="15216" y="6612"/>
                    <a:pt x="15199" y="6608"/>
                  </a:cubicBezTo>
                  <a:cubicBezTo>
                    <a:pt x="15208" y="6574"/>
                    <a:pt x="15216" y="6527"/>
                    <a:pt x="15221" y="6468"/>
                  </a:cubicBezTo>
                  <a:cubicBezTo>
                    <a:pt x="15225" y="6383"/>
                    <a:pt x="15216" y="6273"/>
                    <a:pt x="15178" y="6154"/>
                  </a:cubicBezTo>
                  <a:cubicBezTo>
                    <a:pt x="15140" y="6035"/>
                    <a:pt x="15072" y="5908"/>
                    <a:pt x="14970" y="5806"/>
                  </a:cubicBezTo>
                  <a:cubicBezTo>
                    <a:pt x="14868" y="5695"/>
                    <a:pt x="14741" y="5611"/>
                    <a:pt x="14597" y="5551"/>
                  </a:cubicBezTo>
                  <a:cubicBezTo>
                    <a:pt x="14457" y="5492"/>
                    <a:pt x="14304" y="5462"/>
                    <a:pt x="14160" y="5458"/>
                  </a:cubicBezTo>
                  <a:lnTo>
                    <a:pt x="14134" y="5458"/>
                  </a:lnTo>
                  <a:cubicBezTo>
                    <a:pt x="14130" y="5454"/>
                    <a:pt x="14130" y="5454"/>
                    <a:pt x="14130" y="5454"/>
                  </a:cubicBezTo>
                  <a:cubicBezTo>
                    <a:pt x="14130" y="5449"/>
                    <a:pt x="14130" y="5445"/>
                    <a:pt x="14126" y="5441"/>
                  </a:cubicBezTo>
                  <a:cubicBezTo>
                    <a:pt x="14121" y="5424"/>
                    <a:pt x="14113" y="5394"/>
                    <a:pt x="14100" y="5360"/>
                  </a:cubicBezTo>
                  <a:cubicBezTo>
                    <a:pt x="14083" y="5330"/>
                    <a:pt x="14066" y="5288"/>
                    <a:pt x="14041" y="5246"/>
                  </a:cubicBezTo>
                  <a:cubicBezTo>
                    <a:pt x="13994" y="5156"/>
                    <a:pt x="13922" y="5055"/>
                    <a:pt x="13824" y="4948"/>
                  </a:cubicBezTo>
                  <a:cubicBezTo>
                    <a:pt x="13727" y="4842"/>
                    <a:pt x="13599" y="4736"/>
                    <a:pt x="13451" y="4651"/>
                  </a:cubicBezTo>
                  <a:cubicBezTo>
                    <a:pt x="13302" y="4571"/>
                    <a:pt x="13128" y="4507"/>
                    <a:pt x="12950" y="4482"/>
                  </a:cubicBezTo>
                  <a:cubicBezTo>
                    <a:pt x="12887" y="4473"/>
                    <a:pt x="12823" y="4468"/>
                    <a:pt x="12760" y="4468"/>
                  </a:cubicBezTo>
                  <a:cubicBezTo>
                    <a:pt x="12644" y="4468"/>
                    <a:pt x="12529" y="4482"/>
                    <a:pt x="12419" y="4507"/>
                  </a:cubicBezTo>
                  <a:cubicBezTo>
                    <a:pt x="12254" y="4545"/>
                    <a:pt x="12101" y="4609"/>
                    <a:pt x="11978" y="4681"/>
                  </a:cubicBezTo>
                  <a:cubicBezTo>
                    <a:pt x="11944" y="4702"/>
                    <a:pt x="11914" y="4724"/>
                    <a:pt x="11885" y="4740"/>
                  </a:cubicBezTo>
                  <a:cubicBezTo>
                    <a:pt x="11876" y="4724"/>
                    <a:pt x="11859" y="4707"/>
                    <a:pt x="11838" y="4677"/>
                  </a:cubicBezTo>
                  <a:cubicBezTo>
                    <a:pt x="11791" y="4617"/>
                    <a:pt x="11643" y="4460"/>
                    <a:pt x="11396" y="4312"/>
                  </a:cubicBezTo>
                  <a:cubicBezTo>
                    <a:pt x="11273" y="4240"/>
                    <a:pt x="11129" y="4167"/>
                    <a:pt x="10964" y="4121"/>
                  </a:cubicBezTo>
                  <a:cubicBezTo>
                    <a:pt x="10802" y="4070"/>
                    <a:pt x="10628" y="4036"/>
                    <a:pt x="10450" y="4032"/>
                  </a:cubicBezTo>
                  <a:cubicBezTo>
                    <a:pt x="10369" y="4032"/>
                    <a:pt x="10284" y="4036"/>
                    <a:pt x="10208" y="4040"/>
                  </a:cubicBezTo>
                  <a:cubicBezTo>
                    <a:pt x="10212" y="4027"/>
                    <a:pt x="10217" y="3993"/>
                    <a:pt x="10221" y="3926"/>
                  </a:cubicBezTo>
                  <a:cubicBezTo>
                    <a:pt x="10225" y="3853"/>
                    <a:pt x="10234" y="3641"/>
                    <a:pt x="10166" y="3365"/>
                  </a:cubicBezTo>
                  <a:cubicBezTo>
                    <a:pt x="10132" y="3229"/>
                    <a:pt x="10072" y="3077"/>
                    <a:pt x="9979" y="2941"/>
                  </a:cubicBezTo>
                  <a:cubicBezTo>
                    <a:pt x="9881" y="2797"/>
                    <a:pt x="9754" y="2678"/>
                    <a:pt x="9610" y="2576"/>
                  </a:cubicBezTo>
                  <a:cubicBezTo>
                    <a:pt x="9470" y="2470"/>
                    <a:pt x="9312" y="2389"/>
                    <a:pt x="9155" y="2334"/>
                  </a:cubicBezTo>
                  <a:cubicBezTo>
                    <a:pt x="8998" y="2279"/>
                    <a:pt x="8837" y="2249"/>
                    <a:pt x="8697" y="2245"/>
                  </a:cubicBezTo>
                  <a:cubicBezTo>
                    <a:pt x="8674" y="2244"/>
                    <a:pt x="8652" y="2243"/>
                    <a:pt x="8630" y="2243"/>
                  </a:cubicBezTo>
                  <a:cubicBezTo>
                    <a:pt x="8380" y="2243"/>
                    <a:pt x="8199" y="2307"/>
                    <a:pt x="8137" y="2334"/>
                  </a:cubicBezTo>
                  <a:cubicBezTo>
                    <a:pt x="8120" y="2338"/>
                    <a:pt x="8103" y="2347"/>
                    <a:pt x="8090" y="2355"/>
                  </a:cubicBezTo>
                  <a:cubicBezTo>
                    <a:pt x="8094" y="2228"/>
                    <a:pt x="8086" y="2096"/>
                    <a:pt x="8052" y="1965"/>
                  </a:cubicBezTo>
                  <a:cubicBezTo>
                    <a:pt x="7992" y="1723"/>
                    <a:pt x="7865" y="1494"/>
                    <a:pt x="7683" y="1307"/>
                  </a:cubicBezTo>
                  <a:cubicBezTo>
                    <a:pt x="7504" y="1120"/>
                    <a:pt x="7275" y="984"/>
                    <a:pt x="7037" y="921"/>
                  </a:cubicBezTo>
                  <a:cubicBezTo>
                    <a:pt x="6931" y="894"/>
                    <a:pt x="6824" y="877"/>
                    <a:pt x="6720" y="877"/>
                  </a:cubicBezTo>
                  <a:cubicBezTo>
                    <a:pt x="6709" y="877"/>
                    <a:pt x="6697" y="878"/>
                    <a:pt x="6685" y="878"/>
                  </a:cubicBezTo>
                  <a:cubicBezTo>
                    <a:pt x="6571" y="878"/>
                    <a:pt x="6460" y="895"/>
                    <a:pt x="6358" y="921"/>
                  </a:cubicBezTo>
                  <a:cubicBezTo>
                    <a:pt x="6159" y="976"/>
                    <a:pt x="5998" y="1065"/>
                    <a:pt x="5883" y="1150"/>
                  </a:cubicBezTo>
                  <a:cubicBezTo>
                    <a:pt x="5764" y="1235"/>
                    <a:pt x="5696" y="1315"/>
                    <a:pt x="5662" y="1358"/>
                  </a:cubicBezTo>
                  <a:cubicBezTo>
                    <a:pt x="5628" y="1404"/>
                    <a:pt x="5607" y="1438"/>
                    <a:pt x="5594" y="1464"/>
                  </a:cubicBezTo>
                  <a:cubicBezTo>
                    <a:pt x="5590" y="1460"/>
                    <a:pt x="5590" y="1460"/>
                    <a:pt x="5590" y="1460"/>
                  </a:cubicBezTo>
                  <a:cubicBezTo>
                    <a:pt x="5590" y="1460"/>
                    <a:pt x="5594" y="1451"/>
                    <a:pt x="5603" y="1443"/>
                  </a:cubicBezTo>
                  <a:cubicBezTo>
                    <a:pt x="5607" y="1434"/>
                    <a:pt x="5616" y="1421"/>
                    <a:pt x="5624" y="1404"/>
                  </a:cubicBezTo>
                  <a:cubicBezTo>
                    <a:pt x="5633" y="1387"/>
                    <a:pt x="5641" y="1362"/>
                    <a:pt x="5654" y="1332"/>
                  </a:cubicBezTo>
                  <a:cubicBezTo>
                    <a:pt x="5667" y="1290"/>
                    <a:pt x="5688" y="1213"/>
                    <a:pt x="5696" y="1099"/>
                  </a:cubicBezTo>
                  <a:cubicBezTo>
                    <a:pt x="5700" y="1044"/>
                    <a:pt x="5696" y="980"/>
                    <a:pt x="5692" y="912"/>
                  </a:cubicBezTo>
                  <a:cubicBezTo>
                    <a:pt x="5684" y="844"/>
                    <a:pt x="5667" y="768"/>
                    <a:pt x="5641" y="691"/>
                  </a:cubicBezTo>
                  <a:cubicBezTo>
                    <a:pt x="5590" y="539"/>
                    <a:pt x="5493" y="381"/>
                    <a:pt x="5344" y="254"/>
                  </a:cubicBezTo>
                  <a:cubicBezTo>
                    <a:pt x="5200" y="131"/>
                    <a:pt x="5013" y="42"/>
                    <a:pt x="4813" y="12"/>
                  </a:cubicBezTo>
                  <a:cubicBezTo>
                    <a:pt x="4754" y="5"/>
                    <a:pt x="4695" y="0"/>
                    <a:pt x="463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-443880" y="4444431"/>
              <a:ext cx="3422216" cy="1505021"/>
            </a:xfrm>
            <a:custGeom>
              <a:avLst/>
              <a:gdLst/>
              <a:ahLst/>
              <a:cxnLst/>
              <a:rect l="l" t="t" r="r" b="b"/>
              <a:pathLst>
                <a:path w="15078" h="6631" extrusionOk="0">
                  <a:moveTo>
                    <a:pt x="4587" y="2809"/>
                  </a:moveTo>
                  <a:cubicBezTo>
                    <a:pt x="4598" y="2809"/>
                    <a:pt x="4608" y="2809"/>
                    <a:pt x="4619" y="2810"/>
                  </a:cubicBezTo>
                  <a:cubicBezTo>
                    <a:pt x="4776" y="2814"/>
                    <a:pt x="4929" y="2874"/>
                    <a:pt x="5035" y="2942"/>
                  </a:cubicBezTo>
                  <a:cubicBezTo>
                    <a:pt x="5141" y="3014"/>
                    <a:pt x="5200" y="3090"/>
                    <a:pt x="5217" y="3116"/>
                  </a:cubicBezTo>
                  <a:cubicBezTo>
                    <a:pt x="5243" y="3162"/>
                    <a:pt x="5243" y="3171"/>
                    <a:pt x="5234" y="3175"/>
                  </a:cubicBezTo>
                  <a:cubicBezTo>
                    <a:pt x="5232" y="3177"/>
                    <a:pt x="5229" y="3179"/>
                    <a:pt x="5225" y="3179"/>
                  </a:cubicBezTo>
                  <a:cubicBezTo>
                    <a:pt x="5217" y="3179"/>
                    <a:pt x="5203" y="3171"/>
                    <a:pt x="5179" y="3149"/>
                  </a:cubicBezTo>
                  <a:cubicBezTo>
                    <a:pt x="5154" y="3133"/>
                    <a:pt x="5094" y="3065"/>
                    <a:pt x="4997" y="3005"/>
                  </a:cubicBezTo>
                  <a:cubicBezTo>
                    <a:pt x="4899" y="2946"/>
                    <a:pt x="4759" y="2895"/>
                    <a:pt x="4619" y="2891"/>
                  </a:cubicBezTo>
                  <a:cubicBezTo>
                    <a:pt x="4611" y="2890"/>
                    <a:pt x="4604" y="2890"/>
                    <a:pt x="4597" y="2890"/>
                  </a:cubicBezTo>
                  <a:cubicBezTo>
                    <a:pt x="4460" y="2890"/>
                    <a:pt x="4329" y="2927"/>
                    <a:pt x="4233" y="2980"/>
                  </a:cubicBezTo>
                  <a:cubicBezTo>
                    <a:pt x="4126" y="3035"/>
                    <a:pt x="4063" y="3094"/>
                    <a:pt x="4037" y="3111"/>
                  </a:cubicBezTo>
                  <a:cubicBezTo>
                    <a:pt x="4012" y="3134"/>
                    <a:pt x="4000" y="3140"/>
                    <a:pt x="3993" y="3140"/>
                  </a:cubicBezTo>
                  <a:cubicBezTo>
                    <a:pt x="3990" y="3140"/>
                    <a:pt x="3988" y="3138"/>
                    <a:pt x="3986" y="3137"/>
                  </a:cubicBezTo>
                  <a:cubicBezTo>
                    <a:pt x="3978" y="3128"/>
                    <a:pt x="3974" y="3120"/>
                    <a:pt x="3999" y="3077"/>
                  </a:cubicBezTo>
                  <a:cubicBezTo>
                    <a:pt x="4016" y="3052"/>
                    <a:pt x="4084" y="2980"/>
                    <a:pt x="4194" y="2916"/>
                  </a:cubicBezTo>
                  <a:cubicBezTo>
                    <a:pt x="4250" y="2882"/>
                    <a:pt x="4313" y="2857"/>
                    <a:pt x="4385" y="2835"/>
                  </a:cubicBezTo>
                  <a:cubicBezTo>
                    <a:pt x="4452" y="2821"/>
                    <a:pt x="4518" y="2809"/>
                    <a:pt x="4587" y="2809"/>
                  </a:cubicBezTo>
                  <a:close/>
                  <a:moveTo>
                    <a:pt x="5089" y="4209"/>
                  </a:moveTo>
                  <a:cubicBezTo>
                    <a:pt x="5197" y="4209"/>
                    <a:pt x="5307" y="4216"/>
                    <a:pt x="5417" y="4236"/>
                  </a:cubicBezTo>
                  <a:cubicBezTo>
                    <a:pt x="5557" y="4262"/>
                    <a:pt x="5693" y="4304"/>
                    <a:pt x="5816" y="4355"/>
                  </a:cubicBezTo>
                  <a:cubicBezTo>
                    <a:pt x="5943" y="4406"/>
                    <a:pt x="6053" y="4465"/>
                    <a:pt x="6147" y="4529"/>
                  </a:cubicBezTo>
                  <a:cubicBezTo>
                    <a:pt x="6338" y="4656"/>
                    <a:pt x="6452" y="4779"/>
                    <a:pt x="6491" y="4826"/>
                  </a:cubicBezTo>
                  <a:cubicBezTo>
                    <a:pt x="6503" y="4839"/>
                    <a:pt x="6512" y="4851"/>
                    <a:pt x="6516" y="4860"/>
                  </a:cubicBezTo>
                  <a:cubicBezTo>
                    <a:pt x="6542" y="4860"/>
                    <a:pt x="6569" y="4858"/>
                    <a:pt x="6596" y="4858"/>
                  </a:cubicBezTo>
                  <a:cubicBezTo>
                    <a:pt x="6609" y="4858"/>
                    <a:pt x="6622" y="4859"/>
                    <a:pt x="6635" y="4860"/>
                  </a:cubicBezTo>
                  <a:cubicBezTo>
                    <a:pt x="6813" y="4860"/>
                    <a:pt x="6987" y="4894"/>
                    <a:pt x="7123" y="4936"/>
                  </a:cubicBezTo>
                  <a:cubicBezTo>
                    <a:pt x="7255" y="4983"/>
                    <a:pt x="7352" y="5030"/>
                    <a:pt x="7382" y="5055"/>
                  </a:cubicBezTo>
                  <a:cubicBezTo>
                    <a:pt x="7433" y="5085"/>
                    <a:pt x="7433" y="5098"/>
                    <a:pt x="7429" y="5106"/>
                  </a:cubicBezTo>
                  <a:cubicBezTo>
                    <a:pt x="7426" y="5110"/>
                    <a:pt x="7422" y="5114"/>
                    <a:pt x="7412" y="5114"/>
                  </a:cubicBezTo>
                  <a:cubicBezTo>
                    <a:pt x="7402" y="5114"/>
                    <a:pt x="7386" y="5110"/>
                    <a:pt x="7361" y="5102"/>
                  </a:cubicBezTo>
                  <a:cubicBezTo>
                    <a:pt x="7327" y="5089"/>
                    <a:pt x="7229" y="5047"/>
                    <a:pt x="7102" y="5009"/>
                  </a:cubicBezTo>
                  <a:cubicBezTo>
                    <a:pt x="6970" y="4970"/>
                    <a:pt x="6805" y="4945"/>
                    <a:pt x="6635" y="4941"/>
                  </a:cubicBezTo>
                  <a:cubicBezTo>
                    <a:pt x="6622" y="4940"/>
                    <a:pt x="6610" y="4940"/>
                    <a:pt x="6598" y="4940"/>
                  </a:cubicBezTo>
                  <a:cubicBezTo>
                    <a:pt x="6440" y="4940"/>
                    <a:pt x="6286" y="4964"/>
                    <a:pt x="6164" y="4996"/>
                  </a:cubicBezTo>
                  <a:cubicBezTo>
                    <a:pt x="6130" y="5000"/>
                    <a:pt x="6100" y="5013"/>
                    <a:pt x="6075" y="5021"/>
                  </a:cubicBezTo>
                  <a:cubicBezTo>
                    <a:pt x="6045" y="5030"/>
                    <a:pt x="6019" y="5038"/>
                    <a:pt x="5998" y="5047"/>
                  </a:cubicBezTo>
                  <a:cubicBezTo>
                    <a:pt x="5973" y="5051"/>
                    <a:pt x="5956" y="5059"/>
                    <a:pt x="5939" y="5064"/>
                  </a:cubicBezTo>
                  <a:cubicBezTo>
                    <a:pt x="5922" y="5072"/>
                    <a:pt x="5909" y="5076"/>
                    <a:pt x="5901" y="5081"/>
                  </a:cubicBezTo>
                  <a:cubicBezTo>
                    <a:pt x="5875" y="5089"/>
                    <a:pt x="5860" y="5092"/>
                    <a:pt x="5851" y="5092"/>
                  </a:cubicBezTo>
                  <a:cubicBezTo>
                    <a:pt x="5842" y="5092"/>
                    <a:pt x="5839" y="5089"/>
                    <a:pt x="5837" y="5085"/>
                  </a:cubicBezTo>
                  <a:cubicBezTo>
                    <a:pt x="5833" y="5072"/>
                    <a:pt x="5833" y="5064"/>
                    <a:pt x="5879" y="5034"/>
                  </a:cubicBezTo>
                  <a:cubicBezTo>
                    <a:pt x="5896" y="5021"/>
                    <a:pt x="5926" y="5004"/>
                    <a:pt x="5973" y="4983"/>
                  </a:cubicBezTo>
                  <a:cubicBezTo>
                    <a:pt x="5994" y="4975"/>
                    <a:pt x="6019" y="4962"/>
                    <a:pt x="6049" y="4953"/>
                  </a:cubicBezTo>
                  <a:cubicBezTo>
                    <a:pt x="6079" y="4945"/>
                    <a:pt x="6109" y="4932"/>
                    <a:pt x="6143" y="4924"/>
                  </a:cubicBezTo>
                  <a:cubicBezTo>
                    <a:pt x="6236" y="4898"/>
                    <a:pt x="6342" y="4877"/>
                    <a:pt x="6457" y="4864"/>
                  </a:cubicBezTo>
                  <a:cubicBezTo>
                    <a:pt x="6410" y="4826"/>
                    <a:pt x="6291" y="4711"/>
                    <a:pt x="6109" y="4593"/>
                  </a:cubicBezTo>
                  <a:cubicBezTo>
                    <a:pt x="6015" y="4533"/>
                    <a:pt x="5909" y="4478"/>
                    <a:pt x="5790" y="4427"/>
                  </a:cubicBezTo>
                  <a:cubicBezTo>
                    <a:pt x="5671" y="4380"/>
                    <a:pt x="5540" y="4342"/>
                    <a:pt x="5408" y="4317"/>
                  </a:cubicBezTo>
                  <a:cubicBezTo>
                    <a:pt x="5295" y="4299"/>
                    <a:pt x="5182" y="4290"/>
                    <a:pt x="5074" y="4290"/>
                  </a:cubicBezTo>
                  <a:cubicBezTo>
                    <a:pt x="5052" y="4290"/>
                    <a:pt x="5031" y="4291"/>
                    <a:pt x="5009" y="4291"/>
                  </a:cubicBezTo>
                  <a:cubicBezTo>
                    <a:pt x="4878" y="4295"/>
                    <a:pt x="4759" y="4312"/>
                    <a:pt x="4653" y="4338"/>
                  </a:cubicBezTo>
                  <a:cubicBezTo>
                    <a:pt x="4436" y="4385"/>
                    <a:pt x="4288" y="4453"/>
                    <a:pt x="4233" y="4478"/>
                  </a:cubicBezTo>
                  <a:lnTo>
                    <a:pt x="4224" y="4478"/>
                  </a:lnTo>
                  <a:cubicBezTo>
                    <a:pt x="4241" y="4486"/>
                    <a:pt x="4254" y="4495"/>
                    <a:pt x="4267" y="4503"/>
                  </a:cubicBezTo>
                  <a:cubicBezTo>
                    <a:pt x="4381" y="4571"/>
                    <a:pt x="4445" y="4652"/>
                    <a:pt x="4462" y="4686"/>
                  </a:cubicBezTo>
                  <a:cubicBezTo>
                    <a:pt x="4491" y="4733"/>
                    <a:pt x="4487" y="4745"/>
                    <a:pt x="4479" y="4750"/>
                  </a:cubicBezTo>
                  <a:cubicBezTo>
                    <a:pt x="4477" y="4750"/>
                    <a:pt x="4475" y="4751"/>
                    <a:pt x="4473" y="4751"/>
                  </a:cubicBezTo>
                  <a:cubicBezTo>
                    <a:pt x="4464" y="4751"/>
                    <a:pt x="4451" y="4743"/>
                    <a:pt x="4424" y="4716"/>
                  </a:cubicBezTo>
                  <a:cubicBezTo>
                    <a:pt x="4398" y="4694"/>
                    <a:pt x="4334" y="4627"/>
                    <a:pt x="4228" y="4567"/>
                  </a:cubicBezTo>
                  <a:cubicBezTo>
                    <a:pt x="4122" y="4503"/>
                    <a:pt x="3974" y="4461"/>
                    <a:pt x="3821" y="4461"/>
                  </a:cubicBezTo>
                  <a:cubicBezTo>
                    <a:pt x="3813" y="4461"/>
                    <a:pt x="3805" y="4461"/>
                    <a:pt x="3797" y="4461"/>
                  </a:cubicBezTo>
                  <a:cubicBezTo>
                    <a:pt x="3653" y="4461"/>
                    <a:pt x="3509" y="4497"/>
                    <a:pt x="3396" y="4542"/>
                  </a:cubicBezTo>
                  <a:cubicBezTo>
                    <a:pt x="3282" y="4588"/>
                    <a:pt x="3197" y="4635"/>
                    <a:pt x="3167" y="4648"/>
                  </a:cubicBezTo>
                  <a:cubicBezTo>
                    <a:pt x="3141" y="4662"/>
                    <a:pt x="3125" y="4667"/>
                    <a:pt x="3116" y="4667"/>
                  </a:cubicBezTo>
                  <a:cubicBezTo>
                    <a:pt x="3109" y="4667"/>
                    <a:pt x="3105" y="4664"/>
                    <a:pt x="3104" y="4660"/>
                  </a:cubicBezTo>
                  <a:cubicBezTo>
                    <a:pt x="3099" y="4652"/>
                    <a:pt x="3099" y="4639"/>
                    <a:pt x="3138" y="4605"/>
                  </a:cubicBezTo>
                  <a:cubicBezTo>
                    <a:pt x="3163" y="4584"/>
                    <a:pt x="3248" y="4525"/>
                    <a:pt x="3367" y="4474"/>
                  </a:cubicBezTo>
                  <a:cubicBezTo>
                    <a:pt x="3490" y="4423"/>
                    <a:pt x="3651" y="4376"/>
                    <a:pt x="3817" y="4376"/>
                  </a:cubicBezTo>
                  <a:cubicBezTo>
                    <a:pt x="3944" y="4376"/>
                    <a:pt x="4071" y="4406"/>
                    <a:pt x="4173" y="4453"/>
                  </a:cubicBezTo>
                  <a:cubicBezTo>
                    <a:pt x="4182" y="4448"/>
                    <a:pt x="4194" y="4440"/>
                    <a:pt x="4207" y="4431"/>
                  </a:cubicBezTo>
                  <a:cubicBezTo>
                    <a:pt x="4258" y="4397"/>
                    <a:pt x="4411" y="4317"/>
                    <a:pt x="4632" y="4266"/>
                  </a:cubicBezTo>
                  <a:cubicBezTo>
                    <a:pt x="4742" y="4236"/>
                    <a:pt x="4869" y="4215"/>
                    <a:pt x="5001" y="4211"/>
                  </a:cubicBezTo>
                  <a:cubicBezTo>
                    <a:pt x="5030" y="4210"/>
                    <a:pt x="5059" y="4209"/>
                    <a:pt x="5089" y="4209"/>
                  </a:cubicBezTo>
                  <a:close/>
                  <a:moveTo>
                    <a:pt x="4560" y="1"/>
                  </a:moveTo>
                  <a:cubicBezTo>
                    <a:pt x="4521" y="1"/>
                    <a:pt x="4482" y="3"/>
                    <a:pt x="4445" y="9"/>
                  </a:cubicBezTo>
                  <a:cubicBezTo>
                    <a:pt x="4356" y="21"/>
                    <a:pt x="4267" y="47"/>
                    <a:pt x="4182" y="81"/>
                  </a:cubicBezTo>
                  <a:cubicBezTo>
                    <a:pt x="4012" y="144"/>
                    <a:pt x="3868" y="234"/>
                    <a:pt x="3757" y="340"/>
                  </a:cubicBezTo>
                  <a:cubicBezTo>
                    <a:pt x="3647" y="442"/>
                    <a:pt x="3575" y="556"/>
                    <a:pt x="3532" y="650"/>
                  </a:cubicBezTo>
                  <a:cubicBezTo>
                    <a:pt x="3520" y="675"/>
                    <a:pt x="3511" y="696"/>
                    <a:pt x="3507" y="717"/>
                  </a:cubicBezTo>
                  <a:cubicBezTo>
                    <a:pt x="3498" y="739"/>
                    <a:pt x="3490" y="760"/>
                    <a:pt x="3486" y="777"/>
                  </a:cubicBezTo>
                  <a:cubicBezTo>
                    <a:pt x="3477" y="815"/>
                    <a:pt x="3469" y="845"/>
                    <a:pt x="3464" y="862"/>
                  </a:cubicBezTo>
                  <a:cubicBezTo>
                    <a:pt x="3435" y="985"/>
                    <a:pt x="3430" y="998"/>
                    <a:pt x="3422" y="998"/>
                  </a:cubicBezTo>
                  <a:cubicBezTo>
                    <a:pt x="3409" y="998"/>
                    <a:pt x="3401" y="981"/>
                    <a:pt x="3409" y="853"/>
                  </a:cubicBezTo>
                  <a:cubicBezTo>
                    <a:pt x="3413" y="836"/>
                    <a:pt x="3418" y="802"/>
                    <a:pt x="3426" y="764"/>
                  </a:cubicBezTo>
                  <a:cubicBezTo>
                    <a:pt x="3426" y="764"/>
                    <a:pt x="3426" y="764"/>
                    <a:pt x="3426" y="760"/>
                  </a:cubicBezTo>
                  <a:cubicBezTo>
                    <a:pt x="3409" y="764"/>
                    <a:pt x="3379" y="764"/>
                    <a:pt x="3337" y="768"/>
                  </a:cubicBezTo>
                  <a:cubicBezTo>
                    <a:pt x="3273" y="773"/>
                    <a:pt x="3104" y="777"/>
                    <a:pt x="2887" y="845"/>
                  </a:cubicBezTo>
                  <a:cubicBezTo>
                    <a:pt x="2862" y="853"/>
                    <a:pt x="2836" y="862"/>
                    <a:pt x="2811" y="870"/>
                  </a:cubicBezTo>
                  <a:cubicBezTo>
                    <a:pt x="2683" y="921"/>
                    <a:pt x="2548" y="989"/>
                    <a:pt x="2424" y="1087"/>
                  </a:cubicBezTo>
                  <a:cubicBezTo>
                    <a:pt x="2301" y="1184"/>
                    <a:pt x="2187" y="1303"/>
                    <a:pt x="2102" y="1447"/>
                  </a:cubicBezTo>
                  <a:cubicBezTo>
                    <a:pt x="2013" y="1588"/>
                    <a:pt x="1953" y="1745"/>
                    <a:pt x="1924" y="1902"/>
                  </a:cubicBezTo>
                  <a:cubicBezTo>
                    <a:pt x="1890" y="2054"/>
                    <a:pt x="1881" y="2207"/>
                    <a:pt x="1894" y="2339"/>
                  </a:cubicBezTo>
                  <a:cubicBezTo>
                    <a:pt x="1907" y="2475"/>
                    <a:pt x="1932" y="2589"/>
                    <a:pt x="1962" y="2678"/>
                  </a:cubicBezTo>
                  <a:cubicBezTo>
                    <a:pt x="1979" y="2721"/>
                    <a:pt x="1987" y="2759"/>
                    <a:pt x="2004" y="2793"/>
                  </a:cubicBezTo>
                  <a:cubicBezTo>
                    <a:pt x="2017" y="2823"/>
                    <a:pt x="2025" y="2848"/>
                    <a:pt x="2034" y="2861"/>
                  </a:cubicBezTo>
                  <a:cubicBezTo>
                    <a:pt x="2038" y="2878"/>
                    <a:pt x="2047" y="2891"/>
                    <a:pt x="2051" y="2903"/>
                  </a:cubicBezTo>
                  <a:cubicBezTo>
                    <a:pt x="2183" y="2865"/>
                    <a:pt x="2310" y="2848"/>
                    <a:pt x="2424" y="2844"/>
                  </a:cubicBezTo>
                  <a:cubicBezTo>
                    <a:pt x="2446" y="2843"/>
                    <a:pt x="2466" y="2843"/>
                    <a:pt x="2486" y="2843"/>
                  </a:cubicBezTo>
                  <a:cubicBezTo>
                    <a:pt x="2671" y="2843"/>
                    <a:pt x="2808" y="2875"/>
                    <a:pt x="2857" y="2891"/>
                  </a:cubicBezTo>
                  <a:cubicBezTo>
                    <a:pt x="2942" y="2920"/>
                    <a:pt x="2951" y="2933"/>
                    <a:pt x="2947" y="2942"/>
                  </a:cubicBezTo>
                  <a:cubicBezTo>
                    <a:pt x="2947" y="2946"/>
                    <a:pt x="2941" y="2950"/>
                    <a:pt x="2923" y="2950"/>
                  </a:cubicBezTo>
                  <a:cubicBezTo>
                    <a:pt x="2909" y="2950"/>
                    <a:pt x="2885" y="2947"/>
                    <a:pt x="2849" y="2942"/>
                  </a:cubicBezTo>
                  <a:cubicBezTo>
                    <a:pt x="2815" y="2942"/>
                    <a:pt x="2756" y="2929"/>
                    <a:pt x="2666" y="2920"/>
                  </a:cubicBezTo>
                  <a:cubicBezTo>
                    <a:pt x="2627" y="2918"/>
                    <a:pt x="2584" y="2915"/>
                    <a:pt x="2537" y="2915"/>
                  </a:cubicBezTo>
                  <a:cubicBezTo>
                    <a:pt x="2503" y="2915"/>
                    <a:pt x="2466" y="2917"/>
                    <a:pt x="2429" y="2920"/>
                  </a:cubicBezTo>
                  <a:cubicBezTo>
                    <a:pt x="2221" y="2929"/>
                    <a:pt x="1966" y="2992"/>
                    <a:pt x="1741" y="3120"/>
                  </a:cubicBezTo>
                  <a:cubicBezTo>
                    <a:pt x="1516" y="3243"/>
                    <a:pt x="1325" y="3425"/>
                    <a:pt x="1206" y="3595"/>
                  </a:cubicBezTo>
                  <a:cubicBezTo>
                    <a:pt x="1083" y="3761"/>
                    <a:pt x="1037" y="3913"/>
                    <a:pt x="1024" y="3964"/>
                  </a:cubicBezTo>
                  <a:cubicBezTo>
                    <a:pt x="1015" y="3998"/>
                    <a:pt x="1007" y="4015"/>
                    <a:pt x="1003" y="4032"/>
                  </a:cubicBezTo>
                  <a:cubicBezTo>
                    <a:pt x="1028" y="4030"/>
                    <a:pt x="1050" y="4029"/>
                    <a:pt x="1069" y="4029"/>
                  </a:cubicBezTo>
                  <a:cubicBezTo>
                    <a:pt x="1089" y="4029"/>
                    <a:pt x="1104" y="4030"/>
                    <a:pt x="1117" y="4032"/>
                  </a:cubicBezTo>
                  <a:cubicBezTo>
                    <a:pt x="1155" y="4032"/>
                    <a:pt x="1181" y="4041"/>
                    <a:pt x="1202" y="4045"/>
                  </a:cubicBezTo>
                  <a:cubicBezTo>
                    <a:pt x="1228" y="4049"/>
                    <a:pt x="1240" y="4058"/>
                    <a:pt x="1253" y="4062"/>
                  </a:cubicBezTo>
                  <a:cubicBezTo>
                    <a:pt x="1270" y="4071"/>
                    <a:pt x="1274" y="4075"/>
                    <a:pt x="1274" y="4079"/>
                  </a:cubicBezTo>
                  <a:cubicBezTo>
                    <a:pt x="1270" y="4083"/>
                    <a:pt x="1266" y="4087"/>
                    <a:pt x="1245" y="4087"/>
                  </a:cubicBezTo>
                  <a:cubicBezTo>
                    <a:pt x="1232" y="4087"/>
                    <a:pt x="1219" y="4087"/>
                    <a:pt x="1198" y="4083"/>
                  </a:cubicBezTo>
                  <a:lnTo>
                    <a:pt x="1117" y="4083"/>
                  </a:lnTo>
                  <a:cubicBezTo>
                    <a:pt x="1083" y="4083"/>
                    <a:pt x="1024" y="4083"/>
                    <a:pt x="947" y="4100"/>
                  </a:cubicBezTo>
                  <a:lnTo>
                    <a:pt x="909" y="4109"/>
                  </a:lnTo>
                  <a:cubicBezTo>
                    <a:pt x="896" y="4109"/>
                    <a:pt x="879" y="4113"/>
                    <a:pt x="867" y="4117"/>
                  </a:cubicBezTo>
                  <a:cubicBezTo>
                    <a:pt x="807" y="4130"/>
                    <a:pt x="744" y="4160"/>
                    <a:pt x="676" y="4189"/>
                  </a:cubicBezTo>
                  <a:cubicBezTo>
                    <a:pt x="612" y="4223"/>
                    <a:pt x="540" y="4262"/>
                    <a:pt x="472" y="4317"/>
                  </a:cubicBezTo>
                  <a:cubicBezTo>
                    <a:pt x="404" y="4368"/>
                    <a:pt x="336" y="4431"/>
                    <a:pt x="277" y="4503"/>
                  </a:cubicBezTo>
                  <a:cubicBezTo>
                    <a:pt x="222" y="4580"/>
                    <a:pt x="171" y="4669"/>
                    <a:pt x="132" y="4762"/>
                  </a:cubicBezTo>
                  <a:cubicBezTo>
                    <a:pt x="48" y="4949"/>
                    <a:pt x="1" y="5166"/>
                    <a:pt x="5" y="5382"/>
                  </a:cubicBezTo>
                  <a:cubicBezTo>
                    <a:pt x="5" y="5599"/>
                    <a:pt x="60" y="5811"/>
                    <a:pt x="149" y="5997"/>
                  </a:cubicBezTo>
                  <a:cubicBezTo>
                    <a:pt x="239" y="6180"/>
                    <a:pt x="362" y="6337"/>
                    <a:pt x="493" y="6447"/>
                  </a:cubicBezTo>
                  <a:cubicBezTo>
                    <a:pt x="629" y="6549"/>
                    <a:pt x="782" y="6583"/>
                    <a:pt x="901" y="6604"/>
                  </a:cubicBezTo>
                  <a:cubicBezTo>
                    <a:pt x="1020" y="6626"/>
                    <a:pt x="1113" y="6626"/>
                    <a:pt x="1160" y="6630"/>
                  </a:cubicBezTo>
                  <a:cubicBezTo>
                    <a:pt x="1176" y="6630"/>
                    <a:pt x="1191" y="6631"/>
                    <a:pt x="1206" y="6631"/>
                  </a:cubicBezTo>
                  <a:cubicBezTo>
                    <a:pt x="1296" y="6631"/>
                    <a:pt x="1359" y="6621"/>
                    <a:pt x="1385" y="6617"/>
                  </a:cubicBezTo>
                  <a:cubicBezTo>
                    <a:pt x="1389" y="6617"/>
                    <a:pt x="1393" y="6617"/>
                    <a:pt x="1393" y="6621"/>
                  </a:cubicBezTo>
                  <a:cubicBezTo>
                    <a:pt x="1457" y="6613"/>
                    <a:pt x="1588" y="6609"/>
                    <a:pt x="1839" y="6596"/>
                  </a:cubicBezTo>
                  <a:cubicBezTo>
                    <a:pt x="2454" y="6575"/>
                    <a:pt x="5323" y="6515"/>
                    <a:pt x="8193" y="6498"/>
                  </a:cubicBezTo>
                  <a:cubicBezTo>
                    <a:pt x="9177" y="6491"/>
                    <a:pt x="10162" y="6488"/>
                    <a:pt x="11056" y="6488"/>
                  </a:cubicBezTo>
                  <a:cubicBezTo>
                    <a:pt x="12766" y="6488"/>
                    <a:pt x="14142" y="6498"/>
                    <a:pt x="14546" y="6507"/>
                  </a:cubicBezTo>
                  <a:cubicBezTo>
                    <a:pt x="14784" y="6511"/>
                    <a:pt x="14920" y="6515"/>
                    <a:pt x="14996" y="6520"/>
                  </a:cubicBezTo>
                  <a:cubicBezTo>
                    <a:pt x="15018" y="6520"/>
                    <a:pt x="15043" y="6524"/>
                    <a:pt x="15060" y="6524"/>
                  </a:cubicBezTo>
                  <a:cubicBezTo>
                    <a:pt x="15069" y="6490"/>
                    <a:pt x="15073" y="6447"/>
                    <a:pt x="15073" y="6388"/>
                  </a:cubicBezTo>
                  <a:cubicBezTo>
                    <a:pt x="15077" y="6307"/>
                    <a:pt x="15064" y="6205"/>
                    <a:pt x="15026" y="6099"/>
                  </a:cubicBezTo>
                  <a:cubicBezTo>
                    <a:pt x="14992" y="5993"/>
                    <a:pt x="14928" y="5879"/>
                    <a:pt x="14835" y="5781"/>
                  </a:cubicBezTo>
                  <a:cubicBezTo>
                    <a:pt x="14742" y="5683"/>
                    <a:pt x="14623" y="5603"/>
                    <a:pt x="14487" y="5548"/>
                  </a:cubicBezTo>
                  <a:cubicBezTo>
                    <a:pt x="14355" y="5492"/>
                    <a:pt x="14215" y="5463"/>
                    <a:pt x="14080" y="5454"/>
                  </a:cubicBezTo>
                  <a:cubicBezTo>
                    <a:pt x="14065" y="5454"/>
                    <a:pt x="14050" y="5454"/>
                    <a:pt x="14036" y="5454"/>
                  </a:cubicBezTo>
                  <a:cubicBezTo>
                    <a:pt x="13913" y="5454"/>
                    <a:pt x="13800" y="5469"/>
                    <a:pt x="13698" y="5488"/>
                  </a:cubicBezTo>
                  <a:cubicBezTo>
                    <a:pt x="13468" y="5539"/>
                    <a:pt x="13307" y="5620"/>
                    <a:pt x="13248" y="5645"/>
                  </a:cubicBezTo>
                  <a:cubicBezTo>
                    <a:pt x="13187" y="5671"/>
                    <a:pt x="13164" y="5679"/>
                    <a:pt x="13154" y="5679"/>
                  </a:cubicBezTo>
                  <a:cubicBezTo>
                    <a:pt x="13149" y="5679"/>
                    <a:pt x="13147" y="5678"/>
                    <a:pt x="13146" y="5675"/>
                  </a:cubicBezTo>
                  <a:cubicBezTo>
                    <a:pt x="13137" y="5662"/>
                    <a:pt x="13146" y="5649"/>
                    <a:pt x="13222" y="5599"/>
                  </a:cubicBezTo>
                  <a:cubicBezTo>
                    <a:pt x="13277" y="5565"/>
                    <a:pt x="13434" y="5480"/>
                    <a:pt x="13659" y="5420"/>
                  </a:cubicBezTo>
                  <a:cubicBezTo>
                    <a:pt x="13668" y="5420"/>
                    <a:pt x="13672" y="5420"/>
                    <a:pt x="13676" y="5416"/>
                  </a:cubicBezTo>
                  <a:cubicBezTo>
                    <a:pt x="13774" y="5395"/>
                    <a:pt x="13880" y="5378"/>
                    <a:pt x="13999" y="5378"/>
                  </a:cubicBezTo>
                  <a:cubicBezTo>
                    <a:pt x="13995" y="5378"/>
                    <a:pt x="13995" y="5378"/>
                    <a:pt x="13995" y="5374"/>
                  </a:cubicBezTo>
                  <a:cubicBezTo>
                    <a:pt x="13990" y="5361"/>
                    <a:pt x="13978" y="5335"/>
                    <a:pt x="13965" y="5310"/>
                  </a:cubicBezTo>
                  <a:cubicBezTo>
                    <a:pt x="13948" y="5280"/>
                    <a:pt x="13931" y="5242"/>
                    <a:pt x="13906" y="5200"/>
                  </a:cubicBezTo>
                  <a:cubicBezTo>
                    <a:pt x="13859" y="5119"/>
                    <a:pt x="13787" y="5017"/>
                    <a:pt x="13693" y="4919"/>
                  </a:cubicBezTo>
                  <a:cubicBezTo>
                    <a:pt x="13596" y="4822"/>
                    <a:pt x="13477" y="4724"/>
                    <a:pt x="13333" y="4644"/>
                  </a:cubicBezTo>
                  <a:cubicBezTo>
                    <a:pt x="13192" y="4567"/>
                    <a:pt x="13031" y="4508"/>
                    <a:pt x="12861" y="4482"/>
                  </a:cubicBezTo>
                  <a:cubicBezTo>
                    <a:pt x="12799" y="4474"/>
                    <a:pt x="12736" y="4471"/>
                    <a:pt x="12674" y="4471"/>
                  </a:cubicBezTo>
                  <a:cubicBezTo>
                    <a:pt x="12566" y="4471"/>
                    <a:pt x="12460" y="4482"/>
                    <a:pt x="12361" y="4503"/>
                  </a:cubicBezTo>
                  <a:cubicBezTo>
                    <a:pt x="12250" y="4525"/>
                    <a:pt x="12153" y="4563"/>
                    <a:pt x="12059" y="4605"/>
                  </a:cubicBezTo>
                  <a:cubicBezTo>
                    <a:pt x="12017" y="4622"/>
                    <a:pt x="11979" y="4644"/>
                    <a:pt x="11940" y="4665"/>
                  </a:cubicBezTo>
                  <a:cubicBezTo>
                    <a:pt x="11698" y="4805"/>
                    <a:pt x="11558" y="4966"/>
                    <a:pt x="11512" y="5021"/>
                  </a:cubicBezTo>
                  <a:cubicBezTo>
                    <a:pt x="11450" y="5097"/>
                    <a:pt x="11432" y="5111"/>
                    <a:pt x="11423" y="5111"/>
                  </a:cubicBezTo>
                  <a:cubicBezTo>
                    <a:pt x="11421" y="5111"/>
                    <a:pt x="11420" y="5111"/>
                    <a:pt x="11418" y="5110"/>
                  </a:cubicBezTo>
                  <a:cubicBezTo>
                    <a:pt x="11410" y="5106"/>
                    <a:pt x="11410" y="5089"/>
                    <a:pt x="11469" y="4992"/>
                  </a:cubicBezTo>
                  <a:cubicBezTo>
                    <a:pt x="11486" y="4966"/>
                    <a:pt x="11520" y="4919"/>
                    <a:pt x="11571" y="4868"/>
                  </a:cubicBezTo>
                  <a:cubicBezTo>
                    <a:pt x="11622" y="4813"/>
                    <a:pt x="11690" y="4750"/>
                    <a:pt x="11775" y="4686"/>
                  </a:cubicBezTo>
                  <a:cubicBezTo>
                    <a:pt x="11762" y="4673"/>
                    <a:pt x="11745" y="4656"/>
                    <a:pt x="11720" y="4635"/>
                  </a:cubicBezTo>
                  <a:cubicBezTo>
                    <a:pt x="11669" y="4584"/>
                    <a:pt x="11520" y="4436"/>
                    <a:pt x="11278" y="4295"/>
                  </a:cubicBezTo>
                  <a:cubicBezTo>
                    <a:pt x="11159" y="4228"/>
                    <a:pt x="11019" y="4164"/>
                    <a:pt x="10862" y="4117"/>
                  </a:cubicBezTo>
                  <a:cubicBezTo>
                    <a:pt x="10710" y="4071"/>
                    <a:pt x="10540" y="4041"/>
                    <a:pt x="10370" y="4032"/>
                  </a:cubicBezTo>
                  <a:cubicBezTo>
                    <a:pt x="10355" y="4032"/>
                    <a:pt x="10341" y="4032"/>
                    <a:pt x="10326" y="4032"/>
                  </a:cubicBezTo>
                  <a:cubicBezTo>
                    <a:pt x="10167" y="4032"/>
                    <a:pt x="10013" y="4053"/>
                    <a:pt x="9869" y="4087"/>
                  </a:cubicBezTo>
                  <a:cubicBezTo>
                    <a:pt x="9750" y="4113"/>
                    <a:pt x="9640" y="4151"/>
                    <a:pt x="9542" y="4194"/>
                  </a:cubicBezTo>
                  <a:lnTo>
                    <a:pt x="9538" y="4198"/>
                  </a:lnTo>
                  <a:cubicBezTo>
                    <a:pt x="9504" y="4211"/>
                    <a:pt x="9474" y="4228"/>
                    <a:pt x="9440" y="4240"/>
                  </a:cubicBezTo>
                  <a:cubicBezTo>
                    <a:pt x="9390" y="4266"/>
                    <a:pt x="9343" y="4291"/>
                    <a:pt x="9300" y="4321"/>
                  </a:cubicBezTo>
                  <a:cubicBezTo>
                    <a:pt x="9135" y="4419"/>
                    <a:pt x="9024" y="4516"/>
                    <a:pt x="8982" y="4554"/>
                  </a:cubicBezTo>
                  <a:cubicBezTo>
                    <a:pt x="8913" y="4616"/>
                    <a:pt x="8892" y="4628"/>
                    <a:pt x="8882" y="4628"/>
                  </a:cubicBezTo>
                  <a:cubicBezTo>
                    <a:pt x="8879" y="4628"/>
                    <a:pt x="8878" y="4627"/>
                    <a:pt x="8876" y="4627"/>
                  </a:cubicBezTo>
                  <a:cubicBezTo>
                    <a:pt x="8867" y="4618"/>
                    <a:pt x="8872" y="4601"/>
                    <a:pt x="8944" y="4516"/>
                  </a:cubicBezTo>
                  <a:cubicBezTo>
                    <a:pt x="8995" y="4461"/>
                    <a:pt x="9152" y="4308"/>
                    <a:pt x="9406" y="4177"/>
                  </a:cubicBezTo>
                  <a:cubicBezTo>
                    <a:pt x="9487" y="4134"/>
                    <a:pt x="9581" y="4092"/>
                    <a:pt x="9682" y="4058"/>
                  </a:cubicBezTo>
                  <a:cubicBezTo>
                    <a:pt x="9733" y="4041"/>
                    <a:pt x="9788" y="4024"/>
                    <a:pt x="9848" y="4007"/>
                  </a:cubicBezTo>
                  <a:cubicBezTo>
                    <a:pt x="9882" y="4003"/>
                    <a:pt x="9916" y="3994"/>
                    <a:pt x="9950" y="3986"/>
                  </a:cubicBezTo>
                  <a:lnTo>
                    <a:pt x="9971" y="3981"/>
                  </a:lnTo>
                  <a:cubicBezTo>
                    <a:pt x="10018" y="3973"/>
                    <a:pt x="10060" y="3969"/>
                    <a:pt x="10103" y="3964"/>
                  </a:cubicBezTo>
                  <a:cubicBezTo>
                    <a:pt x="10103" y="3960"/>
                    <a:pt x="10103" y="3960"/>
                    <a:pt x="10103" y="3956"/>
                  </a:cubicBezTo>
                  <a:cubicBezTo>
                    <a:pt x="10098" y="3939"/>
                    <a:pt x="10094" y="3909"/>
                    <a:pt x="10090" y="3850"/>
                  </a:cubicBezTo>
                  <a:cubicBezTo>
                    <a:pt x="10081" y="3778"/>
                    <a:pt x="10086" y="3570"/>
                    <a:pt x="10018" y="3307"/>
                  </a:cubicBezTo>
                  <a:cubicBezTo>
                    <a:pt x="9996" y="3243"/>
                    <a:pt x="9975" y="3175"/>
                    <a:pt x="9946" y="3107"/>
                  </a:cubicBezTo>
                  <a:cubicBezTo>
                    <a:pt x="9916" y="3039"/>
                    <a:pt x="9878" y="2971"/>
                    <a:pt x="9835" y="2908"/>
                  </a:cubicBezTo>
                  <a:cubicBezTo>
                    <a:pt x="9746" y="2776"/>
                    <a:pt x="9619" y="2661"/>
                    <a:pt x="9483" y="2564"/>
                  </a:cubicBezTo>
                  <a:cubicBezTo>
                    <a:pt x="9351" y="2462"/>
                    <a:pt x="9199" y="2385"/>
                    <a:pt x="9050" y="2330"/>
                  </a:cubicBezTo>
                  <a:cubicBezTo>
                    <a:pt x="9037" y="2326"/>
                    <a:pt x="9020" y="2322"/>
                    <a:pt x="9008" y="2318"/>
                  </a:cubicBezTo>
                  <a:cubicBezTo>
                    <a:pt x="8872" y="2271"/>
                    <a:pt x="8740" y="2245"/>
                    <a:pt x="8617" y="2241"/>
                  </a:cubicBezTo>
                  <a:cubicBezTo>
                    <a:pt x="8579" y="2238"/>
                    <a:pt x="8542" y="2237"/>
                    <a:pt x="8507" y="2237"/>
                  </a:cubicBezTo>
                  <a:cubicBezTo>
                    <a:pt x="8292" y="2237"/>
                    <a:pt x="8136" y="2286"/>
                    <a:pt x="8074" y="2301"/>
                  </a:cubicBezTo>
                  <a:cubicBezTo>
                    <a:pt x="8048" y="2309"/>
                    <a:pt x="8031" y="2313"/>
                    <a:pt x="8014" y="2318"/>
                  </a:cubicBezTo>
                  <a:lnTo>
                    <a:pt x="8010" y="2318"/>
                  </a:lnTo>
                  <a:cubicBezTo>
                    <a:pt x="8006" y="2326"/>
                    <a:pt x="8006" y="2335"/>
                    <a:pt x="8006" y="2343"/>
                  </a:cubicBezTo>
                  <a:cubicBezTo>
                    <a:pt x="7997" y="2419"/>
                    <a:pt x="7989" y="2492"/>
                    <a:pt x="7972" y="2560"/>
                  </a:cubicBezTo>
                  <a:cubicBezTo>
                    <a:pt x="7929" y="2738"/>
                    <a:pt x="7862" y="2886"/>
                    <a:pt x="7794" y="3001"/>
                  </a:cubicBezTo>
                  <a:cubicBezTo>
                    <a:pt x="7781" y="3014"/>
                    <a:pt x="7772" y="3031"/>
                    <a:pt x="7764" y="3043"/>
                  </a:cubicBezTo>
                  <a:cubicBezTo>
                    <a:pt x="7747" y="3073"/>
                    <a:pt x="7730" y="3099"/>
                    <a:pt x="7713" y="3120"/>
                  </a:cubicBezTo>
                  <a:lnTo>
                    <a:pt x="7709" y="3120"/>
                  </a:lnTo>
                  <a:cubicBezTo>
                    <a:pt x="7654" y="3196"/>
                    <a:pt x="7603" y="3251"/>
                    <a:pt x="7573" y="3281"/>
                  </a:cubicBezTo>
                  <a:cubicBezTo>
                    <a:pt x="7543" y="3307"/>
                    <a:pt x="7518" y="3328"/>
                    <a:pt x="7497" y="3345"/>
                  </a:cubicBezTo>
                  <a:cubicBezTo>
                    <a:pt x="7475" y="3362"/>
                    <a:pt x="7458" y="3370"/>
                    <a:pt x="7450" y="3379"/>
                  </a:cubicBezTo>
                  <a:cubicBezTo>
                    <a:pt x="7441" y="3383"/>
                    <a:pt x="7433" y="3387"/>
                    <a:pt x="7429" y="3387"/>
                  </a:cubicBezTo>
                  <a:cubicBezTo>
                    <a:pt x="7437" y="3391"/>
                    <a:pt x="7441" y="3391"/>
                    <a:pt x="7450" y="3391"/>
                  </a:cubicBezTo>
                  <a:cubicBezTo>
                    <a:pt x="7586" y="3425"/>
                    <a:pt x="7713" y="3485"/>
                    <a:pt x="7802" y="3544"/>
                  </a:cubicBezTo>
                  <a:cubicBezTo>
                    <a:pt x="7895" y="3608"/>
                    <a:pt x="7955" y="3667"/>
                    <a:pt x="7972" y="3689"/>
                  </a:cubicBezTo>
                  <a:cubicBezTo>
                    <a:pt x="8002" y="3727"/>
                    <a:pt x="7997" y="3735"/>
                    <a:pt x="7993" y="3744"/>
                  </a:cubicBezTo>
                  <a:cubicBezTo>
                    <a:pt x="7990" y="3747"/>
                    <a:pt x="7986" y="3749"/>
                    <a:pt x="7981" y="3749"/>
                  </a:cubicBezTo>
                  <a:cubicBezTo>
                    <a:pt x="7972" y="3749"/>
                    <a:pt x="7959" y="3743"/>
                    <a:pt x="7938" y="3727"/>
                  </a:cubicBezTo>
                  <a:cubicBezTo>
                    <a:pt x="7917" y="3710"/>
                    <a:pt x="7853" y="3663"/>
                    <a:pt x="7764" y="3608"/>
                  </a:cubicBezTo>
                  <a:cubicBezTo>
                    <a:pt x="7675" y="3557"/>
                    <a:pt x="7556" y="3502"/>
                    <a:pt x="7433" y="3472"/>
                  </a:cubicBezTo>
                  <a:cubicBezTo>
                    <a:pt x="7336" y="3450"/>
                    <a:pt x="7240" y="3439"/>
                    <a:pt x="7153" y="3439"/>
                  </a:cubicBezTo>
                  <a:cubicBezTo>
                    <a:pt x="7125" y="3439"/>
                    <a:pt x="7098" y="3440"/>
                    <a:pt x="7072" y="3442"/>
                  </a:cubicBezTo>
                  <a:cubicBezTo>
                    <a:pt x="6970" y="3451"/>
                    <a:pt x="6890" y="3468"/>
                    <a:pt x="6864" y="3472"/>
                  </a:cubicBezTo>
                  <a:cubicBezTo>
                    <a:pt x="6853" y="3473"/>
                    <a:pt x="6844" y="3474"/>
                    <a:pt x="6837" y="3474"/>
                  </a:cubicBezTo>
                  <a:cubicBezTo>
                    <a:pt x="6817" y="3474"/>
                    <a:pt x="6812" y="3470"/>
                    <a:pt x="6809" y="3464"/>
                  </a:cubicBezTo>
                  <a:cubicBezTo>
                    <a:pt x="6809" y="3451"/>
                    <a:pt x="6809" y="3442"/>
                    <a:pt x="6847" y="3421"/>
                  </a:cubicBezTo>
                  <a:cubicBezTo>
                    <a:pt x="6868" y="3413"/>
                    <a:pt x="6919" y="3396"/>
                    <a:pt x="6987" y="3379"/>
                  </a:cubicBezTo>
                  <a:cubicBezTo>
                    <a:pt x="7013" y="3374"/>
                    <a:pt x="7038" y="3370"/>
                    <a:pt x="7064" y="3370"/>
                  </a:cubicBezTo>
                  <a:cubicBezTo>
                    <a:pt x="7098" y="3365"/>
                    <a:pt x="7136" y="3363"/>
                    <a:pt x="7176" y="3363"/>
                  </a:cubicBezTo>
                  <a:cubicBezTo>
                    <a:pt x="7204" y="3363"/>
                    <a:pt x="7233" y="3364"/>
                    <a:pt x="7263" y="3366"/>
                  </a:cubicBezTo>
                  <a:lnTo>
                    <a:pt x="7267" y="3366"/>
                  </a:lnTo>
                  <a:cubicBezTo>
                    <a:pt x="7314" y="3370"/>
                    <a:pt x="7365" y="3374"/>
                    <a:pt x="7416" y="3387"/>
                  </a:cubicBezTo>
                  <a:cubicBezTo>
                    <a:pt x="7416" y="3379"/>
                    <a:pt x="7420" y="3370"/>
                    <a:pt x="7433" y="3357"/>
                  </a:cubicBezTo>
                  <a:cubicBezTo>
                    <a:pt x="7441" y="3345"/>
                    <a:pt x="7454" y="3332"/>
                    <a:pt x="7471" y="3315"/>
                  </a:cubicBezTo>
                  <a:cubicBezTo>
                    <a:pt x="7488" y="3298"/>
                    <a:pt x="7505" y="3273"/>
                    <a:pt x="7535" y="3243"/>
                  </a:cubicBezTo>
                  <a:cubicBezTo>
                    <a:pt x="7552" y="3226"/>
                    <a:pt x="7573" y="3196"/>
                    <a:pt x="7607" y="3158"/>
                  </a:cubicBezTo>
                  <a:cubicBezTo>
                    <a:pt x="7637" y="3120"/>
                    <a:pt x="7671" y="3069"/>
                    <a:pt x="7709" y="3014"/>
                  </a:cubicBezTo>
                  <a:cubicBezTo>
                    <a:pt x="7781" y="2899"/>
                    <a:pt x="7853" y="2738"/>
                    <a:pt x="7900" y="2547"/>
                  </a:cubicBezTo>
                  <a:cubicBezTo>
                    <a:pt x="7942" y="2356"/>
                    <a:pt x="7955" y="2131"/>
                    <a:pt x="7895" y="1906"/>
                  </a:cubicBezTo>
                  <a:cubicBezTo>
                    <a:pt x="7840" y="1681"/>
                    <a:pt x="7717" y="1460"/>
                    <a:pt x="7547" y="1286"/>
                  </a:cubicBezTo>
                  <a:cubicBezTo>
                    <a:pt x="7463" y="1193"/>
                    <a:pt x="7361" y="1116"/>
                    <a:pt x="7250" y="1053"/>
                  </a:cubicBezTo>
                  <a:cubicBezTo>
                    <a:pt x="7153" y="993"/>
                    <a:pt x="7047" y="951"/>
                    <a:pt x="6940" y="921"/>
                  </a:cubicBezTo>
                  <a:cubicBezTo>
                    <a:pt x="6830" y="890"/>
                    <a:pt x="6720" y="877"/>
                    <a:pt x="6614" y="877"/>
                  </a:cubicBezTo>
                  <a:cubicBezTo>
                    <a:pt x="6503" y="877"/>
                    <a:pt x="6397" y="891"/>
                    <a:pt x="6300" y="913"/>
                  </a:cubicBezTo>
                  <a:cubicBezTo>
                    <a:pt x="6109" y="964"/>
                    <a:pt x="5952" y="1040"/>
                    <a:pt x="5841" y="1121"/>
                  </a:cubicBezTo>
                  <a:cubicBezTo>
                    <a:pt x="5786" y="1159"/>
                    <a:pt x="5739" y="1201"/>
                    <a:pt x="5705" y="1231"/>
                  </a:cubicBezTo>
                  <a:cubicBezTo>
                    <a:pt x="5697" y="1240"/>
                    <a:pt x="5688" y="1248"/>
                    <a:pt x="5684" y="1252"/>
                  </a:cubicBezTo>
                  <a:cubicBezTo>
                    <a:pt x="5659" y="1278"/>
                    <a:pt x="5637" y="1295"/>
                    <a:pt x="5625" y="1312"/>
                  </a:cubicBezTo>
                  <a:cubicBezTo>
                    <a:pt x="5591" y="1346"/>
                    <a:pt x="5570" y="1371"/>
                    <a:pt x="5553" y="1392"/>
                  </a:cubicBezTo>
                  <a:cubicBezTo>
                    <a:pt x="5561" y="1392"/>
                    <a:pt x="5565" y="1392"/>
                    <a:pt x="5574" y="1397"/>
                  </a:cubicBezTo>
                  <a:cubicBezTo>
                    <a:pt x="5595" y="1401"/>
                    <a:pt x="5616" y="1409"/>
                    <a:pt x="5637" y="1418"/>
                  </a:cubicBezTo>
                  <a:cubicBezTo>
                    <a:pt x="5765" y="1460"/>
                    <a:pt x="5884" y="1532"/>
                    <a:pt x="5960" y="1609"/>
                  </a:cubicBezTo>
                  <a:cubicBezTo>
                    <a:pt x="6036" y="1685"/>
                    <a:pt x="6075" y="1757"/>
                    <a:pt x="6087" y="1783"/>
                  </a:cubicBezTo>
                  <a:cubicBezTo>
                    <a:pt x="6100" y="1825"/>
                    <a:pt x="6096" y="1834"/>
                    <a:pt x="6087" y="1838"/>
                  </a:cubicBezTo>
                  <a:cubicBezTo>
                    <a:pt x="6084" y="1839"/>
                    <a:pt x="6081" y="1840"/>
                    <a:pt x="6078" y="1840"/>
                  </a:cubicBezTo>
                  <a:cubicBezTo>
                    <a:pt x="6069" y="1840"/>
                    <a:pt x="6059" y="1833"/>
                    <a:pt x="6041" y="1808"/>
                  </a:cubicBezTo>
                  <a:cubicBezTo>
                    <a:pt x="6024" y="1791"/>
                    <a:pt x="5981" y="1728"/>
                    <a:pt x="5909" y="1664"/>
                  </a:cubicBezTo>
                  <a:cubicBezTo>
                    <a:pt x="5837" y="1596"/>
                    <a:pt x="5731" y="1532"/>
                    <a:pt x="5612" y="1494"/>
                  </a:cubicBezTo>
                  <a:cubicBezTo>
                    <a:pt x="5578" y="1481"/>
                    <a:pt x="5540" y="1469"/>
                    <a:pt x="5502" y="1460"/>
                  </a:cubicBezTo>
                  <a:cubicBezTo>
                    <a:pt x="5421" y="1443"/>
                    <a:pt x="5340" y="1431"/>
                    <a:pt x="5272" y="1422"/>
                  </a:cubicBezTo>
                  <a:cubicBezTo>
                    <a:pt x="5251" y="1422"/>
                    <a:pt x="5234" y="1418"/>
                    <a:pt x="5217" y="1418"/>
                  </a:cubicBezTo>
                  <a:cubicBezTo>
                    <a:pt x="5145" y="1414"/>
                    <a:pt x="5090" y="1409"/>
                    <a:pt x="5069" y="1405"/>
                  </a:cubicBezTo>
                  <a:cubicBezTo>
                    <a:pt x="5026" y="1401"/>
                    <a:pt x="5022" y="1392"/>
                    <a:pt x="5022" y="1384"/>
                  </a:cubicBezTo>
                  <a:cubicBezTo>
                    <a:pt x="5018" y="1375"/>
                    <a:pt x="5026" y="1363"/>
                    <a:pt x="5064" y="1354"/>
                  </a:cubicBezTo>
                  <a:cubicBezTo>
                    <a:pt x="5090" y="1350"/>
                    <a:pt x="5149" y="1346"/>
                    <a:pt x="5230" y="1346"/>
                  </a:cubicBezTo>
                  <a:cubicBezTo>
                    <a:pt x="5243" y="1346"/>
                    <a:pt x="5260" y="1350"/>
                    <a:pt x="5277" y="1350"/>
                  </a:cubicBezTo>
                  <a:cubicBezTo>
                    <a:pt x="5328" y="1354"/>
                    <a:pt x="5387" y="1358"/>
                    <a:pt x="5451" y="1367"/>
                  </a:cubicBezTo>
                  <a:cubicBezTo>
                    <a:pt x="5463" y="1371"/>
                    <a:pt x="5480" y="1375"/>
                    <a:pt x="5497" y="1380"/>
                  </a:cubicBezTo>
                  <a:cubicBezTo>
                    <a:pt x="5493" y="1375"/>
                    <a:pt x="5493" y="1367"/>
                    <a:pt x="5497" y="1354"/>
                  </a:cubicBezTo>
                  <a:cubicBezTo>
                    <a:pt x="5497" y="1341"/>
                    <a:pt x="5502" y="1329"/>
                    <a:pt x="5506" y="1312"/>
                  </a:cubicBezTo>
                  <a:cubicBezTo>
                    <a:pt x="5510" y="1290"/>
                    <a:pt x="5514" y="1269"/>
                    <a:pt x="5523" y="1240"/>
                  </a:cubicBezTo>
                  <a:cubicBezTo>
                    <a:pt x="5531" y="1201"/>
                    <a:pt x="5548" y="1125"/>
                    <a:pt x="5553" y="1019"/>
                  </a:cubicBezTo>
                  <a:cubicBezTo>
                    <a:pt x="5553" y="968"/>
                    <a:pt x="5548" y="908"/>
                    <a:pt x="5540" y="845"/>
                  </a:cubicBezTo>
                  <a:cubicBezTo>
                    <a:pt x="5531" y="781"/>
                    <a:pt x="5514" y="709"/>
                    <a:pt x="5493" y="641"/>
                  </a:cubicBezTo>
                  <a:cubicBezTo>
                    <a:pt x="5442" y="501"/>
                    <a:pt x="5353" y="352"/>
                    <a:pt x="5217" y="238"/>
                  </a:cubicBezTo>
                  <a:cubicBezTo>
                    <a:pt x="5081" y="123"/>
                    <a:pt x="4907" y="43"/>
                    <a:pt x="4721" y="13"/>
                  </a:cubicBezTo>
                  <a:cubicBezTo>
                    <a:pt x="4669" y="5"/>
                    <a:pt x="4614" y="1"/>
                    <a:pt x="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457858" y="5081980"/>
              <a:ext cx="288249" cy="83978"/>
            </a:xfrm>
            <a:custGeom>
              <a:avLst/>
              <a:gdLst/>
              <a:ahLst/>
              <a:cxnLst/>
              <a:rect l="l" t="t" r="r" b="b"/>
              <a:pathLst>
                <a:path w="1270" h="370" extrusionOk="0">
                  <a:moveTo>
                    <a:pt x="614" y="0"/>
                  </a:moveTo>
                  <a:cubicBezTo>
                    <a:pt x="545" y="0"/>
                    <a:pt x="479" y="12"/>
                    <a:pt x="412" y="26"/>
                  </a:cubicBezTo>
                  <a:cubicBezTo>
                    <a:pt x="340" y="48"/>
                    <a:pt x="277" y="73"/>
                    <a:pt x="221" y="107"/>
                  </a:cubicBezTo>
                  <a:cubicBezTo>
                    <a:pt x="111" y="171"/>
                    <a:pt x="43" y="243"/>
                    <a:pt x="26" y="268"/>
                  </a:cubicBezTo>
                  <a:cubicBezTo>
                    <a:pt x="1" y="311"/>
                    <a:pt x="5" y="319"/>
                    <a:pt x="13" y="328"/>
                  </a:cubicBezTo>
                  <a:cubicBezTo>
                    <a:pt x="15" y="329"/>
                    <a:pt x="17" y="331"/>
                    <a:pt x="20" y="331"/>
                  </a:cubicBezTo>
                  <a:cubicBezTo>
                    <a:pt x="27" y="331"/>
                    <a:pt x="39" y="325"/>
                    <a:pt x="64" y="302"/>
                  </a:cubicBezTo>
                  <a:cubicBezTo>
                    <a:pt x="90" y="285"/>
                    <a:pt x="153" y="226"/>
                    <a:pt x="260" y="171"/>
                  </a:cubicBezTo>
                  <a:cubicBezTo>
                    <a:pt x="356" y="118"/>
                    <a:pt x="487" y="81"/>
                    <a:pt x="624" y="81"/>
                  </a:cubicBezTo>
                  <a:cubicBezTo>
                    <a:pt x="631" y="81"/>
                    <a:pt x="638" y="81"/>
                    <a:pt x="646" y="82"/>
                  </a:cubicBezTo>
                  <a:cubicBezTo>
                    <a:pt x="786" y="86"/>
                    <a:pt x="926" y="137"/>
                    <a:pt x="1024" y="196"/>
                  </a:cubicBezTo>
                  <a:cubicBezTo>
                    <a:pt x="1121" y="256"/>
                    <a:pt x="1181" y="324"/>
                    <a:pt x="1206" y="340"/>
                  </a:cubicBezTo>
                  <a:cubicBezTo>
                    <a:pt x="1230" y="362"/>
                    <a:pt x="1244" y="370"/>
                    <a:pt x="1252" y="370"/>
                  </a:cubicBezTo>
                  <a:cubicBezTo>
                    <a:pt x="1256" y="370"/>
                    <a:pt x="1259" y="368"/>
                    <a:pt x="1261" y="366"/>
                  </a:cubicBezTo>
                  <a:cubicBezTo>
                    <a:pt x="1270" y="362"/>
                    <a:pt x="1270" y="353"/>
                    <a:pt x="1244" y="307"/>
                  </a:cubicBezTo>
                  <a:cubicBezTo>
                    <a:pt x="1227" y="281"/>
                    <a:pt x="1168" y="205"/>
                    <a:pt x="1062" y="133"/>
                  </a:cubicBezTo>
                  <a:cubicBezTo>
                    <a:pt x="956" y="65"/>
                    <a:pt x="803" y="5"/>
                    <a:pt x="646" y="1"/>
                  </a:cubicBezTo>
                  <a:cubicBezTo>
                    <a:pt x="635" y="0"/>
                    <a:pt x="625" y="0"/>
                    <a:pt x="61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2293109" y="5458971"/>
              <a:ext cx="440317" cy="215846"/>
            </a:xfrm>
            <a:custGeom>
              <a:avLst/>
              <a:gdLst/>
              <a:ahLst/>
              <a:cxnLst/>
              <a:rect l="l" t="t" r="r" b="b"/>
              <a:pathLst>
                <a:path w="1940" h="951" extrusionOk="0">
                  <a:moveTo>
                    <a:pt x="615" y="1"/>
                  </a:moveTo>
                  <a:cubicBezTo>
                    <a:pt x="507" y="1"/>
                    <a:pt x="401" y="12"/>
                    <a:pt x="302" y="33"/>
                  </a:cubicBezTo>
                  <a:cubicBezTo>
                    <a:pt x="191" y="55"/>
                    <a:pt x="94" y="93"/>
                    <a:pt x="0" y="135"/>
                  </a:cubicBezTo>
                  <a:cubicBezTo>
                    <a:pt x="0" y="135"/>
                    <a:pt x="47" y="130"/>
                    <a:pt x="126" y="130"/>
                  </a:cubicBezTo>
                  <a:cubicBezTo>
                    <a:pt x="426" y="130"/>
                    <a:pt x="1190" y="207"/>
                    <a:pt x="1600" y="950"/>
                  </a:cubicBezTo>
                  <a:cubicBezTo>
                    <a:pt x="1609" y="950"/>
                    <a:pt x="1613" y="950"/>
                    <a:pt x="1617" y="946"/>
                  </a:cubicBezTo>
                  <a:cubicBezTo>
                    <a:pt x="1715" y="925"/>
                    <a:pt x="1821" y="908"/>
                    <a:pt x="1940" y="908"/>
                  </a:cubicBezTo>
                  <a:cubicBezTo>
                    <a:pt x="1936" y="908"/>
                    <a:pt x="1936" y="908"/>
                    <a:pt x="1936" y="904"/>
                  </a:cubicBezTo>
                  <a:cubicBezTo>
                    <a:pt x="1931" y="891"/>
                    <a:pt x="1919" y="865"/>
                    <a:pt x="1906" y="840"/>
                  </a:cubicBezTo>
                  <a:cubicBezTo>
                    <a:pt x="1889" y="810"/>
                    <a:pt x="1872" y="772"/>
                    <a:pt x="1847" y="730"/>
                  </a:cubicBezTo>
                  <a:cubicBezTo>
                    <a:pt x="1800" y="649"/>
                    <a:pt x="1728" y="547"/>
                    <a:pt x="1634" y="449"/>
                  </a:cubicBezTo>
                  <a:cubicBezTo>
                    <a:pt x="1537" y="352"/>
                    <a:pt x="1418" y="254"/>
                    <a:pt x="1274" y="174"/>
                  </a:cubicBezTo>
                  <a:cubicBezTo>
                    <a:pt x="1133" y="97"/>
                    <a:pt x="972" y="38"/>
                    <a:pt x="802" y="12"/>
                  </a:cubicBezTo>
                  <a:cubicBezTo>
                    <a:pt x="740" y="4"/>
                    <a:pt x="677" y="1"/>
                    <a:pt x="615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1666908" y="5359333"/>
              <a:ext cx="561745" cy="190199"/>
            </a:xfrm>
            <a:custGeom>
              <a:avLst/>
              <a:gdLst/>
              <a:ahLst/>
              <a:cxnLst/>
              <a:rect l="l" t="t" r="r" b="b"/>
              <a:pathLst>
                <a:path w="2475" h="838" extrusionOk="0">
                  <a:moveTo>
                    <a:pt x="1026" y="1"/>
                  </a:moveTo>
                  <a:cubicBezTo>
                    <a:pt x="867" y="1"/>
                    <a:pt x="713" y="22"/>
                    <a:pt x="569" y="56"/>
                  </a:cubicBezTo>
                  <a:cubicBezTo>
                    <a:pt x="450" y="82"/>
                    <a:pt x="340" y="120"/>
                    <a:pt x="242" y="163"/>
                  </a:cubicBezTo>
                  <a:lnTo>
                    <a:pt x="238" y="167"/>
                  </a:lnTo>
                  <a:lnTo>
                    <a:pt x="0" y="290"/>
                  </a:lnTo>
                  <a:cubicBezTo>
                    <a:pt x="25" y="282"/>
                    <a:pt x="342" y="205"/>
                    <a:pt x="748" y="205"/>
                  </a:cubicBezTo>
                  <a:cubicBezTo>
                    <a:pt x="1249" y="205"/>
                    <a:pt x="1886" y="323"/>
                    <a:pt x="2271" y="837"/>
                  </a:cubicBezTo>
                  <a:cubicBezTo>
                    <a:pt x="2322" y="782"/>
                    <a:pt x="2390" y="719"/>
                    <a:pt x="2475" y="655"/>
                  </a:cubicBezTo>
                  <a:cubicBezTo>
                    <a:pt x="2462" y="642"/>
                    <a:pt x="2445" y="625"/>
                    <a:pt x="2420" y="604"/>
                  </a:cubicBezTo>
                  <a:cubicBezTo>
                    <a:pt x="2369" y="553"/>
                    <a:pt x="2220" y="405"/>
                    <a:pt x="1978" y="264"/>
                  </a:cubicBezTo>
                  <a:cubicBezTo>
                    <a:pt x="1859" y="197"/>
                    <a:pt x="1719" y="133"/>
                    <a:pt x="1562" y="86"/>
                  </a:cubicBezTo>
                  <a:cubicBezTo>
                    <a:pt x="1410" y="40"/>
                    <a:pt x="1240" y="10"/>
                    <a:pt x="1070" y="1"/>
                  </a:cubicBezTo>
                  <a:cubicBezTo>
                    <a:pt x="1055" y="1"/>
                    <a:pt x="1041" y="1"/>
                    <a:pt x="102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306485" y="5125330"/>
              <a:ext cx="18611" cy="27236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82" y="1"/>
                  </a:moveTo>
                  <a:lnTo>
                    <a:pt x="82" y="1"/>
                  </a:lnTo>
                  <a:cubicBezTo>
                    <a:pt x="69" y="14"/>
                    <a:pt x="60" y="31"/>
                    <a:pt x="52" y="43"/>
                  </a:cubicBezTo>
                  <a:cubicBezTo>
                    <a:pt x="35" y="73"/>
                    <a:pt x="18" y="99"/>
                    <a:pt x="1" y="120"/>
                  </a:cubicBezTo>
                  <a:cubicBezTo>
                    <a:pt x="48" y="69"/>
                    <a:pt x="82" y="26"/>
                    <a:pt x="82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141935" y="4683200"/>
              <a:ext cx="221747" cy="530196"/>
            </a:xfrm>
            <a:custGeom>
              <a:avLst/>
              <a:gdLst/>
              <a:ahLst/>
              <a:cxnLst/>
              <a:rect l="l" t="t" r="r" b="b"/>
              <a:pathLst>
                <a:path w="977" h="2336" extrusionOk="0">
                  <a:moveTo>
                    <a:pt x="268" y="1"/>
                  </a:moveTo>
                  <a:lnTo>
                    <a:pt x="268" y="1"/>
                  </a:lnTo>
                  <a:cubicBezTo>
                    <a:pt x="484" y="379"/>
                    <a:pt x="976" y="1474"/>
                    <a:pt x="0" y="2327"/>
                  </a:cubicBezTo>
                  <a:cubicBezTo>
                    <a:pt x="221" y="2318"/>
                    <a:pt x="263" y="2314"/>
                    <a:pt x="276" y="2314"/>
                  </a:cubicBezTo>
                  <a:lnTo>
                    <a:pt x="280" y="2314"/>
                  </a:lnTo>
                  <a:lnTo>
                    <a:pt x="429" y="2335"/>
                  </a:lnTo>
                  <a:cubicBezTo>
                    <a:pt x="429" y="2327"/>
                    <a:pt x="433" y="2318"/>
                    <a:pt x="446" y="2305"/>
                  </a:cubicBezTo>
                  <a:cubicBezTo>
                    <a:pt x="454" y="2293"/>
                    <a:pt x="467" y="2280"/>
                    <a:pt x="484" y="2263"/>
                  </a:cubicBezTo>
                  <a:cubicBezTo>
                    <a:pt x="501" y="2246"/>
                    <a:pt x="518" y="2221"/>
                    <a:pt x="548" y="2191"/>
                  </a:cubicBezTo>
                  <a:cubicBezTo>
                    <a:pt x="565" y="2174"/>
                    <a:pt x="586" y="2144"/>
                    <a:pt x="620" y="2106"/>
                  </a:cubicBezTo>
                  <a:cubicBezTo>
                    <a:pt x="650" y="2068"/>
                    <a:pt x="684" y="2017"/>
                    <a:pt x="722" y="1962"/>
                  </a:cubicBezTo>
                  <a:cubicBezTo>
                    <a:pt x="794" y="1847"/>
                    <a:pt x="866" y="1686"/>
                    <a:pt x="913" y="1495"/>
                  </a:cubicBezTo>
                  <a:cubicBezTo>
                    <a:pt x="955" y="1304"/>
                    <a:pt x="968" y="1079"/>
                    <a:pt x="908" y="854"/>
                  </a:cubicBezTo>
                  <a:cubicBezTo>
                    <a:pt x="853" y="629"/>
                    <a:pt x="730" y="408"/>
                    <a:pt x="560" y="234"/>
                  </a:cubicBezTo>
                  <a:cubicBezTo>
                    <a:pt x="476" y="141"/>
                    <a:pt x="374" y="64"/>
                    <a:pt x="268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372987" y="4970312"/>
              <a:ext cx="2270" cy="612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5" y="1"/>
                  </a:moveTo>
                  <a:cubicBezTo>
                    <a:pt x="1" y="9"/>
                    <a:pt x="1" y="18"/>
                    <a:pt x="1" y="26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1600407" y="4970312"/>
              <a:ext cx="248756" cy="395150"/>
            </a:xfrm>
            <a:custGeom>
              <a:avLst/>
              <a:gdLst/>
              <a:ahLst/>
              <a:cxnLst/>
              <a:rect l="l" t="t" r="r" b="b"/>
              <a:pathLst>
                <a:path w="1096" h="1741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8"/>
                    <a:pt x="1011" y="688"/>
                    <a:pt x="675" y="1741"/>
                  </a:cubicBezTo>
                  <a:cubicBezTo>
                    <a:pt x="726" y="1724"/>
                    <a:pt x="781" y="1707"/>
                    <a:pt x="841" y="1690"/>
                  </a:cubicBezTo>
                  <a:cubicBezTo>
                    <a:pt x="875" y="1686"/>
                    <a:pt x="909" y="1677"/>
                    <a:pt x="943" y="1669"/>
                  </a:cubicBezTo>
                  <a:lnTo>
                    <a:pt x="1096" y="1639"/>
                  </a:lnTo>
                  <a:cubicBezTo>
                    <a:pt x="1091" y="1622"/>
                    <a:pt x="1087" y="1588"/>
                    <a:pt x="1083" y="1533"/>
                  </a:cubicBezTo>
                  <a:cubicBezTo>
                    <a:pt x="1074" y="1461"/>
                    <a:pt x="1079" y="1253"/>
                    <a:pt x="1011" y="990"/>
                  </a:cubicBezTo>
                  <a:cubicBezTo>
                    <a:pt x="989" y="926"/>
                    <a:pt x="968" y="858"/>
                    <a:pt x="939" y="790"/>
                  </a:cubicBezTo>
                  <a:cubicBezTo>
                    <a:pt x="909" y="722"/>
                    <a:pt x="871" y="654"/>
                    <a:pt x="828" y="591"/>
                  </a:cubicBezTo>
                  <a:cubicBezTo>
                    <a:pt x="739" y="459"/>
                    <a:pt x="612" y="344"/>
                    <a:pt x="476" y="247"/>
                  </a:cubicBezTo>
                  <a:cubicBezTo>
                    <a:pt x="344" y="145"/>
                    <a:pt x="192" y="68"/>
                    <a:pt x="43" y="13"/>
                  </a:cubicBezTo>
                  <a:cubicBezTo>
                    <a:pt x="30" y="9"/>
                    <a:pt x="13" y="5"/>
                    <a:pt x="1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64759" y="4444431"/>
              <a:ext cx="251707" cy="313215"/>
            </a:xfrm>
            <a:custGeom>
              <a:avLst/>
              <a:gdLst/>
              <a:ahLst/>
              <a:cxnLst/>
              <a:rect l="l" t="t" r="r" b="b"/>
              <a:pathLst>
                <a:path w="1109" h="1380" extrusionOk="0">
                  <a:moveTo>
                    <a:pt x="116" y="1"/>
                  </a:moveTo>
                  <a:cubicBezTo>
                    <a:pt x="77" y="1"/>
                    <a:pt x="38" y="3"/>
                    <a:pt x="1" y="9"/>
                  </a:cubicBezTo>
                  <a:cubicBezTo>
                    <a:pt x="1" y="9"/>
                    <a:pt x="901" y="454"/>
                    <a:pt x="786" y="1346"/>
                  </a:cubicBezTo>
                  <a:cubicBezTo>
                    <a:pt x="799" y="1346"/>
                    <a:pt x="816" y="1350"/>
                    <a:pt x="833" y="1350"/>
                  </a:cubicBezTo>
                  <a:cubicBezTo>
                    <a:pt x="884" y="1354"/>
                    <a:pt x="943" y="1358"/>
                    <a:pt x="1007" y="1367"/>
                  </a:cubicBezTo>
                  <a:cubicBezTo>
                    <a:pt x="1019" y="1371"/>
                    <a:pt x="1036" y="1375"/>
                    <a:pt x="1053" y="1380"/>
                  </a:cubicBezTo>
                  <a:cubicBezTo>
                    <a:pt x="1049" y="1375"/>
                    <a:pt x="1049" y="1367"/>
                    <a:pt x="1053" y="1354"/>
                  </a:cubicBezTo>
                  <a:cubicBezTo>
                    <a:pt x="1053" y="1341"/>
                    <a:pt x="1058" y="1329"/>
                    <a:pt x="1062" y="1312"/>
                  </a:cubicBezTo>
                  <a:cubicBezTo>
                    <a:pt x="1066" y="1290"/>
                    <a:pt x="1070" y="1269"/>
                    <a:pt x="1079" y="1240"/>
                  </a:cubicBezTo>
                  <a:cubicBezTo>
                    <a:pt x="1087" y="1201"/>
                    <a:pt x="1104" y="1125"/>
                    <a:pt x="1109" y="1019"/>
                  </a:cubicBezTo>
                  <a:cubicBezTo>
                    <a:pt x="1109" y="968"/>
                    <a:pt x="1104" y="908"/>
                    <a:pt x="1096" y="845"/>
                  </a:cubicBezTo>
                  <a:cubicBezTo>
                    <a:pt x="1087" y="781"/>
                    <a:pt x="1070" y="709"/>
                    <a:pt x="1049" y="641"/>
                  </a:cubicBezTo>
                  <a:cubicBezTo>
                    <a:pt x="998" y="501"/>
                    <a:pt x="909" y="352"/>
                    <a:pt x="773" y="238"/>
                  </a:cubicBezTo>
                  <a:cubicBezTo>
                    <a:pt x="637" y="123"/>
                    <a:pt x="463" y="43"/>
                    <a:pt x="277" y="13"/>
                  </a:cubicBezTo>
                  <a:cubicBezTo>
                    <a:pt x="225" y="5"/>
                    <a:pt x="170" y="1"/>
                    <a:pt x="11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816238" y="4728593"/>
              <a:ext cx="30187" cy="32910"/>
            </a:xfrm>
            <a:custGeom>
              <a:avLst/>
              <a:gdLst/>
              <a:ahLst/>
              <a:cxnLst/>
              <a:rect l="l" t="t" r="r" b="b"/>
              <a:pathLst>
                <a:path w="133" h="145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07" y="26"/>
                    <a:pt x="85" y="43"/>
                    <a:pt x="73" y="60"/>
                  </a:cubicBezTo>
                  <a:cubicBezTo>
                    <a:pt x="39" y="94"/>
                    <a:pt x="18" y="119"/>
                    <a:pt x="1" y="140"/>
                  </a:cubicBezTo>
                  <a:cubicBezTo>
                    <a:pt x="9" y="140"/>
                    <a:pt x="13" y="140"/>
                    <a:pt x="22" y="145"/>
                  </a:cubicBezTo>
                  <a:cubicBezTo>
                    <a:pt x="56" y="111"/>
                    <a:pt x="94" y="60"/>
                    <a:pt x="132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-16956" y="4635991"/>
              <a:ext cx="228556" cy="467553"/>
            </a:xfrm>
            <a:custGeom>
              <a:avLst/>
              <a:gdLst/>
              <a:ahLst/>
              <a:cxnLst/>
              <a:rect l="l" t="t" r="r" b="b"/>
              <a:pathLst>
                <a:path w="1007" h="2060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981" y="9"/>
                    <a:pt x="955" y="18"/>
                    <a:pt x="930" y="26"/>
                  </a:cubicBezTo>
                  <a:cubicBezTo>
                    <a:pt x="802" y="77"/>
                    <a:pt x="667" y="145"/>
                    <a:pt x="543" y="243"/>
                  </a:cubicBezTo>
                  <a:cubicBezTo>
                    <a:pt x="420" y="340"/>
                    <a:pt x="306" y="459"/>
                    <a:pt x="221" y="603"/>
                  </a:cubicBezTo>
                  <a:cubicBezTo>
                    <a:pt x="132" y="744"/>
                    <a:pt x="72" y="901"/>
                    <a:pt x="43" y="1058"/>
                  </a:cubicBezTo>
                  <a:cubicBezTo>
                    <a:pt x="9" y="1210"/>
                    <a:pt x="0" y="1363"/>
                    <a:pt x="13" y="1495"/>
                  </a:cubicBezTo>
                  <a:cubicBezTo>
                    <a:pt x="26" y="1631"/>
                    <a:pt x="51" y="1745"/>
                    <a:pt x="81" y="1834"/>
                  </a:cubicBezTo>
                  <a:cubicBezTo>
                    <a:pt x="98" y="1877"/>
                    <a:pt x="106" y="1915"/>
                    <a:pt x="123" y="1949"/>
                  </a:cubicBezTo>
                  <a:cubicBezTo>
                    <a:pt x="136" y="1979"/>
                    <a:pt x="144" y="2000"/>
                    <a:pt x="153" y="2017"/>
                  </a:cubicBezTo>
                  <a:cubicBezTo>
                    <a:pt x="157" y="2034"/>
                    <a:pt x="166" y="2047"/>
                    <a:pt x="170" y="2059"/>
                  </a:cubicBezTo>
                  <a:cubicBezTo>
                    <a:pt x="302" y="2021"/>
                    <a:pt x="429" y="2004"/>
                    <a:pt x="543" y="2000"/>
                  </a:cubicBezTo>
                  <a:cubicBezTo>
                    <a:pt x="47" y="72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-216460" y="5106038"/>
              <a:ext cx="377901" cy="256700"/>
            </a:xfrm>
            <a:custGeom>
              <a:avLst/>
              <a:gdLst/>
              <a:ahLst/>
              <a:cxnLst/>
              <a:rect l="l" t="t" r="r" b="b"/>
              <a:pathLst>
                <a:path w="1665" h="1131" extrusionOk="0">
                  <a:moveTo>
                    <a:pt x="1535" y="0"/>
                  </a:moveTo>
                  <a:cubicBezTo>
                    <a:pt x="1501" y="0"/>
                    <a:pt x="1464" y="2"/>
                    <a:pt x="1427" y="5"/>
                  </a:cubicBezTo>
                  <a:cubicBezTo>
                    <a:pt x="1219" y="14"/>
                    <a:pt x="964" y="77"/>
                    <a:pt x="739" y="205"/>
                  </a:cubicBezTo>
                  <a:cubicBezTo>
                    <a:pt x="514" y="328"/>
                    <a:pt x="323" y="510"/>
                    <a:pt x="204" y="680"/>
                  </a:cubicBezTo>
                  <a:cubicBezTo>
                    <a:pt x="81" y="846"/>
                    <a:pt x="35" y="998"/>
                    <a:pt x="22" y="1049"/>
                  </a:cubicBezTo>
                  <a:cubicBezTo>
                    <a:pt x="13" y="1083"/>
                    <a:pt x="5" y="1100"/>
                    <a:pt x="1" y="1117"/>
                  </a:cubicBezTo>
                  <a:cubicBezTo>
                    <a:pt x="26" y="1115"/>
                    <a:pt x="48" y="1114"/>
                    <a:pt x="67" y="1114"/>
                  </a:cubicBezTo>
                  <a:cubicBezTo>
                    <a:pt x="87" y="1114"/>
                    <a:pt x="102" y="1115"/>
                    <a:pt x="115" y="1117"/>
                  </a:cubicBezTo>
                  <a:cubicBezTo>
                    <a:pt x="153" y="1117"/>
                    <a:pt x="179" y="1126"/>
                    <a:pt x="200" y="1130"/>
                  </a:cubicBezTo>
                  <a:cubicBezTo>
                    <a:pt x="200" y="1130"/>
                    <a:pt x="569" y="141"/>
                    <a:pt x="1664" y="5"/>
                  </a:cubicBezTo>
                  <a:cubicBezTo>
                    <a:pt x="1625" y="3"/>
                    <a:pt x="1582" y="0"/>
                    <a:pt x="1535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463759" y="5092874"/>
              <a:ext cx="273723" cy="71268"/>
            </a:xfrm>
            <a:custGeom>
              <a:avLst/>
              <a:gdLst/>
              <a:ahLst/>
              <a:cxnLst/>
              <a:rect l="l" t="t" r="r" b="b"/>
              <a:pathLst>
                <a:path w="1206" h="314" extrusionOk="0">
                  <a:moveTo>
                    <a:pt x="686" y="0"/>
                  </a:moveTo>
                  <a:cubicBezTo>
                    <a:pt x="662" y="0"/>
                    <a:pt x="641" y="4"/>
                    <a:pt x="641" y="4"/>
                  </a:cubicBezTo>
                  <a:lnTo>
                    <a:pt x="425" y="25"/>
                  </a:lnTo>
                  <a:lnTo>
                    <a:pt x="157" y="135"/>
                  </a:lnTo>
                  <a:lnTo>
                    <a:pt x="0" y="280"/>
                  </a:lnTo>
                  <a:cubicBezTo>
                    <a:pt x="0" y="280"/>
                    <a:pt x="281" y="180"/>
                    <a:pt x="618" y="180"/>
                  </a:cubicBezTo>
                  <a:cubicBezTo>
                    <a:pt x="810" y="180"/>
                    <a:pt x="1019" y="212"/>
                    <a:pt x="1206" y="314"/>
                  </a:cubicBezTo>
                  <a:cubicBezTo>
                    <a:pt x="1138" y="199"/>
                    <a:pt x="1010" y="114"/>
                    <a:pt x="1002" y="106"/>
                  </a:cubicBezTo>
                  <a:cubicBezTo>
                    <a:pt x="998" y="97"/>
                    <a:pt x="964" y="4"/>
                    <a:pt x="879" y="4"/>
                  </a:cubicBezTo>
                  <a:cubicBezTo>
                    <a:pt x="830" y="6"/>
                    <a:pt x="796" y="9"/>
                    <a:pt x="770" y="9"/>
                  </a:cubicBezTo>
                  <a:cubicBezTo>
                    <a:pt x="751" y="9"/>
                    <a:pt x="736" y="7"/>
                    <a:pt x="722" y="4"/>
                  </a:cubicBezTo>
                  <a:cubicBezTo>
                    <a:pt x="710" y="1"/>
                    <a:pt x="698" y="0"/>
                    <a:pt x="686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566802" y="5413351"/>
              <a:ext cx="467326" cy="152522"/>
            </a:xfrm>
            <a:custGeom>
              <a:avLst/>
              <a:gdLst/>
              <a:ahLst/>
              <a:cxnLst/>
              <a:rect l="l" t="t" r="r" b="b"/>
              <a:pathLst>
                <a:path w="2059" h="672" extrusionOk="0">
                  <a:moveTo>
                    <a:pt x="768" y="0"/>
                  </a:moveTo>
                  <a:cubicBezTo>
                    <a:pt x="550" y="0"/>
                    <a:pt x="174" y="14"/>
                    <a:pt x="174" y="14"/>
                  </a:cubicBezTo>
                  <a:lnTo>
                    <a:pt x="0" y="124"/>
                  </a:lnTo>
                  <a:cubicBezTo>
                    <a:pt x="0" y="124"/>
                    <a:pt x="1134" y="298"/>
                    <a:pt x="1745" y="672"/>
                  </a:cubicBezTo>
                  <a:cubicBezTo>
                    <a:pt x="2046" y="621"/>
                    <a:pt x="2059" y="642"/>
                    <a:pt x="2046" y="621"/>
                  </a:cubicBezTo>
                  <a:cubicBezTo>
                    <a:pt x="2038" y="599"/>
                    <a:pt x="1770" y="387"/>
                    <a:pt x="1673" y="290"/>
                  </a:cubicBezTo>
                  <a:cubicBezTo>
                    <a:pt x="1579" y="188"/>
                    <a:pt x="1036" y="5"/>
                    <a:pt x="841" y="1"/>
                  </a:cubicBezTo>
                  <a:cubicBezTo>
                    <a:pt x="819" y="1"/>
                    <a:pt x="795" y="0"/>
                    <a:pt x="7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895222" y="5557021"/>
              <a:ext cx="340224" cy="48344"/>
            </a:xfrm>
            <a:custGeom>
              <a:avLst/>
              <a:gdLst/>
              <a:ahLst/>
              <a:cxnLst/>
              <a:rect l="l" t="t" r="r" b="b"/>
              <a:pathLst>
                <a:path w="1499" h="213" extrusionOk="0">
                  <a:moveTo>
                    <a:pt x="574" y="0"/>
                  </a:moveTo>
                  <a:lnTo>
                    <a:pt x="141" y="90"/>
                  </a:lnTo>
                  <a:lnTo>
                    <a:pt x="1" y="179"/>
                  </a:lnTo>
                  <a:cubicBezTo>
                    <a:pt x="1" y="179"/>
                    <a:pt x="444" y="140"/>
                    <a:pt x="857" y="140"/>
                  </a:cubicBezTo>
                  <a:cubicBezTo>
                    <a:pt x="1118" y="140"/>
                    <a:pt x="1366" y="155"/>
                    <a:pt x="1483" y="205"/>
                  </a:cubicBezTo>
                  <a:lnTo>
                    <a:pt x="1483" y="205"/>
                  </a:lnTo>
                  <a:cubicBezTo>
                    <a:pt x="1193" y="71"/>
                    <a:pt x="1066" y="22"/>
                    <a:pt x="1066" y="22"/>
                  </a:cubicBezTo>
                  <a:lnTo>
                    <a:pt x="574" y="0"/>
                  </a:lnTo>
                  <a:close/>
                  <a:moveTo>
                    <a:pt x="1483" y="205"/>
                  </a:moveTo>
                  <a:cubicBezTo>
                    <a:pt x="1488" y="208"/>
                    <a:pt x="1494" y="210"/>
                    <a:pt x="1499" y="213"/>
                  </a:cubicBezTo>
                  <a:cubicBezTo>
                    <a:pt x="1494" y="210"/>
                    <a:pt x="1489" y="208"/>
                    <a:pt x="1483" y="205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274923" y="5451027"/>
              <a:ext cx="297781" cy="71495"/>
            </a:xfrm>
            <a:custGeom>
              <a:avLst/>
              <a:gdLst/>
              <a:ahLst/>
              <a:cxnLst/>
              <a:rect l="l" t="t" r="r" b="b"/>
              <a:pathLst>
                <a:path w="1312" h="315" extrusionOk="0">
                  <a:moveTo>
                    <a:pt x="730" y="1"/>
                  </a:moveTo>
                  <a:lnTo>
                    <a:pt x="391" y="26"/>
                  </a:lnTo>
                  <a:lnTo>
                    <a:pt x="145" y="119"/>
                  </a:lnTo>
                  <a:lnTo>
                    <a:pt x="0" y="213"/>
                  </a:lnTo>
                  <a:cubicBezTo>
                    <a:pt x="0" y="213"/>
                    <a:pt x="295" y="164"/>
                    <a:pt x="617" y="164"/>
                  </a:cubicBezTo>
                  <a:cubicBezTo>
                    <a:pt x="879" y="164"/>
                    <a:pt x="1159" y="196"/>
                    <a:pt x="1312" y="315"/>
                  </a:cubicBezTo>
                  <a:cubicBezTo>
                    <a:pt x="1140" y="112"/>
                    <a:pt x="1085" y="93"/>
                    <a:pt x="1070" y="93"/>
                  </a:cubicBezTo>
                  <a:cubicBezTo>
                    <a:pt x="1067" y="93"/>
                    <a:pt x="1066" y="94"/>
                    <a:pt x="1066" y="9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09811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73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20"/>
          <p:cNvSpPr/>
          <p:nvPr/>
        </p:nvSpPr>
        <p:spPr>
          <a:xfrm>
            <a:off x="-597928" y="1315763"/>
            <a:ext cx="4834429" cy="973398"/>
          </a:xfrm>
          <a:custGeom>
            <a:avLst/>
            <a:gdLst/>
            <a:ahLst/>
            <a:cxnLst/>
            <a:rect l="l" t="t" r="r" b="b"/>
            <a:pathLst>
              <a:path w="47063" h="9476" extrusionOk="0">
                <a:moveTo>
                  <a:pt x="23441" y="0"/>
                </a:moveTo>
                <a:cubicBezTo>
                  <a:pt x="21652" y="0"/>
                  <a:pt x="19637" y="2168"/>
                  <a:pt x="18069" y="3686"/>
                </a:cubicBezTo>
                <a:cubicBezTo>
                  <a:pt x="17609" y="4130"/>
                  <a:pt x="17096" y="4312"/>
                  <a:pt x="16520" y="4312"/>
                </a:cubicBezTo>
                <a:cubicBezTo>
                  <a:pt x="14534" y="4312"/>
                  <a:pt x="11807" y="2146"/>
                  <a:pt x="7992" y="1139"/>
                </a:cubicBezTo>
                <a:cubicBezTo>
                  <a:pt x="7746" y="1075"/>
                  <a:pt x="7504" y="1020"/>
                  <a:pt x="7267" y="978"/>
                </a:cubicBezTo>
                <a:cubicBezTo>
                  <a:pt x="6666" y="885"/>
                  <a:pt x="6056" y="831"/>
                  <a:pt x="5453" y="831"/>
                </a:cubicBezTo>
                <a:cubicBezTo>
                  <a:pt x="4623" y="831"/>
                  <a:pt x="3807" y="934"/>
                  <a:pt x="3052" y="1177"/>
                </a:cubicBezTo>
                <a:cubicBezTo>
                  <a:pt x="2729" y="1275"/>
                  <a:pt x="2428" y="1385"/>
                  <a:pt x="2152" y="1504"/>
                </a:cubicBezTo>
                <a:cubicBezTo>
                  <a:pt x="768" y="2090"/>
                  <a:pt x="0" y="2837"/>
                  <a:pt x="0" y="2837"/>
                </a:cubicBezTo>
                <a:cubicBezTo>
                  <a:pt x="0" y="2837"/>
                  <a:pt x="4" y="2990"/>
                  <a:pt x="9" y="3240"/>
                </a:cubicBezTo>
                <a:cubicBezTo>
                  <a:pt x="17" y="3495"/>
                  <a:pt x="26" y="3847"/>
                  <a:pt x="34" y="4246"/>
                </a:cubicBezTo>
                <a:cubicBezTo>
                  <a:pt x="183" y="5575"/>
                  <a:pt x="0" y="6780"/>
                  <a:pt x="94" y="8075"/>
                </a:cubicBezTo>
                <a:cubicBezTo>
                  <a:pt x="1851" y="6780"/>
                  <a:pt x="3706" y="5481"/>
                  <a:pt x="5900" y="5031"/>
                </a:cubicBezTo>
                <a:cubicBezTo>
                  <a:pt x="6205" y="4963"/>
                  <a:pt x="6515" y="4912"/>
                  <a:pt x="6834" y="4887"/>
                </a:cubicBezTo>
                <a:cubicBezTo>
                  <a:pt x="6988" y="4875"/>
                  <a:pt x="7144" y="4868"/>
                  <a:pt x="7301" y="4868"/>
                </a:cubicBezTo>
                <a:cubicBezTo>
                  <a:pt x="7788" y="4868"/>
                  <a:pt x="8291" y="4929"/>
                  <a:pt x="8807" y="5061"/>
                </a:cubicBezTo>
                <a:cubicBezTo>
                  <a:pt x="9126" y="5120"/>
                  <a:pt x="9440" y="5218"/>
                  <a:pt x="9754" y="5362"/>
                </a:cubicBezTo>
                <a:cubicBezTo>
                  <a:pt x="10068" y="5502"/>
                  <a:pt x="10378" y="5689"/>
                  <a:pt x="10688" y="5931"/>
                </a:cubicBezTo>
                <a:cubicBezTo>
                  <a:pt x="10879" y="6063"/>
                  <a:pt x="11057" y="6211"/>
                  <a:pt x="11218" y="6381"/>
                </a:cubicBezTo>
                <a:cubicBezTo>
                  <a:pt x="11379" y="6551"/>
                  <a:pt x="11532" y="6738"/>
                  <a:pt x="11668" y="6941"/>
                </a:cubicBezTo>
                <a:cubicBezTo>
                  <a:pt x="11931" y="7183"/>
                  <a:pt x="12135" y="7302"/>
                  <a:pt x="12322" y="7417"/>
                </a:cubicBezTo>
                <a:cubicBezTo>
                  <a:pt x="13233" y="7967"/>
                  <a:pt x="13776" y="8726"/>
                  <a:pt x="15374" y="8726"/>
                </a:cubicBezTo>
                <a:cubicBezTo>
                  <a:pt x="15748" y="8726"/>
                  <a:pt x="16180" y="8684"/>
                  <a:pt x="16689" y="8588"/>
                </a:cubicBezTo>
                <a:cubicBezTo>
                  <a:pt x="19747" y="8012"/>
                  <a:pt x="21618" y="6050"/>
                  <a:pt x="22148" y="6050"/>
                </a:cubicBezTo>
                <a:cubicBezTo>
                  <a:pt x="22391" y="6050"/>
                  <a:pt x="22352" y="6463"/>
                  <a:pt x="22016" y="7612"/>
                </a:cubicBezTo>
                <a:cubicBezTo>
                  <a:pt x="21612" y="8982"/>
                  <a:pt x="22946" y="9475"/>
                  <a:pt x="24863" y="9475"/>
                </a:cubicBezTo>
                <a:cubicBezTo>
                  <a:pt x="25244" y="9475"/>
                  <a:pt x="25647" y="9456"/>
                  <a:pt x="26065" y="9420"/>
                </a:cubicBezTo>
                <a:cubicBezTo>
                  <a:pt x="26273" y="9399"/>
                  <a:pt x="26485" y="9378"/>
                  <a:pt x="26702" y="9352"/>
                </a:cubicBezTo>
                <a:cubicBezTo>
                  <a:pt x="28153" y="9216"/>
                  <a:pt x="29550" y="8805"/>
                  <a:pt x="30929" y="8440"/>
                </a:cubicBezTo>
                <a:cubicBezTo>
                  <a:pt x="31205" y="8363"/>
                  <a:pt x="31481" y="8291"/>
                  <a:pt x="31753" y="8223"/>
                </a:cubicBezTo>
                <a:cubicBezTo>
                  <a:pt x="32054" y="8219"/>
                  <a:pt x="32343" y="8181"/>
                  <a:pt x="32618" y="8121"/>
                </a:cubicBezTo>
                <a:cubicBezTo>
                  <a:pt x="32899" y="8058"/>
                  <a:pt x="33166" y="7973"/>
                  <a:pt x="33421" y="7867"/>
                </a:cubicBezTo>
                <a:cubicBezTo>
                  <a:pt x="33722" y="7705"/>
                  <a:pt x="33998" y="7518"/>
                  <a:pt x="34278" y="7336"/>
                </a:cubicBezTo>
                <a:cubicBezTo>
                  <a:pt x="34681" y="6962"/>
                  <a:pt x="35021" y="6479"/>
                  <a:pt x="35360" y="6012"/>
                </a:cubicBezTo>
                <a:cubicBezTo>
                  <a:pt x="35534" y="5778"/>
                  <a:pt x="35704" y="5549"/>
                  <a:pt x="35887" y="5341"/>
                </a:cubicBezTo>
                <a:cubicBezTo>
                  <a:pt x="36328" y="4744"/>
                  <a:pt x="36909" y="4502"/>
                  <a:pt x="37519" y="4502"/>
                </a:cubicBezTo>
                <a:cubicBezTo>
                  <a:pt x="38656" y="4502"/>
                  <a:pt x="39893" y="5343"/>
                  <a:pt x="40517" y="6296"/>
                </a:cubicBezTo>
                <a:cubicBezTo>
                  <a:pt x="40708" y="6487"/>
                  <a:pt x="40899" y="6665"/>
                  <a:pt x="41107" y="6818"/>
                </a:cubicBezTo>
                <a:cubicBezTo>
                  <a:pt x="41463" y="7081"/>
                  <a:pt x="41854" y="7254"/>
                  <a:pt x="42318" y="7254"/>
                </a:cubicBezTo>
                <a:cubicBezTo>
                  <a:pt x="42385" y="7254"/>
                  <a:pt x="42454" y="7250"/>
                  <a:pt x="42525" y="7243"/>
                </a:cubicBezTo>
                <a:cubicBezTo>
                  <a:pt x="45301" y="6962"/>
                  <a:pt x="47062" y="3720"/>
                  <a:pt x="46324" y="944"/>
                </a:cubicBezTo>
                <a:lnTo>
                  <a:pt x="46324" y="944"/>
                </a:lnTo>
                <a:cubicBezTo>
                  <a:pt x="45581" y="2166"/>
                  <a:pt x="44736" y="3032"/>
                  <a:pt x="43807" y="3465"/>
                </a:cubicBezTo>
                <a:cubicBezTo>
                  <a:pt x="43573" y="3575"/>
                  <a:pt x="43336" y="3656"/>
                  <a:pt x="43089" y="3711"/>
                </a:cubicBezTo>
                <a:cubicBezTo>
                  <a:pt x="42864" y="3827"/>
                  <a:pt x="42642" y="3874"/>
                  <a:pt x="42423" y="3874"/>
                </a:cubicBezTo>
                <a:cubicBezTo>
                  <a:pt x="42271" y="3874"/>
                  <a:pt x="42120" y="3851"/>
                  <a:pt x="41969" y="3813"/>
                </a:cubicBezTo>
                <a:cubicBezTo>
                  <a:pt x="40502" y="3217"/>
                  <a:pt x="38941" y="2588"/>
                  <a:pt x="37442" y="2588"/>
                </a:cubicBezTo>
                <a:cubicBezTo>
                  <a:pt x="36382" y="2588"/>
                  <a:pt x="35352" y="2903"/>
                  <a:pt x="34410" y="3766"/>
                </a:cubicBezTo>
                <a:cubicBezTo>
                  <a:pt x="34206" y="3949"/>
                  <a:pt x="34011" y="4148"/>
                  <a:pt x="33828" y="4356"/>
                </a:cubicBezTo>
                <a:cubicBezTo>
                  <a:pt x="33641" y="4569"/>
                  <a:pt x="33472" y="4789"/>
                  <a:pt x="33314" y="5019"/>
                </a:cubicBezTo>
                <a:cubicBezTo>
                  <a:pt x="33107" y="5159"/>
                  <a:pt x="32894" y="5277"/>
                  <a:pt x="32678" y="5375"/>
                </a:cubicBezTo>
                <a:cubicBezTo>
                  <a:pt x="32119" y="5637"/>
                  <a:pt x="31523" y="5790"/>
                  <a:pt x="30886" y="5790"/>
                </a:cubicBezTo>
                <a:cubicBezTo>
                  <a:pt x="30286" y="5790"/>
                  <a:pt x="29648" y="5654"/>
                  <a:pt x="28968" y="5345"/>
                </a:cubicBezTo>
                <a:cubicBezTo>
                  <a:pt x="28760" y="5269"/>
                  <a:pt x="28557" y="5171"/>
                  <a:pt x="28361" y="5057"/>
                </a:cubicBezTo>
                <a:cubicBezTo>
                  <a:pt x="28166" y="4942"/>
                  <a:pt x="27975" y="4802"/>
                  <a:pt x="27793" y="4649"/>
                </a:cubicBezTo>
                <a:cubicBezTo>
                  <a:pt x="26587" y="3537"/>
                  <a:pt x="26124" y="1869"/>
                  <a:pt x="24978" y="672"/>
                </a:cubicBezTo>
                <a:cubicBezTo>
                  <a:pt x="24771" y="464"/>
                  <a:pt x="24554" y="312"/>
                  <a:pt x="24338" y="205"/>
                </a:cubicBezTo>
                <a:cubicBezTo>
                  <a:pt x="24047" y="64"/>
                  <a:pt x="23747" y="0"/>
                  <a:pt x="2344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20"/>
          <p:cNvSpPr/>
          <p:nvPr/>
        </p:nvSpPr>
        <p:spPr>
          <a:xfrm>
            <a:off x="2157222" y="2212308"/>
            <a:ext cx="8374561" cy="704577"/>
          </a:xfrm>
          <a:custGeom>
            <a:avLst/>
            <a:gdLst/>
            <a:ahLst/>
            <a:cxnLst/>
            <a:rect l="l" t="t" r="r" b="b"/>
            <a:pathLst>
              <a:path w="36787" h="3095" extrusionOk="0">
                <a:moveTo>
                  <a:pt x="26014" y="1"/>
                </a:moveTo>
                <a:cubicBezTo>
                  <a:pt x="24846" y="1"/>
                  <a:pt x="23907" y="807"/>
                  <a:pt x="22942" y="1383"/>
                </a:cubicBezTo>
                <a:cubicBezTo>
                  <a:pt x="22921" y="1392"/>
                  <a:pt x="22904" y="1404"/>
                  <a:pt x="22882" y="1413"/>
                </a:cubicBezTo>
                <a:cubicBezTo>
                  <a:pt x="22479" y="1651"/>
                  <a:pt x="22059" y="1859"/>
                  <a:pt x="21588" y="1973"/>
                </a:cubicBezTo>
                <a:cubicBezTo>
                  <a:pt x="21337" y="2037"/>
                  <a:pt x="21087" y="2088"/>
                  <a:pt x="20837" y="2130"/>
                </a:cubicBezTo>
                <a:cubicBezTo>
                  <a:pt x="20492" y="2182"/>
                  <a:pt x="20144" y="2209"/>
                  <a:pt x="19796" y="2209"/>
                </a:cubicBezTo>
                <a:cubicBezTo>
                  <a:pt x="19260" y="2209"/>
                  <a:pt x="18723" y="2145"/>
                  <a:pt x="18201" y="2011"/>
                </a:cubicBezTo>
                <a:cubicBezTo>
                  <a:pt x="17331" y="1786"/>
                  <a:pt x="16554" y="1328"/>
                  <a:pt x="15731" y="984"/>
                </a:cubicBezTo>
                <a:cubicBezTo>
                  <a:pt x="14487" y="471"/>
                  <a:pt x="13171" y="72"/>
                  <a:pt x="11821" y="29"/>
                </a:cubicBezTo>
                <a:cubicBezTo>
                  <a:pt x="11766" y="28"/>
                  <a:pt x="11710" y="27"/>
                  <a:pt x="11654" y="27"/>
                </a:cubicBezTo>
                <a:cubicBezTo>
                  <a:pt x="11369" y="27"/>
                  <a:pt x="11083" y="45"/>
                  <a:pt x="10803" y="84"/>
                </a:cubicBezTo>
                <a:cubicBezTo>
                  <a:pt x="10264" y="165"/>
                  <a:pt x="9750" y="343"/>
                  <a:pt x="9237" y="513"/>
                </a:cubicBezTo>
                <a:cubicBezTo>
                  <a:pt x="9067" y="573"/>
                  <a:pt x="8897" y="624"/>
                  <a:pt x="8723" y="670"/>
                </a:cubicBezTo>
                <a:cubicBezTo>
                  <a:pt x="7772" y="921"/>
                  <a:pt x="6779" y="1010"/>
                  <a:pt x="5799" y="1022"/>
                </a:cubicBezTo>
                <a:lnTo>
                  <a:pt x="5676" y="1022"/>
                </a:lnTo>
                <a:cubicBezTo>
                  <a:pt x="5631" y="1023"/>
                  <a:pt x="5587" y="1023"/>
                  <a:pt x="5543" y="1023"/>
                </a:cubicBezTo>
                <a:cubicBezTo>
                  <a:pt x="4899" y="1023"/>
                  <a:pt x="4256" y="995"/>
                  <a:pt x="3613" y="963"/>
                </a:cubicBezTo>
                <a:cubicBezTo>
                  <a:pt x="3390" y="952"/>
                  <a:pt x="3163" y="932"/>
                  <a:pt x="2939" y="932"/>
                </a:cubicBezTo>
                <a:cubicBezTo>
                  <a:pt x="2903" y="932"/>
                  <a:pt x="2868" y="932"/>
                  <a:pt x="2832" y="933"/>
                </a:cubicBezTo>
                <a:cubicBezTo>
                  <a:pt x="2569" y="942"/>
                  <a:pt x="2305" y="993"/>
                  <a:pt x="2051" y="1044"/>
                </a:cubicBezTo>
                <a:cubicBezTo>
                  <a:pt x="1711" y="1107"/>
                  <a:pt x="1372" y="1184"/>
                  <a:pt x="1036" y="1273"/>
                </a:cubicBezTo>
                <a:cubicBezTo>
                  <a:pt x="879" y="1315"/>
                  <a:pt x="718" y="1362"/>
                  <a:pt x="561" y="1404"/>
                </a:cubicBezTo>
                <a:cubicBezTo>
                  <a:pt x="408" y="1447"/>
                  <a:pt x="238" y="1464"/>
                  <a:pt x="94" y="1536"/>
                </a:cubicBezTo>
                <a:cubicBezTo>
                  <a:pt x="86" y="1540"/>
                  <a:pt x="77" y="1545"/>
                  <a:pt x="69" y="1553"/>
                </a:cubicBezTo>
                <a:cubicBezTo>
                  <a:pt x="1" y="1634"/>
                  <a:pt x="480" y="1659"/>
                  <a:pt x="514" y="1663"/>
                </a:cubicBezTo>
                <a:cubicBezTo>
                  <a:pt x="524" y="1664"/>
                  <a:pt x="534" y="1664"/>
                  <a:pt x="543" y="1664"/>
                </a:cubicBezTo>
                <a:cubicBezTo>
                  <a:pt x="740" y="1664"/>
                  <a:pt x="927" y="1623"/>
                  <a:pt x="1121" y="1574"/>
                </a:cubicBezTo>
                <a:cubicBezTo>
                  <a:pt x="1431" y="1498"/>
                  <a:pt x="1741" y="1430"/>
                  <a:pt x="2055" y="1371"/>
                </a:cubicBezTo>
                <a:cubicBezTo>
                  <a:pt x="2221" y="1341"/>
                  <a:pt x="2386" y="1303"/>
                  <a:pt x="2556" y="1281"/>
                </a:cubicBezTo>
                <a:cubicBezTo>
                  <a:pt x="2624" y="1272"/>
                  <a:pt x="2692" y="1269"/>
                  <a:pt x="2761" y="1269"/>
                </a:cubicBezTo>
                <a:cubicBezTo>
                  <a:pt x="2856" y="1269"/>
                  <a:pt x="2950" y="1276"/>
                  <a:pt x="3044" y="1286"/>
                </a:cubicBezTo>
                <a:cubicBezTo>
                  <a:pt x="3409" y="1320"/>
                  <a:pt x="3778" y="1349"/>
                  <a:pt x="4143" y="1379"/>
                </a:cubicBezTo>
                <a:cubicBezTo>
                  <a:pt x="4721" y="1419"/>
                  <a:pt x="5301" y="1444"/>
                  <a:pt x="5880" y="1444"/>
                </a:cubicBezTo>
                <a:cubicBezTo>
                  <a:pt x="6033" y="1444"/>
                  <a:pt x="6185" y="1442"/>
                  <a:pt x="6338" y="1438"/>
                </a:cubicBezTo>
                <a:cubicBezTo>
                  <a:pt x="7076" y="1417"/>
                  <a:pt x="7806" y="1345"/>
                  <a:pt x="8528" y="1201"/>
                </a:cubicBezTo>
                <a:cubicBezTo>
                  <a:pt x="8948" y="1116"/>
                  <a:pt x="9355" y="989"/>
                  <a:pt x="9780" y="921"/>
                </a:cubicBezTo>
                <a:cubicBezTo>
                  <a:pt x="10052" y="880"/>
                  <a:pt x="10331" y="865"/>
                  <a:pt x="10608" y="865"/>
                </a:cubicBezTo>
                <a:cubicBezTo>
                  <a:pt x="10738" y="865"/>
                  <a:pt x="10867" y="869"/>
                  <a:pt x="10994" y="874"/>
                </a:cubicBezTo>
                <a:cubicBezTo>
                  <a:pt x="12844" y="950"/>
                  <a:pt x="14517" y="1977"/>
                  <a:pt x="16236" y="2563"/>
                </a:cubicBezTo>
                <a:cubicBezTo>
                  <a:pt x="16299" y="2589"/>
                  <a:pt x="16363" y="2610"/>
                  <a:pt x="16431" y="2631"/>
                </a:cubicBezTo>
                <a:cubicBezTo>
                  <a:pt x="16630" y="2703"/>
                  <a:pt x="16830" y="2771"/>
                  <a:pt x="17034" y="2826"/>
                </a:cubicBezTo>
                <a:cubicBezTo>
                  <a:pt x="17705" y="3013"/>
                  <a:pt x="18380" y="3094"/>
                  <a:pt x="19054" y="3094"/>
                </a:cubicBezTo>
                <a:cubicBezTo>
                  <a:pt x="19594" y="3094"/>
                  <a:pt x="20133" y="3042"/>
                  <a:pt x="20671" y="2949"/>
                </a:cubicBezTo>
                <a:cubicBezTo>
                  <a:pt x="20938" y="2903"/>
                  <a:pt x="21206" y="2848"/>
                  <a:pt x="21473" y="2784"/>
                </a:cubicBezTo>
                <a:cubicBezTo>
                  <a:pt x="22114" y="2623"/>
                  <a:pt x="22691" y="2359"/>
                  <a:pt x="23239" y="2037"/>
                </a:cubicBezTo>
                <a:cubicBezTo>
                  <a:pt x="23379" y="1956"/>
                  <a:pt x="23515" y="1871"/>
                  <a:pt x="23651" y="1782"/>
                </a:cubicBezTo>
                <a:cubicBezTo>
                  <a:pt x="24256" y="1362"/>
                  <a:pt x="24999" y="1032"/>
                  <a:pt x="25736" y="1032"/>
                </a:cubicBezTo>
                <a:cubicBezTo>
                  <a:pt x="26027" y="1032"/>
                  <a:pt x="26316" y="1083"/>
                  <a:pt x="26596" y="1201"/>
                </a:cubicBezTo>
                <a:cubicBezTo>
                  <a:pt x="27212" y="1460"/>
                  <a:pt x="27853" y="1689"/>
                  <a:pt x="28485" y="1910"/>
                </a:cubicBezTo>
                <a:cubicBezTo>
                  <a:pt x="29130" y="2139"/>
                  <a:pt x="29801" y="2326"/>
                  <a:pt x="30488" y="2376"/>
                </a:cubicBezTo>
                <a:cubicBezTo>
                  <a:pt x="30661" y="2388"/>
                  <a:pt x="30834" y="2394"/>
                  <a:pt x="31007" y="2394"/>
                </a:cubicBezTo>
                <a:cubicBezTo>
                  <a:pt x="31581" y="2394"/>
                  <a:pt x="32153" y="2334"/>
                  <a:pt x="32721" y="2249"/>
                </a:cubicBezTo>
                <a:cubicBezTo>
                  <a:pt x="33438" y="2135"/>
                  <a:pt x="34164" y="2003"/>
                  <a:pt x="34864" y="1803"/>
                </a:cubicBezTo>
                <a:cubicBezTo>
                  <a:pt x="35170" y="1719"/>
                  <a:pt x="35471" y="1621"/>
                  <a:pt x="35768" y="1511"/>
                </a:cubicBezTo>
                <a:cubicBezTo>
                  <a:pt x="35913" y="1460"/>
                  <a:pt x="36053" y="1404"/>
                  <a:pt x="36197" y="1349"/>
                </a:cubicBezTo>
                <a:cubicBezTo>
                  <a:pt x="36320" y="1298"/>
                  <a:pt x="36498" y="1256"/>
                  <a:pt x="36596" y="1167"/>
                </a:cubicBezTo>
                <a:cubicBezTo>
                  <a:pt x="36787" y="997"/>
                  <a:pt x="36643" y="708"/>
                  <a:pt x="36490" y="573"/>
                </a:cubicBezTo>
                <a:cubicBezTo>
                  <a:pt x="36392" y="483"/>
                  <a:pt x="36273" y="416"/>
                  <a:pt x="36176" y="382"/>
                </a:cubicBezTo>
                <a:cubicBezTo>
                  <a:pt x="35792" y="240"/>
                  <a:pt x="35368" y="179"/>
                  <a:pt x="34951" y="179"/>
                </a:cubicBezTo>
                <a:cubicBezTo>
                  <a:pt x="34783" y="179"/>
                  <a:pt x="34615" y="189"/>
                  <a:pt x="34453" y="208"/>
                </a:cubicBezTo>
                <a:cubicBezTo>
                  <a:pt x="34007" y="263"/>
                  <a:pt x="33595" y="411"/>
                  <a:pt x="33167" y="513"/>
                </a:cubicBezTo>
                <a:cubicBezTo>
                  <a:pt x="32789" y="607"/>
                  <a:pt x="32411" y="683"/>
                  <a:pt x="32029" y="742"/>
                </a:cubicBezTo>
                <a:cubicBezTo>
                  <a:pt x="31783" y="781"/>
                  <a:pt x="31537" y="810"/>
                  <a:pt x="31286" y="836"/>
                </a:cubicBezTo>
                <a:cubicBezTo>
                  <a:pt x="31066" y="869"/>
                  <a:pt x="30850" y="884"/>
                  <a:pt x="30636" y="884"/>
                </a:cubicBezTo>
                <a:cubicBezTo>
                  <a:pt x="29138" y="884"/>
                  <a:pt x="27772" y="157"/>
                  <a:pt x="26257" y="12"/>
                </a:cubicBezTo>
                <a:cubicBezTo>
                  <a:pt x="26175" y="4"/>
                  <a:pt x="26094" y="1"/>
                  <a:pt x="26014" y="1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20"/>
          <p:cNvSpPr/>
          <p:nvPr/>
        </p:nvSpPr>
        <p:spPr>
          <a:xfrm>
            <a:off x="2635510" y="50899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20"/>
          <p:cNvSpPr/>
          <p:nvPr/>
        </p:nvSpPr>
        <p:spPr>
          <a:xfrm>
            <a:off x="-761043" y="3379376"/>
            <a:ext cx="10914908" cy="2515251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20"/>
          <p:cNvSpPr/>
          <p:nvPr/>
        </p:nvSpPr>
        <p:spPr>
          <a:xfrm>
            <a:off x="-106068" y="3075425"/>
            <a:ext cx="9320057" cy="179236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0"/>
          <p:cNvSpPr/>
          <p:nvPr/>
        </p:nvSpPr>
        <p:spPr>
          <a:xfrm rot="-290711">
            <a:off x="-767308" y="3763074"/>
            <a:ext cx="10914849" cy="2515237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0"/>
          <p:cNvSpPr/>
          <p:nvPr/>
        </p:nvSpPr>
        <p:spPr>
          <a:xfrm rot="35273">
            <a:off x="-803038" y="3919410"/>
            <a:ext cx="10914816" cy="2515230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0" name="Google Shape;1780;p20"/>
          <p:cNvGrpSpPr/>
          <p:nvPr/>
        </p:nvGrpSpPr>
        <p:grpSpPr>
          <a:xfrm>
            <a:off x="7680045" y="2732174"/>
            <a:ext cx="1939581" cy="2493344"/>
            <a:chOff x="7251969" y="2684746"/>
            <a:chExt cx="1973727" cy="2536980"/>
          </a:xfrm>
        </p:grpSpPr>
        <p:sp>
          <p:nvSpPr>
            <p:cNvPr id="1781" name="Google Shape;1781;p20"/>
            <p:cNvSpPr/>
            <p:nvPr/>
          </p:nvSpPr>
          <p:spPr>
            <a:xfrm>
              <a:off x="7251969" y="2684746"/>
              <a:ext cx="1973727" cy="2467299"/>
            </a:xfrm>
            <a:custGeom>
              <a:avLst/>
              <a:gdLst/>
              <a:ahLst/>
              <a:cxnLst/>
              <a:rect l="l" t="t" r="r" b="b"/>
              <a:pathLst>
                <a:path w="10565" h="13207" extrusionOk="0">
                  <a:moveTo>
                    <a:pt x="8493" y="4161"/>
                  </a:moveTo>
                  <a:cubicBezTo>
                    <a:pt x="8508" y="4161"/>
                    <a:pt x="8524" y="4161"/>
                    <a:pt x="8540" y="4161"/>
                  </a:cubicBezTo>
                  <a:cubicBezTo>
                    <a:pt x="8718" y="4161"/>
                    <a:pt x="8939" y="4187"/>
                    <a:pt x="9147" y="4250"/>
                  </a:cubicBezTo>
                  <a:cubicBezTo>
                    <a:pt x="9253" y="4284"/>
                    <a:pt x="9355" y="4323"/>
                    <a:pt x="9453" y="4365"/>
                  </a:cubicBezTo>
                  <a:cubicBezTo>
                    <a:pt x="9546" y="4412"/>
                    <a:pt x="9635" y="4458"/>
                    <a:pt x="9699" y="4509"/>
                  </a:cubicBezTo>
                  <a:cubicBezTo>
                    <a:pt x="9835" y="4607"/>
                    <a:pt x="9873" y="4726"/>
                    <a:pt x="9886" y="4768"/>
                  </a:cubicBezTo>
                  <a:cubicBezTo>
                    <a:pt x="9869" y="4777"/>
                    <a:pt x="9852" y="4785"/>
                    <a:pt x="9831" y="4794"/>
                  </a:cubicBezTo>
                  <a:cubicBezTo>
                    <a:pt x="9814" y="4802"/>
                    <a:pt x="9797" y="4806"/>
                    <a:pt x="9780" y="4811"/>
                  </a:cubicBezTo>
                  <a:cubicBezTo>
                    <a:pt x="9746" y="4823"/>
                    <a:pt x="9712" y="4828"/>
                    <a:pt x="9673" y="4832"/>
                  </a:cubicBezTo>
                  <a:cubicBezTo>
                    <a:pt x="9669" y="4836"/>
                    <a:pt x="9665" y="4836"/>
                    <a:pt x="9657" y="4836"/>
                  </a:cubicBezTo>
                  <a:cubicBezTo>
                    <a:pt x="9623" y="4840"/>
                    <a:pt x="9584" y="4845"/>
                    <a:pt x="9542" y="4845"/>
                  </a:cubicBezTo>
                  <a:cubicBezTo>
                    <a:pt x="9499" y="4845"/>
                    <a:pt x="9453" y="4845"/>
                    <a:pt x="9406" y="4840"/>
                  </a:cubicBezTo>
                  <a:cubicBezTo>
                    <a:pt x="9389" y="4836"/>
                    <a:pt x="9372" y="4836"/>
                    <a:pt x="9355" y="4832"/>
                  </a:cubicBezTo>
                  <a:cubicBezTo>
                    <a:pt x="9334" y="4832"/>
                    <a:pt x="9317" y="4828"/>
                    <a:pt x="9296" y="4828"/>
                  </a:cubicBezTo>
                  <a:cubicBezTo>
                    <a:pt x="9279" y="4823"/>
                    <a:pt x="9258" y="4819"/>
                    <a:pt x="9241" y="4815"/>
                  </a:cubicBezTo>
                  <a:cubicBezTo>
                    <a:pt x="9219" y="4815"/>
                    <a:pt x="9194" y="4806"/>
                    <a:pt x="9173" y="4802"/>
                  </a:cubicBezTo>
                  <a:cubicBezTo>
                    <a:pt x="9151" y="4798"/>
                    <a:pt x="9126" y="4794"/>
                    <a:pt x="9105" y="4785"/>
                  </a:cubicBezTo>
                  <a:cubicBezTo>
                    <a:pt x="9079" y="4781"/>
                    <a:pt x="9054" y="4773"/>
                    <a:pt x="9028" y="4764"/>
                  </a:cubicBezTo>
                  <a:cubicBezTo>
                    <a:pt x="8744" y="4683"/>
                    <a:pt x="8489" y="4522"/>
                    <a:pt x="8311" y="4365"/>
                  </a:cubicBezTo>
                  <a:cubicBezTo>
                    <a:pt x="8239" y="4297"/>
                    <a:pt x="8179" y="4238"/>
                    <a:pt x="8129" y="4178"/>
                  </a:cubicBezTo>
                  <a:lnTo>
                    <a:pt x="8129" y="4178"/>
                  </a:lnTo>
                  <a:cubicBezTo>
                    <a:pt x="8135" y="4180"/>
                    <a:pt x="8142" y="4181"/>
                    <a:pt x="8151" y="4181"/>
                  </a:cubicBezTo>
                  <a:cubicBezTo>
                    <a:pt x="8159" y="4181"/>
                    <a:pt x="8169" y="4180"/>
                    <a:pt x="8179" y="4178"/>
                  </a:cubicBezTo>
                  <a:cubicBezTo>
                    <a:pt x="8226" y="4178"/>
                    <a:pt x="8339" y="4161"/>
                    <a:pt x="8493" y="4161"/>
                  </a:cubicBezTo>
                  <a:close/>
                  <a:moveTo>
                    <a:pt x="4415" y="5375"/>
                  </a:moveTo>
                  <a:cubicBezTo>
                    <a:pt x="4572" y="5379"/>
                    <a:pt x="4691" y="5392"/>
                    <a:pt x="4733" y="5392"/>
                  </a:cubicBezTo>
                  <a:cubicBezTo>
                    <a:pt x="4703" y="5413"/>
                    <a:pt x="4665" y="5439"/>
                    <a:pt x="4627" y="5460"/>
                  </a:cubicBezTo>
                  <a:cubicBezTo>
                    <a:pt x="4610" y="5469"/>
                    <a:pt x="4589" y="5481"/>
                    <a:pt x="4572" y="5490"/>
                  </a:cubicBezTo>
                  <a:cubicBezTo>
                    <a:pt x="4550" y="5503"/>
                    <a:pt x="4529" y="5511"/>
                    <a:pt x="4508" y="5524"/>
                  </a:cubicBezTo>
                  <a:cubicBezTo>
                    <a:pt x="4491" y="5528"/>
                    <a:pt x="4478" y="5537"/>
                    <a:pt x="4466" y="5541"/>
                  </a:cubicBezTo>
                  <a:cubicBezTo>
                    <a:pt x="4406" y="5570"/>
                    <a:pt x="4343" y="5592"/>
                    <a:pt x="4279" y="5617"/>
                  </a:cubicBezTo>
                  <a:cubicBezTo>
                    <a:pt x="4258" y="5621"/>
                    <a:pt x="4241" y="5630"/>
                    <a:pt x="4219" y="5634"/>
                  </a:cubicBezTo>
                  <a:cubicBezTo>
                    <a:pt x="4194" y="5643"/>
                    <a:pt x="4173" y="5651"/>
                    <a:pt x="4147" y="5655"/>
                  </a:cubicBezTo>
                  <a:cubicBezTo>
                    <a:pt x="4130" y="5660"/>
                    <a:pt x="4113" y="5664"/>
                    <a:pt x="4096" y="5668"/>
                  </a:cubicBezTo>
                  <a:cubicBezTo>
                    <a:pt x="4079" y="5672"/>
                    <a:pt x="4062" y="5677"/>
                    <a:pt x="4045" y="5681"/>
                  </a:cubicBezTo>
                  <a:cubicBezTo>
                    <a:pt x="4041" y="5681"/>
                    <a:pt x="4041" y="5685"/>
                    <a:pt x="4037" y="5685"/>
                  </a:cubicBezTo>
                  <a:cubicBezTo>
                    <a:pt x="4011" y="5689"/>
                    <a:pt x="3990" y="5694"/>
                    <a:pt x="3965" y="5698"/>
                  </a:cubicBezTo>
                  <a:cubicBezTo>
                    <a:pt x="3842" y="5721"/>
                    <a:pt x="3716" y="5731"/>
                    <a:pt x="3597" y="5731"/>
                  </a:cubicBezTo>
                  <a:cubicBezTo>
                    <a:pt x="3478" y="5731"/>
                    <a:pt x="3364" y="5721"/>
                    <a:pt x="3264" y="5706"/>
                  </a:cubicBezTo>
                  <a:cubicBezTo>
                    <a:pt x="3180" y="5694"/>
                    <a:pt x="3103" y="5677"/>
                    <a:pt x="3044" y="5664"/>
                  </a:cubicBezTo>
                  <a:cubicBezTo>
                    <a:pt x="3086" y="5643"/>
                    <a:pt x="3192" y="5600"/>
                    <a:pt x="3332" y="5549"/>
                  </a:cubicBezTo>
                  <a:cubicBezTo>
                    <a:pt x="3481" y="5494"/>
                    <a:pt x="3672" y="5443"/>
                    <a:pt x="3867" y="5413"/>
                  </a:cubicBezTo>
                  <a:cubicBezTo>
                    <a:pt x="3948" y="5401"/>
                    <a:pt x="4028" y="5392"/>
                    <a:pt x="4109" y="5384"/>
                  </a:cubicBezTo>
                  <a:cubicBezTo>
                    <a:pt x="4164" y="5379"/>
                    <a:pt x="4224" y="5379"/>
                    <a:pt x="4275" y="5375"/>
                  </a:cubicBezTo>
                  <a:close/>
                  <a:moveTo>
                    <a:pt x="1062" y="10070"/>
                  </a:moveTo>
                  <a:cubicBezTo>
                    <a:pt x="1057" y="10082"/>
                    <a:pt x="1049" y="10095"/>
                    <a:pt x="1045" y="10108"/>
                  </a:cubicBezTo>
                  <a:cubicBezTo>
                    <a:pt x="1036" y="10116"/>
                    <a:pt x="1032" y="10129"/>
                    <a:pt x="1023" y="10137"/>
                  </a:cubicBezTo>
                  <a:cubicBezTo>
                    <a:pt x="1019" y="10137"/>
                    <a:pt x="1019" y="10142"/>
                    <a:pt x="1019" y="10142"/>
                  </a:cubicBezTo>
                  <a:cubicBezTo>
                    <a:pt x="1011" y="10154"/>
                    <a:pt x="1002" y="10163"/>
                    <a:pt x="994" y="10176"/>
                  </a:cubicBezTo>
                  <a:cubicBezTo>
                    <a:pt x="972" y="10201"/>
                    <a:pt x="951" y="10227"/>
                    <a:pt x="926" y="10252"/>
                  </a:cubicBezTo>
                  <a:cubicBezTo>
                    <a:pt x="892" y="10282"/>
                    <a:pt x="858" y="10311"/>
                    <a:pt x="820" y="10341"/>
                  </a:cubicBezTo>
                  <a:cubicBezTo>
                    <a:pt x="701" y="10426"/>
                    <a:pt x="573" y="10502"/>
                    <a:pt x="467" y="10553"/>
                  </a:cubicBezTo>
                  <a:cubicBezTo>
                    <a:pt x="459" y="10553"/>
                    <a:pt x="450" y="10558"/>
                    <a:pt x="446" y="10562"/>
                  </a:cubicBezTo>
                  <a:cubicBezTo>
                    <a:pt x="463" y="10536"/>
                    <a:pt x="484" y="10507"/>
                    <a:pt x="510" y="10473"/>
                  </a:cubicBezTo>
                  <a:cubicBezTo>
                    <a:pt x="569" y="10405"/>
                    <a:pt x="646" y="10324"/>
                    <a:pt x="735" y="10256"/>
                  </a:cubicBezTo>
                  <a:cubicBezTo>
                    <a:pt x="756" y="10239"/>
                    <a:pt x="781" y="10222"/>
                    <a:pt x="807" y="10205"/>
                  </a:cubicBezTo>
                  <a:cubicBezTo>
                    <a:pt x="820" y="10197"/>
                    <a:pt x="837" y="10188"/>
                    <a:pt x="849" y="10180"/>
                  </a:cubicBezTo>
                  <a:cubicBezTo>
                    <a:pt x="854" y="10176"/>
                    <a:pt x="862" y="10171"/>
                    <a:pt x="871" y="10167"/>
                  </a:cubicBezTo>
                  <a:cubicBezTo>
                    <a:pt x="879" y="10159"/>
                    <a:pt x="892" y="10154"/>
                    <a:pt x="905" y="10146"/>
                  </a:cubicBezTo>
                  <a:cubicBezTo>
                    <a:pt x="913" y="10142"/>
                    <a:pt x="926" y="10133"/>
                    <a:pt x="934" y="10129"/>
                  </a:cubicBezTo>
                  <a:cubicBezTo>
                    <a:pt x="947" y="10125"/>
                    <a:pt x="960" y="10116"/>
                    <a:pt x="968" y="10112"/>
                  </a:cubicBezTo>
                  <a:cubicBezTo>
                    <a:pt x="981" y="10108"/>
                    <a:pt x="989" y="10103"/>
                    <a:pt x="998" y="10099"/>
                  </a:cubicBezTo>
                  <a:cubicBezTo>
                    <a:pt x="1023" y="10086"/>
                    <a:pt x="1045" y="10078"/>
                    <a:pt x="1062" y="10070"/>
                  </a:cubicBezTo>
                  <a:close/>
                  <a:moveTo>
                    <a:pt x="6724" y="57"/>
                  </a:moveTo>
                  <a:cubicBezTo>
                    <a:pt x="6732" y="61"/>
                    <a:pt x="6736" y="61"/>
                    <a:pt x="6745" y="61"/>
                  </a:cubicBezTo>
                  <a:cubicBezTo>
                    <a:pt x="6800" y="65"/>
                    <a:pt x="6881" y="82"/>
                    <a:pt x="6949" y="138"/>
                  </a:cubicBezTo>
                  <a:cubicBezTo>
                    <a:pt x="6995" y="176"/>
                    <a:pt x="7046" y="248"/>
                    <a:pt x="7084" y="358"/>
                  </a:cubicBezTo>
                  <a:cubicBezTo>
                    <a:pt x="7118" y="469"/>
                    <a:pt x="7144" y="613"/>
                    <a:pt x="7157" y="779"/>
                  </a:cubicBezTo>
                  <a:cubicBezTo>
                    <a:pt x="7169" y="944"/>
                    <a:pt x="7161" y="1135"/>
                    <a:pt x="7127" y="1339"/>
                  </a:cubicBezTo>
                  <a:cubicBezTo>
                    <a:pt x="7097" y="1547"/>
                    <a:pt x="7046" y="1767"/>
                    <a:pt x="6983" y="2005"/>
                  </a:cubicBezTo>
                  <a:cubicBezTo>
                    <a:pt x="6919" y="2243"/>
                    <a:pt x="6847" y="2493"/>
                    <a:pt x="6787" y="2761"/>
                  </a:cubicBezTo>
                  <a:cubicBezTo>
                    <a:pt x="6775" y="2829"/>
                    <a:pt x="6762" y="2896"/>
                    <a:pt x="6749" y="2964"/>
                  </a:cubicBezTo>
                  <a:cubicBezTo>
                    <a:pt x="6741" y="3032"/>
                    <a:pt x="6724" y="3104"/>
                    <a:pt x="6715" y="3172"/>
                  </a:cubicBezTo>
                  <a:cubicBezTo>
                    <a:pt x="6698" y="3312"/>
                    <a:pt x="6681" y="3457"/>
                    <a:pt x="6673" y="3605"/>
                  </a:cubicBezTo>
                  <a:cubicBezTo>
                    <a:pt x="6660" y="3750"/>
                    <a:pt x="6660" y="3898"/>
                    <a:pt x="6656" y="4047"/>
                  </a:cubicBezTo>
                  <a:cubicBezTo>
                    <a:pt x="6660" y="4195"/>
                    <a:pt x="6660" y="4348"/>
                    <a:pt x="6664" y="4497"/>
                  </a:cubicBezTo>
                  <a:cubicBezTo>
                    <a:pt x="6677" y="4802"/>
                    <a:pt x="6698" y="5104"/>
                    <a:pt x="6724" y="5409"/>
                  </a:cubicBezTo>
                  <a:cubicBezTo>
                    <a:pt x="6745" y="5715"/>
                    <a:pt x="6770" y="6016"/>
                    <a:pt x="6783" y="6317"/>
                  </a:cubicBezTo>
                  <a:cubicBezTo>
                    <a:pt x="6800" y="6619"/>
                    <a:pt x="6809" y="6912"/>
                    <a:pt x="6796" y="7200"/>
                  </a:cubicBezTo>
                  <a:cubicBezTo>
                    <a:pt x="6783" y="7778"/>
                    <a:pt x="6677" y="8312"/>
                    <a:pt x="6562" y="8788"/>
                  </a:cubicBezTo>
                  <a:cubicBezTo>
                    <a:pt x="6448" y="9263"/>
                    <a:pt x="6333" y="9679"/>
                    <a:pt x="6257" y="10010"/>
                  </a:cubicBezTo>
                  <a:cubicBezTo>
                    <a:pt x="6176" y="10341"/>
                    <a:pt x="6129" y="10592"/>
                    <a:pt x="6108" y="10723"/>
                  </a:cubicBezTo>
                  <a:cubicBezTo>
                    <a:pt x="6087" y="10872"/>
                    <a:pt x="6078" y="10974"/>
                    <a:pt x="6074" y="11037"/>
                  </a:cubicBezTo>
                  <a:cubicBezTo>
                    <a:pt x="6045" y="11114"/>
                    <a:pt x="6011" y="11190"/>
                    <a:pt x="5981" y="11262"/>
                  </a:cubicBezTo>
                  <a:cubicBezTo>
                    <a:pt x="5964" y="11296"/>
                    <a:pt x="5951" y="11334"/>
                    <a:pt x="5934" y="11368"/>
                  </a:cubicBezTo>
                  <a:cubicBezTo>
                    <a:pt x="5824" y="11636"/>
                    <a:pt x="5722" y="11869"/>
                    <a:pt x="5646" y="12052"/>
                  </a:cubicBezTo>
                  <a:cubicBezTo>
                    <a:pt x="5646" y="12030"/>
                    <a:pt x="5650" y="12005"/>
                    <a:pt x="5650" y="11979"/>
                  </a:cubicBezTo>
                  <a:cubicBezTo>
                    <a:pt x="5650" y="11963"/>
                    <a:pt x="5650" y="11937"/>
                    <a:pt x="5650" y="11912"/>
                  </a:cubicBezTo>
                  <a:cubicBezTo>
                    <a:pt x="5650" y="11899"/>
                    <a:pt x="5650" y="11886"/>
                    <a:pt x="5650" y="11869"/>
                  </a:cubicBezTo>
                  <a:cubicBezTo>
                    <a:pt x="5650" y="11856"/>
                    <a:pt x="5650" y="11844"/>
                    <a:pt x="5650" y="11831"/>
                  </a:cubicBezTo>
                  <a:cubicBezTo>
                    <a:pt x="5650" y="11818"/>
                    <a:pt x="5650" y="11805"/>
                    <a:pt x="5650" y="11788"/>
                  </a:cubicBezTo>
                  <a:cubicBezTo>
                    <a:pt x="5654" y="11699"/>
                    <a:pt x="5654" y="11589"/>
                    <a:pt x="5654" y="11462"/>
                  </a:cubicBezTo>
                  <a:cubicBezTo>
                    <a:pt x="5654" y="11428"/>
                    <a:pt x="5654" y="11390"/>
                    <a:pt x="5654" y="11356"/>
                  </a:cubicBezTo>
                  <a:cubicBezTo>
                    <a:pt x="5671" y="11288"/>
                    <a:pt x="5701" y="11182"/>
                    <a:pt x="5743" y="11012"/>
                  </a:cubicBezTo>
                  <a:cubicBezTo>
                    <a:pt x="5777" y="10884"/>
                    <a:pt x="5841" y="10638"/>
                    <a:pt x="5926" y="10299"/>
                  </a:cubicBezTo>
                  <a:cubicBezTo>
                    <a:pt x="6011" y="9963"/>
                    <a:pt x="6117" y="9539"/>
                    <a:pt x="6189" y="9038"/>
                  </a:cubicBezTo>
                  <a:cubicBezTo>
                    <a:pt x="6265" y="8546"/>
                    <a:pt x="6325" y="7986"/>
                    <a:pt x="6342" y="7391"/>
                  </a:cubicBezTo>
                  <a:cubicBezTo>
                    <a:pt x="6363" y="6801"/>
                    <a:pt x="6354" y="6177"/>
                    <a:pt x="6333" y="5553"/>
                  </a:cubicBezTo>
                  <a:cubicBezTo>
                    <a:pt x="6308" y="4934"/>
                    <a:pt x="6269" y="4314"/>
                    <a:pt x="6240" y="3724"/>
                  </a:cubicBezTo>
                  <a:cubicBezTo>
                    <a:pt x="6206" y="3134"/>
                    <a:pt x="6185" y="2578"/>
                    <a:pt x="6172" y="2077"/>
                  </a:cubicBezTo>
                  <a:cubicBezTo>
                    <a:pt x="6172" y="1831"/>
                    <a:pt x="6168" y="1598"/>
                    <a:pt x="6172" y="1381"/>
                  </a:cubicBezTo>
                  <a:cubicBezTo>
                    <a:pt x="6176" y="1169"/>
                    <a:pt x="6172" y="970"/>
                    <a:pt x="6189" y="800"/>
                  </a:cubicBezTo>
                  <a:cubicBezTo>
                    <a:pt x="6206" y="634"/>
                    <a:pt x="6240" y="494"/>
                    <a:pt x="6295" y="388"/>
                  </a:cubicBezTo>
                  <a:cubicBezTo>
                    <a:pt x="6346" y="286"/>
                    <a:pt x="6414" y="218"/>
                    <a:pt x="6460" y="180"/>
                  </a:cubicBezTo>
                  <a:cubicBezTo>
                    <a:pt x="6533" y="121"/>
                    <a:pt x="6596" y="91"/>
                    <a:pt x="6651" y="78"/>
                  </a:cubicBezTo>
                  <a:cubicBezTo>
                    <a:pt x="6677" y="70"/>
                    <a:pt x="6702" y="65"/>
                    <a:pt x="6724" y="61"/>
                  </a:cubicBezTo>
                  <a:lnTo>
                    <a:pt x="6724" y="57"/>
                  </a:lnTo>
                  <a:close/>
                  <a:moveTo>
                    <a:pt x="4444" y="4828"/>
                  </a:moveTo>
                  <a:cubicBezTo>
                    <a:pt x="4631" y="4832"/>
                    <a:pt x="4801" y="4840"/>
                    <a:pt x="4937" y="4896"/>
                  </a:cubicBezTo>
                  <a:cubicBezTo>
                    <a:pt x="5073" y="4947"/>
                    <a:pt x="5179" y="5031"/>
                    <a:pt x="5234" y="5108"/>
                  </a:cubicBezTo>
                  <a:cubicBezTo>
                    <a:pt x="5289" y="5188"/>
                    <a:pt x="5302" y="5261"/>
                    <a:pt x="5310" y="5299"/>
                  </a:cubicBezTo>
                  <a:cubicBezTo>
                    <a:pt x="5323" y="5375"/>
                    <a:pt x="5327" y="5409"/>
                    <a:pt x="5336" y="5426"/>
                  </a:cubicBezTo>
                  <a:cubicBezTo>
                    <a:pt x="5340" y="5728"/>
                    <a:pt x="5404" y="6848"/>
                    <a:pt x="5450" y="8083"/>
                  </a:cubicBezTo>
                  <a:cubicBezTo>
                    <a:pt x="5501" y="9339"/>
                    <a:pt x="5535" y="10715"/>
                    <a:pt x="5552" y="11466"/>
                  </a:cubicBezTo>
                  <a:cubicBezTo>
                    <a:pt x="5561" y="11721"/>
                    <a:pt x="5565" y="11895"/>
                    <a:pt x="5569" y="11984"/>
                  </a:cubicBezTo>
                  <a:cubicBezTo>
                    <a:pt x="5578" y="12056"/>
                    <a:pt x="5582" y="12107"/>
                    <a:pt x="5582" y="12149"/>
                  </a:cubicBezTo>
                  <a:cubicBezTo>
                    <a:pt x="5586" y="12166"/>
                    <a:pt x="5586" y="12179"/>
                    <a:pt x="5586" y="12192"/>
                  </a:cubicBezTo>
                  <a:cubicBezTo>
                    <a:pt x="5582" y="12209"/>
                    <a:pt x="5573" y="12226"/>
                    <a:pt x="5569" y="12238"/>
                  </a:cubicBezTo>
                  <a:lnTo>
                    <a:pt x="5561" y="12251"/>
                  </a:lnTo>
                  <a:cubicBezTo>
                    <a:pt x="5497" y="12400"/>
                    <a:pt x="5480" y="12485"/>
                    <a:pt x="5476" y="12544"/>
                  </a:cubicBezTo>
                  <a:cubicBezTo>
                    <a:pt x="5472" y="12557"/>
                    <a:pt x="5472" y="12569"/>
                    <a:pt x="5472" y="12582"/>
                  </a:cubicBezTo>
                  <a:cubicBezTo>
                    <a:pt x="5472" y="12603"/>
                    <a:pt x="5472" y="12620"/>
                    <a:pt x="5476" y="12637"/>
                  </a:cubicBezTo>
                  <a:cubicBezTo>
                    <a:pt x="5474" y="12635"/>
                    <a:pt x="5472" y="12634"/>
                    <a:pt x="5470" y="12634"/>
                  </a:cubicBezTo>
                  <a:cubicBezTo>
                    <a:pt x="5468" y="12634"/>
                    <a:pt x="5467" y="12635"/>
                    <a:pt x="5467" y="12637"/>
                  </a:cubicBezTo>
                  <a:cubicBezTo>
                    <a:pt x="5459" y="12642"/>
                    <a:pt x="5463" y="12654"/>
                    <a:pt x="5467" y="12697"/>
                  </a:cubicBezTo>
                  <a:cubicBezTo>
                    <a:pt x="5463" y="12714"/>
                    <a:pt x="5459" y="12743"/>
                    <a:pt x="5438" y="12777"/>
                  </a:cubicBezTo>
                  <a:cubicBezTo>
                    <a:pt x="5429" y="12799"/>
                    <a:pt x="5412" y="12816"/>
                    <a:pt x="5391" y="12837"/>
                  </a:cubicBezTo>
                  <a:cubicBezTo>
                    <a:pt x="5387" y="12794"/>
                    <a:pt x="5378" y="12722"/>
                    <a:pt x="5361" y="12586"/>
                  </a:cubicBezTo>
                  <a:cubicBezTo>
                    <a:pt x="5340" y="12425"/>
                    <a:pt x="5268" y="11963"/>
                    <a:pt x="5204" y="11347"/>
                  </a:cubicBezTo>
                  <a:cubicBezTo>
                    <a:pt x="5174" y="11037"/>
                    <a:pt x="5145" y="10693"/>
                    <a:pt x="5123" y="10328"/>
                  </a:cubicBezTo>
                  <a:cubicBezTo>
                    <a:pt x="5102" y="9963"/>
                    <a:pt x="5090" y="9577"/>
                    <a:pt x="5085" y="9195"/>
                  </a:cubicBezTo>
                  <a:cubicBezTo>
                    <a:pt x="5073" y="8423"/>
                    <a:pt x="5060" y="7650"/>
                    <a:pt x="4992" y="7031"/>
                  </a:cubicBezTo>
                  <a:cubicBezTo>
                    <a:pt x="4928" y="6415"/>
                    <a:pt x="4831" y="5952"/>
                    <a:pt x="4792" y="5791"/>
                  </a:cubicBezTo>
                  <a:cubicBezTo>
                    <a:pt x="4746" y="5600"/>
                    <a:pt x="4725" y="5549"/>
                    <a:pt x="4712" y="5537"/>
                  </a:cubicBezTo>
                  <a:cubicBezTo>
                    <a:pt x="4792" y="5486"/>
                    <a:pt x="4860" y="5430"/>
                    <a:pt x="4903" y="5375"/>
                  </a:cubicBezTo>
                  <a:cubicBezTo>
                    <a:pt x="4954" y="5316"/>
                    <a:pt x="4979" y="5256"/>
                    <a:pt x="4983" y="5227"/>
                  </a:cubicBezTo>
                  <a:cubicBezTo>
                    <a:pt x="4992" y="5180"/>
                    <a:pt x="4988" y="5150"/>
                    <a:pt x="4983" y="5138"/>
                  </a:cubicBezTo>
                  <a:cubicBezTo>
                    <a:pt x="4975" y="5121"/>
                    <a:pt x="4971" y="5116"/>
                    <a:pt x="4962" y="5116"/>
                  </a:cubicBezTo>
                  <a:cubicBezTo>
                    <a:pt x="4945" y="5116"/>
                    <a:pt x="4941" y="5133"/>
                    <a:pt x="4911" y="5201"/>
                  </a:cubicBezTo>
                  <a:cubicBezTo>
                    <a:pt x="4899" y="5222"/>
                    <a:pt x="4877" y="5265"/>
                    <a:pt x="4831" y="5312"/>
                  </a:cubicBezTo>
                  <a:cubicBezTo>
                    <a:pt x="4822" y="5320"/>
                    <a:pt x="4809" y="5333"/>
                    <a:pt x="4801" y="5341"/>
                  </a:cubicBezTo>
                  <a:cubicBezTo>
                    <a:pt x="4788" y="5333"/>
                    <a:pt x="4771" y="5324"/>
                    <a:pt x="4746" y="5316"/>
                  </a:cubicBezTo>
                  <a:cubicBezTo>
                    <a:pt x="4703" y="5303"/>
                    <a:pt x="4580" y="5278"/>
                    <a:pt x="4415" y="5265"/>
                  </a:cubicBezTo>
                  <a:cubicBezTo>
                    <a:pt x="4372" y="5265"/>
                    <a:pt x="4326" y="5261"/>
                    <a:pt x="4275" y="5261"/>
                  </a:cubicBezTo>
                  <a:lnTo>
                    <a:pt x="4207" y="5261"/>
                  </a:lnTo>
                  <a:cubicBezTo>
                    <a:pt x="4190" y="5261"/>
                    <a:pt x="4168" y="5261"/>
                    <a:pt x="4147" y="5265"/>
                  </a:cubicBezTo>
                  <a:cubicBezTo>
                    <a:pt x="4050" y="5269"/>
                    <a:pt x="3948" y="5278"/>
                    <a:pt x="3846" y="5295"/>
                  </a:cubicBezTo>
                  <a:cubicBezTo>
                    <a:pt x="3642" y="5324"/>
                    <a:pt x="3443" y="5384"/>
                    <a:pt x="3290" y="5447"/>
                  </a:cubicBezTo>
                  <a:cubicBezTo>
                    <a:pt x="3137" y="5507"/>
                    <a:pt x="3031" y="5570"/>
                    <a:pt x="2997" y="5596"/>
                  </a:cubicBezTo>
                  <a:cubicBezTo>
                    <a:pt x="2972" y="5617"/>
                    <a:pt x="2959" y="5630"/>
                    <a:pt x="2955" y="5638"/>
                  </a:cubicBezTo>
                  <a:cubicBezTo>
                    <a:pt x="2916" y="5630"/>
                    <a:pt x="2887" y="5617"/>
                    <a:pt x="2865" y="5613"/>
                  </a:cubicBezTo>
                  <a:cubicBezTo>
                    <a:pt x="2835" y="5606"/>
                    <a:pt x="2814" y="5603"/>
                    <a:pt x="2799" y="5603"/>
                  </a:cubicBezTo>
                  <a:cubicBezTo>
                    <a:pt x="2778" y="5603"/>
                    <a:pt x="2770" y="5610"/>
                    <a:pt x="2768" y="5617"/>
                  </a:cubicBezTo>
                  <a:cubicBezTo>
                    <a:pt x="2764" y="5630"/>
                    <a:pt x="2764" y="5647"/>
                    <a:pt x="2840" y="5689"/>
                  </a:cubicBezTo>
                  <a:cubicBezTo>
                    <a:pt x="2878" y="5706"/>
                    <a:pt x="2980" y="5753"/>
                    <a:pt x="3124" y="5791"/>
                  </a:cubicBezTo>
                  <a:cubicBezTo>
                    <a:pt x="3120" y="5795"/>
                    <a:pt x="3120" y="5804"/>
                    <a:pt x="3116" y="5812"/>
                  </a:cubicBezTo>
                  <a:cubicBezTo>
                    <a:pt x="3103" y="5846"/>
                    <a:pt x="3078" y="5914"/>
                    <a:pt x="3061" y="6037"/>
                  </a:cubicBezTo>
                  <a:cubicBezTo>
                    <a:pt x="3048" y="6118"/>
                    <a:pt x="3031" y="6279"/>
                    <a:pt x="3052" y="6491"/>
                  </a:cubicBezTo>
                  <a:cubicBezTo>
                    <a:pt x="3065" y="6704"/>
                    <a:pt x="3116" y="6971"/>
                    <a:pt x="3188" y="7268"/>
                  </a:cubicBezTo>
                  <a:cubicBezTo>
                    <a:pt x="3260" y="7561"/>
                    <a:pt x="3337" y="7892"/>
                    <a:pt x="3404" y="8244"/>
                  </a:cubicBezTo>
                  <a:cubicBezTo>
                    <a:pt x="3468" y="8601"/>
                    <a:pt x="3532" y="8974"/>
                    <a:pt x="3595" y="9348"/>
                  </a:cubicBezTo>
                  <a:cubicBezTo>
                    <a:pt x="3659" y="9721"/>
                    <a:pt x="3727" y="10095"/>
                    <a:pt x="3808" y="10447"/>
                  </a:cubicBezTo>
                  <a:cubicBezTo>
                    <a:pt x="3846" y="10617"/>
                    <a:pt x="3888" y="10783"/>
                    <a:pt x="3935" y="10940"/>
                  </a:cubicBezTo>
                  <a:cubicBezTo>
                    <a:pt x="3944" y="10982"/>
                    <a:pt x="3956" y="11025"/>
                    <a:pt x="3969" y="11063"/>
                  </a:cubicBezTo>
                  <a:cubicBezTo>
                    <a:pt x="3982" y="11105"/>
                    <a:pt x="3994" y="11148"/>
                    <a:pt x="4007" y="11186"/>
                  </a:cubicBezTo>
                  <a:cubicBezTo>
                    <a:pt x="4033" y="11266"/>
                    <a:pt x="4054" y="11343"/>
                    <a:pt x="4084" y="11415"/>
                  </a:cubicBezTo>
                  <a:cubicBezTo>
                    <a:pt x="4275" y="11975"/>
                    <a:pt x="4500" y="12370"/>
                    <a:pt x="4597" y="12519"/>
                  </a:cubicBezTo>
                  <a:cubicBezTo>
                    <a:pt x="4470" y="12400"/>
                    <a:pt x="4347" y="12251"/>
                    <a:pt x="4232" y="12077"/>
                  </a:cubicBezTo>
                  <a:cubicBezTo>
                    <a:pt x="4130" y="11929"/>
                    <a:pt x="4041" y="11763"/>
                    <a:pt x="3952" y="11585"/>
                  </a:cubicBezTo>
                  <a:cubicBezTo>
                    <a:pt x="3888" y="11453"/>
                    <a:pt x="3825" y="11317"/>
                    <a:pt x="3761" y="11177"/>
                  </a:cubicBezTo>
                  <a:cubicBezTo>
                    <a:pt x="3740" y="11126"/>
                    <a:pt x="3714" y="11075"/>
                    <a:pt x="3693" y="11025"/>
                  </a:cubicBezTo>
                  <a:cubicBezTo>
                    <a:pt x="3519" y="10634"/>
                    <a:pt x="3358" y="10214"/>
                    <a:pt x="3209" y="9789"/>
                  </a:cubicBezTo>
                  <a:cubicBezTo>
                    <a:pt x="2908" y="8945"/>
                    <a:pt x="2687" y="8075"/>
                    <a:pt x="2568" y="7366"/>
                  </a:cubicBezTo>
                  <a:cubicBezTo>
                    <a:pt x="2450" y="6653"/>
                    <a:pt x="2450" y="6109"/>
                    <a:pt x="2450" y="5919"/>
                  </a:cubicBezTo>
                  <a:cubicBezTo>
                    <a:pt x="2450" y="5812"/>
                    <a:pt x="2450" y="5740"/>
                    <a:pt x="2450" y="5694"/>
                  </a:cubicBezTo>
                  <a:cubicBezTo>
                    <a:pt x="2458" y="5672"/>
                    <a:pt x="2466" y="5643"/>
                    <a:pt x="2483" y="5596"/>
                  </a:cubicBezTo>
                  <a:cubicBezTo>
                    <a:pt x="2496" y="5562"/>
                    <a:pt x="2522" y="5486"/>
                    <a:pt x="2577" y="5401"/>
                  </a:cubicBezTo>
                  <a:cubicBezTo>
                    <a:pt x="2632" y="5312"/>
                    <a:pt x="2725" y="5218"/>
                    <a:pt x="2853" y="5146"/>
                  </a:cubicBezTo>
                  <a:cubicBezTo>
                    <a:pt x="2984" y="5070"/>
                    <a:pt x="3146" y="5014"/>
                    <a:pt x="3324" y="4959"/>
                  </a:cubicBezTo>
                  <a:cubicBezTo>
                    <a:pt x="3498" y="4904"/>
                    <a:pt x="3685" y="4866"/>
                    <a:pt x="3876" y="4845"/>
                  </a:cubicBezTo>
                  <a:cubicBezTo>
                    <a:pt x="3939" y="4840"/>
                    <a:pt x="4003" y="4832"/>
                    <a:pt x="4071" y="4832"/>
                  </a:cubicBezTo>
                  <a:cubicBezTo>
                    <a:pt x="4084" y="4832"/>
                    <a:pt x="4101" y="4828"/>
                    <a:pt x="4113" y="4828"/>
                  </a:cubicBezTo>
                  <a:close/>
                  <a:moveTo>
                    <a:pt x="1446" y="4116"/>
                  </a:moveTo>
                  <a:cubicBezTo>
                    <a:pt x="1472" y="4116"/>
                    <a:pt x="1499" y="4119"/>
                    <a:pt x="1524" y="4127"/>
                  </a:cubicBezTo>
                  <a:cubicBezTo>
                    <a:pt x="1584" y="4140"/>
                    <a:pt x="1639" y="4178"/>
                    <a:pt x="1677" y="4233"/>
                  </a:cubicBezTo>
                  <a:cubicBezTo>
                    <a:pt x="1749" y="4352"/>
                    <a:pt x="1749" y="4535"/>
                    <a:pt x="1715" y="4722"/>
                  </a:cubicBezTo>
                  <a:cubicBezTo>
                    <a:pt x="1681" y="4913"/>
                    <a:pt x="1643" y="5125"/>
                    <a:pt x="1605" y="5354"/>
                  </a:cubicBezTo>
                  <a:cubicBezTo>
                    <a:pt x="1537" y="5804"/>
                    <a:pt x="1478" y="6317"/>
                    <a:pt x="1469" y="6861"/>
                  </a:cubicBezTo>
                  <a:cubicBezTo>
                    <a:pt x="1456" y="7404"/>
                    <a:pt x="1503" y="7981"/>
                    <a:pt x="1639" y="8542"/>
                  </a:cubicBezTo>
                  <a:cubicBezTo>
                    <a:pt x="1702" y="8817"/>
                    <a:pt x="1792" y="9093"/>
                    <a:pt x="1902" y="9356"/>
                  </a:cubicBezTo>
                  <a:cubicBezTo>
                    <a:pt x="2012" y="9615"/>
                    <a:pt x="2148" y="9866"/>
                    <a:pt x="2305" y="10091"/>
                  </a:cubicBezTo>
                  <a:cubicBezTo>
                    <a:pt x="2619" y="10541"/>
                    <a:pt x="2972" y="10918"/>
                    <a:pt x="3277" y="11254"/>
                  </a:cubicBezTo>
                  <a:cubicBezTo>
                    <a:pt x="3591" y="11589"/>
                    <a:pt x="3867" y="11878"/>
                    <a:pt x="4067" y="12120"/>
                  </a:cubicBezTo>
                  <a:cubicBezTo>
                    <a:pt x="4275" y="12357"/>
                    <a:pt x="4406" y="12548"/>
                    <a:pt x="4466" y="12650"/>
                  </a:cubicBezTo>
                  <a:cubicBezTo>
                    <a:pt x="4517" y="12735"/>
                    <a:pt x="4550" y="12799"/>
                    <a:pt x="4572" y="12854"/>
                  </a:cubicBezTo>
                  <a:cubicBezTo>
                    <a:pt x="4559" y="12837"/>
                    <a:pt x="4550" y="12824"/>
                    <a:pt x="4538" y="12816"/>
                  </a:cubicBezTo>
                  <a:lnTo>
                    <a:pt x="4466" y="12743"/>
                  </a:lnTo>
                  <a:cubicBezTo>
                    <a:pt x="4279" y="12548"/>
                    <a:pt x="4092" y="12361"/>
                    <a:pt x="3910" y="12175"/>
                  </a:cubicBezTo>
                  <a:cubicBezTo>
                    <a:pt x="3867" y="12132"/>
                    <a:pt x="3825" y="12086"/>
                    <a:pt x="3782" y="12043"/>
                  </a:cubicBezTo>
                  <a:lnTo>
                    <a:pt x="3774" y="12035"/>
                  </a:lnTo>
                  <a:lnTo>
                    <a:pt x="3612" y="11873"/>
                  </a:lnTo>
                  <a:lnTo>
                    <a:pt x="3413" y="11665"/>
                  </a:lnTo>
                  <a:lnTo>
                    <a:pt x="2848" y="11092"/>
                  </a:lnTo>
                  <a:cubicBezTo>
                    <a:pt x="2848" y="11092"/>
                    <a:pt x="2844" y="11088"/>
                    <a:pt x="2836" y="11080"/>
                  </a:cubicBezTo>
                  <a:cubicBezTo>
                    <a:pt x="2696" y="10935"/>
                    <a:pt x="2564" y="10800"/>
                    <a:pt x="2441" y="10672"/>
                  </a:cubicBezTo>
                  <a:cubicBezTo>
                    <a:pt x="2352" y="10583"/>
                    <a:pt x="2267" y="10494"/>
                    <a:pt x="2191" y="10418"/>
                  </a:cubicBezTo>
                  <a:cubicBezTo>
                    <a:pt x="2161" y="10388"/>
                    <a:pt x="2131" y="10358"/>
                    <a:pt x="2106" y="10333"/>
                  </a:cubicBezTo>
                  <a:cubicBezTo>
                    <a:pt x="2089" y="10316"/>
                    <a:pt x="2076" y="10303"/>
                    <a:pt x="2063" y="10290"/>
                  </a:cubicBezTo>
                  <a:cubicBezTo>
                    <a:pt x="2046" y="10265"/>
                    <a:pt x="2029" y="10239"/>
                    <a:pt x="2004" y="10205"/>
                  </a:cubicBezTo>
                  <a:cubicBezTo>
                    <a:pt x="1927" y="10082"/>
                    <a:pt x="1681" y="9743"/>
                    <a:pt x="1456" y="9242"/>
                  </a:cubicBezTo>
                  <a:cubicBezTo>
                    <a:pt x="1346" y="8991"/>
                    <a:pt x="1240" y="8703"/>
                    <a:pt x="1155" y="8389"/>
                  </a:cubicBezTo>
                  <a:cubicBezTo>
                    <a:pt x="1070" y="8079"/>
                    <a:pt x="1002" y="7744"/>
                    <a:pt x="947" y="7404"/>
                  </a:cubicBezTo>
                  <a:cubicBezTo>
                    <a:pt x="896" y="7064"/>
                    <a:pt x="845" y="6725"/>
                    <a:pt x="811" y="6402"/>
                  </a:cubicBezTo>
                  <a:cubicBezTo>
                    <a:pt x="781" y="6080"/>
                    <a:pt x="773" y="5774"/>
                    <a:pt x="794" y="5503"/>
                  </a:cubicBezTo>
                  <a:cubicBezTo>
                    <a:pt x="811" y="5227"/>
                    <a:pt x="858" y="4993"/>
                    <a:pt x="909" y="4811"/>
                  </a:cubicBezTo>
                  <a:cubicBezTo>
                    <a:pt x="960" y="4628"/>
                    <a:pt x="1011" y="4501"/>
                    <a:pt x="1040" y="4433"/>
                  </a:cubicBezTo>
                  <a:cubicBezTo>
                    <a:pt x="1045" y="4412"/>
                    <a:pt x="1053" y="4395"/>
                    <a:pt x="1062" y="4378"/>
                  </a:cubicBezTo>
                  <a:lnTo>
                    <a:pt x="1062" y="4374"/>
                  </a:lnTo>
                  <a:cubicBezTo>
                    <a:pt x="1066" y="4361"/>
                    <a:pt x="1074" y="4352"/>
                    <a:pt x="1079" y="4340"/>
                  </a:cubicBezTo>
                  <a:cubicBezTo>
                    <a:pt x="1100" y="4310"/>
                    <a:pt x="1125" y="4280"/>
                    <a:pt x="1155" y="4250"/>
                  </a:cubicBezTo>
                  <a:cubicBezTo>
                    <a:pt x="1197" y="4208"/>
                    <a:pt x="1261" y="4157"/>
                    <a:pt x="1363" y="4127"/>
                  </a:cubicBezTo>
                  <a:cubicBezTo>
                    <a:pt x="1388" y="4121"/>
                    <a:pt x="1417" y="4116"/>
                    <a:pt x="1446" y="4116"/>
                  </a:cubicBezTo>
                  <a:close/>
                  <a:moveTo>
                    <a:pt x="3146" y="5795"/>
                  </a:moveTo>
                  <a:cubicBezTo>
                    <a:pt x="3175" y="5804"/>
                    <a:pt x="3214" y="5808"/>
                    <a:pt x="3247" y="5817"/>
                  </a:cubicBezTo>
                  <a:cubicBezTo>
                    <a:pt x="3362" y="5836"/>
                    <a:pt x="3491" y="5848"/>
                    <a:pt x="3627" y="5848"/>
                  </a:cubicBezTo>
                  <a:cubicBezTo>
                    <a:pt x="3697" y="5848"/>
                    <a:pt x="3769" y="5845"/>
                    <a:pt x="3842" y="5838"/>
                  </a:cubicBezTo>
                  <a:cubicBezTo>
                    <a:pt x="3846" y="5868"/>
                    <a:pt x="3859" y="5935"/>
                    <a:pt x="3893" y="6080"/>
                  </a:cubicBezTo>
                  <a:cubicBezTo>
                    <a:pt x="3931" y="6237"/>
                    <a:pt x="4024" y="6687"/>
                    <a:pt x="4092" y="7294"/>
                  </a:cubicBezTo>
                  <a:cubicBezTo>
                    <a:pt x="4168" y="7896"/>
                    <a:pt x="4207" y="8652"/>
                    <a:pt x="4266" y="9412"/>
                  </a:cubicBezTo>
                  <a:cubicBezTo>
                    <a:pt x="4275" y="9505"/>
                    <a:pt x="4283" y="9598"/>
                    <a:pt x="4292" y="9692"/>
                  </a:cubicBezTo>
                  <a:cubicBezTo>
                    <a:pt x="4300" y="9798"/>
                    <a:pt x="4309" y="9904"/>
                    <a:pt x="4321" y="10006"/>
                  </a:cubicBezTo>
                  <a:cubicBezTo>
                    <a:pt x="4326" y="10057"/>
                    <a:pt x="4334" y="10108"/>
                    <a:pt x="4338" y="10154"/>
                  </a:cubicBezTo>
                  <a:cubicBezTo>
                    <a:pt x="4351" y="10265"/>
                    <a:pt x="4368" y="10375"/>
                    <a:pt x="4385" y="10481"/>
                  </a:cubicBezTo>
                  <a:cubicBezTo>
                    <a:pt x="4389" y="10515"/>
                    <a:pt x="4393" y="10549"/>
                    <a:pt x="4398" y="10583"/>
                  </a:cubicBezTo>
                  <a:cubicBezTo>
                    <a:pt x="4406" y="10626"/>
                    <a:pt x="4410" y="10668"/>
                    <a:pt x="4419" y="10710"/>
                  </a:cubicBezTo>
                  <a:cubicBezTo>
                    <a:pt x="4427" y="10753"/>
                    <a:pt x="4432" y="10795"/>
                    <a:pt x="4440" y="10834"/>
                  </a:cubicBezTo>
                  <a:cubicBezTo>
                    <a:pt x="4449" y="10876"/>
                    <a:pt x="4453" y="10914"/>
                    <a:pt x="4461" y="10957"/>
                  </a:cubicBezTo>
                  <a:cubicBezTo>
                    <a:pt x="4470" y="10995"/>
                    <a:pt x="4478" y="11033"/>
                    <a:pt x="4487" y="11071"/>
                  </a:cubicBezTo>
                  <a:cubicBezTo>
                    <a:pt x="4517" y="11228"/>
                    <a:pt x="4550" y="11377"/>
                    <a:pt x="4589" y="11517"/>
                  </a:cubicBezTo>
                  <a:cubicBezTo>
                    <a:pt x="4741" y="12111"/>
                    <a:pt x="4941" y="12531"/>
                    <a:pt x="5017" y="12676"/>
                  </a:cubicBezTo>
                  <a:cubicBezTo>
                    <a:pt x="5068" y="12769"/>
                    <a:pt x="5102" y="12824"/>
                    <a:pt x="5128" y="12862"/>
                  </a:cubicBezTo>
                  <a:cubicBezTo>
                    <a:pt x="5047" y="12837"/>
                    <a:pt x="4958" y="12790"/>
                    <a:pt x="4856" y="12727"/>
                  </a:cubicBezTo>
                  <a:cubicBezTo>
                    <a:pt x="4814" y="12701"/>
                    <a:pt x="4767" y="12663"/>
                    <a:pt x="4716" y="12629"/>
                  </a:cubicBezTo>
                  <a:cubicBezTo>
                    <a:pt x="4699" y="12595"/>
                    <a:pt x="4678" y="12557"/>
                    <a:pt x="4648" y="12506"/>
                  </a:cubicBezTo>
                  <a:cubicBezTo>
                    <a:pt x="4567" y="12366"/>
                    <a:pt x="4343" y="11963"/>
                    <a:pt x="4152" y="11390"/>
                  </a:cubicBezTo>
                  <a:cubicBezTo>
                    <a:pt x="4054" y="11101"/>
                    <a:pt x="3961" y="10774"/>
                    <a:pt x="3884" y="10422"/>
                  </a:cubicBezTo>
                  <a:cubicBezTo>
                    <a:pt x="3808" y="10074"/>
                    <a:pt x="3740" y="9700"/>
                    <a:pt x="3676" y="9327"/>
                  </a:cubicBezTo>
                  <a:cubicBezTo>
                    <a:pt x="3612" y="8953"/>
                    <a:pt x="3549" y="8580"/>
                    <a:pt x="3481" y="8227"/>
                  </a:cubicBezTo>
                  <a:cubicBezTo>
                    <a:pt x="3413" y="7871"/>
                    <a:pt x="3332" y="7540"/>
                    <a:pt x="3256" y="7243"/>
                  </a:cubicBezTo>
                  <a:cubicBezTo>
                    <a:pt x="3184" y="6950"/>
                    <a:pt x="3133" y="6687"/>
                    <a:pt x="3116" y="6479"/>
                  </a:cubicBezTo>
                  <a:cubicBezTo>
                    <a:pt x="3095" y="6275"/>
                    <a:pt x="3103" y="6118"/>
                    <a:pt x="3112" y="6042"/>
                  </a:cubicBezTo>
                  <a:cubicBezTo>
                    <a:pt x="3124" y="5923"/>
                    <a:pt x="3137" y="5859"/>
                    <a:pt x="3141" y="5821"/>
                  </a:cubicBezTo>
                  <a:cubicBezTo>
                    <a:pt x="3141" y="5808"/>
                    <a:pt x="3141" y="5800"/>
                    <a:pt x="3146" y="5795"/>
                  </a:cubicBezTo>
                  <a:close/>
                  <a:moveTo>
                    <a:pt x="8387" y="3572"/>
                  </a:moveTo>
                  <a:cubicBezTo>
                    <a:pt x="8420" y="3572"/>
                    <a:pt x="8456" y="3573"/>
                    <a:pt x="8494" y="3576"/>
                  </a:cubicBezTo>
                  <a:cubicBezTo>
                    <a:pt x="8629" y="3584"/>
                    <a:pt x="8799" y="3601"/>
                    <a:pt x="8986" y="3644"/>
                  </a:cubicBezTo>
                  <a:cubicBezTo>
                    <a:pt x="9028" y="3652"/>
                    <a:pt x="9075" y="3660"/>
                    <a:pt x="9122" y="3673"/>
                  </a:cubicBezTo>
                  <a:cubicBezTo>
                    <a:pt x="9143" y="3682"/>
                    <a:pt x="9164" y="3686"/>
                    <a:pt x="9185" y="3694"/>
                  </a:cubicBezTo>
                  <a:cubicBezTo>
                    <a:pt x="9232" y="3703"/>
                    <a:pt x="9279" y="3720"/>
                    <a:pt x="9325" y="3733"/>
                  </a:cubicBezTo>
                  <a:cubicBezTo>
                    <a:pt x="9355" y="3741"/>
                    <a:pt x="9385" y="3750"/>
                    <a:pt x="9415" y="3762"/>
                  </a:cubicBezTo>
                  <a:cubicBezTo>
                    <a:pt x="9478" y="3784"/>
                    <a:pt x="9542" y="3805"/>
                    <a:pt x="9606" y="3830"/>
                  </a:cubicBezTo>
                  <a:cubicBezTo>
                    <a:pt x="9716" y="3868"/>
                    <a:pt x="9831" y="3919"/>
                    <a:pt x="9941" y="3983"/>
                  </a:cubicBezTo>
                  <a:cubicBezTo>
                    <a:pt x="10051" y="4047"/>
                    <a:pt x="10157" y="4123"/>
                    <a:pt x="10246" y="4225"/>
                  </a:cubicBezTo>
                  <a:cubicBezTo>
                    <a:pt x="10331" y="4323"/>
                    <a:pt x="10391" y="4450"/>
                    <a:pt x="10420" y="4586"/>
                  </a:cubicBezTo>
                  <a:cubicBezTo>
                    <a:pt x="10450" y="4722"/>
                    <a:pt x="10446" y="4870"/>
                    <a:pt x="10425" y="5019"/>
                  </a:cubicBezTo>
                  <a:cubicBezTo>
                    <a:pt x="10387" y="5316"/>
                    <a:pt x="10268" y="5617"/>
                    <a:pt x="10153" y="5927"/>
                  </a:cubicBezTo>
                  <a:cubicBezTo>
                    <a:pt x="9920" y="6547"/>
                    <a:pt x="9665" y="7196"/>
                    <a:pt x="9398" y="7837"/>
                  </a:cubicBezTo>
                  <a:cubicBezTo>
                    <a:pt x="9130" y="8478"/>
                    <a:pt x="8854" y="9119"/>
                    <a:pt x="8557" y="9709"/>
                  </a:cubicBezTo>
                  <a:cubicBezTo>
                    <a:pt x="8409" y="10002"/>
                    <a:pt x="8256" y="10286"/>
                    <a:pt x="8099" y="10549"/>
                  </a:cubicBezTo>
                  <a:cubicBezTo>
                    <a:pt x="7942" y="10817"/>
                    <a:pt x="7780" y="11063"/>
                    <a:pt x="7615" y="11288"/>
                  </a:cubicBezTo>
                  <a:cubicBezTo>
                    <a:pt x="7292" y="11738"/>
                    <a:pt x="6957" y="12098"/>
                    <a:pt x="6673" y="12357"/>
                  </a:cubicBezTo>
                  <a:cubicBezTo>
                    <a:pt x="6605" y="12425"/>
                    <a:pt x="6533" y="12480"/>
                    <a:pt x="6469" y="12536"/>
                  </a:cubicBezTo>
                  <a:cubicBezTo>
                    <a:pt x="6405" y="12586"/>
                    <a:pt x="6350" y="12637"/>
                    <a:pt x="6295" y="12680"/>
                  </a:cubicBezTo>
                  <a:cubicBezTo>
                    <a:pt x="6185" y="12760"/>
                    <a:pt x="6095" y="12811"/>
                    <a:pt x="6028" y="12837"/>
                  </a:cubicBezTo>
                  <a:cubicBezTo>
                    <a:pt x="6006" y="12845"/>
                    <a:pt x="5985" y="12854"/>
                    <a:pt x="5964" y="12862"/>
                  </a:cubicBezTo>
                  <a:cubicBezTo>
                    <a:pt x="6002" y="12828"/>
                    <a:pt x="6070" y="12773"/>
                    <a:pt x="6163" y="12693"/>
                  </a:cubicBezTo>
                  <a:cubicBezTo>
                    <a:pt x="6316" y="12557"/>
                    <a:pt x="6741" y="12162"/>
                    <a:pt x="7195" y="11555"/>
                  </a:cubicBezTo>
                  <a:cubicBezTo>
                    <a:pt x="7424" y="11249"/>
                    <a:pt x="7662" y="10893"/>
                    <a:pt x="7882" y="10502"/>
                  </a:cubicBezTo>
                  <a:cubicBezTo>
                    <a:pt x="8103" y="10112"/>
                    <a:pt x="8311" y="9683"/>
                    <a:pt x="8489" y="9250"/>
                  </a:cubicBezTo>
                  <a:cubicBezTo>
                    <a:pt x="8672" y="8813"/>
                    <a:pt x="8837" y="8372"/>
                    <a:pt x="8986" y="7947"/>
                  </a:cubicBezTo>
                  <a:cubicBezTo>
                    <a:pt x="9130" y="7523"/>
                    <a:pt x="9258" y="7115"/>
                    <a:pt x="9359" y="6750"/>
                  </a:cubicBezTo>
                  <a:cubicBezTo>
                    <a:pt x="9559" y="6020"/>
                    <a:pt x="9669" y="5456"/>
                    <a:pt x="9699" y="5256"/>
                  </a:cubicBezTo>
                  <a:cubicBezTo>
                    <a:pt x="9733" y="5044"/>
                    <a:pt x="9741" y="4964"/>
                    <a:pt x="9737" y="4938"/>
                  </a:cubicBezTo>
                  <a:cubicBezTo>
                    <a:pt x="9784" y="4925"/>
                    <a:pt x="9831" y="4913"/>
                    <a:pt x="9873" y="4896"/>
                  </a:cubicBezTo>
                  <a:cubicBezTo>
                    <a:pt x="10000" y="4845"/>
                    <a:pt x="10089" y="4751"/>
                    <a:pt x="10132" y="4671"/>
                  </a:cubicBezTo>
                  <a:cubicBezTo>
                    <a:pt x="10183" y="4586"/>
                    <a:pt x="10187" y="4514"/>
                    <a:pt x="10187" y="4480"/>
                  </a:cubicBezTo>
                  <a:cubicBezTo>
                    <a:pt x="10187" y="4424"/>
                    <a:pt x="10174" y="4395"/>
                    <a:pt x="10166" y="4378"/>
                  </a:cubicBezTo>
                  <a:cubicBezTo>
                    <a:pt x="10153" y="4361"/>
                    <a:pt x="10145" y="4361"/>
                    <a:pt x="10136" y="4361"/>
                  </a:cubicBezTo>
                  <a:cubicBezTo>
                    <a:pt x="10132" y="4361"/>
                    <a:pt x="10128" y="4369"/>
                    <a:pt x="10123" y="4386"/>
                  </a:cubicBezTo>
                  <a:cubicBezTo>
                    <a:pt x="10119" y="4399"/>
                    <a:pt x="10119" y="4429"/>
                    <a:pt x="10111" y="4471"/>
                  </a:cubicBezTo>
                  <a:cubicBezTo>
                    <a:pt x="10106" y="4501"/>
                    <a:pt x="10094" y="4556"/>
                    <a:pt x="10051" y="4620"/>
                  </a:cubicBezTo>
                  <a:cubicBezTo>
                    <a:pt x="10026" y="4654"/>
                    <a:pt x="9996" y="4688"/>
                    <a:pt x="9958" y="4722"/>
                  </a:cubicBezTo>
                  <a:cubicBezTo>
                    <a:pt x="9954" y="4692"/>
                    <a:pt x="9945" y="4658"/>
                    <a:pt x="9928" y="4615"/>
                  </a:cubicBezTo>
                  <a:cubicBezTo>
                    <a:pt x="9898" y="4552"/>
                    <a:pt x="9843" y="4484"/>
                    <a:pt x="9767" y="4420"/>
                  </a:cubicBezTo>
                  <a:cubicBezTo>
                    <a:pt x="9690" y="4361"/>
                    <a:pt x="9597" y="4310"/>
                    <a:pt x="9499" y="4259"/>
                  </a:cubicBezTo>
                  <a:cubicBezTo>
                    <a:pt x="9474" y="4246"/>
                    <a:pt x="9449" y="4233"/>
                    <a:pt x="9423" y="4225"/>
                  </a:cubicBezTo>
                  <a:cubicBezTo>
                    <a:pt x="9398" y="4212"/>
                    <a:pt x="9372" y="4200"/>
                    <a:pt x="9347" y="4191"/>
                  </a:cubicBezTo>
                  <a:cubicBezTo>
                    <a:pt x="9325" y="4183"/>
                    <a:pt x="9304" y="4174"/>
                    <a:pt x="9283" y="4170"/>
                  </a:cubicBezTo>
                  <a:cubicBezTo>
                    <a:pt x="9262" y="4161"/>
                    <a:pt x="9241" y="4153"/>
                    <a:pt x="9219" y="4149"/>
                  </a:cubicBezTo>
                  <a:cubicBezTo>
                    <a:pt x="9207" y="4144"/>
                    <a:pt x="9194" y="4140"/>
                    <a:pt x="9181" y="4136"/>
                  </a:cubicBezTo>
                  <a:cubicBezTo>
                    <a:pt x="8984" y="4076"/>
                    <a:pt x="8780" y="4049"/>
                    <a:pt x="8607" y="4049"/>
                  </a:cubicBezTo>
                  <a:cubicBezTo>
                    <a:pt x="8583" y="4049"/>
                    <a:pt x="8559" y="4050"/>
                    <a:pt x="8536" y="4051"/>
                  </a:cubicBezTo>
                  <a:cubicBezTo>
                    <a:pt x="8349" y="4055"/>
                    <a:pt x="8213" y="4089"/>
                    <a:pt x="8167" y="4102"/>
                  </a:cubicBezTo>
                  <a:cubicBezTo>
                    <a:pt x="8124" y="4119"/>
                    <a:pt x="8103" y="4132"/>
                    <a:pt x="8099" y="4144"/>
                  </a:cubicBezTo>
                  <a:cubicBezTo>
                    <a:pt x="8048" y="4081"/>
                    <a:pt x="8010" y="4030"/>
                    <a:pt x="7988" y="4009"/>
                  </a:cubicBezTo>
                  <a:cubicBezTo>
                    <a:pt x="7945" y="3949"/>
                    <a:pt x="7923" y="3933"/>
                    <a:pt x="7909" y="3933"/>
                  </a:cubicBezTo>
                  <a:cubicBezTo>
                    <a:pt x="7905" y="3933"/>
                    <a:pt x="7902" y="3934"/>
                    <a:pt x="7899" y="3936"/>
                  </a:cubicBezTo>
                  <a:cubicBezTo>
                    <a:pt x="7887" y="3945"/>
                    <a:pt x="7882" y="3958"/>
                    <a:pt x="7925" y="4051"/>
                  </a:cubicBezTo>
                  <a:cubicBezTo>
                    <a:pt x="7954" y="4110"/>
                    <a:pt x="8056" y="4276"/>
                    <a:pt x="8239" y="4446"/>
                  </a:cubicBezTo>
                  <a:cubicBezTo>
                    <a:pt x="8396" y="4594"/>
                    <a:pt x="8617" y="4743"/>
                    <a:pt x="8871" y="4840"/>
                  </a:cubicBezTo>
                  <a:cubicBezTo>
                    <a:pt x="8863" y="4849"/>
                    <a:pt x="8846" y="4913"/>
                    <a:pt x="8816" y="5180"/>
                  </a:cubicBezTo>
                  <a:cubicBezTo>
                    <a:pt x="8812" y="5227"/>
                    <a:pt x="8803" y="5295"/>
                    <a:pt x="8791" y="5384"/>
                  </a:cubicBezTo>
                  <a:cubicBezTo>
                    <a:pt x="8782" y="5473"/>
                    <a:pt x="8765" y="5575"/>
                    <a:pt x="8748" y="5698"/>
                  </a:cubicBezTo>
                  <a:cubicBezTo>
                    <a:pt x="8735" y="5757"/>
                    <a:pt x="8731" y="5825"/>
                    <a:pt x="8718" y="5889"/>
                  </a:cubicBezTo>
                  <a:cubicBezTo>
                    <a:pt x="8706" y="5957"/>
                    <a:pt x="8693" y="6029"/>
                    <a:pt x="8680" y="6105"/>
                  </a:cubicBezTo>
                  <a:cubicBezTo>
                    <a:pt x="8668" y="6182"/>
                    <a:pt x="8651" y="6258"/>
                    <a:pt x="8638" y="6339"/>
                  </a:cubicBezTo>
                  <a:cubicBezTo>
                    <a:pt x="8621" y="6419"/>
                    <a:pt x="8600" y="6504"/>
                    <a:pt x="8583" y="6589"/>
                  </a:cubicBezTo>
                  <a:cubicBezTo>
                    <a:pt x="8430" y="7277"/>
                    <a:pt x="8188" y="8126"/>
                    <a:pt x="7853" y="8949"/>
                  </a:cubicBezTo>
                  <a:cubicBezTo>
                    <a:pt x="7522" y="9768"/>
                    <a:pt x="7118" y="10570"/>
                    <a:pt x="6745" y="11207"/>
                  </a:cubicBezTo>
                  <a:cubicBezTo>
                    <a:pt x="6724" y="11245"/>
                    <a:pt x="6702" y="11283"/>
                    <a:pt x="6677" y="11322"/>
                  </a:cubicBezTo>
                  <a:cubicBezTo>
                    <a:pt x="6656" y="11360"/>
                    <a:pt x="6634" y="11398"/>
                    <a:pt x="6613" y="11436"/>
                  </a:cubicBezTo>
                  <a:cubicBezTo>
                    <a:pt x="6575" y="11500"/>
                    <a:pt x="6537" y="11564"/>
                    <a:pt x="6499" y="11627"/>
                  </a:cubicBezTo>
                  <a:cubicBezTo>
                    <a:pt x="6490" y="11636"/>
                    <a:pt x="6486" y="11644"/>
                    <a:pt x="6482" y="11653"/>
                  </a:cubicBezTo>
                  <a:cubicBezTo>
                    <a:pt x="6354" y="11856"/>
                    <a:pt x="6240" y="12035"/>
                    <a:pt x="6142" y="12183"/>
                  </a:cubicBezTo>
                  <a:cubicBezTo>
                    <a:pt x="6091" y="12264"/>
                    <a:pt x="6045" y="12332"/>
                    <a:pt x="6006" y="12391"/>
                  </a:cubicBezTo>
                  <a:cubicBezTo>
                    <a:pt x="5994" y="12408"/>
                    <a:pt x="5981" y="12425"/>
                    <a:pt x="5972" y="12442"/>
                  </a:cubicBezTo>
                  <a:cubicBezTo>
                    <a:pt x="5951" y="12472"/>
                    <a:pt x="5934" y="12502"/>
                    <a:pt x="5917" y="12527"/>
                  </a:cubicBezTo>
                  <a:lnTo>
                    <a:pt x="5913" y="12531"/>
                  </a:lnTo>
                  <a:cubicBezTo>
                    <a:pt x="5879" y="12582"/>
                    <a:pt x="5866" y="12599"/>
                    <a:pt x="5854" y="12616"/>
                  </a:cubicBezTo>
                  <a:cubicBezTo>
                    <a:pt x="5828" y="12654"/>
                    <a:pt x="5807" y="12684"/>
                    <a:pt x="5790" y="12714"/>
                  </a:cubicBezTo>
                  <a:cubicBezTo>
                    <a:pt x="5803" y="12667"/>
                    <a:pt x="5820" y="12595"/>
                    <a:pt x="5854" y="12480"/>
                  </a:cubicBezTo>
                  <a:cubicBezTo>
                    <a:pt x="5883" y="12387"/>
                    <a:pt x="5943" y="12209"/>
                    <a:pt x="6053" y="11979"/>
                  </a:cubicBezTo>
                  <a:cubicBezTo>
                    <a:pt x="6163" y="11746"/>
                    <a:pt x="6325" y="11466"/>
                    <a:pt x="6499" y="11135"/>
                  </a:cubicBezTo>
                  <a:cubicBezTo>
                    <a:pt x="6668" y="10808"/>
                    <a:pt x="6847" y="10430"/>
                    <a:pt x="7008" y="10019"/>
                  </a:cubicBezTo>
                  <a:cubicBezTo>
                    <a:pt x="7165" y="9611"/>
                    <a:pt x="7314" y="9170"/>
                    <a:pt x="7441" y="8724"/>
                  </a:cubicBezTo>
                  <a:cubicBezTo>
                    <a:pt x="7564" y="8278"/>
                    <a:pt x="7670" y="7828"/>
                    <a:pt x="7755" y="7400"/>
                  </a:cubicBezTo>
                  <a:cubicBezTo>
                    <a:pt x="7840" y="6967"/>
                    <a:pt x="7908" y="6555"/>
                    <a:pt x="7963" y="6190"/>
                  </a:cubicBezTo>
                  <a:cubicBezTo>
                    <a:pt x="8069" y="5456"/>
                    <a:pt x="8120" y="4896"/>
                    <a:pt x="8137" y="4700"/>
                  </a:cubicBezTo>
                  <a:cubicBezTo>
                    <a:pt x="8158" y="4412"/>
                    <a:pt x="8158" y="4357"/>
                    <a:pt x="8145" y="4357"/>
                  </a:cubicBezTo>
                  <a:cubicBezTo>
                    <a:pt x="8137" y="4357"/>
                    <a:pt x="8124" y="4399"/>
                    <a:pt x="8086" y="4700"/>
                  </a:cubicBezTo>
                  <a:cubicBezTo>
                    <a:pt x="8056" y="4896"/>
                    <a:pt x="7997" y="5452"/>
                    <a:pt x="7887" y="6186"/>
                  </a:cubicBezTo>
                  <a:cubicBezTo>
                    <a:pt x="7831" y="6551"/>
                    <a:pt x="7763" y="6958"/>
                    <a:pt x="7679" y="7391"/>
                  </a:cubicBezTo>
                  <a:cubicBezTo>
                    <a:pt x="7589" y="7820"/>
                    <a:pt x="7483" y="8266"/>
                    <a:pt x="7360" y="8711"/>
                  </a:cubicBezTo>
                  <a:cubicBezTo>
                    <a:pt x="7237" y="9153"/>
                    <a:pt x="7089" y="9590"/>
                    <a:pt x="6932" y="9997"/>
                  </a:cubicBezTo>
                  <a:cubicBezTo>
                    <a:pt x="6775" y="10405"/>
                    <a:pt x="6596" y="10778"/>
                    <a:pt x="6431" y="11109"/>
                  </a:cubicBezTo>
                  <a:cubicBezTo>
                    <a:pt x="6261" y="11436"/>
                    <a:pt x="6100" y="11721"/>
                    <a:pt x="5994" y="11958"/>
                  </a:cubicBezTo>
                  <a:cubicBezTo>
                    <a:pt x="5883" y="12192"/>
                    <a:pt x="5828" y="12374"/>
                    <a:pt x="5803" y="12472"/>
                  </a:cubicBezTo>
                  <a:cubicBezTo>
                    <a:pt x="5764" y="12612"/>
                    <a:pt x="5756" y="12697"/>
                    <a:pt x="5756" y="12743"/>
                  </a:cubicBezTo>
                  <a:cubicBezTo>
                    <a:pt x="5752" y="12756"/>
                    <a:pt x="5752" y="12765"/>
                    <a:pt x="5752" y="12773"/>
                  </a:cubicBezTo>
                  <a:cubicBezTo>
                    <a:pt x="5722" y="12820"/>
                    <a:pt x="5705" y="12850"/>
                    <a:pt x="5696" y="12871"/>
                  </a:cubicBezTo>
                  <a:cubicBezTo>
                    <a:pt x="5675" y="12862"/>
                    <a:pt x="5654" y="12858"/>
                    <a:pt x="5641" y="12854"/>
                  </a:cubicBezTo>
                  <a:cubicBezTo>
                    <a:pt x="5624" y="12845"/>
                    <a:pt x="5612" y="12841"/>
                    <a:pt x="5603" y="12837"/>
                  </a:cubicBezTo>
                  <a:cubicBezTo>
                    <a:pt x="5603" y="12837"/>
                    <a:pt x="5599" y="12833"/>
                    <a:pt x="5599" y="12833"/>
                  </a:cubicBezTo>
                  <a:cubicBezTo>
                    <a:pt x="5590" y="12816"/>
                    <a:pt x="5582" y="12799"/>
                    <a:pt x="5573" y="12773"/>
                  </a:cubicBezTo>
                  <a:cubicBezTo>
                    <a:pt x="5569" y="12769"/>
                    <a:pt x="5565" y="12760"/>
                    <a:pt x="5565" y="12752"/>
                  </a:cubicBezTo>
                  <a:cubicBezTo>
                    <a:pt x="5561" y="12743"/>
                    <a:pt x="5556" y="12735"/>
                    <a:pt x="5556" y="12727"/>
                  </a:cubicBezTo>
                  <a:cubicBezTo>
                    <a:pt x="5544" y="12680"/>
                    <a:pt x="5539" y="12625"/>
                    <a:pt x="5552" y="12548"/>
                  </a:cubicBezTo>
                  <a:cubicBezTo>
                    <a:pt x="5552" y="12544"/>
                    <a:pt x="5552" y="12540"/>
                    <a:pt x="5556" y="12536"/>
                  </a:cubicBezTo>
                  <a:cubicBezTo>
                    <a:pt x="5556" y="12527"/>
                    <a:pt x="5556" y="12523"/>
                    <a:pt x="5561" y="12514"/>
                  </a:cubicBezTo>
                  <a:cubicBezTo>
                    <a:pt x="5561" y="12510"/>
                    <a:pt x="5561" y="12502"/>
                    <a:pt x="5565" y="12497"/>
                  </a:cubicBezTo>
                  <a:cubicBezTo>
                    <a:pt x="5578" y="12446"/>
                    <a:pt x="5599" y="12383"/>
                    <a:pt x="5650" y="12277"/>
                  </a:cubicBezTo>
                  <a:lnTo>
                    <a:pt x="5654" y="12268"/>
                  </a:lnTo>
                  <a:cubicBezTo>
                    <a:pt x="5663" y="12243"/>
                    <a:pt x="5679" y="12213"/>
                    <a:pt x="5692" y="12183"/>
                  </a:cubicBezTo>
                  <a:cubicBezTo>
                    <a:pt x="5705" y="12154"/>
                    <a:pt x="5718" y="12124"/>
                    <a:pt x="5730" y="12094"/>
                  </a:cubicBezTo>
                  <a:cubicBezTo>
                    <a:pt x="5735" y="12090"/>
                    <a:pt x="5735" y="12090"/>
                    <a:pt x="5735" y="12086"/>
                  </a:cubicBezTo>
                  <a:cubicBezTo>
                    <a:pt x="5743" y="12064"/>
                    <a:pt x="5756" y="12043"/>
                    <a:pt x="5764" y="12018"/>
                  </a:cubicBezTo>
                  <a:cubicBezTo>
                    <a:pt x="5777" y="11988"/>
                    <a:pt x="5790" y="11958"/>
                    <a:pt x="5807" y="11924"/>
                  </a:cubicBezTo>
                  <a:cubicBezTo>
                    <a:pt x="5820" y="11895"/>
                    <a:pt x="5832" y="11865"/>
                    <a:pt x="5845" y="11835"/>
                  </a:cubicBezTo>
                  <a:cubicBezTo>
                    <a:pt x="5862" y="11801"/>
                    <a:pt x="5875" y="11772"/>
                    <a:pt x="5887" y="11738"/>
                  </a:cubicBezTo>
                  <a:cubicBezTo>
                    <a:pt x="5926" y="11653"/>
                    <a:pt x="5964" y="11568"/>
                    <a:pt x="6006" y="11474"/>
                  </a:cubicBezTo>
                  <a:cubicBezTo>
                    <a:pt x="6011" y="11462"/>
                    <a:pt x="6015" y="11453"/>
                    <a:pt x="6019" y="11440"/>
                  </a:cubicBezTo>
                  <a:cubicBezTo>
                    <a:pt x="6045" y="11385"/>
                    <a:pt x="6066" y="11330"/>
                    <a:pt x="6091" y="11275"/>
                  </a:cubicBezTo>
                  <a:cubicBezTo>
                    <a:pt x="6104" y="11245"/>
                    <a:pt x="6117" y="11220"/>
                    <a:pt x="6129" y="11190"/>
                  </a:cubicBezTo>
                  <a:cubicBezTo>
                    <a:pt x="6151" y="11143"/>
                    <a:pt x="6172" y="11097"/>
                    <a:pt x="6193" y="11046"/>
                  </a:cubicBezTo>
                  <a:cubicBezTo>
                    <a:pt x="6252" y="10901"/>
                    <a:pt x="6320" y="10753"/>
                    <a:pt x="6388" y="10592"/>
                  </a:cubicBezTo>
                  <a:cubicBezTo>
                    <a:pt x="6550" y="10222"/>
                    <a:pt x="6719" y="9815"/>
                    <a:pt x="6881" y="9386"/>
                  </a:cubicBezTo>
                  <a:cubicBezTo>
                    <a:pt x="6961" y="9174"/>
                    <a:pt x="7042" y="8953"/>
                    <a:pt x="7114" y="8733"/>
                  </a:cubicBezTo>
                  <a:cubicBezTo>
                    <a:pt x="7186" y="8508"/>
                    <a:pt x="7246" y="8278"/>
                    <a:pt x="7297" y="8049"/>
                  </a:cubicBezTo>
                  <a:cubicBezTo>
                    <a:pt x="7496" y="7128"/>
                    <a:pt x="7526" y="6207"/>
                    <a:pt x="7526" y="5477"/>
                  </a:cubicBezTo>
                  <a:cubicBezTo>
                    <a:pt x="7522" y="5108"/>
                    <a:pt x="7513" y="4794"/>
                    <a:pt x="7539" y="4543"/>
                  </a:cubicBezTo>
                  <a:cubicBezTo>
                    <a:pt x="7560" y="4297"/>
                    <a:pt x="7611" y="4119"/>
                    <a:pt x="7640" y="4026"/>
                  </a:cubicBezTo>
                  <a:cubicBezTo>
                    <a:pt x="7687" y="3881"/>
                    <a:pt x="7730" y="3805"/>
                    <a:pt x="7755" y="3762"/>
                  </a:cubicBezTo>
                  <a:cubicBezTo>
                    <a:pt x="7755" y="3758"/>
                    <a:pt x="7759" y="3758"/>
                    <a:pt x="7759" y="3754"/>
                  </a:cubicBezTo>
                  <a:cubicBezTo>
                    <a:pt x="7768" y="3745"/>
                    <a:pt x="7780" y="3737"/>
                    <a:pt x="7802" y="3720"/>
                  </a:cubicBezTo>
                  <a:cubicBezTo>
                    <a:pt x="7853" y="3682"/>
                    <a:pt x="7959" y="3618"/>
                    <a:pt x="8179" y="3588"/>
                  </a:cubicBezTo>
                  <a:cubicBezTo>
                    <a:pt x="8231" y="3579"/>
                    <a:pt x="8301" y="3572"/>
                    <a:pt x="8387" y="3572"/>
                  </a:cubicBezTo>
                  <a:close/>
                  <a:moveTo>
                    <a:pt x="4703" y="5541"/>
                  </a:moveTo>
                  <a:lnTo>
                    <a:pt x="4703" y="5541"/>
                  </a:lnTo>
                  <a:cubicBezTo>
                    <a:pt x="4699" y="5562"/>
                    <a:pt x="4708" y="5626"/>
                    <a:pt x="4741" y="5808"/>
                  </a:cubicBezTo>
                  <a:cubicBezTo>
                    <a:pt x="4771" y="5969"/>
                    <a:pt x="4865" y="6428"/>
                    <a:pt x="4920" y="7043"/>
                  </a:cubicBezTo>
                  <a:cubicBezTo>
                    <a:pt x="4983" y="7659"/>
                    <a:pt x="4992" y="8431"/>
                    <a:pt x="5005" y="9199"/>
                  </a:cubicBezTo>
                  <a:cubicBezTo>
                    <a:pt x="5009" y="9586"/>
                    <a:pt x="5022" y="9972"/>
                    <a:pt x="5043" y="10337"/>
                  </a:cubicBezTo>
                  <a:cubicBezTo>
                    <a:pt x="5068" y="10706"/>
                    <a:pt x="5098" y="11050"/>
                    <a:pt x="5132" y="11360"/>
                  </a:cubicBezTo>
                  <a:cubicBezTo>
                    <a:pt x="5200" y="11975"/>
                    <a:pt x="5281" y="12438"/>
                    <a:pt x="5310" y="12599"/>
                  </a:cubicBezTo>
                  <a:cubicBezTo>
                    <a:pt x="5340" y="12743"/>
                    <a:pt x="5357" y="12816"/>
                    <a:pt x="5370" y="12850"/>
                  </a:cubicBezTo>
                  <a:cubicBezTo>
                    <a:pt x="5353" y="12858"/>
                    <a:pt x="5340" y="12867"/>
                    <a:pt x="5323" y="12871"/>
                  </a:cubicBezTo>
                  <a:cubicBezTo>
                    <a:pt x="5303" y="12878"/>
                    <a:pt x="5277" y="12882"/>
                    <a:pt x="5248" y="12882"/>
                  </a:cubicBezTo>
                  <a:cubicBezTo>
                    <a:pt x="5222" y="12882"/>
                    <a:pt x="5193" y="12879"/>
                    <a:pt x="5162" y="12871"/>
                  </a:cubicBezTo>
                  <a:cubicBezTo>
                    <a:pt x="5149" y="12833"/>
                    <a:pt x="5119" y="12769"/>
                    <a:pt x="5064" y="12650"/>
                  </a:cubicBezTo>
                  <a:cubicBezTo>
                    <a:pt x="4996" y="12502"/>
                    <a:pt x="4805" y="12081"/>
                    <a:pt x="4657" y="11491"/>
                  </a:cubicBezTo>
                  <a:cubicBezTo>
                    <a:pt x="4618" y="11347"/>
                    <a:pt x="4584" y="11190"/>
                    <a:pt x="4555" y="11025"/>
                  </a:cubicBezTo>
                  <a:cubicBezTo>
                    <a:pt x="4550" y="11003"/>
                    <a:pt x="4546" y="10982"/>
                    <a:pt x="4542" y="10961"/>
                  </a:cubicBezTo>
                  <a:cubicBezTo>
                    <a:pt x="4538" y="10935"/>
                    <a:pt x="4534" y="10910"/>
                    <a:pt x="4529" y="10889"/>
                  </a:cubicBezTo>
                  <a:cubicBezTo>
                    <a:pt x="4504" y="10757"/>
                    <a:pt x="4483" y="10626"/>
                    <a:pt x="4466" y="10490"/>
                  </a:cubicBezTo>
                  <a:cubicBezTo>
                    <a:pt x="4453" y="10405"/>
                    <a:pt x="4440" y="10324"/>
                    <a:pt x="4432" y="10239"/>
                  </a:cubicBezTo>
                  <a:cubicBezTo>
                    <a:pt x="4432" y="10235"/>
                    <a:pt x="4432" y="10231"/>
                    <a:pt x="4427" y="10231"/>
                  </a:cubicBezTo>
                  <a:cubicBezTo>
                    <a:pt x="4419" y="10142"/>
                    <a:pt x="4410" y="10057"/>
                    <a:pt x="4398" y="9968"/>
                  </a:cubicBezTo>
                  <a:cubicBezTo>
                    <a:pt x="4376" y="9781"/>
                    <a:pt x="4359" y="9590"/>
                    <a:pt x="4347" y="9399"/>
                  </a:cubicBezTo>
                  <a:cubicBezTo>
                    <a:pt x="4287" y="8643"/>
                    <a:pt x="4245" y="7884"/>
                    <a:pt x="4168" y="7281"/>
                  </a:cubicBezTo>
                  <a:cubicBezTo>
                    <a:pt x="4092" y="6674"/>
                    <a:pt x="3986" y="6220"/>
                    <a:pt x="3944" y="6063"/>
                  </a:cubicBezTo>
                  <a:cubicBezTo>
                    <a:pt x="3901" y="5927"/>
                    <a:pt x="3880" y="5863"/>
                    <a:pt x="3867" y="5834"/>
                  </a:cubicBezTo>
                  <a:cubicBezTo>
                    <a:pt x="3910" y="5829"/>
                    <a:pt x="3948" y="5825"/>
                    <a:pt x="3990" y="5817"/>
                  </a:cubicBezTo>
                  <a:cubicBezTo>
                    <a:pt x="4020" y="5812"/>
                    <a:pt x="4045" y="5804"/>
                    <a:pt x="4075" y="5800"/>
                  </a:cubicBezTo>
                  <a:cubicBezTo>
                    <a:pt x="4105" y="5791"/>
                    <a:pt x="4135" y="5787"/>
                    <a:pt x="4164" y="5778"/>
                  </a:cubicBezTo>
                  <a:cubicBezTo>
                    <a:pt x="4185" y="5770"/>
                    <a:pt x="4202" y="5766"/>
                    <a:pt x="4224" y="5761"/>
                  </a:cubicBezTo>
                  <a:cubicBezTo>
                    <a:pt x="4249" y="5753"/>
                    <a:pt x="4275" y="5744"/>
                    <a:pt x="4296" y="5736"/>
                  </a:cubicBezTo>
                  <a:cubicBezTo>
                    <a:pt x="4321" y="5728"/>
                    <a:pt x="4347" y="5719"/>
                    <a:pt x="4368" y="5711"/>
                  </a:cubicBezTo>
                  <a:cubicBezTo>
                    <a:pt x="4487" y="5664"/>
                    <a:pt x="4593" y="5613"/>
                    <a:pt x="4686" y="5553"/>
                  </a:cubicBezTo>
                  <a:cubicBezTo>
                    <a:pt x="4691" y="5549"/>
                    <a:pt x="4695" y="5545"/>
                    <a:pt x="4703" y="5541"/>
                  </a:cubicBezTo>
                  <a:close/>
                  <a:moveTo>
                    <a:pt x="8880" y="4845"/>
                  </a:moveTo>
                  <a:lnTo>
                    <a:pt x="8880" y="4845"/>
                  </a:lnTo>
                  <a:cubicBezTo>
                    <a:pt x="8918" y="4857"/>
                    <a:pt x="8956" y="4870"/>
                    <a:pt x="8994" y="4883"/>
                  </a:cubicBezTo>
                  <a:cubicBezTo>
                    <a:pt x="9147" y="4930"/>
                    <a:pt x="9304" y="4955"/>
                    <a:pt x="9453" y="4959"/>
                  </a:cubicBezTo>
                  <a:cubicBezTo>
                    <a:pt x="9474" y="4960"/>
                    <a:pt x="9495" y="4961"/>
                    <a:pt x="9516" y="4961"/>
                  </a:cubicBezTo>
                  <a:cubicBezTo>
                    <a:pt x="9586" y="4961"/>
                    <a:pt x="9655" y="4955"/>
                    <a:pt x="9720" y="4942"/>
                  </a:cubicBezTo>
                  <a:lnTo>
                    <a:pt x="9720" y="4942"/>
                  </a:lnTo>
                  <a:cubicBezTo>
                    <a:pt x="9707" y="4972"/>
                    <a:pt x="9690" y="5053"/>
                    <a:pt x="9648" y="5252"/>
                  </a:cubicBezTo>
                  <a:cubicBezTo>
                    <a:pt x="9606" y="5447"/>
                    <a:pt x="9491" y="6008"/>
                    <a:pt x="9283" y="6738"/>
                  </a:cubicBezTo>
                  <a:cubicBezTo>
                    <a:pt x="9181" y="7098"/>
                    <a:pt x="9058" y="7506"/>
                    <a:pt x="8909" y="7926"/>
                  </a:cubicBezTo>
                  <a:cubicBezTo>
                    <a:pt x="8761" y="8351"/>
                    <a:pt x="8591" y="8788"/>
                    <a:pt x="8413" y="9225"/>
                  </a:cubicBezTo>
                  <a:cubicBezTo>
                    <a:pt x="8230" y="9658"/>
                    <a:pt x="8027" y="10078"/>
                    <a:pt x="7810" y="10468"/>
                  </a:cubicBezTo>
                  <a:cubicBezTo>
                    <a:pt x="7589" y="10859"/>
                    <a:pt x="7356" y="11211"/>
                    <a:pt x="7131" y="11513"/>
                  </a:cubicBezTo>
                  <a:cubicBezTo>
                    <a:pt x="6685" y="12120"/>
                    <a:pt x="6269" y="12519"/>
                    <a:pt x="6125" y="12659"/>
                  </a:cubicBezTo>
                  <a:cubicBezTo>
                    <a:pt x="6002" y="12777"/>
                    <a:pt x="5934" y="12841"/>
                    <a:pt x="5904" y="12875"/>
                  </a:cubicBezTo>
                  <a:cubicBezTo>
                    <a:pt x="5862" y="12879"/>
                    <a:pt x="5820" y="12884"/>
                    <a:pt x="5786" y="12884"/>
                  </a:cubicBezTo>
                  <a:cubicBezTo>
                    <a:pt x="5760" y="12879"/>
                    <a:pt x="5739" y="12879"/>
                    <a:pt x="5718" y="12875"/>
                  </a:cubicBezTo>
                  <a:cubicBezTo>
                    <a:pt x="5747" y="12845"/>
                    <a:pt x="5798" y="12782"/>
                    <a:pt x="5900" y="12642"/>
                  </a:cubicBezTo>
                  <a:cubicBezTo>
                    <a:pt x="5913" y="12625"/>
                    <a:pt x="5921" y="12612"/>
                    <a:pt x="5955" y="12565"/>
                  </a:cubicBezTo>
                  <a:lnTo>
                    <a:pt x="5960" y="12561"/>
                  </a:lnTo>
                  <a:lnTo>
                    <a:pt x="5964" y="12557"/>
                  </a:lnTo>
                  <a:cubicBezTo>
                    <a:pt x="6104" y="12353"/>
                    <a:pt x="6439" y="11882"/>
                    <a:pt x="6809" y="11245"/>
                  </a:cubicBezTo>
                  <a:cubicBezTo>
                    <a:pt x="6855" y="11165"/>
                    <a:pt x="6906" y="11084"/>
                    <a:pt x="6953" y="10999"/>
                  </a:cubicBezTo>
                  <a:cubicBezTo>
                    <a:pt x="6978" y="10948"/>
                    <a:pt x="7008" y="10901"/>
                    <a:pt x="7038" y="10850"/>
                  </a:cubicBezTo>
                  <a:cubicBezTo>
                    <a:pt x="7063" y="10795"/>
                    <a:pt x="7093" y="10744"/>
                    <a:pt x="7123" y="10689"/>
                  </a:cubicBezTo>
                  <a:cubicBezTo>
                    <a:pt x="7161" y="10617"/>
                    <a:pt x="7199" y="10541"/>
                    <a:pt x="7241" y="10468"/>
                  </a:cubicBezTo>
                  <a:cubicBezTo>
                    <a:pt x="7263" y="10422"/>
                    <a:pt x="7288" y="10375"/>
                    <a:pt x="7314" y="10324"/>
                  </a:cubicBezTo>
                  <a:cubicBezTo>
                    <a:pt x="7352" y="10244"/>
                    <a:pt x="7394" y="10163"/>
                    <a:pt x="7437" y="10078"/>
                  </a:cubicBezTo>
                  <a:cubicBezTo>
                    <a:pt x="7496" y="9951"/>
                    <a:pt x="7560" y="9819"/>
                    <a:pt x="7619" y="9692"/>
                  </a:cubicBezTo>
                  <a:cubicBezTo>
                    <a:pt x="7640" y="9649"/>
                    <a:pt x="7657" y="9607"/>
                    <a:pt x="7674" y="9564"/>
                  </a:cubicBezTo>
                  <a:cubicBezTo>
                    <a:pt x="7696" y="9522"/>
                    <a:pt x="7713" y="9484"/>
                    <a:pt x="7734" y="9441"/>
                  </a:cubicBezTo>
                  <a:cubicBezTo>
                    <a:pt x="7763" y="9369"/>
                    <a:pt x="7793" y="9301"/>
                    <a:pt x="7823" y="9229"/>
                  </a:cubicBezTo>
                  <a:cubicBezTo>
                    <a:pt x="7857" y="9144"/>
                    <a:pt x="7895" y="9064"/>
                    <a:pt x="7925" y="8979"/>
                  </a:cubicBezTo>
                  <a:cubicBezTo>
                    <a:pt x="8264" y="8151"/>
                    <a:pt x="8506" y="7298"/>
                    <a:pt x="8655" y="6602"/>
                  </a:cubicBezTo>
                  <a:cubicBezTo>
                    <a:pt x="8693" y="6428"/>
                    <a:pt x="8723" y="6262"/>
                    <a:pt x="8748" y="6114"/>
                  </a:cubicBezTo>
                  <a:cubicBezTo>
                    <a:pt x="8761" y="6037"/>
                    <a:pt x="8774" y="5965"/>
                    <a:pt x="8786" y="5897"/>
                  </a:cubicBezTo>
                  <a:cubicBezTo>
                    <a:pt x="8795" y="5829"/>
                    <a:pt x="8803" y="5761"/>
                    <a:pt x="8812" y="5702"/>
                  </a:cubicBezTo>
                  <a:cubicBezTo>
                    <a:pt x="8825" y="5579"/>
                    <a:pt x="8842" y="5473"/>
                    <a:pt x="8850" y="5384"/>
                  </a:cubicBezTo>
                  <a:cubicBezTo>
                    <a:pt x="8863" y="5299"/>
                    <a:pt x="8863" y="5227"/>
                    <a:pt x="8867" y="5180"/>
                  </a:cubicBezTo>
                  <a:cubicBezTo>
                    <a:pt x="8884" y="4938"/>
                    <a:pt x="8884" y="4862"/>
                    <a:pt x="8880" y="4845"/>
                  </a:cubicBezTo>
                  <a:close/>
                  <a:moveTo>
                    <a:pt x="1121" y="10197"/>
                  </a:moveTo>
                  <a:cubicBezTo>
                    <a:pt x="1138" y="10214"/>
                    <a:pt x="1163" y="10244"/>
                    <a:pt x="1223" y="10299"/>
                  </a:cubicBezTo>
                  <a:cubicBezTo>
                    <a:pt x="1371" y="10439"/>
                    <a:pt x="2080" y="11058"/>
                    <a:pt x="2793" y="11674"/>
                  </a:cubicBezTo>
                  <a:cubicBezTo>
                    <a:pt x="3150" y="11979"/>
                    <a:pt x="3506" y="12285"/>
                    <a:pt x="3795" y="12536"/>
                  </a:cubicBezTo>
                  <a:cubicBezTo>
                    <a:pt x="4075" y="12782"/>
                    <a:pt x="4292" y="12968"/>
                    <a:pt x="4368" y="13036"/>
                  </a:cubicBezTo>
                  <a:cubicBezTo>
                    <a:pt x="4381" y="13045"/>
                    <a:pt x="4389" y="13053"/>
                    <a:pt x="4398" y="13062"/>
                  </a:cubicBezTo>
                  <a:cubicBezTo>
                    <a:pt x="4381" y="13053"/>
                    <a:pt x="4364" y="13045"/>
                    <a:pt x="4343" y="13036"/>
                  </a:cubicBezTo>
                  <a:cubicBezTo>
                    <a:pt x="4245" y="12994"/>
                    <a:pt x="3973" y="12875"/>
                    <a:pt x="3612" y="12718"/>
                  </a:cubicBezTo>
                  <a:cubicBezTo>
                    <a:pt x="3498" y="12667"/>
                    <a:pt x="3379" y="12612"/>
                    <a:pt x="3252" y="12552"/>
                  </a:cubicBezTo>
                  <a:cubicBezTo>
                    <a:pt x="3230" y="12540"/>
                    <a:pt x="3205" y="12527"/>
                    <a:pt x="3180" y="12514"/>
                  </a:cubicBezTo>
                  <a:cubicBezTo>
                    <a:pt x="3095" y="12476"/>
                    <a:pt x="3014" y="12434"/>
                    <a:pt x="2929" y="12391"/>
                  </a:cubicBezTo>
                  <a:cubicBezTo>
                    <a:pt x="2895" y="12374"/>
                    <a:pt x="2861" y="12357"/>
                    <a:pt x="2827" y="12336"/>
                  </a:cubicBezTo>
                  <a:cubicBezTo>
                    <a:pt x="2785" y="12319"/>
                    <a:pt x="2747" y="12298"/>
                    <a:pt x="2708" y="12277"/>
                  </a:cubicBezTo>
                  <a:cubicBezTo>
                    <a:pt x="2662" y="12251"/>
                    <a:pt x="2615" y="12226"/>
                    <a:pt x="2568" y="12200"/>
                  </a:cubicBezTo>
                  <a:cubicBezTo>
                    <a:pt x="2509" y="12166"/>
                    <a:pt x="2450" y="12132"/>
                    <a:pt x="2390" y="12094"/>
                  </a:cubicBezTo>
                  <a:cubicBezTo>
                    <a:pt x="1970" y="11848"/>
                    <a:pt x="1579" y="11555"/>
                    <a:pt x="1295" y="11283"/>
                  </a:cubicBezTo>
                  <a:cubicBezTo>
                    <a:pt x="1006" y="11016"/>
                    <a:pt x="824" y="10783"/>
                    <a:pt x="760" y="10702"/>
                  </a:cubicBezTo>
                  <a:cubicBezTo>
                    <a:pt x="701" y="10630"/>
                    <a:pt x="675" y="10600"/>
                    <a:pt x="658" y="10583"/>
                  </a:cubicBezTo>
                  <a:cubicBezTo>
                    <a:pt x="735" y="10545"/>
                    <a:pt x="820" y="10494"/>
                    <a:pt x="896" y="10435"/>
                  </a:cubicBezTo>
                  <a:cubicBezTo>
                    <a:pt x="917" y="10418"/>
                    <a:pt x="939" y="10401"/>
                    <a:pt x="960" y="10384"/>
                  </a:cubicBezTo>
                  <a:cubicBezTo>
                    <a:pt x="977" y="10367"/>
                    <a:pt x="994" y="10354"/>
                    <a:pt x="1011" y="10337"/>
                  </a:cubicBezTo>
                  <a:cubicBezTo>
                    <a:pt x="1019" y="10324"/>
                    <a:pt x="1032" y="10316"/>
                    <a:pt x="1040" y="10303"/>
                  </a:cubicBezTo>
                  <a:cubicBezTo>
                    <a:pt x="1053" y="10290"/>
                    <a:pt x="1062" y="10277"/>
                    <a:pt x="1070" y="10269"/>
                  </a:cubicBezTo>
                  <a:cubicBezTo>
                    <a:pt x="1091" y="10244"/>
                    <a:pt x="1108" y="10222"/>
                    <a:pt x="1121" y="10197"/>
                  </a:cubicBezTo>
                  <a:close/>
                  <a:moveTo>
                    <a:pt x="1057" y="9677"/>
                  </a:moveTo>
                  <a:cubicBezTo>
                    <a:pt x="1188" y="9677"/>
                    <a:pt x="1273" y="9723"/>
                    <a:pt x="1304" y="9738"/>
                  </a:cubicBezTo>
                  <a:cubicBezTo>
                    <a:pt x="1337" y="9758"/>
                    <a:pt x="1357" y="9765"/>
                    <a:pt x="1370" y="9765"/>
                  </a:cubicBezTo>
                  <a:cubicBezTo>
                    <a:pt x="1374" y="9765"/>
                    <a:pt x="1377" y="9765"/>
                    <a:pt x="1380" y="9764"/>
                  </a:cubicBezTo>
                  <a:cubicBezTo>
                    <a:pt x="1422" y="9806"/>
                    <a:pt x="1486" y="9870"/>
                    <a:pt x="1579" y="9955"/>
                  </a:cubicBezTo>
                  <a:cubicBezTo>
                    <a:pt x="1664" y="10036"/>
                    <a:pt x="1830" y="10188"/>
                    <a:pt x="2042" y="10405"/>
                  </a:cubicBezTo>
                  <a:cubicBezTo>
                    <a:pt x="2250" y="10626"/>
                    <a:pt x="2517" y="10906"/>
                    <a:pt x="2819" y="11220"/>
                  </a:cubicBezTo>
                  <a:cubicBezTo>
                    <a:pt x="3124" y="11538"/>
                    <a:pt x="3468" y="11890"/>
                    <a:pt x="3829" y="12264"/>
                  </a:cubicBezTo>
                  <a:cubicBezTo>
                    <a:pt x="4011" y="12451"/>
                    <a:pt x="4198" y="12642"/>
                    <a:pt x="4385" y="12833"/>
                  </a:cubicBezTo>
                  <a:lnTo>
                    <a:pt x="4457" y="12905"/>
                  </a:lnTo>
                  <a:cubicBezTo>
                    <a:pt x="4478" y="12930"/>
                    <a:pt x="4500" y="12951"/>
                    <a:pt x="4512" y="12973"/>
                  </a:cubicBezTo>
                  <a:cubicBezTo>
                    <a:pt x="4529" y="12998"/>
                    <a:pt x="4538" y="13024"/>
                    <a:pt x="4538" y="13041"/>
                  </a:cubicBezTo>
                  <a:cubicBezTo>
                    <a:pt x="4542" y="13049"/>
                    <a:pt x="4538" y="13058"/>
                    <a:pt x="4538" y="13058"/>
                  </a:cubicBezTo>
                  <a:cubicBezTo>
                    <a:pt x="4538" y="13058"/>
                    <a:pt x="4529" y="13066"/>
                    <a:pt x="4529" y="13066"/>
                  </a:cubicBezTo>
                  <a:cubicBezTo>
                    <a:pt x="4529" y="13070"/>
                    <a:pt x="4525" y="13070"/>
                    <a:pt x="4525" y="13075"/>
                  </a:cubicBezTo>
                  <a:cubicBezTo>
                    <a:pt x="4517" y="13079"/>
                    <a:pt x="4500" y="13083"/>
                    <a:pt x="4483" y="13083"/>
                  </a:cubicBezTo>
                  <a:cubicBezTo>
                    <a:pt x="4466" y="13062"/>
                    <a:pt x="4440" y="13036"/>
                    <a:pt x="4402" y="12998"/>
                  </a:cubicBezTo>
                  <a:cubicBezTo>
                    <a:pt x="4330" y="12926"/>
                    <a:pt x="4122" y="12727"/>
                    <a:pt x="3837" y="12476"/>
                  </a:cubicBezTo>
                  <a:cubicBezTo>
                    <a:pt x="3557" y="12226"/>
                    <a:pt x="3201" y="11916"/>
                    <a:pt x="2844" y="11610"/>
                  </a:cubicBezTo>
                  <a:cubicBezTo>
                    <a:pt x="2131" y="10995"/>
                    <a:pt x="1414" y="10384"/>
                    <a:pt x="1257" y="10261"/>
                  </a:cubicBezTo>
                  <a:cubicBezTo>
                    <a:pt x="1189" y="10210"/>
                    <a:pt x="1155" y="10184"/>
                    <a:pt x="1138" y="10176"/>
                  </a:cubicBezTo>
                  <a:cubicBezTo>
                    <a:pt x="1155" y="10142"/>
                    <a:pt x="1168" y="10112"/>
                    <a:pt x="1180" y="10078"/>
                  </a:cubicBezTo>
                  <a:cubicBezTo>
                    <a:pt x="1189" y="10048"/>
                    <a:pt x="1197" y="10019"/>
                    <a:pt x="1197" y="9989"/>
                  </a:cubicBezTo>
                  <a:cubicBezTo>
                    <a:pt x="1197" y="9989"/>
                    <a:pt x="1197" y="9989"/>
                    <a:pt x="1197" y="9985"/>
                  </a:cubicBezTo>
                  <a:cubicBezTo>
                    <a:pt x="1210" y="9895"/>
                    <a:pt x="1189" y="9828"/>
                    <a:pt x="1176" y="9802"/>
                  </a:cubicBezTo>
                  <a:cubicBezTo>
                    <a:pt x="1158" y="9769"/>
                    <a:pt x="1143" y="9760"/>
                    <a:pt x="1130" y="9760"/>
                  </a:cubicBezTo>
                  <a:cubicBezTo>
                    <a:pt x="1125" y="9760"/>
                    <a:pt x="1121" y="9761"/>
                    <a:pt x="1117" y="9764"/>
                  </a:cubicBezTo>
                  <a:cubicBezTo>
                    <a:pt x="1104" y="9768"/>
                    <a:pt x="1100" y="9781"/>
                    <a:pt x="1104" y="9828"/>
                  </a:cubicBezTo>
                  <a:cubicBezTo>
                    <a:pt x="1104" y="9845"/>
                    <a:pt x="1108" y="9895"/>
                    <a:pt x="1100" y="9955"/>
                  </a:cubicBezTo>
                  <a:cubicBezTo>
                    <a:pt x="1062" y="9963"/>
                    <a:pt x="1015" y="9976"/>
                    <a:pt x="955" y="9997"/>
                  </a:cubicBezTo>
                  <a:cubicBezTo>
                    <a:pt x="939" y="10002"/>
                    <a:pt x="926" y="10006"/>
                    <a:pt x="909" y="10014"/>
                  </a:cubicBezTo>
                  <a:cubicBezTo>
                    <a:pt x="892" y="10023"/>
                    <a:pt x="875" y="10031"/>
                    <a:pt x="858" y="10040"/>
                  </a:cubicBezTo>
                  <a:cubicBezTo>
                    <a:pt x="828" y="10053"/>
                    <a:pt x="794" y="10074"/>
                    <a:pt x="760" y="10095"/>
                  </a:cubicBezTo>
                  <a:cubicBezTo>
                    <a:pt x="743" y="10103"/>
                    <a:pt x="731" y="10112"/>
                    <a:pt x="718" y="10120"/>
                  </a:cubicBezTo>
                  <a:cubicBezTo>
                    <a:pt x="697" y="10133"/>
                    <a:pt x="675" y="10146"/>
                    <a:pt x="658" y="10163"/>
                  </a:cubicBezTo>
                  <a:cubicBezTo>
                    <a:pt x="561" y="10239"/>
                    <a:pt x="480" y="10328"/>
                    <a:pt x="421" y="10409"/>
                  </a:cubicBezTo>
                  <a:cubicBezTo>
                    <a:pt x="366" y="10490"/>
                    <a:pt x="336" y="10558"/>
                    <a:pt x="332" y="10583"/>
                  </a:cubicBezTo>
                  <a:cubicBezTo>
                    <a:pt x="327" y="10596"/>
                    <a:pt x="327" y="10604"/>
                    <a:pt x="332" y="10613"/>
                  </a:cubicBezTo>
                  <a:cubicBezTo>
                    <a:pt x="289" y="10630"/>
                    <a:pt x="259" y="10643"/>
                    <a:pt x="247" y="10651"/>
                  </a:cubicBezTo>
                  <a:cubicBezTo>
                    <a:pt x="204" y="10672"/>
                    <a:pt x="200" y="10689"/>
                    <a:pt x="204" y="10702"/>
                  </a:cubicBezTo>
                  <a:cubicBezTo>
                    <a:pt x="208" y="10716"/>
                    <a:pt x="214" y="10724"/>
                    <a:pt x="245" y="10724"/>
                  </a:cubicBezTo>
                  <a:cubicBezTo>
                    <a:pt x="252" y="10724"/>
                    <a:pt x="259" y="10724"/>
                    <a:pt x="268" y="10723"/>
                  </a:cubicBezTo>
                  <a:cubicBezTo>
                    <a:pt x="302" y="10723"/>
                    <a:pt x="395" y="10702"/>
                    <a:pt x="514" y="10651"/>
                  </a:cubicBezTo>
                  <a:cubicBezTo>
                    <a:pt x="552" y="10638"/>
                    <a:pt x="595" y="10617"/>
                    <a:pt x="637" y="10596"/>
                  </a:cubicBezTo>
                  <a:cubicBezTo>
                    <a:pt x="646" y="10613"/>
                    <a:pt x="667" y="10651"/>
                    <a:pt x="722" y="10736"/>
                  </a:cubicBezTo>
                  <a:cubicBezTo>
                    <a:pt x="781" y="10825"/>
                    <a:pt x="960" y="11067"/>
                    <a:pt x="1248" y="11339"/>
                  </a:cubicBezTo>
                  <a:cubicBezTo>
                    <a:pt x="1533" y="11614"/>
                    <a:pt x="1927" y="11916"/>
                    <a:pt x="2352" y="12166"/>
                  </a:cubicBezTo>
                  <a:cubicBezTo>
                    <a:pt x="2513" y="12264"/>
                    <a:pt x="2674" y="12349"/>
                    <a:pt x="2836" y="12434"/>
                  </a:cubicBezTo>
                  <a:cubicBezTo>
                    <a:pt x="3099" y="12569"/>
                    <a:pt x="3358" y="12688"/>
                    <a:pt x="3587" y="12786"/>
                  </a:cubicBezTo>
                  <a:cubicBezTo>
                    <a:pt x="3905" y="12922"/>
                    <a:pt x="4156" y="13024"/>
                    <a:pt x="4279" y="13070"/>
                  </a:cubicBezTo>
                  <a:cubicBezTo>
                    <a:pt x="4241" y="13066"/>
                    <a:pt x="4198" y="13062"/>
                    <a:pt x="4160" y="13058"/>
                  </a:cubicBezTo>
                  <a:cubicBezTo>
                    <a:pt x="4037" y="13041"/>
                    <a:pt x="3914" y="13024"/>
                    <a:pt x="3795" y="13002"/>
                  </a:cubicBezTo>
                  <a:cubicBezTo>
                    <a:pt x="3753" y="12998"/>
                    <a:pt x="3710" y="12990"/>
                    <a:pt x="3672" y="12981"/>
                  </a:cubicBezTo>
                  <a:cubicBezTo>
                    <a:pt x="3621" y="12973"/>
                    <a:pt x="3574" y="12964"/>
                    <a:pt x="3528" y="12956"/>
                  </a:cubicBezTo>
                  <a:cubicBezTo>
                    <a:pt x="3481" y="12943"/>
                    <a:pt x="3430" y="12934"/>
                    <a:pt x="3383" y="12922"/>
                  </a:cubicBezTo>
                  <a:cubicBezTo>
                    <a:pt x="3366" y="12922"/>
                    <a:pt x="3349" y="12918"/>
                    <a:pt x="3337" y="12913"/>
                  </a:cubicBezTo>
                  <a:cubicBezTo>
                    <a:pt x="3298" y="12905"/>
                    <a:pt x="3260" y="12896"/>
                    <a:pt x="3222" y="12884"/>
                  </a:cubicBezTo>
                  <a:cubicBezTo>
                    <a:pt x="3171" y="12871"/>
                    <a:pt x="3120" y="12858"/>
                    <a:pt x="3069" y="12845"/>
                  </a:cubicBezTo>
                  <a:cubicBezTo>
                    <a:pt x="3027" y="12837"/>
                    <a:pt x="2989" y="12824"/>
                    <a:pt x="2946" y="12811"/>
                  </a:cubicBezTo>
                  <a:cubicBezTo>
                    <a:pt x="2891" y="12799"/>
                    <a:pt x="2836" y="12782"/>
                    <a:pt x="2781" y="12765"/>
                  </a:cubicBezTo>
                  <a:cubicBezTo>
                    <a:pt x="2772" y="12760"/>
                    <a:pt x="2768" y="12760"/>
                    <a:pt x="2764" y="12760"/>
                  </a:cubicBezTo>
                  <a:cubicBezTo>
                    <a:pt x="2708" y="12743"/>
                    <a:pt x="2657" y="12727"/>
                    <a:pt x="2602" y="12705"/>
                  </a:cubicBezTo>
                  <a:cubicBezTo>
                    <a:pt x="2114" y="12544"/>
                    <a:pt x="1664" y="12345"/>
                    <a:pt x="1295" y="12120"/>
                  </a:cubicBezTo>
                  <a:cubicBezTo>
                    <a:pt x="926" y="11895"/>
                    <a:pt x="646" y="11631"/>
                    <a:pt x="467" y="11394"/>
                  </a:cubicBezTo>
                  <a:cubicBezTo>
                    <a:pt x="285" y="11156"/>
                    <a:pt x="200" y="10952"/>
                    <a:pt x="158" y="10846"/>
                  </a:cubicBezTo>
                  <a:cubicBezTo>
                    <a:pt x="128" y="10766"/>
                    <a:pt x="107" y="10706"/>
                    <a:pt x="90" y="10655"/>
                  </a:cubicBezTo>
                  <a:cubicBezTo>
                    <a:pt x="94" y="10647"/>
                    <a:pt x="94" y="10634"/>
                    <a:pt x="98" y="10613"/>
                  </a:cubicBezTo>
                  <a:cubicBezTo>
                    <a:pt x="107" y="10570"/>
                    <a:pt x="107" y="10447"/>
                    <a:pt x="170" y="10303"/>
                  </a:cubicBezTo>
                  <a:cubicBezTo>
                    <a:pt x="200" y="10235"/>
                    <a:pt x="251" y="10159"/>
                    <a:pt x="306" y="10082"/>
                  </a:cubicBezTo>
                  <a:cubicBezTo>
                    <a:pt x="366" y="10006"/>
                    <a:pt x="433" y="9934"/>
                    <a:pt x="510" y="9874"/>
                  </a:cubicBezTo>
                  <a:cubicBezTo>
                    <a:pt x="514" y="9870"/>
                    <a:pt x="518" y="9866"/>
                    <a:pt x="523" y="9866"/>
                  </a:cubicBezTo>
                  <a:cubicBezTo>
                    <a:pt x="531" y="9857"/>
                    <a:pt x="540" y="9849"/>
                    <a:pt x="552" y="9845"/>
                  </a:cubicBezTo>
                  <a:cubicBezTo>
                    <a:pt x="561" y="9836"/>
                    <a:pt x="569" y="9832"/>
                    <a:pt x="578" y="9823"/>
                  </a:cubicBezTo>
                  <a:cubicBezTo>
                    <a:pt x="637" y="9785"/>
                    <a:pt x="697" y="9755"/>
                    <a:pt x="760" y="9734"/>
                  </a:cubicBezTo>
                  <a:cubicBezTo>
                    <a:pt x="845" y="9705"/>
                    <a:pt x="939" y="9683"/>
                    <a:pt x="1011" y="9679"/>
                  </a:cubicBezTo>
                  <a:cubicBezTo>
                    <a:pt x="1027" y="9678"/>
                    <a:pt x="1042" y="9677"/>
                    <a:pt x="1057" y="9677"/>
                  </a:cubicBezTo>
                  <a:close/>
                  <a:moveTo>
                    <a:pt x="6725" y="1"/>
                  </a:moveTo>
                  <a:cubicBezTo>
                    <a:pt x="6689" y="1"/>
                    <a:pt x="6659" y="8"/>
                    <a:pt x="6634" y="19"/>
                  </a:cubicBezTo>
                  <a:cubicBezTo>
                    <a:pt x="6571" y="32"/>
                    <a:pt x="6490" y="61"/>
                    <a:pt x="6410" y="125"/>
                  </a:cubicBezTo>
                  <a:cubicBezTo>
                    <a:pt x="6354" y="167"/>
                    <a:pt x="6274" y="240"/>
                    <a:pt x="6214" y="354"/>
                  </a:cubicBezTo>
                  <a:cubicBezTo>
                    <a:pt x="6151" y="469"/>
                    <a:pt x="6108" y="621"/>
                    <a:pt x="6091" y="800"/>
                  </a:cubicBezTo>
                  <a:cubicBezTo>
                    <a:pt x="6074" y="974"/>
                    <a:pt x="6074" y="1173"/>
                    <a:pt x="6066" y="1390"/>
                  </a:cubicBezTo>
                  <a:cubicBezTo>
                    <a:pt x="6057" y="1602"/>
                    <a:pt x="6066" y="1840"/>
                    <a:pt x="6061" y="2090"/>
                  </a:cubicBezTo>
                  <a:cubicBezTo>
                    <a:pt x="6070" y="2587"/>
                    <a:pt x="6091" y="3151"/>
                    <a:pt x="6121" y="3741"/>
                  </a:cubicBezTo>
                  <a:cubicBezTo>
                    <a:pt x="6151" y="4331"/>
                    <a:pt x="6189" y="4951"/>
                    <a:pt x="6210" y="5570"/>
                  </a:cubicBezTo>
                  <a:cubicBezTo>
                    <a:pt x="6236" y="6190"/>
                    <a:pt x="6244" y="6810"/>
                    <a:pt x="6223" y="7396"/>
                  </a:cubicBezTo>
                  <a:cubicBezTo>
                    <a:pt x="6210" y="7986"/>
                    <a:pt x="6151" y="8542"/>
                    <a:pt x="6078" y="9030"/>
                  </a:cubicBezTo>
                  <a:cubicBezTo>
                    <a:pt x="6011" y="9522"/>
                    <a:pt x="5909" y="9946"/>
                    <a:pt x="5832" y="10286"/>
                  </a:cubicBezTo>
                  <a:cubicBezTo>
                    <a:pt x="5752" y="10621"/>
                    <a:pt x="5692" y="10872"/>
                    <a:pt x="5667" y="11003"/>
                  </a:cubicBezTo>
                  <a:cubicBezTo>
                    <a:pt x="5663" y="11033"/>
                    <a:pt x="5654" y="11058"/>
                    <a:pt x="5650" y="11084"/>
                  </a:cubicBezTo>
                  <a:cubicBezTo>
                    <a:pt x="5650" y="10965"/>
                    <a:pt x="5650" y="10838"/>
                    <a:pt x="5646" y="10702"/>
                  </a:cubicBezTo>
                  <a:cubicBezTo>
                    <a:pt x="5637" y="9951"/>
                    <a:pt x="5612" y="8983"/>
                    <a:pt x="5573" y="8075"/>
                  </a:cubicBezTo>
                  <a:cubicBezTo>
                    <a:pt x="5518" y="6814"/>
                    <a:pt x="5442" y="5677"/>
                    <a:pt x="5412" y="5401"/>
                  </a:cubicBezTo>
                  <a:cubicBezTo>
                    <a:pt x="5387" y="5188"/>
                    <a:pt x="5374" y="5146"/>
                    <a:pt x="5357" y="5142"/>
                  </a:cubicBezTo>
                  <a:cubicBezTo>
                    <a:pt x="5344" y="5112"/>
                    <a:pt x="5331" y="5082"/>
                    <a:pt x="5310" y="5053"/>
                  </a:cubicBezTo>
                  <a:cubicBezTo>
                    <a:pt x="5247" y="4951"/>
                    <a:pt x="5128" y="4857"/>
                    <a:pt x="4975" y="4794"/>
                  </a:cubicBezTo>
                  <a:cubicBezTo>
                    <a:pt x="4818" y="4726"/>
                    <a:pt x="4631" y="4713"/>
                    <a:pt x="4444" y="4709"/>
                  </a:cubicBezTo>
                  <a:cubicBezTo>
                    <a:pt x="4396" y="4707"/>
                    <a:pt x="4346" y="4706"/>
                    <a:pt x="4295" y="4706"/>
                  </a:cubicBezTo>
                  <a:cubicBezTo>
                    <a:pt x="4244" y="4706"/>
                    <a:pt x="4192" y="4707"/>
                    <a:pt x="4139" y="4709"/>
                  </a:cubicBezTo>
                  <a:cubicBezTo>
                    <a:pt x="4045" y="4709"/>
                    <a:pt x="3952" y="4717"/>
                    <a:pt x="3863" y="4726"/>
                  </a:cubicBezTo>
                  <a:cubicBezTo>
                    <a:pt x="3663" y="4747"/>
                    <a:pt x="3464" y="4785"/>
                    <a:pt x="3286" y="4845"/>
                  </a:cubicBezTo>
                  <a:cubicBezTo>
                    <a:pt x="3107" y="4904"/>
                    <a:pt x="2938" y="4964"/>
                    <a:pt x="2798" y="5053"/>
                  </a:cubicBezTo>
                  <a:cubicBezTo>
                    <a:pt x="2653" y="5138"/>
                    <a:pt x="2551" y="5252"/>
                    <a:pt x="2492" y="5350"/>
                  </a:cubicBezTo>
                  <a:cubicBezTo>
                    <a:pt x="2437" y="5452"/>
                    <a:pt x="2416" y="5537"/>
                    <a:pt x="2407" y="5579"/>
                  </a:cubicBezTo>
                  <a:cubicBezTo>
                    <a:pt x="2403" y="5626"/>
                    <a:pt x="2399" y="5655"/>
                    <a:pt x="2399" y="5677"/>
                  </a:cubicBezTo>
                  <a:cubicBezTo>
                    <a:pt x="2390" y="5723"/>
                    <a:pt x="2382" y="5800"/>
                    <a:pt x="2369" y="5919"/>
                  </a:cubicBezTo>
                  <a:cubicBezTo>
                    <a:pt x="2360" y="6114"/>
                    <a:pt x="2348" y="6670"/>
                    <a:pt x="2462" y="7387"/>
                  </a:cubicBezTo>
                  <a:cubicBezTo>
                    <a:pt x="2573" y="8104"/>
                    <a:pt x="2793" y="8987"/>
                    <a:pt x="3095" y="9836"/>
                  </a:cubicBezTo>
                  <a:cubicBezTo>
                    <a:pt x="3243" y="10256"/>
                    <a:pt x="3409" y="10672"/>
                    <a:pt x="3579" y="11063"/>
                  </a:cubicBezTo>
                  <a:cubicBezTo>
                    <a:pt x="3583" y="11067"/>
                    <a:pt x="3583" y="11071"/>
                    <a:pt x="3587" y="11075"/>
                  </a:cubicBezTo>
                  <a:cubicBezTo>
                    <a:pt x="3706" y="11343"/>
                    <a:pt x="3825" y="11598"/>
                    <a:pt x="3952" y="11831"/>
                  </a:cubicBezTo>
                  <a:cubicBezTo>
                    <a:pt x="3778" y="11636"/>
                    <a:pt x="3579" y="11415"/>
                    <a:pt x="3354" y="11173"/>
                  </a:cubicBezTo>
                  <a:cubicBezTo>
                    <a:pt x="3311" y="11122"/>
                    <a:pt x="3264" y="11071"/>
                    <a:pt x="3218" y="11020"/>
                  </a:cubicBezTo>
                  <a:cubicBezTo>
                    <a:pt x="3209" y="11012"/>
                    <a:pt x="3205" y="11008"/>
                    <a:pt x="3201" y="11003"/>
                  </a:cubicBezTo>
                  <a:cubicBezTo>
                    <a:pt x="2938" y="10710"/>
                    <a:pt x="2653" y="10384"/>
                    <a:pt x="2399" y="10019"/>
                  </a:cubicBezTo>
                  <a:cubicBezTo>
                    <a:pt x="2246" y="9798"/>
                    <a:pt x="2118" y="9556"/>
                    <a:pt x="2012" y="9301"/>
                  </a:cubicBezTo>
                  <a:cubicBezTo>
                    <a:pt x="1906" y="9047"/>
                    <a:pt x="1817" y="8775"/>
                    <a:pt x="1753" y="8503"/>
                  </a:cubicBezTo>
                  <a:cubicBezTo>
                    <a:pt x="1626" y="7956"/>
                    <a:pt x="1579" y="7391"/>
                    <a:pt x="1588" y="6857"/>
                  </a:cubicBezTo>
                  <a:cubicBezTo>
                    <a:pt x="1596" y="6317"/>
                    <a:pt x="1652" y="5812"/>
                    <a:pt x="1719" y="5362"/>
                  </a:cubicBezTo>
                  <a:cubicBezTo>
                    <a:pt x="1749" y="5133"/>
                    <a:pt x="1787" y="4925"/>
                    <a:pt x="1821" y="4730"/>
                  </a:cubicBezTo>
                  <a:cubicBezTo>
                    <a:pt x="1834" y="4628"/>
                    <a:pt x="1843" y="4531"/>
                    <a:pt x="1838" y="4437"/>
                  </a:cubicBezTo>
                  <a:cubicBezTo>
                    <a:pt x="1830" y="4344"/>
                    <a:pt x="1804" y="4246"/>
                    <a:pt x="1749" y="4174"/>
                  </a:cubicBezTo>
                  <a:cubicBezTo>
                    <a:pt x="1698" y="4098"/>
                    <a:pt x="1618" y="4051"/>
                    <a:pt x="1541" y="4034"/>
                  </a:cubicBezTo>
                  <a:cubicBezTo>
                    <a:pt x="1512" y="4028"/>
                    <a:pt x="1483" y="4025"/>
                    <a:pt x="1456" y="4025"/>
                  </a:cubicBezTo>
                  <a:cubicBezTo>
                    <a:pt x="1409" y="4025"/>
                    <a:pt x="1367" y="4033"/>
                    <a:pt x="1329" y="4047"/>
                  </a:cubicBezTo>
                  <a:cubicBezTo>
                    <a:pt x="1210" y="4085"/>
                    <a:pt x="1134" y="4153"/>
                    <a:pt x="1096" y="4200"/>
                  </a:cubicBezTo>
                  <a:cubicBezTo>
                    <a:pt x="1032" y="4272"/>
                    <a:pt x="998" y="4340"/>
                    <a:pt x="968" y="4391"/>
                  </a:cubicBezTo>
                  <a:cubicBezTo>
                    <a:pt x="955" y="4416"/>
                    <a:pt x="947" y="4441"/>
                    <a:pt x="939" y="4463"/>
                  </a:cubicBezTo>
                  <a:cubicBezTo>
                    <a:pt x="900" y="4535"/>
                    <a:pt x="858" y="4645"/>
                    <a:pt x="811" y="4789"/>
                  </a:cubicBezTo>
                  <a:cubicBezTo>
                    <a:pt x="756" y="4976"/>
                    <a:pt x="705" y="5218"/>
                    <a:pt x="684" y="5498"/>
                  </a:cubicBezTo>
                  <a:cubicBezTo>
                    <a:pt x="658" y="5774"/>
                    <a:pt x="663" y="6093"/>
                    <a:pt x="692" y="6419"/>
                  </a:cubicBezTo>
                  <a:cubicBezTo>
                    <a:pt x="726" y="6746"/>
                    <a:pt x="777" y="7086"/>
                    <a:pt x="828" y="7430"/>
                  </a:cubicBezTo>
                  <a:cubicBezTo>
                    <a:pt x="883" y="7769"/>
                    <a:pt x="951" y="8109"/>
                    <a:pt x="1045" y="8427"/>
                  </a:cubicBezTo>
                  <a:cubicBezTo>
                    <a:pt x="1130" y="8745"/>
                    <a:pt x="1240" y="9038"/>
                    <a:pt x="1359" y="9293"/>
                  </a:cubicBezTo>
                  <a:cubicBezTo>
                    <a:pt x="1503" y="9598"/>
                    <a:pt x="1652" y="9845"/>
                    <a:pt x="1770" y="10019"/>
                  </a:cubicBezTo>
                  <a:cubicBezTo>
                    <a:pt x="1719" y="9968"/>
                    <a:pt x="1673" y="9929"/>
                    <a:pt x="1639" y="9904"/>
                  </a:cubicBezTo>
                  <a:lnTo>
                    <a:pt x="1639" y="9900"/>
                  </a:lnTo>
                  <a:cubicBezTo>
                    <a:pt x="1635" y="9900"/>
                    <a:pt x="1630" y="9895"/>
                    <a:pt x="1626" y="9891"/>
                  </a:cubicBezTo>
                  <a:cubicBezTo>
                    <a:pt x="1486" y="9777"/>
                    <a:pt x="1405" y="9717"/>
                    <a:pt x="1354" y="9683"/>
                  </a:cubicBezTo>
                  <a:cubicBezTo>
                    <a:pt x="1354" y="9683"/>
                    <a:pt x="1350" y="9679"/>
                    <a:pt x="1350" y="9679"/>
                  </a:cubicBezTo>
                  <a:cubicBezTo>
                    <a:pt x="1333" y="9662"/>
                    <a:pt x="1295" y="9628"/>
                    <a:pt x="1236" y="9607"/>
                  </a:cubicBezTo>
                  <a:cubicBezTo>
                    <a:pt x="1182" y="9584"/>
                    <a:pt x="1112" y="9568"/>
                    <a:pt x="1034" y="9568"/>
                  </a:cubicBezTo>
                  <a:cubicBezTo>
                    <a:pt x="1025" y="9568"/>
                    <a:pt x="1016" y="9568"/>
                    <a:pt x="1006" y="9569"/>
                  </a:cubicBezTo>
                  <a:cubicBezTo>
                    <a:pt x="913" y="9573"/>
                    <a:pt x="820" y="9590"/>
                    <a:pt x="718" y="9624"/>
                  </a:cubicBezTo>
                  <a:cubicBezTo>
                    <a:pt x="616" y="9658"/>
                    <a:pt x="518" y="9709"/>
                    <a:pt x="433" y="9781"/>
                  </a:cubicBezTo>
                  <a:cubicBezTo>
                    <a:pt x="349" y="9849"/>
                    <a:pt x="272" y="9929"/>
                    <a:pt x="213" y="10010"/>
                  </a:cubicBezTo>
                  <a:cubicBezTo>
                    <a:pt x="153" y="10095"/>
                    <a:pt x="98" y="10180"/>
                    <a:pt x="64" y="10265"/>
                  </a:cubicBezTo>
                  <a:cubicBezTo>
                    <a:pt x="0" y="10435"/>
                    <a:pt x="13" y="10570"/>
                    <a:pt x="22" y="10617"/>
                  </a:cubicBezTo>
                  <a:cubicBezTo>
                    <a:pt x="22" y="10630"/>
                    <a:pt x="26" y="10638"/>
                    <a:pt x="26" y="10647"/>
                  </a:cubicBezTo>
                  <a:cubicBezTo>
                    <a:pt x="39" y="10702"/>
                    <a:pt x="51" y="10778"/>
                    <a:pt x="85" y="10876"/>
                  </a:cubicBezTo>
                  <a:cubicBezTo>
                    <a:pt x="124" y="10991"/>
                    <a:pt x="208" y="11207"/>
                    <a:pt x="391" y="11457"/>
                  </a:cubicBezTo>
                  <a:cubicBezTo>
                    <a:pt x="573" y="11708"/>
                    <a:pt x="862" y="11984"/>
                    <a:pt x="1244" y="12217"/>
                  </a:cubicBezTo>
                  <a:cubicBezTo>
                    <a:pt x="1622" y="12451"/>
                    <a:pt x="2076" y="12654"/>
                    <a:pt x="2573" y="12820"/>
                  </a:cubicBezTo>
                  <a:cubicBezTo>
                    <a:pt x="2628" y="12841"/>
                    <a:pt x="2683" y="12858"/>
                    <a:pt x="2738" y="12875"/>
                  </a:cubicBezTo>
                  <a:cubicBezTo>
                    <a:pt x="3188" y="13015"/>
                    <a:pt x="3668" y="13121"/>
                    <a:pt x="4152" y="13176"/>
                  </a:cubicBezTo>
                  <a:cubicBezTo>
                    <a:pt x="4219" y="13185"/>
                    <a:pt x="4292" y="13193"/>
                    <a:pt x="4359" y="13198"/>
                  </a:cubicBezTo>
                  <a:cubicBezTo>
                    <a:pt x="4393" y="13202"/>
                    <a:pt x="4427" y="13206"/>
                    <a:pt x="4466" y="13206"/>
                  </a:cubicBezTo>
                  <a:cubicBezTo>
                    <a:pt x="4504" y="13206"/>
                    <a:pt x="4555" y="13202"/>
                    <a:pt x="4601" y="13168"/>
                  </a:cubicBezTo>
                  <a:cubicBezTo>
                    <a:pt x="4610" y="13159"/>
                    <a:pt x="4623" y="13147"/>
                    <a:pt x="4627" y="13138"/>
                  </a:cubicBezTo>
                  <a:lnTo>
                    <a:pt x="4640" y="13121"/>
                  </a:lnTo>
                  <a:cubicBezTo>
                    <a:pt x="4644" y="13117"/>
                    <a:pt x="4648" y="13109"/>
                    <a:pt x="4648" y="13100"/>
                  </a:cubicBezTo>
                  <a:cubicBezTo>
                    <a:pt x="4661" y="13075"/>
                    <a:pt x="4661" y="13045"/>
                    <a:pt x="4661" y="13019"/>
                  </a:cubicBezTo>
                  <a:cubicBezTo>
                    <a:pt x="4657" y="13007"/>
                    <a:pt x="4652" y="12994"/>
                    <a:pt x="4652" y="12985"/>
                  </a:cubicBezTo>
                  <a:cubicBezTo>
                    <a:pt x="4652" y="12981"/>
                    <a:pt x="4652" y="12973"/>
                    <a:pt x="4652" y="12968"/>
                  </a:cubicBezTo>
                  <a:cubicBezTo>
                    <a:pt x="4652" y="12960"/>
                    <a:pt x="4652" y="12947"/>
                    <a:pt x="4648" y="12934"/>
                  </a:cubicBezTo>
                  <a:cubicBezTo>
                    <a:pt x="4644" y="12879"/>
                    <a:pt x="4618" y="12773"/>
                    <a:pt x="4529" y="12603"/>
                  </a:cubicBezTo>
                  <a:cubicBezTo>
                    <a:pt x="4529" y="12603"/>
                    <a:pt x="4525" y="12599"/>
                    <a:pt x="4525" y="12595"/>
                  </a:cubicBezTo>
                  <a:lnTo>
                    <a:pt x="4525" y="12595"/>
                  </a:lnTo>
                  <a:cubicBezTo>
                    <a:pt x="4584" y="12650"/>
                    <a:pt x="4644" y="12701"/>
                    <a:pt x="4703" y="12743"/>
                  </a:cubicBezTo>
                  <a:cubicBezTo>
                    <a:pt x="4741" y="12769"/>
                    <a:pt x="4775" y="12794"/>
                    <a:pt x="4814" y="12811"/>
                  </a:cubicBezTo>
                  <a:cubicBezTo>
                    <a:pt x="4924" y="12879"/>
                    <a:pt x="5026" y="12930"/>
                    <a:pt x="5119" y="12951"/>
                  </a:cubicBezTo>
                  <a:cubicBezTo>
                    <a:pt x="5156" y="12961"/>
                    <a:pt x="5191" y="12966"/>
                    <a:pt x="5224" y="12966"/>
                  </a:cubicBezTo>
                  <a:cubicBezTo>
                    <a:pt x="5275" y="12966"/>
                    <a:pt x="5319" y="12956"/>
                    <a:pt x="5353" y="12943"/>
                  </a:cubicBezTo>
                  <a:cubicBezTo>
                    <a:pt x="5374" y="12934"/>
                    <a:pt x="5395" y="12922"/>
                    <a:pt x="5416" y="12909"/>
                  </a:cubicBezTo>
                  <a:cubicBezTo>
                    <a:pt x="5455" y="12875"/>
                    <a:pt x="5476" y="12841"/>
                    <a:pt x="5493" y="12811"/>
                  </a:cubicBezTo>
                  <a:cubicBezTo>
                    <a:pt x="5497" y="12794"/>
                    <a:pt x="5501" y="12777"/>
                    <a:pt x="5505" y="12765"/>
                  </a:cubicBezTo>
                  <a:cubicBezTo>
                    <a:pt x="5527" y="12807"/>
                    <a:pt x="5548" y="12833"/>
                    <a:pt x="5565" y="12854"/>
                  </a:cubicBezTo>
                  <a:cubicBezTo>
                    <a:pt x="5596" y="12888"/>
                    <a:pt x="5613" y="12898"/>
                    <a:pt x="5621" y="12898"/>
                  </a:cubicBezTo>
                  <a:cubicBezTo>
                    <a:pt x="5622" y="12898"/>
                    <a:pt x="5624" y="12897"/>
                    <a:pt x="5624" y="12896"/>
                  </a:cubicBezTo>
                  <a:cubicBezTo>
                    <a:pt x="5624" y="12892"/>
                    <a:pt x="5624" y="12892"/>
                    <a:pt x="5624" y="12892"/>
                  </a:cubicBezTo>
                  <a:cubicBezTo>
                    <a:pt x="5658" y="12913"/>
                    <a:pt x="5709" y="12930"/>
                    <a:pt x="5777" y="12943"/>
                  </a:cubicBezTo>
                  <a:cubicBezTo>
                    <a:pt x="5797" y="12945"/>
                    <a:pt x="5819" y="12947"/>
                    <a:pt x="5842" y="12947"/>
                  </a:cubicBezTo>
                  <a:cubicBezTo>
                    <a:pt x="5905" y="12947"/>
                    <a:pt x="5981" y="12937"/>
                    <a:pt x="6061" y="12909"/>
                  </a:cubicBezTo>
                  <a:cubicBezTo>
                    <a:pt x="6138" y="12884"/>
                    <a:pt x="6240" y="12828"/>
                    <a:pt x="6354" y="12743"/>
                  </a:cubicBezTo>
                  <a:cubicBezTo>
                    <a:pt x="6410" y="12705"/>
                    <a:pt x="6469" y="12654"/>
                    <a:pt x="6537" y="12599"/>
                  </a:cubicBezTo>
                  <a:cubicBezTo>
                    <a:pt x="6601" y="12548"/>
                    <a:pt x="6673" y="12489"/>
                    <a:pt x="6745" y="12421"/>
                  </a:cubicBezTo>
                  <a:cubicBezTo>
                    <a:pt x="7038" y="12162"/>
                    <a:pt x="7377" y="11801"/>
                    <a:pt x="7713" y="11347"/>
                  </a:cubicBezTo>
                  <a:cubicBezTo>
                    <a:pt x="8044" y="10893"/>
                    <a:pt x="8370" y="10345"/>
                    <a:pt x="8668" y="9751"/>
                  </a:cubicBezTo>
                  <a:cubicBezTo>
                    <a:pt x="8969" y="9161"/>
                    <a:pt x="9245" y="8520"/>
                    <a:pt x="9516" y="7875"/>
                  </a:cubicBezTo>
                  <a:cubicBezTo>
                    <a:pt x="9784" y="7230"/>
                    <a:pt x="10034" y="6581"/>
                    <a:pt x="10268" y="5957"/>
                  </a:cubicBezTo>
                  <a:cubicBezTo>
                    <a:pt x="10378" y="5651"/>
                    <a:pt x="10501" y="5341"/>
                    <a:pt x="10544" y="5023"/>
                  </a:cubicBezTo>
                  <a:cubicBezTo>
                    <a:pt x="10565" y="4866"/>
                    <a:pt x="10565" y="4705"/>
                    <a:pt x="10527" y="4552"/>
                  </a:cubicBezTo>
                  <a:cubicBezTo>
                    <a:pt x="10493" y="4399"/>
                    <a:pt x="10420" y="4255"/>
                    <a:pt x="10323" y="4144"/>
                  </a:cubicBezTo>
                  <a:cubicBezTo>
                    <a:pt x="10221" y="4034"/>
                    <a:pt x="10102" y="3949"/>
                    <a:pt x="9988" y="3885"/>
                  </a:cubicBezTo>
                  <a:cubicBezTo>
                    <a:pt x="9869" y="3818"/>
                    <a:pt x="9750" y="3771"/>
                    <a:pt x="9635" y="3728"/>
                  </a:cubicBezTo>
                  <a:cubicBezTo>
                    <a:pt x="9495" y="3677"/>
                    <a:pt x="9364" y="3635"/>
                    <a:pt x="9236" y="3601"/>
                  </a:cubicBezTo>
                  <a:cubicBezTo>
                    <a:pt x="9151" y="3580"/>
                    <a:pt x="9071" y="3559"/>
                    <a:pt x="8994" y="3546"/>
                  </a:cubicBezTo>
                  <a:cubicBezTo>
                    <a:pt x="8803" y="3508"/>
                    <a:pt x="8634" y="3491"/>
                    <a:pt x="8489" y="3486"/>
                  </a:cubicBezTo>
                  <a:cubicBezTo>
                    <a:pt x="8474" y="3486"/>
                    <a:pt x="8460" y="3486"/>
                    <a:pt x="8445" y="3486"/>
                  </a:cubicBezTo>
                  <a:cubicBezTo>
                    <a:pt x="8325" y="3486"/>
                    <a:pt x="8227" y="3501"/>
                    <a:pt x="8162" y="3512"/>
                  </a:cubicBezTo>
                  <a:cubicBezTo>
                    <a:pt x="7938" y="3554"/>
                    <a:pt x="7823" y="3635"/>
                    <a:pt x="7776" y="3686"/>
                  </a:cubicBezTo>
                  <a:cubicBezTo>
                    <a:pt x="7772" y="3694"/>
                    <a:pt x="7768" y="3699"/>
                    <a:pt x="7763" y="3703"/>
                  </a:cubicBezTo>
                  <a:cubicBezTo>
                    <a:pt x="7755" y="3707"/>
                    <a:pt x="7747" y="3711"/>
                    <a:pt x="7721" y="3737"/>
                  </a:cubicBezTo>
                  <a:cubicBezTo>
                    <a:pt x="7687" y="3771"/>
                    <a:pt x="7628" y="3847"/>
                    <a:pt x="7564" y="4004"/>
                  </a:cubicBezTo>
                  <a:cubicBezTo>
                    <a:pt x="7526" y="4098"/>
                    <a:pt x="7466" y="4284"/>
                    <a:pt x="7441" y="4539"/>
                  </a:cubicBezTo>
                  <a:cubicBezTo>
                    <a:pt x="7411" y="4794"/>
                    <a:pt x="7415" y="5116"/>
                    <a:pt x="7415" y="5481"/>
                  </a:cubicBezTo>
                  <a:cubicBezTo>
                    <a:pt x="7407" y="6207"/>
                    <a:pt x="7377" y="7120"/>
                    <a:pt x="7178" y="8024"/>
                  </a:cubicBezTo>
                  <a:cubicBezTo>
                    <a:pt x="7084" y="8474"/>
                    <a:pt x="6927" y="8915"/>
                    <a:pt x="6770" y="9344"/>
                  </a:cubicBezTo>
                  <a:cubicBezTo>
                    <a:pt x="6609" y="9768"/>
                    <a:pt x="6443" y="10176"/>
                    <a:pt x="6286" y="10545"/>
                  </a:cubicBezTo>
                  <a:cubicBezTo>
                    <a:pt x="6248" y="10638"/>
                    <a:pt x="6210" y="10727"/>
                    <a:pt x="6172" y="10812"/>
                  </a:cubicBezTo>
                  <a:cubicBezTo>
                    <a:pt x="6176" y="10787"/>
                    <a:pt x="6180" y="10757"/>
                    <a:pt x="6189" y="10727"/>
                  </a:cubicBezTo>
                  <a:cubicBezTo>
                    <a:pt x="6214" y="10600"/>
                    <a:pt x="6265" y="10358"/>
                    <a:pt x="6350" y="10027"/>
                  </a:cubicBezTo>
                  <a:cubicBezTo>
                    <a:pt x="6435" y="9696"/>
                    <a:pt x="6554" y="9284"/>
                    <a:pt x="6673" y="8809"/>
                  </a:cubicBezTo>
                  <a:cubicBezTo>
                    <a:pt x="6787" y="8329"/>
                    <a:pt x="6902" y="7782"/>
                    <a:pt x="6915" y="7196"/>
                  </a:cubicBezTo>
                  <a:cubicBezTo>
                    <a:pt x="6940" y="6610"/>
                    <a:pt x="6889" y="5999"/>
                    <a:pt x="6842" y="5392"/>
                  </a:cubicBezTo>
                  <a:cubicBezTo>
                    <a:pt x="6821" y="5087"/>
                    <a:pt x="6796" y="4785"/>
                    <a:pt x="6787" y="4484"/>
                  </a:cubicBezTo>
                  <a:cubicBezTo>
                    <a:pt x="6775" y="4187"/>
                    <a:pt x="6775" y="3890"/>
                    <a:pt x="6792" y="3605"/>
                  </a:cubicBezTo>
                  <a:cubicBezTo>
                    <a:pt x="6800" y="3461"/>
                    <a:pt x="6817" y="3317"/>
                    <a:pt x="6834" y="3181"/>
                  </a:cubicBezTo>
                  <a:cubicBezTo>
                    <a:pt x="6842" y="3113"/>
                    <a:pt x="6855" y="3045"/>
                    <a:pt x="6864" y="2977"/>
                  </a:cubicBezTo>
                  <a:cubicBezTo>
                    <a:pt x="6876" y="2909"/>
                    <a:pt x="6889" y="2841"/>
                    <a:pt x="6902" y="2778"/>
                  </a:cubicBezTo>
                  <a:cubicBezTo>
                    <a:pt x="6957" y="2514"/>
                    <a:pt x="7029" y="2264"/>
                    <a:pt x="7093" y="2026"/>
                  </a:cubicBezTo>
                  <a:cubicBezTo>
                    <a:pt x="7152" y="1789"/>
                    <a:pt x="7203" y="1560"/>
                    <a:pt x="7233" y="1347"/>
                  </a:cubicBezTo>
                  <a:cubicBezTo>
                    <a:pt x="7263" y="1135"/>
                    <a:pt x="7271" y="936"/>
                    <a:pt x="7254" y="762"/>
                  </a:cubicBezTo>
                  <a:cubicBezTo>
                    <a:pt x="7254" y="719"/>
                    <a:pt x="7246" y="677"/>
                    <a:pt x="7241" y="638"/>
                  </a:cubicBezTo>
                  <a:cubicBezTo>
                    <a:pt x="7233" y="596"/>
                    <a:pt x="7229" y="558"/>
                    <a:pt x="7220" y="524"/>
                  </a:cubicBezTo>
                  <a:cubicBezTo>
                    <a:pt x="7203" y="447"/>
                    <a:pt x="7186" y="380"/>
                    <a:pt x="7165" y="320"/>
                  </a:cubicBezTo>
                  <a:cubicBezTo>
                    <a:pt x="7123" y="201"/>
                    <a:pt x="7050" y="112"/>
                    <a:pt x="6991" y="70"/>
                  </a:cubicBezTo>
                  <a:cubicBezTo>
                    <a:pt x="6898" y="10"/>
                    <a:pt x="6813" y="2"/>
                    <a:pt x="6749" y="2"/>
                  </a:cubicBezTo>
                  <a:cubicBezTo>
                    <a:pt x="6741" y="1"/>
                    <a:pt x="6733" y="1"/>
                    <a:pt x="672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0"/>
            <p:cNvSpPr/>
            <p:nvPr/>
          </p:nvSpPr>
          <p:spPr>
            <a:xfrm>
              <a:off x="7335289" y="4565809"/>
              <a:ext cx="115080" cy="92101"/>
            </a:xfrm>
            <a:custGeom>
              <a:avLst/>
              <a:gdLst/>
              <a:ahLst/>
              <a:cxnLst/>
              <a:rect l="l" t="t" r="r" b="b"/>
              <a:pathLst>
                <a:path w="616" h="493" extrusionOk="0">
                  <a:moveTo>
                    <a:pt x="616" y="1"/>
                  </a:moveTo>
                  <a:lnTo>
                    <a:pt x="616" y="1"/>
                  </a:lnTo>
                  <a:cubicBezTo>
                    <a:pt x="599" y="9"/>
                    <a:pt x="577" y="17"/>
                    <a:pt x="552" y="30"/>
                  </a:cubicBezTo>
                  <a:cubicBezTo>
                    <a:pt x="471" y="64"/>
                    <a:pt x="378" y="119"/>
                    <a:pt x="289" y="187"/>
                  </a:cubicBezTo>
                  <a:cubicBezTo>
                    <a:pt x="200" y="255"/>
                    <a:pt x="123" y="336"/>
                    <a:pt x="64" y="404"/>
                  </a:cubicBezTo>
                  <a:cubicBezTo>
                    <a:pt x="38" y="438"/>
                    <a:pt x="17" y="467"/>
                    <a:pt x="0" y="493"/>
                  </a:cubicBezTo>
                  <a:cubicBezTo>
                    <a:pt x="4" y="489"/>
                    <a:pt x="13" y="484"/>
                    <a:pt x="21" y="484"/>
                  </a:cubicBezTo>
                  <a:cubicBezTo>
                    <a:pt x="127" y="433"/>
                    <a:pt x="255" y="357"/>
                    <a:pt x="374" y="272"/>
                  </a:cubicBezTo>
                  <a:cubicBezTo>
                    <a:pt x="480" y="192"/>
                    <a:pt x="573" y="94"/>
                    <a:pt x="61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0"/>
            <p:cNvSpPr/>
            <p:nvPr/>
          </p:nvSpPr>
          <p:spPr>
            <a:xfrm>
              <a:off x="7374895" y="4589535"/>
              <a:ext cx="698697" cy="535419"/>
            </a:xfrm>
            <a:custGeom>
              <a:avLst/>
              <a:gdLst/>
              <a:ahLst/>
              <a:cxnLst/>
              <a:rect l="l" t="t" r="r" b="b"/>
              <a:pathLst>
                <a:path w="3740" h="2866" extrusionOk="0">
                  <a:moveTo>
                    <a:pt x="463" y="1"/>
                  </a:moveTo>
                  <a:cubicBezTo>
                    <a:pt x="408" y="90"/>
                    <a:pt x="327" y="175"/>
                    <a:pt x="238" y="239"/>
                  </a:cubicBezTo>
                  <a:cubicBezTo>
                    <a:pt x="162" y="298"/>
                    <a:pt x="77" y="349"/>
                    <a:pt x="0" y="387"/>
                  </a:cubicBezTo>
                  <a:cubicBezTo>
                    <a:pt x="17" y="404"/>
                    <a:pt x="43" y="434"/>
                    <a:pt x="102" y="506"/>
                  </a:cubicBezTo>
                  <a:cubicBezTo>
                    <a:pt x="166" y="587"/>
                    <a:pt x="348" y="820"/>
                    <a:pt x="637" y="1087"/>
                  </a:cubicBezTo>
                  <a:cubicBezTo>
                    <a:pt x="921" y="1359"/>
                    <a:pt x="1312" y="1652"/>
                    <a:pt x="1732" y="1898"/>
                  </a:cubicBezTo>
                  <a:cubicBezTo>
                    <a:pt x="2152" y="2149"/>
                    <a:pt x="2594" y="2361"/>
                    <a:pt x="2954" y="2522"/>
                  </a:cubicBezTo>
                  <a:cubicBezTo>
                    <a:pt x="3315" y="2679"/>
                    <a:pt x="3587" y="2798"/>
                    <a:pt x="3685" y="2840"/>
                  </a:cubicBezTo>
                  <a:cubicBezTo>
                    <a:pt x="3706" y="2849"/>
                    <a:pt x="3723" y="2857"/>
                    <a:pt x="3740" y="2866"/>
                  </a:cubicBezTo>
                  <a:cubicBezTo>
                    <a:pt x="3731" y="2857"/>
                    <a:pt x="3723" y="2849"/>
                    <a:pt x="3710" y="2840"/>
                  </a:cubicBezTo>
                  <a:cubicBezTo>
                    <a:pt x="3634" y="2772"/>
                    <a:pt x="3417" y="2586"/>
                    <a:pt x="3137" y="2340"/>
                  </a:cubicBezTo>
                  <a:cubicBezTo>
                    <a:pt x="2848" y="2089"/>
                    <a:pt x="2492" y="1783"/>
                    <a:pt x="2135" y="1478"/>
                  </a:cubicBezTo>
                  <a:cubicBezTo>
                    <a:pt x="1422" y="862"/>
                    <a:pt x="713" y="243"/>
                    <a:pt x="565" y="103"/>
                  </a:cubicBezTo>
                  <a:cubicBezTo>
                    <a:pt x="505" y="48"/>
                    <a:pt x="480" y="18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0"/>
            <p:cNvSpPr/>
            <p:nvPr/>
          </p:nvSpPr>
          <p:spPr>
            <a:xfrm>
              <a:off x="7268595" y="4492577"/>
              <a:ext cx="831898" cy="636487"/>
            </a:xfrm>
            <a:custGeom>
              <a:avLst/>
              <a:gdLst/>
              <a:ahLst/>
              <a:cxnLst/>
              <a:rect l="l" t="t" r="r" b="b"/>
              <a:pathLst>
                <a:path w="4453" h="3407" extrusionOk="0">
                  <a:moveTo>
                    <a:pt x="968" y="0"/>
                  </a:moveTo>
                  <a:cubicBezTo>
                    <a:pt x="953" y="0"/>
                    <a:pt x="938" y="1"/>
                    <a:pt x="922" y="2"/>
                  </a:cubicBezTo>
                  <a:cubicBezTo>
                    <a:pt x="850" y="6"/>
                    <a:pt x="756" y="28"/>
                    <a:pt x="671" y="57"/>
                  </a:cubicBezTo>
                  <a:cubicBezTo>
                    <a:pt x="582" y="87"/>
                    <a:pt x="497" y="134"/>
                    <a:pt x="421" y="197"/>
                  </a:cubicBezTo>
                  <a:cubicBezTo>
                    <a:pt x="344" y="257"/>
                    <a:pt x="277" y="329"/>
                    <a:pt x="217" y="405"/>
                  </a:cubicBezTo>
                  <a:cubicBezTo>
                    <a:pt x="162" y="482"/>
                    <a:pt x="111" y="558"/>
                    <a:pt x="81" y="626"/>
                  </a:cubicBezTo>
                  <a:cubicBezTo>
                    <a:pt x="18" y="770"/>
                    <a:pt x="18" y="893"/>
                    <a:pt x="9" y="936"/>
                  </a:cubicBezTo>
                  <a:cubicBezTo>
                    <a:pt x="5" y="957"/>
                    <a:pt x="5" y="970"/>
                    <a:pt x="1" y="978"/>
                  </a:cubicBezTo>
                  <a:cubicBezTo>
                    <a:pt x="18" y="1029"/>
                    <a:pt x="39" y="1089"/>
                    <a:pt x="69" y="1169"/>
                  </a:cubicBezTo>
                  <a:cubicBezTo>
                    <a:pt x="111" y="1275"/>
                    <a:pt x="196" y="1479"/>
                    <a:pt x="378" y="1717"/>
                  </a:cubicBezTo>
                  <a:cubicBezTo>
                    <a:pt x="557" y="1954"/>
                    <a:pt x="837" y="2218"/>
                    <a:pt x="1206" y="2443"/>
                  </a:cubicBezTo>
                  <a:cubicBezTo>
                    <a:pt x="1575" y="2668"/>
                    <a:pt x="2025" y="2867"/>
                    <a:pt x="2513" y="3028"/>
                  </a:cubicBezTo>
                  <a:cubicBezTo>
                    <a:pt x="3001" y="3194"/>
                    <a:pt x="3532" y="3317"/>
                    <a:pt x="4071" y="3381"/>
                  </a:cubicBezTo>
                  <a:cubicBezTo>
                    <a:pt x="4109" y="3385"/>
                    <a:pt x="4152" y="3389"/>
                    <a:pt x="4190" y="3393"/>
                  </a:cubicBezTo>
                  <a:cubicBezTo>
                    <a:pt x="4067" y="3347"/>
                    <a:pt x="3812" y="3245"/>
                    <a:pt x="3498" y="3109"/>
                  </a:cubicBezTo>
                  <a:cubicBezTo>
                    <a:pt x="3133" y="2952"/>
                    <a:pt x="2687" y="2744"/>
                    <a:pt x="2263" y="2489"/>
                  </a:cubicBezTo>
                  <a:cubicBezTo>
                    <a:pt x="1838" y="2239"/>
                    <a:pt x="1444" y="1942"/>
                    <a:pt x="1159" y="1662"/>
                  </a:cubicBezTo>
                  <a:cubicBezTo>
                    <a:pt x="871" y="1390"/>
                    <a:pt x="692" y="1148"/>
                    <a:pt x="633" y="1059"/>
                  </a:cubicBezTo>
                  <a:cubicBezTo>
                    <a:pt x="578" y="974"/>
                    <a:pt x="557" y="936"/>
                    <a:pt x="548" y="919"/>
                  </a:cubicBezTo>
                  <a:cubicBezTo>
                    <a:pt x="506" y="940"/>
                    <a:pt x="463" y="961"/>
                    <a:pt x="425" y="974"/>
                  </a:cubicBezTo>
                  <a:cubicBezTo>
                    <a:pt x="306" y="1025"/>
                    <a:pt x="213" y="1046"/>
                    <a:pt x="179" y="1046"/>
                  </a:cubicBezTo>
                  <a:cubicBezTo>
                    <a:pt x="170" y="1047"/>
                    <a:pt x="163" y="1047"/>
                    <a:pt x="156" y="1047"/>
                  </a:cubicBezTo>
                  <a:cubicBezTo>
                    <a:pt x="125" y="1047"/>
                    <a:pt x="119" y="1039"/>
                    <a:pt x="115" y="1025"/>
                  </a:cubicBezTo>
                  <a:cubicBezTo>
                    <a:pt x="111" y="1012"/>
                    <a:pt x="115" y="995"/>
                    <a:pt x="158" y="974"/>
                  </a:cubicBezTo>
                  <a:cubicBezTo>
                    <a:pt x="170" y="966"/>
                    <a:pt x="200" y="953"/>
                    <a:pt x="243" y="936"/>
                  </a:cubicBezTo>
                  <a:cubicBezTo>
                    <a:pt x="238" y="927"/>
                    <a:pt x="238" y="919"/>
                    <a:pt x="243" y="906"/>
                  </a:cubicBezTo>
                  <a:cubicBezTo>
                    <a:pt x="247" y="881"/>
                    <a:pt x="277" y="813"/>
                    <a:pt x="332" y="732"/>
                  </a:cubicBezTo>
                  <a:cubicBezTo>
                    <a:pt x="391" y="651"/>
                    <a:pt x="472" y="562"/>
                    <a:pt x="569" y="486"/>
                  </a:cubicBezTo>
                  <a:cubicBezTo>
                    <a:pt x="667" y="409"/>
                    <a:pt x="773" y="354"/>
                    <a:pt x="866" y="320"/>
                  </a:cubicBezTo>
                  <a:cubicBezTo>
                    <a:pt x="926" y="299"/>
                    <a:pt x="973" y="286"/>
                    <a:pt x="1011" y="278"/>
                  </a:cubicBezTo>
                  <a:cubicBezTo>
                    <a:pt x="1019" y="218"/>
                    <a:pt x="1015" y="168"/>
                    <a:pt x="1015" y="151"/>
                  </a:cubicBezTo>
                  <a:cubicBezTo>
                    <a:pt x="1011" y="104"/>
                    <a:pt x="1015" y="91"/>
                    <a:pt x="1028" y="87"/>
                  </a:cubicBezTo>
                  <a:cubicBezTo>
                    <a:pt x="1032" y="84"/>
                    <a:pt x="1036" y="83"/>
                    <a:pt x="1041" y="83"/>
                  </a:cubicBezTo>
                  <a:cubicBezTo>
                    <a:pt x="1054" y="83"/>
                    <a:pt x="1069" y="92"/>
                    <a:pt x="1087" y="125"/>
                  </a:cubicBezTo>
                  <a:cubicBezTo>
                    <a:pt x="1100" y="151"/>
                    <a:pt x="1121" y="218"/>
                    <a:pt x="1108" y="308"/>
                  </a:cubicBezTo>
                  <a:cubicBezTo>
                    <a:pt x="1108" y="312"/>
                    <a:pt x="1108" y="312"/>
                    <a:pt x="1108" y="312"/>
                  </a:cubicBezTo>
                  <a:cubicBezTo>
                    <a:pt x="1108" y="342"/>
                    <a:pt x="1100" y="371"/>
                    <a:pt x="1091" y="401"/>
                  </a:cubicBezTo>
                  <a:cubicBezTo>
                    <a:pt x="1079" y="435"/>
                    <a:pt x="1066" y="465"/>
                    <a:pt x="1049" y="499"/>
                  </a:cubicBezTo>
                  <a:cubicBezTo>
                    <a:pt x="1066" y="507"/>
                    <a:pt x="1100" y="533"/>
                    <a:pt x="1168" y="584"/>
                  </a:cubicBezTo>
                  <a:cubicBezTo>
                    <a:pt x="1325" y="707"/>
                    <a:pt x="2042" y="1318"/>
                    <a:pt x="2755" y="1933"/>
                  </a:cubicBezTo>
                  <a:cubicBezTo>
                    <a:pt x="3112" y="2239"/>
                    <a:pt x="3468" y="2549"/>
                    <a:pt x="3748" y="2799"/>
                  </a:cubicBezTo>
                  <a:cubicBezTo>
                    <a:pt x="4033" y="3050"/>
                    <a:pt x="4241" y="3249"/>
                    <a:pt x="4313" y="3321"/>
                  </a:cubicBezTo>
                  <a:cubicBezTo>
                    <a:pt x="4351" y="3359"/>
                    <a:pt x="4377" y="3385"/>
                    <a:pt x="4394" y="3406"/>
                  </a:cubicBezTo>
                  <a:cubicBezTo>
                    <a:pt x="4411" y="3406"/>
                    <a:pt x="4428" y="3402"/>
                    <a:pt x="4436" y="3398"/>
                  </a:cubicBezTo>
                  <a:cubicBezTo>
                    <a:pt x="4436" y="3393"/>
                    <a:pt x="4440" y="3393"/>
                    <a:pt x="4440" y="3389"/>
                  </a:cubicBezTo>
                  <a:cubicBezTo>
                    <a:pt x="4440" y="3389"/>
                    <a:pt x="4449" y="3381"/>
                    <a:pt x="4449" y="3381"/>
                  </a:cubicBezTo>
                  <a:cubicBezTo>
                    <a:pt x="4449" y="3381"/>
                    <a:pt x="4453" y="3372"/>
                    <a:pt x="4449" y="3364"/>
                  </a:cubicBezTo>
                  <a:cubicBezTo>
                    <a:pt x="4449" y="3347"/>
                    <a:pt x="4440" y="3321"/>
                    <a:pt x="4423" y="3296"/>
                  </a:cubicBezTo>
                  <a:cubicBezTo>
                    <a:pt x="4411" y="3274"/>
                    <a:pt x="4389" y="3253"/>
                    <a:pt x="4368" y="3228"/>
                  </a:cubicBezTo>
                  <a:lnTo>
                    <a:pt x="4296" y="3156"/>
                  </a:lnTo>
                  <a:cubicBezTo>
                    <a:pt x="4109" y="2965"/>
                    <a:pt x="3922" y="2774"/>
                    <a:pt x="3740" y="2587"/>
                  </a:cubicBezTo>
                  <a:cubicBezTo>
                    <a:pt x="3379" y="2213"/>
                    <a:pt x="3035" y="1861"/>
                    <a:pt x="2730" y="1543"/>
                  </a:cubicBezTo>
                  <a:cubicBezTo>
                    <a:pt x="2428" y="1229"/>
                    <a:pt x="2161" y="949"/>
                    <a:pt x="1953" y="728"/>
                  </a:cubicBezTo>
                  <a:cubicBezTo>
                    <a:pt x="1741" y="511"/>
                    <a:pt x="1575" y="359"/>
                    <a:pt x="1490" y="278"/>
                  </a:cubicBezTo>
                  <a:cubicBezTo>
                    <a:pt x="1397" y="193"/>
                    <a:pt x="1333" y="129"/>
                    <a:pt x="1291" y="87"/>
                  </a:cubicBezTo>
                  <a:cubicBezTo>
                    <a:pt x="1288" y="88"/>
                    <a:pt x="1285" y="88"/>
                    <a:pt x="1281" y="88"/>
                  </a:cubicBezTo>
                  <a:cubicBezTo>
                    <a:pt x="1268" y="88"/>
                    <a:pt x="1248" y="81"/>
                    <a:pt x="1215" y="61"/>
                  </a:cubicBezTo>
                  <a:cubicBezTo>
                    <a:pt x="1184" y="46"/>
                    <a:pt x="1099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0"/>
            <p:cNvSpPr/>
            <p:nvPr/>
          </p:nvSpPr>
          <p:spPr>
            <a:xfrm>
              <a:off x="7396192" y="3453686"/>
              <a:ext cx="709907" cy="1632411"/>
            </a:xfrm>
            <a:custGeom>
              <a:avLst/>
              <a:gdLst/>
              <a:ahLst/>
              <a:cxnLst/>
              <a:rect l="l" t="t" r="r" b="b"/>
              <a:pathLst>
                <a:path w="3800" h="8738" extrusionOk="0">
                  <a:moveTo>
                    <a:pt x="674" y="0"/>
                  </a:moveTo>
                  <a:cubicBezTo>
                    <a:pt x="645" y="0"/>
                    <a:pt x="616" y="5"/>
                    <a:pt x="591" y="11"/>
                  </a:cubicBezTo>
                  <a:cubicBezTo>
                    <a:pt x="578" y="16"/>
                    <a:pt x="570" y="20"/>
                    <a:pt x="561" y="24"/>
                  </a:cubicBezTo>
                  <a:cubicBezTo>
                    <a:pt x="476" y="50"/>
                    <a:pt x="421" y="96"/>
                    <a:pt x="383" y="134"/>
                  </a:cubicBezTo>
                  <a:cubicBezTo>
                    <a:pt x="353" y="164"/>
                    <a:pt x="328" y="194"/>
                    <a:pt x="307" y="224"/>
                  </a:cubicBezTo>
                  <a:cubicBezTo>
                    <a:pt x="302" y="236"/>
                    <a:pt x="294" y="245"/>
                    <a:pt x="290" y="258"/>
                  </a:cubicBezTo>
                  <a:lnTo>
                    <a:pt x="290" y="262"/>
                  </a:lnTo>
                  <a:cubicBezTo>
                    <a:pt x="281" y="279"/>
                    <a:pt x="273" y="296"/>
                    <a:pt x="268" y="317"/>
                  </a:cubicBezTo>
                  <a:cubicBezTo>
                    <a:pt x="239" y="385"/>
                    <a:pt x="188" y="512"/>
                    <a:pt x="137" y="695"/>
                  </a:cubicBezTo>
                  <a:cubicBezTo>
                    <a:pt x="86" y="877"/>
                    <a:pt x="39" y="1111"/>
                    <a:pt x="22" y="1387"/>
                  </a:cubicBezTo>
                  <a:cubicBezTo>
                    <a:pt x="1" y="1658"/>
                    <a:pt x="9" y="1964"/>
                    <a:pt x="39" y="2286"/>
                  </a:cubicBezTo>
                  <a:cubicBezTo>
                    <a:pt x="73" y="2609"/>
                    <a:pt x="124" y="2948"/>
                    <a:pt x="175" y="3288"/>
                  </a:cubicBezTo>
                  <a:cubicBezTo>
                    <a:pt x="230" y="3628"/>
                    <a:pt x="298" y="3963"/>
                    <a:pt x="383" y="4273"/>
                  </a:cubicBezTo>
                  <a:cubicBezTo>
                    <a:pt x="468" y="4587"/>
                    <a:pt x="574" y="4875"/>
                    <a:pt x="684" y="5126"/>
                  </a:cubicBezTo>
                  <a:cubicBezTo>
                    <a:pt x="909" y="5627"/>
                    <a:pt x="1155" y="5966"/>
                    <a:pt x="1232" y="6089"/>
                  </a:cubicBezTo>
                  <a:cubicBezTo>
                    <a:pt x="1257" y="6123"/>
                    <a:pt x="1274" y="6149"/>
                    <a:pt x="1291" y="6174"/>
                  </a:cubicBezTo>
                  <a:cubicBezTo>
                    <a:pt x="1304" y="6187"/>
                    <a:pt x="1321" y="6200"/>
                    <a:pt x="1334" y="6217"/>
                  </a:cubicBezTo>
                  <a:cubicBezTo>
                    <a:pt x="1550" y="6433"/>
                    <a:pt x="1818" y="6709"/>
                    <a:pt x="2123" y="7023"/>
                  </a:cubicBezTo>
                  <a:cubicBezTo>
                    <a:pt x="2429" y="7337"/>
                    <a:pt x="2773" y="7689"/>
                    <a:pt x="3138" y="8059"/>
                  </a:cubicBezTo>
                  <a:cubicBezTo>
                    <a:pt x="3320" y="8245"/>
                    <a:pt x="3507" y="8432"/>
                    <a:pt x="3694" y="8627"/>
                  </a:cubicBezTo>
                  <a:lnTo>
                    <a:pt x="3766" y="8700"/>
                  </a:lnTo>
                  <a:cubicBezTo>
                    <a:pt x="3778" y="8708"/>
                    <a:pt x="3787" y="8721"/>
                    <a:pt x="3800" y="8738"/>
                  </a:cubicBezTo>
                  <a:cubicBezTo>
                    <a:pt x="3778" y="8683"/>
                    <a:pt x="3745" y="8619"/>
                    <a:pt x="3694" y="8534"/>
                  </a:cubicBezTo>
                  <a:cubicBezTo>
                    <a:pt x="3634" y="8432"/>
                    <a:pt x="3503" y="8241"/>
                    <a:pt x="3295" y="8004"/>
                  </a:cubicBezTo>
                  <a:cubicBezTo>
                    <a:pt x="3133" y="7808"/>
                    <a:pt x="2917" y="7579"/>
                    <a:pt x="2675" y="7320"/>
                  </a:cubicBezTo>
                  <a:cubicBezTo>
                    <a:pt x="2620" y="7261"/>
                    <a:pt x="2565" y="7201"/>
                    <a:pt x="2505" y="7138"/>
                  </a:cubicBezTo>
                  <a:cubicBezTo>
                    <a:pt x="2200" y="6802"/>
                    <a:pt x="1847" y="6425"/>
                    <a:pt x="1533" y="5975"/>
                  </a:cubicBezTo>
                  <a:cubicBezTo>
                    <a:pt x="1376" y="5750"/>
                    <a:pt x="1240" y="5499"/>
                    <a:pt x="1130" y="5240"/>
                  </a:cubicBezTo>
                  <a:cubicBezTo>
                    <a:pt x="1020" y="4977"/>
                    <a:pt x="930" y="4701"/>
                    <a:pt x="867" y="4426"/>
                  </a:cubicBezTo>
                  <a:cubicBezTo>
                    <a:pt x="731" y="3865"/>
                    <a:pt x="684" y="3288"/>
                    <a:pt x="697" y="2745"/>
                  </a:cubicBezTo>
                  <a:cubicBezTo>
                    <a:pt x="706" y="2201"/>
                    <a:pt x="765" y="1688"/>
                    <a:pt x="833" y="1238"/>
                  </a:cubicBezTo>
                  <a:cubicBezTo>
                    <a:pt x="871" y="1009"/>
                    <a:pt x="909" y="797"/>
                    <a:pt x="943" y="606"/>
                  </a:cubicBezTo>
                  <a:cubicBezTo>
                    <a:pt x="977" y="419"/>
                    <a:pt x="977" y="236"/>
                    <a:pt x="905" y="117"/>
                  </a:cubicBezTo>
                  <a:cubicBezTo>
                    <a:pt x="867" y="62"/>
                    <a:pt x="812" y="24"/>
                    <a:pt x="752" y="11"/>
                  </a:cubicBezTo>
                  <a:cubicBezTo>
                    <a:pt x="727" y="3"/>
                    <a:pt x="700" y="0"/>
                    <a:pt x="674" y="0"/>
                  </a:cubicBezTo>
                  <a:close/>
                </a:path>
              </a:pathLst>
            </a:custGeom>
            <a:solidFill>
              <a:srgbClr val="ACC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0"/>
            <p:cNvSpPr/>
            <p:nvPr/>
          </p:nvSpPr>
          <p:spPr>
            <a:xfrm>
              <a:off x="7820454" y="3688702"/>
              <a:ext cx="315722" cy="66694"/>
            </a:xfrm>
            <a:custGeom>
              <a:avLst/>
              <a:gdLst/>
              <a:ahLst/>
              <a:cxnLst/>
              <a:rect l="l" t="t" r="r" b="b"/>
              <a:pathLst>
                <a:path w="1690" h="357" extrusionOk="0">
                  <a:moveTo>
                    <a:pt x="1311" y="0"/>
                  </a:moveTo>
                  <a:cubicBezTo>
                    <a:pt x="1165" y="0"/>
                    <a:pt x="991" y="13"/>
                    <a:pt x="824" y="39"/>
                  </a:cubicBezTo>
                  <a:cubicBezTo>
                    <a:pt x="629" y="69"/>
                    <a:pt x="438" y="120"/>
                    <a:pt x="289" y="175"/>
                  </a:cubicBezTo>
                  <a:cubicBezTo>
                    <a:pt x="149" y="226"/>
                    <a:pt x="43" y="269"/>
                    <a:pt x="1" y="290"/>
                  </a:cubicBezTo>
                  <a:cubicBezTo>
                    <a:pt x="60" y="303"/>
                    <a:pt x="137" y="320"/>
                    <a:pt x="221" y="332"/>
                  </a:cubicBezTo>
                  <a:cubicBezTo>
                    <a:pt x="321" y="347"/>
                    <a:pt x="435" y="357"/>
                    <a:pt x="554" y="357"/>
                  </a:cubicBezTo>
                  <a:cubicBezTo>
                    <a:pt x="673" y="357"/>
                    <a:pt x="799" y="347"/>
                    <a:pt x="922" y="324"/>
                  </a:cubicBezTo>
                  <a:cubicBezTo>
                    <a:pt x="1172" y="281"/>
                    <a:pt x="1410" y="188"/>
                    <a:pt x="1584" y="86"/>
                  </a:cubicBezTo>
                  <a:cubicBezTo>
                    <a:pt x="1622" y="65"/>
                    <a:pt x="1660" y="39"/>
                    <a:pt x="1690" y="18"/>
                  </a:cubicBezTo>
                  <a:cubicBezTo>
                    <a:pt x="1648" y="18"/>
                    <a:pt x="1529" y="5"/>
                    <a:pt x="1372" y="1"/>
                  </a:cubicBezTo>
                  <a:cubicBezTo>
                    <a:pt x="1352" y="1"/>
                    <a:pt x="1332" y="0"/>
                    <a:pt x="131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0"/>
            <p:cNvSpPr/>
            <p:nvPr/>
          </p:nvSpPr>
          <p:spPr>
            <a:xfrm>
              <a:off x="7829982" y="3767352"/>
              <a:ext cx="379987" cy="1320426"/>
            </a:xfrm>
            <a:custGeom>
              <a:avLst/>
              <a:gdLst/>
              <a:ahLst/>
              <a:cxnLst/>
              <a:rect l="l" t="t" r="r" b="b"/>
              <a:pathLst>
                <a:path w="2034" h="7068" extrusionOk="0">
                  <a:moveTo>
                    <a:pt x="52" y="0"/>
                  </a:moveTo>
                  <a:cubicBezTo>
                    <a:pt x="47" y="5"/>
                    <a:pt x="47" y="13"/>
                    <a:pt x="47" y="26"/>
                  </a:cubicBezTo>
                  <a:cubicBezTo>
                    <a:pt x="43" y="64"/>
                    <a:pt x="30" y="128"/>
                    <a:pt x="18" y="247"/>
                  </a:cubicBezTo>
                  <a:cubicBezTo>
                    <a:pt x="9" y="323"/>
                    <a:pt x="1" y="480"/>
                    <a:pt x="22" y="684"/>
                  </a:cubicBezTo>
                  <a:cubicBezTo>
                    <a:pt x="39" y="892"/>
                    <a:pt x="90" y="1155"/>
                    <a:pt x="162" y="1448"/>
                  </a:cubicBezTo>
                  <a:cubicBezTo>
                    <a:pt x="238" y="1745"/>
                    <a:pt x="319" y="2076"/>
                    <a:pt x="387" y="2432"/>
                  </a:cubicBezTo>
                  <a:cubicBezTo>
                    <a:pt x="455" y="2785"/>
                    <a:pt x="518" y="3158"/>
                    <a:pt x="582" y="3532"/>
                  </a:cubicBezTo>
                  <a:cubicBezTo>
                    <a:pt x="646" y="3905"/>
                    <a:pt x="714" y="4279"/>
                    <a:pt x="790" y="4627"/>
                  </a:cubicBezTo>
                  <a:cubicBezTo>
                    <a:pt x="867" y="4979"/>
                    <a:pt x="960" y="5306"/>
                    <a:pt x="1058" y="5595"/>
                  </a:cubicBezTo>
                  <a:cubicBezTo>
                    <a:pt x="1249" y="6168"/>
                    <a:pt x="1473" y="6571"/>
                    <a:pt x="1554" y="6711"/>
                  </a:cubicBezTo>
                  <a:cubicBezTo>
                    <a:pt x="1584" y="6762"/>
                    <a:pt x="1605" y="6800"/>
                    <a:pt x="1622" y="6834"/>
                  </a:cubicBezTo>
                  <a:cubicBezTo>
                    <a:pt x="1669" y="6868"/>
                    <a:pt x="1720" y="6906"/>
                    <a:pt x="1762" y="6932"/>
                  </a:cubicBezTo>
                  <a:cubicBezTo>
                    <a:pt x="1864" y="6995"/>
                    <a:pt x="1953" y="7042"/>
                    <a:pt x="2034" y="7067"/>
                  </a:cubicBezTo>
                  <a:cubicBezTo>
                    <a:pt x="2008" y="7029"/>
                    <a:pt x="1974" y="6974"/>
                    <a:pt x="1923" y="6881"/>
                  </a:cubicBezTo>
                  <a:cubicBezTo>
                    <a:pt x="1847" y="6736"/>
                    <a:pt x="1647" y="6316"/>
                    <a:pt x="1495" y="5722"/>
                  </a:cubicBezTo>
                  <a:cubicBezTo>
                    <a:pt x="1333" y="5128"/>
                    <a:pt x="1232" y="4372"/>
                    <a:pt x="1172" y="3617"/>
                  </a:cubicBezTo>
                  <a:cubicBezTo>
                    <a:pt x="1113" y="2857"/>
                    <a:pt x="1074" y="2101"/>
                    <a:pt x="998" y="1499"/>
                  </a:cubicBezTo>
                  <a:cubicBezTo>
                    <a:pt x="930" y="892"/>
                    <a:pt x="837" y="442"/>
                    <a:pt x="799" y="285"/>
                  </a:cubicBezTo>
                  <a:cubicBezTo>
                    <a:pt x="765" y="140"/>
                    <a:pt x="752" y="73"/>
                    <a:pt x="748" y="43"/>
                  </a:cubicBezTo>
                  <a:cubicBezTo>
                    <a:pt x="675" y="50"/>
                    <a:pt x="603" y="53"/>
                    <a:pt x="533" y="53"/>
                  </a:cubicBezTo>
                  <a:cubicBezTo>
                    <a:pt x="397" y="53"/>
                    <a:pt x="268" y="41"/>
                    <a:pt x="153" y="22"/>
                  </a:cubicBezTo>
                  <a:cubicBezTo>
                    <a:pt x="120" y="13"/>
                    <a:pt x="81" y="9"/>
                    <a:pt x="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0"/>
            <p:cNvSpPr/>
            <p:nvPr/>
          </p:nvSpPr>
          <p:spPr>
            <a:xfrm>
              <a:off x="7974391" y="3719714"/>
              <a:ext cx="280787" cy="1371801"/>
            </a:xfrm>
            <a:custGeom>
              <a:avLst/>
              <a:gdLst/>
              <a:ahLst/>
              <a:cxnLst/>
              <a:rect l="l" t="t" r="r" b="b"/>
              <a:pathLst>
                <a:path w="1503" h="7343" extrusionOk="0">
                  <a:moveTo>
                    <a:pt x="836" y="1"/>
                  </a:moveTo>
                  <a:lnTo>
                    <a:pt x="836" y="1"/>
                  </a:lnTo>
                  <a:cubicBezTo>
                    <a:pt x="828" y="5"/>
                    <a:pt x="824" y="9"/>
                    <a:pt x="819" y="13"/>
                  </a:cubicBezTo>
                  <a:cubicBezTo>
                    <a:pt x="726" y="73"/>
                    <a:pt x="620" y="124"/>
                    <a:pt x="501" y="171"/>
                  </a:cubicBezTo>
                  <a:cubicBezTo>
                    <a:pt x="382" y="217"/>
                    <a:pt x="255" y="251"/>
                    <a:pt x="123" y="277"/>
                  </a:cubicBezTo>
                  <a:cubicBezTo>
                    <a:pt x="81" y="285"/>
                    <a:pt x="43" y="289"/>
                    <a:pt x="0" y="294"/>
                  </a:cubicBezTo>
                  <a:cubicBezTo>
                    <a:pt x="13" y="323"/>
                    <a:pt x="34" y="387"/>
                    <a:pt x="77" y="523"/>
                  </a:cubicBezTo>
                  <a:cubicBezTo>
                    <a:pt x="119" y="680"/>
                    <a:pt x="225" y="1134"/>
                    <a:pt x="301" y="1741"/>
                  </a:cubicBezTo>
                  <a:cubicBezTo>
                    <a:pt x="378" y="2344"/>
                    <a:pt x="420" y="3103"/>
                    <a:pt x="480" y="3859"/>
                  </a:cubicBezTo>
                  <a:cubicBezTo>
                    <a:pt x="539" y="4614"/>
                    <a:pt x="637" y="5366"/>
                    <a:pt x="790" y="5951"/>
                  </a:cubicBezTo>
                  <a:cubicBezTo>
                    <a:pt x="938" y="6541"/>
                    <a:pt x="1129" y="6962"/>
                    <a:pt x="1197" y="7110"/>
                  </a:cubicBezTo>
                  <a:cubicBezTo>
                    <a:pt x="1252" y="7229"/>
                    <a:pt x="1282" y="7293"/>
                    <a:pt x="1295" y="7331"/>
                  </a:cubicBezTo>
                  <a:cubicBezTo>
                    <a:pt x="1326" y="7339"/>
                    <a:pt x="1355" y="7342"/>
                    <a:pt x="1381" y="7342"/>
                  </a:cubicBezTo>
                  <a:cubicBezTo>
                    <a:pt x="1410" y="7342"/>
                    <a:pt x="1436" y="7338"/>
                    <a:pt x="1456" y="7331"/>
                  </a:cubicBezTo>
                  <a:cubicBezTo>
                    <a:pt x="1473" y="7327"/>
                    <a:pt x="1486" y="7318"/>
                    <a:pt x="1503" y="7310"/>
                  </a:cubicBezTo>
                  <a:cubicBezTo>
                    <a:pt x="1490" y="7276"/>
                    <a:pt x="1473" y="7203"/>
                    <a:pt x="1443" y="7059"/>
                  </a:cubicBezTo>
                  <a:cubicBezTo>
                    <a:pt x="1414" y="6898"/>
                    <a:pt x="1333" y="6435"/>
                    <a:pt x="1265" y="5820"/>
                  </a:cubicBezTo>
                  <a:cubicBezTo>
                    <a:pt x="1231" y="5510"/>
                    <a:pt x="1201" y="5166"/>
                    <a:pt x="1176" y="4797"/>
                  </a:cubicBezTo>
                  <a:cubicBezTo>
                    <a:pt x="1155" y="4432"/>
                    <a:pt x="1142" y="4046"/>
                    <a:pt x="1138" y="3659"/>
                  </a:cubicBezTo>
                  <a:cubicBezTo>
                    <a:pt x="1125" y="2891"/>
                    <a:pt x="1116" y="2119"/>
                    <a:pt x="1053" y="1503"/>
                  </a:cubicBezTo>
                  <a:cubicBezTo>
                    <a:pt x="998" y="888"/>
                    <a:pt x="904" y="429"/>
                    <a:pt x="874" y="268"/>
                  </a:cubicBezTo>
                  <a:cubicBezTo>
                    <a:pt x="841" y="86"/>
                    <a:pt x="832" y="22"/>
                    <a:pt x="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0"/>
            <p:cNvSpPr/>
            <p:nvPr/>
          </p:nvSpPr>
          <p:spPr>
            <a:xfrm>
              <a:off x="7709484" y="3586326"/>
              <a:ext cx="586233" cy="1496595"/>
            </a:xfrm>
            <a:custGeom>
              <a:avLst/>
              <a:gdLst/>
              <a:ahLst/>
              <a:cxnLst/>
              <a:rect l="l" t="t" r="r" b="b"/>
              <a:pathLst>
                <a:path w="3138" h="8011" extrusionOk="0">
                  <a:moveTo>
                    <a:pt x="1864" y="0"/>
                  </a:moveTo>
                  <a:cubicBezTo>
                    <a:pt x="1721" y="0"/>
                    <a:pt x="1573" y="6"/>
                    <a:pt x="1427" y="19"/>
                  </a:cubicBezTo>
                  <a:cubicBezTo>
                    <a:pt x="1236" y="40"/>
                    <a:pt x="1049" y="78"/>
                    <a:pt x="875" y="133"/>
                  </a:cubicBezTo>
                  <a:cubicBezTo>
                    <a:pt x="697" y="188"/>
                    <a:pt x="535" y="244"/>
                    <a:pt x="404" y="320"/>
                  </a:cubicBezTo>
                  <a:cubicBezTo>
                    <a:pt x="276" y="392"/>
                    <a:pt x="183" y="486"/>
                    <a:pt x="128" y="575"/>
                  </a:cubicBezTo>
                  <a:cubicBezTo>
                    <a:pt x="73" y="660"/>
                    <a:pt x="47" y="736"/>
                    <a:pt x="34" y="770"/>
                  </a:cubicBezTo>
                  <a:cubicBezTo>
                    <a:pt x="17" y="817"/>
                    <a:pt x="9" y="846"/>
                    <a:pt x="1" y="868"/>
                  </a:cubicBezTo>
                  <a:cubicBezTo>
                    <a:pt x="1" y="914"/>
                    <a:pt x="1" y="986"/>
                    <a:pt x="1" y="1093"/>
                  </a:cubicBezTo>
                  <a:cubicBezTo>
                    <a:pt x="1" y="1283"/>
                    <a:pt x="1" y="1827"/>
                    <a:pt x="119" y="2540"/>
                  </a:cubicBezTo>
                  <a:cubicBezTo>
                    <a:pt x="238" y="3249"/>
                    <a:pt x="459" y="4119"/>
                    <a:pt x="760" y="4963"/>
                  </a:cubicBezTo>
                  <a:cubicBezTo>
                    <a:pt x="909" y="5388"/>
                    <a:pt x="1070" y="5808"/>
                    <a:pt x="1244" y="6199"/>
                  </a:cubicBezTo>
                  <a:cubicBezTo>
                    <a:pt x="1418" y="6585"/>
                    <a:pt x="1584" y="6954"/>
                    <a:pt x="1783" y="7251"/>
                  </a:cubicBezTo>
                  <a:cubicBezTo>
                    <a:pt x="1898" y="7425"/>
                    <a:pt x="2021" y="7574"/>
                    <a:pt x="2148" y="7693"/>
                  </a:cubicBezTo>
                  <a:cubicBezTo>
                    <a:pt x="2051" y="7544"/>
                    <a:pt x="1826" y="7149"/>
                    <a:pt x="1635" y="6589"/>
                  </a:cubicBezTo>
                  <a:cubicBezTo>
                    <a:pt x="1533" y="6300"/>
                    <a:pt x="1439" y="5974"/>
                    <a:pt x="1359" y="5621"/>
                  </a:cubicBezTo>
                  <a:cubicBezTo>
                    <a:pt x="1278" y="5269"/>
                    <a:pt x="1210" y="4895"/>
                    <a:pt x="1146" y="4522"/>
                  </a:cubicBezTo>
                  <a:cubicBezTo>
                    <a:pt x="1083" y="4148"/>
                    <a:pt x="1019" y="3775"/>
                    <a:pt x="955" y="3418"/>
                  </a:cubicBezTo>
                  <a:cubicBezTo>
                    <a:pt x="888" y="3066"/>
                    <a:pt x="811" y="2735"/>
                    <a:pt x="739" y="2442"/>
                  </a:cubicBezTo>
                  <a:cubicBezTo>
                    <a:pt x="667" y="2145"/>
                    <a:pt x="616" y="1878"/>
                    <a:pt x="603" y="1665"/>
                  </a:cubicBezTo>
                  <a:cubicBezTo>
                    <a:pt x="582" y="1453"/>
                    <a:pt x="599" y="1292"/>
                    <a:pt x="612" y="1211"/>
                  </a:cubicBezTo>
                  <a:cubicBezTo>
                    <a:pt x="629" y="1088"/>
                    <a:pt x="654" y="1020"/>
                    <a:pt x="667" y="986"/>
                  </a:cubicBezTo>
                  <a:cubicBezTo>
                    <a:pt x="671" y="978"/>
                    <a:pt x="671" y="969"/>
                    <a:pt x="675" y="965"/>
                  </a:cubicBezTo>
                  <a:cubicBezTo>
                    <a:pt x="531" y="927"/>
                    <a:pt x="429" y="880"/>
                    <a:pt x="391" y="863"/>
                  </a:cubicBezTo>
                  <a:cubicBezTo>
                    <a:pt x="315" y="821"/>
                    <a:pt x="315" y="804"/>
                    <a:pt x="319" y="791"/>
                  </a:cubicBezTo>
                  <a:cubicBezTo>
                    <a:pt x="321" y="784"/>
                    <a:pt x="329" y="777"/>
                    <a:pt x="350" y="777"/>
                  </a:cubicBezTo>
                  <a:cubicBezTo>
                    <a:pt x="365" y="777"/>
                    <a:pt x="386" y="780"/>
                    <a:pt x="416" y="787"/>
                  </a:cubicBezTo>
                  <a:cubicBezTo>
                    <a:pt x="438" y="791"/>
                    <a:pt x="467" y="804"/>
                    <a:pt x="506" y="812"/>
                  </a:cubicBezTo>
                  <a:cubicBezTo>
                    <a:pt x="510" y="804"/>
                    <a:pt x="523" y="791"/>
                    <a:pt x="548" y="770"/>
                  </a:cubicBezTo>
                  <a:cubicBezTo>
                    <a:pt x="582" y="744"/>
                    <a:pt x="688" y="681"/>
                    <a:pt x="841" y="621"/>
                  </a:cubicBezTo>
                  <a:cubicBezTo>
                    <a:pt x="994" y="558"/>
                    <a:pt x="1193" y="498"/>
                    <a:pt x="1397" y="469"/>
                  </a:cubicBezTo>
                  <a:cubicBezTo>
                    <a:pt x="1540" y="444"/>
                    <a:pt x="1688" y="435"/>
                    <a:pt x="1820" y="435"/>
                  </a:cubicBezTo>
                  <a:cubicBezTo>
                    <a:pt x="1871" y="435"/>
                    <a:pt x="1920" y="436"/>
                    <a:pt x="1966" y="439"/>
                  </a:cubicBezTo>
                  <a:cubicBezTo>
                    <a:pt x="2131" y="452"/>
                    <a:pt x="2254" y="477"/>
                    <a:pt x="2297" y="490"/>
                  </a:cubicBezTo>
                  <a:cubicBezTo>
                    <a:pt x="2322" y="498"/>
                    <a:pt x="2339" y="507"/>
                    <a:pt x="2352" y="515"/>
                  </a:cubicBezTo>
                  <a:cubicBezTo>
                    <a:pt x="2360" y="507"/>
                    <a:pt x="2373" y="494"/>
                    <a:pt x="2382" y="486"/>
                  </a:cubicBezTo>
                  <a:cubicBezTo>
                    <a:pt x="2428" y="439"/>
                    <a:pt x="2450" y="396"/>
                    <a:pt x="2462" y="375"/>
                  </a:cubicBezTo>
                  <a:cubicBezTo>
                    <a:pt x="2492" y="307"/>
                    <a:pt x="2496" y="290"/>
                    <a:pt x="2513" y="290"/>
                  </a:cubicBezTo>
                  <a:cubicBezTo>
                    <a:pt x="2522" y="290"/>
                    <a:pt x="2526" y="295"/>
                    <a:pt x="2534" y="312"/>
                  </a:cubicBezTo>
                  <a:cubicBezTo>
                    <a:pt x="2539" y="324"/>
                    <a:pt x="2543" y="354"/>
                    <a:pt x="2534" y="401"/>
                  </a:cubicBezTo>
                  <a:cubicBezTo>
                    <a:pt x="2530" y="430"/>
                    <a:pt x="2505" y="490"/>
                    <a:pt x="2454" y="549"/>
                  </a:cubicBezTo>
                  <a:cubicBezTo>
                    <a:pt x="2411" y="604"/>
                    <a:pt x="2343" y="660"/>
                    <a:pt x="2263" y="711"/>
                  </a:cubicBezTo>
                  <a:cubicBezTo>
                    <a:pt x="2276" y="723"/>
                    <a:pt x="2297" y="774"/>
                    <a:pt x="2343" y="965"/>
                  </a:cubicBezTo>
                  <a:cubicBezTo>
                    <a:pt x="2382" y="1126"/>
                    <a:pt x="2479" y="1589"/>
                    <a:pt x="2543" y="2205"/>
                  </a:cubicBezTo>
                  <a:cubicBezTo>
                    <a:pt x="2611" y="2824"/>
                    <a:pt x="2624" y="3597"/>
                    <a:pt x="2636" y="4369"/>
                  </a:cubicBezTo>
                  <a:cubicBezTo>
                    <a:pt x="2641" y="4751"/>
                    <a:pt x="2653" y="5137"/>
                    <a:pt x="2674" y="5502"/>
                  </a:cubicBezTo>
                  <a:cubicBezTo>
                    <a:pt x="2696" y="5867"/>
                    <a:pt x="2725" y="6211"/>
                    <a:pt x="2755" y="6521"/>
                  </a:cubicBezTo>
                  <a:cubicBezTo>
                    <a:pt x="2819" y="7137"/>
                    <a:pt x="2891" y="7599"/>
                    <a:pt x="2912" y="7760"/>
                  </a:cubicBezTo>
                  <a:cubicBezTo>
                    <a:pt x="2929" y="7896"/>
                    <a:pt x="2938" y="7968"/>
                    <a:pt x="2942" y="8011"/>
                  </a:cubicBezTo>
                  <a:cubicBezTo>
                    <a:pt x="2963" y="7990"/>
                    <a:pt x="2980" y="7973"/>
                    <a:pt x="2989" y="7951"/>
                  </a:cubicBezTo>
                  <a:cubicBezTo>
                    <a:pt x="3010" y="7917"/>
                    <a:pt x="3014" y="7888"/>
                    <a:pt x="3018" y="7871"/>
                  </a:cubicBezTo>
                  <a:cubicBezTo>
                    <a:pt x="3014" y="7828"/>
                    <a:pt x="3010" y="7816"/>
                    <a:pt x="3018" y="7811"/>
                  </a:cubicBezTo>
                  <a:cubicBezTo>
                    <a:pt x="3018" y="7809"/>
                    <a:pt x="3019" y="7808"/>
                    <a:pt x="3021" y="7808"/>
                  </a:cubicBezTo>
                  <a:cubicBezTo>
                    <a:pt x="3023" y="7808"/>
                    <a:pt x="3025" y="7809"/>
                    <a:pt x="3027" y="7811"/>
                  </a:cubicBezTo>
                  <a:cubicBezTo>
                    <a:pt x="3023" y="7782"/>
                    <a:pt x="3023" y="7752"/>
                    <a:pt x="3027" y="7718"/>
                  </a:cubicBezTo>
                  <a:cubicBezTo>
                    <a:pt x="3031" y="7659"/>
                    <a:pt x="3048" y="7574"/>
                    <a:pt x="3112" y="7425"/>
                  </a:cubicBezTo>
                  <a:lnTo>
                    <a:pt x="3120" y="7412"/>
                  </a:lnTo>
                  <a:cubicBezTo>
                    <a:pt x="3124" y="7400"/>
                    <a:pt x="3133" y="7383"/>
                    <a:pt x="3137" y="7366"/>
                  </a:cubicBezTo>
                  <a:cubicBezTo>
                    <a:pt x="3133" y="7323"/>
                    <a:pt x="3129" y="7260"/>
                    <a:pt x="3120" y="7158"/>
                  </a:cubicBezTo>
                  <a:cubicBezTo>
                    <a:pt x="3116" y="7069"/>
                    <a:pt x="3112" y="6895"/>
                    <a:pt x="3103" y="6640"/>
                  </a:cubicBezTo>
                  <a:cubicBezTo>
                    <a:pt x="3086" y="5889"/>
                    <a:pt x="3052" y="4513"/>
                    <a:pt x="3001" y="3257"/>
                  </a:cubicBezTo>
                  <a:cubicBezTo>
                    <a:pt x="2955" y="2022"/>
                    <a:pt x="2891" y="902"/>
                    <a:pt x="2887" y="600"/>
                  </a:cubicBezTo>
                  <a:cubicBezTo>
                    <a:pt x="2878" y="583"/>
                    <a:pt x="2874" y="549"/>
                    <a:pt x="2861" y="473"/>
                  </a:cubicBezTo>
                  <a:cubicBezTo>
                    <a:pt x="2853" y="435"/>
                    <a:pt x="2840" y="362"/>
                    <a:pt x="2785" y="282"/>
                  </a:cubicBezTo>
                  <a:cubicBezTo>
                    <a:pt x="2730" y="205"/>
                    <a:pt x="2624" y="121"/>
                    <a:pt x="2488" y="70"/>
                  </a:cubicBezTo>
                  <a:cubicBezTo>
                    <a:pt x="2352" y="14"/>
                    <a:pt x="2182" y="6"/>
                    <a:pt x="1995" y="2"/>
                  </a:cubicBezTo>
                  <a:cubicBezTo>
                    <a:pt x="1952" y="1"/>
                    <a:pt x="1908" y="0"/>
                    <a:pt x="1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0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896" y="64"/>
                    <a:pt x="858" y="85"/>
                    <a:pt x="815" y="119"/>
                  </a:cubicBezTo>
                  <a:cubicBezTo>
                    <a:pt x="769" y="157"/>
                    <a:pt x="701" y="225"/>
                    <a:pt x="650" y="327"/>
                  </a:cubicBezTo>
                  <a:cubicBezTo>
                    <a:pt x="595" y="433"/>
                    <a:pt x="561" y="573"/>
                    <a:pt x="544" y="739"/>
                  </a:cubicBezTo>
                  <a:cubicBezTo>
                    <a:pt x="527" y="909"/>
                    <a:pt x="531" y="1108"/>
                    <a:pt x="527" y="1320"/>
                  </a:cubicBezTo>
                  <a:cubicBezTo>
                    <a:pt x="523" y="1537"/>
                    <a:pt x="527" y="1770"/>
                    <a:pt x="527" y="2016"/>
                  </a:cubicBezTo>
                  <a:cubicBezTo>
                    <a:pt x="540" y="2517"/>
                    <a:pt x="561" y="3073"/>
                    <a:pt x="595" y="3663"/>
                  </a:cubicBezTo>
                  <a:cubicBezTo>
                    <a:pt x="624" y="4253"/>
                    <a:pt x="663" y="4873"/>
                    <a:pt x="688" y="5492"/>
                  </a:cubicBezTo>
                  <a:cubicBezTo>
                    <a:pt x="709" y="6116"/>
                    <a:pt x="718" y="6740"/>
                    <a:pt x="697" y="7330"/>
                  </a:cubicBezTo>
                  <a:cubicBezTo>
                    <a:pt x="680" y="7925"/>
                    <a:pt x="620" y="8485"/>
                    <a:pt x="544" y="8977"/>
                  </a:cubicBezTo>
                  <a:cubicBezTo>
                    <a:pt x="472" y="9478"/>
                    <a:pt x="366" y="9902"/>
                    <a:pt x="281" y="10238"/>
                  </a:cubicBezTo>
                  <a:cubicBezTo>
                    <a:pt x="196" y="10577"/>
                    <a:pt x="132" y="10823"/>
                    <a:pt x="98" y="10951"/>
                  </a:cubicBezTo>
                  <a:cubicBezTo>
                    <a:pt x="85" y="11002"/>
                    <a:pt x="77" y="11044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0"/>
            <p:cNvSpPr/>
            <p:nvPr/>
          </p:nvSpPr>
          <p:spPr>
            <a:xfrm>
              <a:off x="8770420" y="3461906"/>
              <a:ext cx="328425" cy="127970"/>
            </a:xfrm>
            <a:custGeom>
              <a:avLst/>
              <a:gdLst/>
              <a:ahLst/>
              <a:cxnLst/>
              <a:rect l="l" t="t" r="r" b="b"/>
              <a:pathLst>
                <a:path w="1758" h="685" extrusionOk="0">
                  <a:moveTo>
                    <a:pt x="365" y="1"/>
                  </a:moveTo>
                  <a:cubicBezTo>
                    <a:pt x="211" y="1"/>
                    <a:pt x="98" y="18"/>
                    <a:pt x="51" y="18"/>
                  </a:cubicBezTo>
                  <a:cubicBezTo>
                    <a:pt x="41" y="20"/>
                    <a:pt x="31" y="21"/>
                    <a:pt x="23" y="21"/>
                  </a:cubicBezTo>
                  <a:cubicBezTo>
                    <a:pt x="14" y="21"/>
                    <a:pt x="7" y="20"/>
                    <a:pt x="1" y="18"/>
                  </a:cubicBezTo>
                  <a:lnTo>
                    <a:pt x="1" y="18"/>
                  </a:lnTo>
                  <a:cubicBezTo>
                    <a:pt x="51" y="78"/>
                    <a:pt x="111" y="137"/>
                    <a:pt x="183" y="205"/>
                  </a:cubicBezTo>
                  <a:cubicBezTo>
                    <a:pt x="361" y="362"/>
                    <a:pt x="616" y="523"/>
                    <a:pt x="900" y="604"/>
                  </a:cubicBezTo>
                  <a:cubicBezTo>
                    <a:pt x="1064" y="654"/>
                    <a:pt x="1238" y="684"/>
                    <a:pt x="1397" y="684"/>
                  </a:cubicBezTo>
                  <a:cubicBezTo>
                    <a:pt x="1510" y="684"/>
                    <a:pt x="1614" y="669"/>
                    <a:pt x="1703" y="634"/>
                  </a:cubicBezTo>
                  <a:cubicBezTo>
                    <a:pt x="1724" y="625"/>
                    <a:pt x="1741" y="617"/>
                    <a:pt x="1758" y="608"/>
                  </a:cubicBezTo>
                  <a:cubicBezTo>
                    <a:pt x="1745" y="566"/>
                    <a:pt x="1707" y="447"/>
                    <a:pt x="1571" y="349"/>
                  </a:cubicBezTo>
                  <a:cubicBezTo>
                    <a:pt x="1507" y="298"/>
                    <a:pt x="1418" y="252"/>
                    <a:pt x="1325" y="205"/>
                  </a:cubicBezTo>
                  <a:cubicBezTo>
                    <a:pt x="1227" y="163"/>
                    <a:pt x="1125" y="124"/>
                    <a:pt x="1019" y="90"/>
                  </a:cubicBezTo>
                  <a:cubicBezTo>
                    <a:pt x="811" y="27"/>
                    <a:pt x="590" y="1"/>
                    <a:pt x="412" y="1"/>
                  </a:cubicBezTo>
                  <a:cubicBezTo>
                    <a:pt x="396" y="1"/>
                    <a:pt x="380" y="1"/>
                    <a:pt x="36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0"/>
            <p:cNvSpPr/>
            <p:nvPr/>
          </p:nvSpPr>
          <p:spPr>
            <a:xfrm>
              <a:off x="8320003" y="3589689"/>
              <a:ext cx="748017" cy="1502013"/>
            </a:xfrm>
            <a:custGeom>
              <a:avLst/>
              <a:gdLst/>
              <a:ahLst/>
              <a:cxnLst/>
              <a:rect l="l" t="t" r="r" b="b"/>
              <a:pathLst>
                <a:path w="4004" h="8040" extrusionOk="0">
                  <a:moveTo>
                    <a:pt x="3159" y="1"/>
                  </a:moveTo>
                  <a:lnTo>
                    <a:pt x="3159" y="1"/>
                  </a:lnTo>
                  <a:cubicBezTo>
                    <a:pt x="3167" y="18"/>
                    <a:pt x="3167" y="94"/>
                    <a:pt x="3150" y="336"/>
                  </a:cubicBezTo>
                  <a:cubicBezTo>
                    <a:pt x="3146" y="383"/>
                    <a:pt x="3146" y="455"/>
                    <a:pt x="3133" y="540"/>
                  </a:cubicBezTo>
                  <a:cubicBezTo>
                    <a:pt x="3125" y="629"/>
                    <a:pt x="3108" y="735"/>
                    <a:pt x="3095" y="858"/>
                  </a:cubicBezTo>
                  <a:cubicBezTo>
                    <a:pt x="3086" y="917"/>
                    <a:pt x="3078" y="985"/>
                    <a:pt x="3069" y="1053"/>
                  </a:cubicBezTo>
                  <a:cubicBezTo>
                    <a:pt x="3057" y="1121"/>
                    <a:pt x="3044" y="1193"/>
                    <a:pt x="3031" y="1270"/>
                  </a:cubicBezTo>
                  <a:cubicBezTo>
                    <a:pt x="3006" y="1418"/>
                    <a:pt x="2976" y="1584"/>
                    <a:pt x="2938" y="1758"/>
                  </a:cubicBezTo>
                  <a:cubicBezTo>
                    <a:pt x="2789" y="2454"/>
                    <a:pt x="2547" y="3307"/>
                    <a:pt x="2208" y="4135"/>
                  </a:cubicBezTo>
                  <a:cubicBezTo>
                    <a:pt x="1877" y="4962"/>
                    <a:pt x="1469" y="5765"/>
                    <a:pt x="1092" y="6401"/>
                  </a:cubicBezTo>
                  <a:cubicBezTo>
                    <a:pt x="722" y="7038"/>
                    <a:pt x="387" y="7509"/>
                    <a:pt x="247" y="7713"/>
                  </a:cubicBezTo>
                  <a:lnTo>
                    <a:pt x="243" y="7717"/>
                  </a:lnTo>
                  <a:lnTo>
                    <a:pt x="238" y="7721"/>
                  </a:lnTo>
                  <a:cubicBezTo>
                    <a:pt x="204" y="7768"/>
                    <a:pt x="196" y="7781"/>
                    <a:pt x="183" y="7798"/>
                  </a:cubicBezTo>
                  <a:cubicBezTo>
                    <a:pt x="81" y="7938"/>
                    <a:pt x="30" y="8001"/>
                    <a:pt x="1" y="8031"/>
                  </a:cubicBezTo>
                  <a:cubicBezTo>
                    <a:pt x="22" y="8035"/>
                    <a:pt x="43" y="8035"/>
                    <a:pt x="69" y="8040"/>
                  </a:cubicBezTo>
                  <a:cubicBezTo>
                    <a:pt x="103" y="8040"/>
                    <a:pt x="145" y="8035"/>
                    <a:pt x="187" y="8031"/>
                  </a:cubicBezTo>
                  <a:cubicBezTo>
                    <a:pt x="217" y="7997"/>
                    <a:pt x="285" y="7933"/>
                    <a:pt x="408" y="7815"/>
                  </a:cubicBezTo>
                  <a:cubicBezTo>
                    <a:pt x="552" y="7675"/>
                    <a:pt x="968" y="7276"/>
                    <a:pt x="1414" y="6669"/>
                  </a:cubicBezTo>
                  <a:cubicBezTo>
                    <a:pt x="1639" y="6367"/>
                    <a:pt x="1872" y="6015"/>
                    <a:pt x="2093" y="5624"/>
                  </a:cubicBezTo>
                  <a:cubicBezTo>
                    <a:pt x="2310" y="5234"/>
                    <a:pt x="2513" y="4814"/>
                    <a:pt x="2696" y="4381"/>
                  </a:cubicBezTo>
                  <a:cubicBezTo>
                    <a:pt x="2874" y="3944"/>
                    <a:pt x="3044" y="3507"/>
                    <a:pt x="3192" y="3082"/>
                  </a:cubicBezTo>
                  <a:cubicBezTo>
                    <a:pt x="3341" y="2662"/>
                    <a:pt x="3464" y="2254"/>
                    <a:pt x="3566" y="1894"/>
                  </a:cubicBezTo>
                  <a:cubicBezTo>
                    <a:pt x="3774" y="1164"/>
                    <a:pt x="3889" y="603"/>
                    <a:pt x="3931" y="408"/>
                  </a:cubicBezTo>
                  <a:cubicBezTo>
                    <a:pt x="3973" y="209"/>
                    <a:pt x="3990" y="128"/>
                    <a:pt x="4003" y="98"/>
                  </a:cubicBezTo>
                  <a:lnTo>
                    <a:pt x="4003" y="98"/>
                  </a:lnTo>
                  <a:cubicBezTo>
                    <a:pt x="3938" y="111"/>
                    <a:pt x="3869" y="117"/>
                    <a:pt x="3799" y="117"/>
                  </a:cubicBezTo>
                  <a:cubicBezTo>
                    <a:pt x="3778" y="117"/>
                    <a:pt x="3757" y="116"/>
                    <a:pt x="3736" y="115"/>
                  </a:cubicBezTo>
                  <a:cubicBezTo>
                    <a:pt x="3587" y="111"/>
                    <a:pt x="3430" y="86"/>
                    <a:pt x="3277" y="39"/>
                  </a:cubicBezTo>
                  <a:cubicBezTo>
                    <a:pt x="3239" y="26"/>
                    <a:pt x="3201" y="13"/>
                    <a:pt x="3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0"/>
            <p:cNvSpPr/>
            <p:nvPr/>
          </p:nvSpPr>
          <p:spPr>
            <a:xfrm>
              <a:off x="8284321" y="3352057"/>
              <a:ext cx="920076" cy="1737216"/>
            </a:xfrm>
            <a:custGeom>
              <a:avLst/>
              <a:gdLst/>
              <a:ahLst/>
              <a:cxnLst/>
              <a:rect l="l" t="t" r="r" b="b"/>
              <a:pathLst>
                <a:path w="4925" h="9299" extrusionOk="0">
                  <a:moveTo>
                    <a:pt x="2861" y="0"/>
                  </a:moveTo>
                  <a:cubicBezTo>
                    <a:pt x="2775" y="0"/>
                    <a:pt x="2705" y="7"/>
                    <a:pt x="2653" y="16"/>
                  </a:cubicBezTo>
                  <a:cubicBezTo>
                    <a:pt x="2433" y="46"/>
                    <a:pt x="2327" y="110"/>
                    <a:pt x="2276" y="148"/>
                  </a:cubicBezTo>
                  <a:cubicBezTo>
                    <a:pt x="2254" y="165"/>
                    <a:pt x="2242" y="173"/>
                    <a:pt x="2233" y="182"/>
                  </a:cubicBezTo>
                  <a:cubicBezTo>
                    <a:pt x="2233" y="186"/>
                    <a:pt x="2229" y="186"/>
                    <a:pt x="2229" y="190"/>
                  </a:cubicBezTo>
                  <a:cubicBezTo>
                    <a:pt x="2204" y="233"/>
                    <a:pt x="2161" y="309"/>
                    <a:pt x="2114" y="454"/>
                  </a:cubicBezTo>
                  <a:cubicBezTo>
                    <a:pt x="2085" y="547"/>
                    <a:pt x="2034" y="725"/>
                    <a:pt x="2013" y="971"/>
                  </a:cubicBezTo>
                  <a:cubicBezTo>
                    <a:pt x="1987" y="1222"/>
                    <a:pt x="1996" y="1536"/>
                    <a:pt x="2000" y="1905"/>
                  </a:cubicBezTo>
                  <a:cubicBezTo>
                    <a:pt x="2000" y="2635"/>
                    <a:pt x="1970" y="3556"/>
                    <a:pt x="1771" y="4477"/>
                  </a:cubicBezTo>
                  <a:cubicBezTo>
                    <a:pt x="1720" y="4706"/>
                    <a:pt x="1660" y="4936"/>
                    <a:pt x="1588" y="5161"/>
                  </a:cubicBezTo>
                  <a:cubicBezTo>
                    <a:pt x="1516" y="5381"/>
                    <a:pt x="1435" y="5602"/>
                    <a:pt x="1355" y="5814"/>
                  </a:cubicBezTo>
                  <a:cubicBezTo>
                    <a:pt x="1193" y="6243"/>
                    <a:pt x="1024" y="6650"/>
                    <a:pt x="862" y="7020"/>
                  </a:cubicBezTo>
                  <a:cubicBezTo>
                    <a:pt x="540" y="7758"/>
                    <a:pt x="281" y="8365"/>
                    <a:pt x="128" y="8696"/>
                  </a:cubicBezTo>
                  <a:lnTo>
                    <a:pt x="124" y="8705"/>
                  </a:lnTo>
                  <a:cubicBezTo>
                    <a:pt x="52" y="8853"/>
                    <a:pt x="35" y="8925"/>
                    <a:pt x="26" y="8976"/>
                  </a:cubicBezTo>
                  <a:cubicBezTo>
                    <a:pt x="1" y="9129"/>
                    <a:pt x="52" y="9214"/>
                    <a:pt x="73" y="9261"/>
                  </a:cubicBezTo>
                  <a:cubicBezTo>
                    <a:pt x="73" y="9261"/>
                    <a:pt x="77" y="9265"/>
                    <a:pt x="77" y="9265"/>
                  </a:cubicBezTo>
                  <a:cubicBezTo>
                    <a:pt x="86" y="9269"/>
                    <a:pt x="98" y="9273"/>
                    <a:pt x="115" y="9282"/>
                  </a:cubicBezTo>
                  <a:cubicBezTo>
                    <a:pt x="128" y="9286"/>
                    <a:pt x="149" y="9290"/>
                    <a:pt x="170" y="9299"/>
                  </a:cubicBezTo>
                  <a:cubicBezTo>
                    <a:pt x="179" y="9278"/>
                    <a:pt x="196" y="9248"/>
                    <a:pt x="226" y="9201"/>
                  </a:cubicBezTo>
                  <a:cubicBezTo>
                    <a:pt x="226" y="9193"/>
                    <a:pt x="226" y="9184"/>
                    <a:pt x="230" y="9171"/>
                  </a:cubicBezTo>
                  <a:cubicBezTo>
                    <a:pt x="230" y="9125"/>
                    <a:pt x="238" y="9040"/>
                    <a:pt x="277" y="8900"/>
                  </a:cubicBezTo>
                  <a:cubicBezTo>
                    <a:pt x="302" y="8802"/>
                    <a:pt x="357" y="8620"/>
                    <a:pt x="468" y="8386"/>
                  </a:cubicBezTo>
                  <a:cubicBezTo>
                    <a:pt x="574" y="8149"/>
                    <a:pt x="735" y="7864"/>
                    <a:pt x="905" y="7537"/>
                  </a:cubicBezTo>
                  <a:cubicBezTo>
                    <a:pt x="1070" y="7206"/>
                    <a:pt x="1249" y="6833"/>
                    <a:pt x="1406" y="6425"/>
                  </a:cubicBezTo>
                  <a:cubicBezTo>
                    <a:pt x="1563" y="6018"/>
                    <a:pt x="1711" y="5581"/>
                    <a:pt x="1834" y="5139"/>
                  </a:cubicBezTo>
                  <a:cubicBezTo>
                    <a:pt x="1957" y="4694"/>
                    <a:pt x="2063" y="4248"/>
                    <a:pt x="2153" y="3819"/>
                  </a:cubicBezTo>
                  <a:cubicBezTo>
                    <a:pt x="2237" y="3386"/>
                    <a:pt x="2305" y="2979"/>
                    <a:pt x="2361" y="2614"/>
                  </a:cubicBezTo>
                  <a:cubicBezTo>
                    <a:pt x="2471" y="1880"/>
                    <a:pt x="2530" y="1324"/>
                    <a:pt x="2560" y="1128"/>
                  </a:cubicBezTo>
                  <a:cubicBezTo>
                    <a:pt x="2598" y="827"/>
                    <a:pt x="2611" y="785"/>
                    <a:pt x="2619" y="785"/>
                  </a:cubicBezTo>
                  <a:cubicBezTo>
                    <a:pt x="2632" y="785"/>
                    <a:pt x="2632" y="840"/>
                    <a:pt x="2611" y="1128"/>
                  </a:cubicBezTo>
                  <a:cubicBezTo>
                    <a:pt x="2594" y="1324"/>
                    <a:pt x="2543" y="1884"/>
                    <a:pt x="2437" y="2618"/>
                  </a:cubicBezTo>
                  <a:cubicBezTo>
                    <a:pt x="2382" y="2983"/>
                    <a:pt x="2314" y="3395"/>
                    <a:pt x="2229" y="3828"/>
                  </a:cubicBezTo>
                  <a:cubicBezTo>
                    <a:pt x="2144" y="4256"/>
                    <a:pt x="2038" y="4706"/>
                    <a:pt x="1915" y="5152"/>
                  </a:cubicBezTo>
                  <a:cubicBezTo>
                    <a:pt x="1788" y="5598"/>
                    <a:pt x="1639" y="6039"/>
                    <a:pt x="1482" y="6447"/>
                  </a:cubicBezTo>
                  <a:cubicBezTo>
                    <a:pt x="1321" y="6858"/>
                    <a:pt x="1142" y="7236"/>
                    <a:pt x="973" y="7563"/>
                  </a:cubicBezTo>
                  <a:cubicBezTo>
                    <a:pt x="799" y="7894"/>
                    <a:pt x="637" y="8174"/>
                    <a:pt x="527" y="8407"/>
                  </a:cubicBezTo>
                  <a:cubicBezTo>
                    <a:pt x="417" y="8637"/>
                    <a:pt x="357" y="8815"/>
                    <a:pt x="328" y="8908"/>
                  </a:cubicBezTo>
                  <a:cubicBezTo>
                    <a:pt x="294" y="9023"/>
                    <a:pt x="277" y="9095"/>
                    <a:pt x="264" y="9142"/>
                  </a:cubicBezTo>
                  <a:cubicBezTo>
                    <a:pt x="281" y="9112"/>
                    <a:pt x="302" y="9082"/>
                    <a:pt x="328" y="9044"/>
                  </a:cubicBezTo>
                  <a:cubicBezTo>
                    <a:pt x="340" y="9027"/>
                    <a:pt x="353" y="9010"/>
                    <a:pt x="387" y="8959"/>
                  </a:cubicBezTo>
                  <a:lnTo>
                    <a:pt x="391" y="8955"/>
                  </a:lnTo>
                  <a:cubicBezTo>
                    <a:pt x="527" y="8743"/>
                    <a:pt x="854" y="8272"/>
                    <a:pt x="1219" y="7635"/>
                  </a:cubicBezTo>
                  <a:cubicBezTo>
                    <a:pt x="1592" y="6998"/>
                    <a:pt x="1996" y="6196"/>
                    <a:pt x="2327" y="5377"/>
                  </a:cubicBezTo>
                  <a:cubicBezTo>
                    <a:pt x="2662" y="4554"/>
                    <a:pt x="2904" y="3705"/>
                    <a:pt x="3057" y="3017"/>
                  </a:cubicBezTo>
                  <a:cubicBezTo>
                    <a:pt x="3074" y="2932"/>
                    <a:pt x="3095" y="2847"/>
                    <a:pt x="3112" y="2767"/>
                  </a:cubicBezTo>
                  <a:cubicBezTo>
                    <a:pt x="3125" y="2686"/>
                    <a:pt x="3142" y="2610"/>
                    <a:pt x="3154" y="2533"/>
                  </a:cubicBezTo>
                  <a:cubicBezTo>
                    <a:pt x="3167" y="2457"/>
                    <a:pt x="3180" y="2385"/>
                    <a:pt x="3192" y="2317"/>
                  </a:cubicBezTo>
                  <a:cubicBezTo>
                    <a:pt x="3205" y="2253"/>
                    <a:pt x="3209" y="2185"/>
                    <a:pt x="3222" y="2126"/>
                  </a:cubicBezTo>
                  <a:cubicBezTo>
                    <a:pt x="3239" y="2003"/>
                    <a:pt x="3256" y="1901"/>
                    <a:pt x="3265" y="1812"/>
                  </a:cubicBezTo>
                  <a:cubicBezTo>
                    <a:pt x="3277" y="1723"/>
                    <a:pt x="3286" y="1655"/>
                    <a:pt x="3290" y="1608"/>
                  </a:cubicBezTo>
                  <a:cubicBezTo>
                    <a:pt x="3320" y="1341"/>
                    <a:pt x="3337" y="1277"/>
                    <a:pt x="3345" y="1268"/>
                  </a:cubicBezTo>
                  <a:cubicBezTo>
                    <a:pt x="3091" y="1171"/>
                    <a:pt x="2870" y="1022"/>
                    <a:pt x="2713" y="874"/>
                  </a:cubicBezTo>
                  <a:cubicBezTo>
                    <a:pt x="2530" y="704"/>
                    <a:pt x="2428" y="538"/>
                    <a:pt x="2399" y="479"/>
                  </a:cubicBezTo>
                  <a:cubicBezTo>
                    <a:pt x="2356" y="386"/>
                    <a:pt x="2361" y="373"/>
                    <a:pt x="2373" y="364"/>
                  </a:cubicBezTo>
                  <a:cubicBezTo>
                    <a:pt x="2376" y="362"/>
                    <a:pt x="2379" y="361"/>
                    <a:pt x="2383" y="361"/>
                  </a:cubicBezTo>
                  <a:cubicBezTo>
                    <a:pt x="2397" y="361"/>
                    <a:pt x="2419" y="377"/>
                    <a:pt x="2462" y="437"/>
                  </a:cubicBezTo>
                  <a:cubicBezTo>
                    <a:pt x="2484" y="458"/>
                    <a:pt x="2522" y="509"/>
                    <a:pt x="2573" y="572"/>
                  </a:cubicBezTo>
                  <a:cubicBezTo>
                    <a:pt x="2577" y="560"/>
                    <a:pt x="2598" y="547"/>
                    <a:pt x="2641" y="530"/>
                  </a:cubicBezTo>
                  <a:cubicBezTo>
                    <a:pt x="2687" y="517"/>
                    <a:pt x="2823" y="483"/>
                    <a:pt x="3010" y="479"/>
                  </a:cubicBezTo>
                  <a:cubicBezTo>
                    <a:pt x="3033" y="478"/>
                    <a:pt x="3057" y="477"/>
                    <a:pt x="3081" y="477"/>
                  </a:cubicBezTo>
                  <a:cubicBezTo>
                    <a:pt x="3254" y="477"/>
                    <a:pt x="3458" y="504"/>
                    <a:pt x="3655" y="564"/>
                  </a:cubicBezTo>
                  <a:cubicBezTo>
                    <a:pt x="3765" y="598"/>
                    <a:pt x="3876" y="636"/>
                    <a:pt x="3973" y="687"/>
                  </a:cubicBezTo>
                  <a:cubicBezTo>
                    <a:pt x="4071" y="738"/>
                    <a:pt x="4164" y="789"/>
                    <a:pt x="4241" y="848"/>
                  </a:cubicBezTo>
                  <a:cubicBezTo>
                    <a:pt x="4317" y="912"/>
                    <a:pt x="4372" y="980"/>
                    <a:pt x="4402" y="1043"/>
                  </a:cubicBezTo>
                  <a:cubicBezTo>
                    <a:pt x="4419" y="1086"/>
                    <a:pt x="4428" y="1120"/>
                    <a:pt x="4432" y="1150"/>
                  </a:cubicBezTo>
                  <a:cubicBezTo>
                    <a:pt x="4470" y="1116"/>
                    <a:pt x="4500" y="1082"/>
                    <a:pt x="4525" y="1048"/>
                  </a:cubicBezTo>
                  <a:cubicBezTo>
                    <a:pt x="4568" y="984"/>
                    <a:pt x="4580" y="929"/>
                    <a:pt x="4585" y="899"/>
                  </a:cubicBezTo>
                  <a:cubicBezTo>
                    <a:pt x="4593" y="857"/>
                    <a:pt x="4593" y="827"/>
                    <a:pt x="4597" y="814"/>
                  </a:cubicBezTo>
                  <a:cubicBezTo>
                    <a:pt x="4602" y="797"/>
                    <a:pt x="4606" y="789"/>
                    <a:pt x="4610" y="789"/>
                  </a:cubicBezTo>
                  <a:cubicBezTo>
                    <a:pt x="4619" y="789"/>
                    <a:pt x="4627" y="789"/>
                    <a:pt x="4640" y="806"/>
                  </a:cubicBezTo>
                  <a:cubicBezTo>
                    <a:pt x="4648" y="823"/>
                    <a:pt x="4661" y="852"/>
                    <a:pt x="4661" y="908"/>
                  </a:cubicBezTo>
                  <a:cubicBezTo>
                    <a:pt x="4661" y="942"/>
                    <a:pt x="4657" y="1014"/>
                    <a:pt x="4606" y="1099"/>
                  </a:cubicBezTo>
                  <a:cubicBezTo>
                    <a:pt x="4563" y="1179"/>
                    <a:pt x="4474" y="1273"/>
                    <a:pt x="4347" y="1324"/>
                  </a:cubicBezTo>
                  <a:cubicBezTo>
                    <a:pt x="4305" y="1341"/>
                    <a:pt x="4258" y="1353"/>
                    <a:pt x="4211" y="1366"/>
                  </a:cubicBezTo>
                  <a:cubicBezTo>
                    <a:pt x="4215" y="1392"/>
                    <a:pt x="4207" y="1472"/>
                    <a:pt x="4173" y="1684"/>
                  </a:cubicBezTo>
                  <a:cubicBezTo>
                    <a:pt x="4143" y="1884"/>
                    <a:pt x="4033" y="2448"/>
                    <a:pt x="3833" y="3178"/>
                  </a:cubicBezTo>
                  <a:cubicBezTo>
                    <a:pt x="3732" y="3543"/>
                    <a:pt x="3604" y="3951"/>
                    <a:pt x="3460" y="4375"/>
                  </a:cubicBezTo>
                  <a:cubicBezTo>
                    <a:pt x="3311" y="4800"/>
                    <a:pt x="3146" y="5241"/>
                    <a:pt x="2963" y="5678"/>
                  </a:cubicBezTo>
                  <a:cubicBezTo>
                    <a:pt x="2785" y="6111"/>
                    <a:pt x="2577" y="6540"/>
                    <a:pt x="2356" y="6930"/>
                  </a:cubicBezTo>
                  <a:cubicBezTo>
                    <a:pt x="2136" y="7321"/>
                    <a:pt x="1898" y="7677"/>
                    <a:pt x="1669" y="7983"/>
                  </a:cubicBezTo>
                  <a:cubicBezTo>
                    <a:pt x="1215" y="8590"/>
                    <a:pt x="790" y="8985"/>
                    <a:pt x="637" y="9121"/>
                  </a:cubicBezTo>
                  <a:cubicBezTo>
                    <a:pt x="544" y="9201"/>
                    <a:pt x="476" y="9256"/>
                    <a:pt x="438" y="9290"/>
                  </a:cubicBezTo>
                  <a:cubicBezTo>
                    <a:pt x="459" y="9282"/>
                    <a:pt x="480" y="9273"/>
                    <a:pt x="502" y="9265"/>
                  </a:cubicBezTo>
                  <a:cubicBezTo>
                    <a:pt x="569" y="9239"/>
                    <a:pt x="659" y="9188"/>
                    <a:pt x="769" y="9108"/>
                  </a:cubicBezTo>
                  <a:cubicBezTo>
                    <a:pt x="824" y="9065"/>
                    <a:pt x="879" y="9014"/>
                    <a:pt x="943" y="8964"/>
                  </a:cubicBezTo>
                  <a:cubicBezTo>
                    <a:pt x="1007" y="8908"/>
                    <a:pt x="1079" y="8853"/>
                    <a:pt x="1147" y="8785"/>
                  </a:cubicBezTo>
                  <a:cubicBezTo>
                    <a:pt x="1431" y="8526"/>
                    <a:pt x="1766" y="8166"/>
                    <a:pt x="2089" y="7716"/>
                  </a:cubicBezTo>
                  <a:cubicBezTo>
                    <a:pt x="2254" y="7491"/>
                    <a:pt x="2416" y="7245"/>
                    <a:pt x="2573" y="6977"/>
                  </a:cubicBezTo>
                  <a:cubicBezTo>
                    <a:pt x="2730" y="6714"/>
                    <a:pt x="2883" y="6430"/>
                    <a:pt x="3031" y="6137"/>
                  </a:cubicBezTo>
                  <a:cubicBezTo>
                    <a:pt x="3328" y="5547"/>
                    <a:pt x="3604" y="4906"/>
                    <a:pt x="3872" y="4265"/>
                  </a:cubicBezTo>
                  <a:cubicBezTo>
                    <a:pt x="4139" y="3624"/>
                    <a:pt x="4394" y="2975"/>
                    <a:pt x="4627" y="2355"/>
                  </a:cubicBezTo>
                  <a:cubicBezTo>
                    <a:pt x="4742" y="2045"/>
                    <a:pt x="4861" y="1744"/>
                    <a:pt x="4899" y="1447"/>
                  </a:cubicBezTo>
                  <a:cubicBezTo>
                    <a:pt x="4920" y="1298"/>
                    <a:pt x="4924" y="1150"/>
                    <a:pt x="4894" y="1014"/>
                  </a:cubicBezTo>
                  <a:cubicBezTo>
                    <a:pt x="4865" y="878"/>
                    <a:pt x="4805" y="751"/>
                    <a:pt x="4720" y="653"/>
                  </a:cubicBezTo>
                  <a:cubicBezTo>
                    <a:pt x="4631" y="551"/>
                    <a:pt x="4525" y="475"/>
                    <a:pt x="4415" y="411"/>
                  </a:cubicBezTo>
                  <a:cubicBezTo>
                    <a:pt x="4305" y="347"/>
                    <a:pt x="4190" y="296"/>
                    <a:pt x="4080" y="258"/>
                  </a:cubicBezTo>
                  <a:cubicBezTo>
                    <a:pt x="3859" y="173"/>
                    <a:pt x="3647" y="110"/>
                    <a:pt x="3460" y="72"/>
                  </a:cubicBezTo>
                  <a:cubicBezTo>
                    <a:pt x="3273" y="29"/>
                    <a:pt x="3103" y="12"/>
                    <a:pt x="2968" y="4"/>
                  </a:cubicBezTo>
                  <a:cubicBezTo>
                    <a:pt x="2930" y="1"/>
                    <a:pt x="2894" y="0"/>
                    <a:pt x="2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0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1032" y="166"/>
                    <a:pt x="1155" y="446"/>
                    <a:pt x="1057" y="1057"/>
                  </a:cubicBezTo>
                  <a:cubicBezTo>
                    <a:pt x="900" y="2025"/>
                    <a:pt x="849" y="2823"/>
                    <a:pt x="858" y="3502"/>
                  </a:cubicBezTo>
                  <a:cubicBezTo>
                    <a:pt x="866" y="4177"/>
                    <a:pt x="1053" y="6779"/>
                    <a:pt x="985" y="7182"/>
                  </a:cubicBezTo>
                  <a:cubicBezTo>
                    <a:pt x="922" y="7581"/>
                    <a:pt x="756" y="8616"/>
                    <a:pt x="735" y="8871"/>
                  </a:cubicBezTo>
                  <a:cubicBezTo>
                    <a:pt x="714" y="9121"/>
                    <a:pt x="395" y="10548"/>
                    <a:pt x="306" y="10768"/>
                  </a:cubicBezTo>
                  <a:cubicBezTo>
                    <a:pt x="268" y="10862"/>
                    <a:pt x="166" y="10980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0"/>
            <p:cNvSpPr/>
            <p:nvPr/>
          </p:nvSpPr>
          <p:spPr>
            <a:xfrm>
              <a:off x="7467556" y="3453686"/>
              <a:ext cx="428373" cy="1367691"/>
            </a:xfrm>
            <a:custGeom>
              <a:avLst/>
              <a:gdLst/>
              <a:ahLst/>
              <a:cxnLst/>
              <a:rect l="l" t="t" r="r" b="b"/>
              <a:pathLst>
                <a:path w="2293" h="7321" extrusionOk="0">
                  <a:moveTo>
                    <a:pt x="292" y="0"/>
                  </a:moveTo>
                  <a:cubicBezTo>
                    <a:pt x="263" y="0"/>
                    <a:pt x="234" y="5"/>
                    <a:pt x="209" y="11"/>
                  </a:cubicBezTo>
                  <a:cubicBezTo>
                    <a:pt x="196" y="16"/>
                    <a:pt x="188" y="20"/>
                    <a:pt x="179" y="24"/>
                  </a:cubicBezTo>
                  <a:cubicBezTo>
                    <a:pt x="179" y="198"/>
                    <a:pt x="171" y="648"/>
                    <a:pt x="99" y="1544"/>
                  </a:cubicBezTo>
                  <a:cubicBezTo>
                    <a:pt x="1" y="2774"/>
                    <a:pt x="336" y="5215"/>
                    <a:pt x="756" y="5779"/>
                  </a:cubicBezTo>
                  <a:cubicBezTo>
                    <a:pt x="1177" y="6340"/>
                    <a:pt x="2068" y="7235"/>
                    <a:pt x="2068" y="7235"/>
                  </a:cubicBezTo>
                  <a:lnTo>
                    <a:pt x="2293" y="7320"/>
                  </a:lnTo>
                  <a:cubicBezTo>
                    <a:pt x="2238" y="7261"/>
                    <a:pt x="2183" y="7201"/>
                    <a:pt x="2123" y="7138"/>
                  </a:cubicBezTo>
                  <a:cubicBezTo>
                    <a:pt x="1818" y="6802"/>
                    <a:pt x="1465" y="6425"/>
                    <a:pt x="1151" y="5975"/>
                  </a:cubicBezTo>
                  <a:cubicBezTo>
                    <a:pt x="994" y="5750"/>
                    <a:pt x="858" y="5499"/>
                    <a:pt x="748" y="5240"/>
                  </a:cubicBezTo>
                  <a:cubicBezTo>
                    <a:pt x="638" y="4977"/>
                    <a:pt x="548" y="4701"/>
                    <a:pt x="485" y="4426"/>
                  </a:cubicBezTo>
                  <a:cubicBezTo>
                    <a:pt x="349" y="3865"/>
                    <a:pt x="302" y="3288"/>
                    <a:pt x="315" y="2745"/>
                  </a:cubicBezTo>
                  <a:cubicBezTo>
                    <a:pt x="324" y="2201"/>
                    <a:pt x="383" y="1688"/>
                    <a:pt x="451" y="1238"/>
                  </a:cubicBezTo>
                  <a:cubicBezTo>
                    <a:pt x="489" y="1009"/>
                    <a:pt x="527" y="797"/>
                    <a:pt x="561" y="606"/>
                  </a:cubicBezTo>
                  <a:cubicBezTo>
                    <a:pt x="595" y="419"/>
                    <a:pt x="595" y="236"/>
                    <a:pt x="523" y="117"/>
                  </a:cubicBezTo>
                  <a:cubicBezTo>
                    <a:pt x="485" y="62"/>
                    <a:pt x="430" y="24"/>
                    <a:pt x="370" y="11"/>
                  </a:cubicBezTo>
                  <a:cubicBezTo>
                    <a:pt x="345" y="3"/>
                    <a:pt x="318" y="0"/>
                    <a:pt x="292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0"/>
            <p:cNvSpPr/>
            <p:nvPr/>
          </p:nvSpPr>
          <p:spPr>
            <a:xfrm>
              <a:off x="8263024" y="3357475"/>
              <a:ext cx="962671" cy="1745996"/>
            </a:xfrm>
            <a:custGeom>
              <a:avLst/>
              <a:gdLst/>
              <a:ahLst/>
              <a:cxnLst/>
              <a:rect l="l" t="t" r="r" b="b"/>
              <a:pathLst>
                <a:path w="5153" h="9346" extrusionOk="0">
                  <a:moveTo>
                    <a:pt x="3824" y="0"/>
                  </a:moveTo>
                  <a:cubicBezTo>
                    <a:pt x="3824" y="26"/>
                    <a:pt x="3824" y="59"/>
                    <a:pt x="3824" y="106"/>
                  </a:cubicBezTo>
                  <a:cubicBezTo>
                    <a:pt x="3820" y="204"/>
                    <a:pt x="3816" y="357"/>
                    <a:pt x="3807" y="548"/>
                  </a:cubicBezTo>
                  <a:cubicBezTo>
                    <a:pt x="3807" y="586"/>
                    <a:pt x="3807" y="628"/>
                    <a:pt x="3803" y="671"/>
                  </a:cubicBezTo>
                  <a:cubicBezTo>
                    <a:pt x="3795" y="828"/>
                    <a:pt x="3782" y="1006"/>
                    <a:pt x="3769" y="1205"/>
                  </a:cubicBezTo>
                  <a:cubicBezTo>
                    <a:pt x="3765" y="1244"/>
                    <a:pt x="3761" y="1286"/>
                    <a:pt x="3761" y="1324"/>
                  </a:cubicBezTo>
                  <a:cubicBezTo>
                    <a:pt x="3608" y="3149"/>
                    <a:pt x="3103" y="6307"/>
                    <a:pt x="1413" y="7619"/>
                  </a:cubicBezTo>
                  <a:cubicBezTo>
                    <a:pt x="1363" y="7657"/>
                    <a:pt x="1316" y="7695"/>
                    <a:pt x="1265" y="7729"/>
                  </a:cubicBezTo>
                  <a:cubicBezTo>
                    <a:pt x="1133" y="7814"/>
                    <a:pt x="998" y="7895"/>
                    <a:pt x="857" y="7958"/>
                  </a:cubicBezTo>
                  <a:cubicBezTo>
                    <a:pt x="824" y="7975"/>
                    <a:pt x="790" y="7992"/>
                    <a:pt x="756" y="8005"/>
                  </a:cubicBezTo>
                  <a:cubicBezTo>
                    <a:pt x="671" y="8039"/>
                    <a:pt x="582" y="8073"/>
                    <a:pt x="492" y="8098"/>
                  </a:cubicBezTo>
                  <a:cubicBezTo>
                    <a:pt x="454" y="8111"/>
                    <a:pt x="412" y="8124"/>
                    <a:pt x="369" y="8132"/>
                  </a:cubicBezTo>
                  <a:cubicBezTo>
                    <a:pt x="327" y="8145"/>
                    <a:pt x="284" y="8154"/>
                    <a:pt x="242" y="8162"/>
                  </a:cubicBezTo>
                  <a:cubicBezTo>
                    <a:pt x="242" y="8162"/>
                    <a:pt x="242" y="8166"/>
                    <a:pt x="238" y="8166"/>
                  </a:cubicBezTo>
                  <a:cubicBezTo>
                    <a:pt x="238" y="8247"/>
                    <a:pt x="208" y="8383"/>
                    <a:pt x="170" y="8548"/>
                  </a:cubicBezTo>
                  <a:cubicBezTo>
                    <a:pt x="161" y="8586"/>
                    <a:pt x="153" y="8629"/>
                    <a:pt x="144" y="8671"/>
                  </a:cubicBezTo>
                  <a:cubicBezTo>
                    <a:pt x="115" y="8782"/>
                    <a:pt x="89" y="8901"/>
                    <a:pt x="60" y="9019"/>
                  </a:cubicBezTo>
                  <a:cubicBezTo>
                    <a:pt x="60" y="9024"/>
                    <a:pt x="60" y="9028"/>
                    <a:pt x="55" y="9032"/>
                  </a:cubicBezTo>
                  <a:cubicBezTo>
                    <a:pt x="55" y="9041"/>
                    <a:pt x="55" y="9053"/>
                    <a:pt x="51" y="9062"/>
                  </a:cubicBezTo>
                  <a:cubicBezTo>
                    <a:pt x="43" y="9100"/>
                    <a:pt x="34" y="9138"/>
                    <a:pt x="26" y="9176"/>
                  </a:cubicBezTo>
                  <a:cubicBezTo>
                    <a:pt x="17" y="9223"/>
                    <a:pt x="9" y="9266"/>
                    <a:pt x="0" y="9308"/>
                  </a:cubicBezTo>
                  <a:cubicBezTo>
                    <a:pt x="43" y="9274"/>
                    <a:pt x="64" y="9240"/>
                    <a:pt x="81" y="9210"/>
                  </a:cubicBezTo>
                  <a:cubicBezTo>
                    <a:pt x="85" y="9193"/>
                    <a:pt x="89" y="9176"/>
                    <a:pt x="93" y="9164"/>
                  </a:cubicBezTo>
                  <a:cubicBezTo>
                    <a:pt x="115" y="9206"/>
                    <a:pt x="136" y="9232"/>
                    <a:pt x="153" y="9253"/>
                  </a:cubicBezTo>
                  <a:cubicBezTo>
                    <a:pt x="184" y="9287"/>
                    <a:pt x="201" y="9297"/>
                    <a:pt x="209" y="9297"/>
                  </a:cubicBezTo>
                  <a:cubicBezTo>
                    <a:pt x="210" y="9297"/>
                    <a:pt x="212" y="9296"/>
                    <a:pt x="212" y="9295"/>
                  </a:cubicBezTo>
                  <a:cubicBezTo>
                    <a:pt x="212" y="9291"/>
                    <a:pt x="212" y="9291"/>
                    <a:pt x="212" y="9291"/>
                  </a:cubicBezTo>
                  <a:cubicBezTo>
                    <a:pt x="246" y="9312"/>
                    <a:pt x="297" y="9329"/>
                    <a:pt x="365" y="9342"/>
                  </a:cubicBezTo>
                  <a:cubicBezTo>
                    <a:pt x="385" y="9344"/>
                    <a:pt x="407" y="9346"/>
                    <a:pt x="430" y="9346"/>
                  </a:cubicBezTo>
                  <a:cubicBezTo>
                    <a:pt x="493" y="9346"/>
                    <a:pt x="569" y="9336"/>
                    <a:pt x="649" y="9308"/>
                  </a:cubicBezTo>
                  <a:cubicBezTo>
                    <a:pt x="726" y="9283"/>
                    <a:pt x="828" y="9227"/>
                    <a:pt x="942" y="9142"/>
                  </a:cubicBezTo>
                  <a:cubicBezTo>
                    <a:pt x="998" y="9104"/>
                    <a:pt x="1057" y="9053"/>
                    <a:pt x="1125" y="8998"/>
                  </a:cubicBezTo>
                  <a:cubicBezTo>
                    <a:pt x="1189" y="8947"/>
                    <a:pt x="1261" y="8888"/>
                    <a:pt x="1333" y="8820"/>
                  </a:cubicBezTo>
                  <a:cubicBezTo>
                    <a:pt x="1626" y="8561"/>
                    <a:pt x="1965" y="8200"/>
                    <a:pt x="2301" y="7746"/>
                  </a:cubicBezTo>
                  <a:cubicBezTo>
                    <a:pt x="2632" y="7292"/>
                    <a:pt x="2958" y="6744"/>
                    <a:pt x="3256" y="6150"/>
                  </a:cubicBezTo>
                  <a:cubicBezTo>
                    <a:pt x="3557" y="5560"/>
                    <a:pt x="3833" y="4919"/>
                    <a:pt x="4104" y="4274"/>
                  </a:cubicBezTo>
                  <a:cubicBezTo>
                    <a:pt x="4372" y="3629"/>
                    <a:pt x="4622" y="2980"/>
                    <a:pt x="4856" y="2356"/>
                  </a:cubicBezTo>
                  <a:cubicBezTo>
                    <a:pt x="4966" y="2050"/>
                    <a:pt x="5089" y="1740"/>
                    <a:pt x="5132" y="1422"/>
                  </a:cubicBezTo>
                  <a:cubicBezTo>
                    <a:pt x="5153" y="1265"/>
                    <a:pt x="5153" y="1104"/>
                    <a:pt x="5115" y="951"/>
                  </a:cubicBezTo>
                  <a:cubicBezTo>
                    <a:pt x="5081" y="798"/>
                    <a:pt x="5008" y="654"/>
                    <a:pt x="4911" y="543"/>
                  </a:cubicBezTo>
                  <a:cubicBezTo>
                    <a:pt x="4809" y="433"/>
                    <a:pt x="4690" y="348"/>
                    <a:pt x="4576" y="284"/>
                  </a:cubicBezTo>
                  <a:cubicBezTo>
                    <a:pt x="4457" y="217"/>
                    <a:pt x="4338" y="170"/>
                    <a:pt x="4223" y="127"/>
                  </a:cubicBezTo>
                  <a:cubicBezTo>
                    <a:pt x="4083" y="76"/>
                    <a:pt x="3952" y="34"/>
                    <a:pt x="382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0"/>
            <p:cNvSpPr/>
            <p:nvPr/>
          </p:nvSpPr>
          <p:spPr>
            <a:xfrm>
              <a:off x="7846235" y="3563721"/>
              <a:ext cx="460505" cy="1578795"/>
            </a:xfrm>
            <a:custGeom>
              <a:avLst/>
              <a:gdLst/>
              <a:ahLst/>
              <a:cxnLst/>
              <a:rect l="l" t="t" r="r" b="b"/>
              <a:pathLst>
                <a:path w="2465" h="8451" extrusionOk="0">
                  <a:moveTo>
                    <a:pt x="1114" y="1"/>
                  </a:moveTo>
                  <a:cubicBezTo>
                    <a:pt x="1063" y="1"/>
                    <a:pt x="1011" y="2"/>
                    <a:pt x="958" y="4"/>
                  </a:cubicBezTo>
                  <a:cubicBezTo>
                    <a:pt x="962" y="34"/>
                    <a:pt x="971" y="76"/>
                    <a:pt x="975" y="123"/>
                  </a:cubicBezTo>
                  <a:cubicBezTo>
                    <a:pt x="992" y="233"/>
                    <a:pt x="1017" y="377"/>
                    <a:pt x="1043" y="556"/>
                  </a:cubicBezTo>
                  <a:cubicBezTo>
                    <a:pt x="1051" y="594"/>
                    <a:pt x="1055" y="632"/>
                    <a:pt x="1064" y="674"/>
                  </a:cubicBezTo>
                  <a:cubicBezTo>
                    <a:pt x="1072" y="747"/>
                    <a:pt x="1085" y="827"/>
                    <a:pt x="1098" y="912"/>
                  </a:cubicBezTo>
                  <a:cubicBezTo>
                    <a:pt x="1106" y="950"/>
                    <a:pt x="1111" y="989"/>
                    <a:pt x="1115" y="1031"/>
                  </a:cubicBezTo>
                  <a:cubicBezTo>
                    <a:pt x="1314" y="2334"/>
                    <a:pt x="1599" y="4405"/>
                    <a:pt x="1552" y="5106"/>
                  </a:cubicBezTo>
                  <a:cubicBezTo>
                    <a:pt x="1531" y="5381"/>
                    <a:pt x="1429" y="5615"/>
                    <a:pt x="1285" y="5802"/>
                  </a:cubicBezTo>
                  <a:cubicBezTo>
                    <a:pt x="1263" y="5831"/>
                    <a:pt x="1242" y="5857"/>
                    <a:pt x="1217" y="5882"/>
                  </a:cubicBezTo>
                  <a:cubicBezTo>
                    <a:pt x="1098" y="6014"/>
                    <a:pt x="962" y="6120"/>
                    <a:pt x="822" y="6196"/>
                  </a:cubicBezTo>
                  <a:cubicBezTo>
                    <a:pt x="796" y="6209"/>
                    <a:pt x="775" y="6222"/>
                    <a:pt x="754" y="6235"/>
                  </a:cubicBezTo>
                  <a:cubicBezTo>
                    <a:pt x="673" y="6273"/>
                    <a:pt x="593" y="6307"/>
                    <a:pt x="516" y="6328"/>
                  </a:cubicBezTo>
                  <a:cubicBezTo>
                    <a:pt x="474" y="6341"/>
                    <a:pt x="436" y="6349"/>
                    <a:pt x="398" y="6358"/>
                  </a:cubicBezTo>
                  <a:cubicBezTo>
                    <a:pt x="402" y="6362"/>
                    <a:pt x="402" y="6366"/>
                    <a:pt x="406" y="6370"/>
                  </a:cubicBezTo>
                  <a:cubicBezTo>
                    <a:pt x="525" y="6638"/>
                    <a:pt x="644" y="6893"/>
                    <a:pt x="771" y="7126"/>
                  </a:cubicBezTo>
                  <a:cubicBezTo>
                    <a:pt x="597" y="6931"/>
                    <a:pt x="398" y="6710"/>
                    <a:pt x="173" y="6468"/>
                  </a:cubicBezTo>
                  <a:cubicBezTo>
                    <a:pt x="130" y="6417"/>
                    <a:pt x="83" y="6366"/>
                    <a:pt x="37" y="6315"/>
                  </a:cubicBezTo>
                  <a:cubicBezTo>
                    <a:pt x="28" y="6307"/>
                    <a:pt x="24" y="6303"/>
                    <a:pt x="20" y="6298"/>
                  </a:cubicBezTo>
                  <a:cubicBezTo>
                    <a:pt x="16" y="6295"/>
                    <a:pt x="15" y="6293"/>
                    <a:pt x="14" y="6293"/>
                  </a:cubicBezTo>
                  <a:lnTo>
                    <a:pt x="14" y="6293"/>
                  </a:lnTo>
                  <a:cubicBezTo>
                    <a:pt x="1" y="6293"/>
                    <a:pt x="1200" y="7754"/>
                    <a:pt x="1200" y="7754"/>
                  </a:cubicBezTo>
                  <a:cubicBezTo>
                    <a:pt x="1200" y="7754"/>
                    <a:pt x="1348" y="7886"/>
                    <a:pt x="1522" y="8038"/>
                  </a:cubicBezTo>
                  <a:cubicBezTo>
                    <a:pt x="1745" y="8233"/>
                    <a:pt x="2004" y="8451"/>
                    <a:pt x="2038" y="8451"/>
                  </a:cubicBezTo>
                  <a:cubicBezTo>
                    <a:pt x="2039" y="8451"/>
                    <a:pt x="2040" y="8451"/>
                    <a:pt x="2040" y="8450"/>
                  </a:cubicBezTo>
                  <a:cubicBezTo>
                    <a:pt x="2078" y="8420"/>
                    <a:pt x="2384" y="8149"/>
                    <a:pt x="2384" y="8149"/>
                  </a:cubicBezTo>
                  <a:lnTo>
                    <a:pt x="2392" y="8068"/>
                  </a:lnTo>
                  <a:lnTo>
                    <a:pt x="2435" y="7648"/>
                  </a:lnTo>
                  <a:lnTo>
                    <a:pt x="2465" y="7347"/>
                  </a:lnTo>
                  <a:lnTo>
                    <a:pt x="2409" y="6553"/>
                  </a:lnTo>
                  <a:cubicBezTo>
                    <a:pt x="2409" y="6553"/>
                    <a:pt x="2435" y="6311"/>
                    <a:pt x="2465" y="5997"/>
                  </a:cubicBezTo>
                  <a:cubicBezTo>
                    <a:pt x="2456" y="5246"/>
                    <a:pt x="2431" y="4278"/>
                    <a:pt x="2392" y="3370"/>
                  </a:cubicBezTo>
                  <a:cubicBezTo>
                    <a:pt x="2337" y="2109"/>
                    <a:pt x="2261" y="972"/>
                    <a:pt x="2231" y="696"/>
                  </a:cubicBezTo>
                  <a:cubicBezTo>
                    <a:pt x="2206" y="483"/>
                    <a:pt x="2193" y="441"/>
                    <a:pt x="2176" y="437"/>
                  </a:cubicBezTo>
                  <a:cubicBezTo>
                    <a:pt x="2163" y="411"/>
                    <a:pt x="2150" y="377"/>
                    <a:pt x="2129" y="348"/>
                  </a:cubicBezTo>
                  <a:cubicBezTo>
                    <a:pt x="2066" y="246"/>
                    <a:pt x="1947" y="152"/>
                    <a:pt x="1794" y="89"/>
                  </a:cubicBezTo>
                  <a:cubicBezTo>
                    <a:pt x="1637" y="21"/>
                    <a:pt x="1450" y="8"/>
                    <a:pt x="1263" y="4"/>
                  </a:cubicBezTo>
                  <a:cubicBezTo>
                    <a:pt x="1215" y="2"/>
                    <a:pt x="1165" y="1"/>
                    <a:pt x="1114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0"/>
            <p:cNvSpPr/>
            <p:nvPr/>
          </p:nvSpPr>
          <p:spPr>
            <a:xfrm>
              <a:off x="7332861" y="4472214"/>
              <a:ext cx="789864" cy="679829"/>
            </a:xfrm>
            <a:custGeom>
              <a:avLst/>
              <a:gdLst/>
              <a:ahLst/>
              <a:cxnLst/>
              <a:rect l="l" t="t" r="r" b="b"/>
              <a:pathLst>
                <a:path w="4228" h="3639" extrusionOk="0">
                  <a:moveTo>
                    <a:pt x="601" y="0"/>
                  </a:moveTo>
                  <a:cubicBezTo>
                    <a:pt x="592" y="0"/>
                    <a:pt x="583" y="0"/>
                    <a:pt x="573" y="1"/>
                  </a:cubicBezTo>
                  <a:cubicBezTo>
                    <a:pt x="480" y="5"/>
                    <a:pt x="387" y="22"/>
                    <a:pt x="285" y="56"/>
                  </a:cubicBezTo>
                  <a:cubicBezTo>
                    <a:pt x="187" y="90"/>
                    <a:pt x="85" y="141"/>
                    <a:pt x="0" y="213"/>
                  </a:cubicBezTo>
                  <a:cubicBezTo>
                    <a:pt x="0" y="213"/>
                    <a:pt x="34" y="243"/>
                    <a:pt x="90" y="298"/>
                  </a:cubicBezTo>
                  <a:cubicBezTo>
                    <a:pt x="145" y="353"/>
                    <a:pt x="230" y="429"/>
                    <a:pt x="327" y="527"/>
                  </a:cubicBezTo>
                  <a:cubicBezTo>
                    <a:pt x="357" y="552"/>
                    <a:pt x="387" y="582"/>
                    <a:pt x="416" y="612"/>
                  </a:cubicBezTo>
                  <a:cubicBezTo>
                    <a:pt x="442" y="633"/>
                    <a:pt x="463" y="659"/>
                    <a:pt x="493" y="684"/>
                  </a:cubicBezTo>
                  <a:cubicBezTo>
                    <a:pt x="518" y="709"/>
                    <a:pt x="548" y="739"/>
                    <a:pt x="578" y="769"/>
                  </a:cubicBezTo>
                  <a:cubicBezTo>
                    <a:pt x="1193" y="1363"/>
                    <a:pt x="2097" y="2250"/>
                    <a:pt x="2212" y="2407"/>
                  </a:cubicBezTo>
                  <a:cubicBezTo>
                    <a:pt x="2288" y="2513"/>
                    <a:pt x="2365" y="2619"/>
                    <a:pt x="2394" y="2768"/>
                  </a:cubicBezTo>
                  <a:cubicBezTo>
                    <a:pt x="2399" y="2798"/>
                    <a:pt x="2403" y="2832"/>
                    <a:pt x="2403" y="2866"/>
                  </a:cubicBezTo>
                  <a:cubicBezTo>
                    <a:pt x="2403" y="2955"/>
                    <a:pt x="2390" y="3065"/>
                    <a:pt x="2348" y="3197"/>
                  </a:cubicBezTo>
                  <a:cubicBezTo>
                    <a:pt x="2335" y="3231"/>
                    <a:pt x="2322" y="3269"/>
                    <a:pt x="2305" y="3307"/>
                  </a:cubicBezTo>
                  <a:cubicBezTo>
                    <a:pt x="2755" y="3447"/>
                    <a:pt x="3235" y="3553"/>
                    <a:pt x="3719" y="3608"/>
                  </a:cubicBezTo>
                  <a:cubicBezTo>
                    <a:pt x="3786" y="3617"/>
                    <a:pt x="3859" y="3625"/>
                    <a:pt x="3926" y="3630"/>
                  </a:cubicBezTo>
                  <a:cubicBezTo>
                    <a:pt x="3960" y="3634"/>
                    <a:pt x="3994" y="3638"/>
                    <a:pt x="4033" y="3638"/>
                  </a:cubicBezTo>
                  <a:cubicBezTo>
                    <a:pt x="4071" y="3638"/>
                    <a:pt x="4122" y="3634"/>
                    <a:pt x="4168" y="3600"/>
                  </a:cubicBezTo>
                  <a:cubicBezTo>
                    <a:pt x="4177" y="3591"/>
                    <a:pt x="4190" y="3579"/>
                    <a:pt x="4194" y="3570"/>
                  </a:cubicBezTo>
                  <a:lnTo>
                    <a:pt x="4207" y="3553"/>
                  </a:lnTo>
                  <a:cubicBezTo>
                    <a:pt x="4211" y="3549"/>
                    <a:pt x="4215" y="3541"/>
                    <a:pt x="4215" y="3532"/>
                  </a:cubicBezTo>
                  <a:cubicBezTo>
                    <a:pt x="4228" y="3507"/>
                    <a:pt x="4228" y="3477"/>
                    <a:pt x="4228" y="3451"/>
                  </a:cubicBezTo>
                  <a:cubicBezTo>
                    <a:pt x="4224" y="3439"/>
                    <a:pt x="4219" y="3426"/>
                    <a:pt x="4219" y="3417"/>
                  </a:cubicBezTo>
                  <a:cubicBezTo>
                    <a:pt x="4219" y="3413"/>
                    <a:pt x="4219" y="3405"/>
                    <a:pt x="4219" y="3400"/>
                  </a:cubicBezTo>
                  <a:lnTo>
                    <a:pt x="4139" y="3286"/>
                  </a:lnTo>
                  <a:lnTo>
                    <a:pt x="3349" y="2475"/>
                  </a:lnTo>
                  <a:lnTo>
                    <a:pt x="3341" y="2467"/>
                  </a:lnTo>
                  <a:lnTo>
                    <a:pt x="3179" y="2305"/>
                  </a:lnTo>
                  <a:lnTo>
                    <a:pt x="2980" y="2097"/>
                  </a:lnTo>
                  <a:lnTo>
                    <a:pt x="2415" y="1524"/>
                  </a:lnTo>
                  <a:cubicBezTo>
                    <a:pt x="2415" y="1524"/>
                    <a:pt x="2411" y="1520"/>
                    <a:pt x="2403" y="1512"/>
                  </a:cubicBezTo>
                  <a:cubicBezTo>
                    <a:pt x="2284" y="1401"/>
                    <a:pt x="1320" y="506"/>
                    <a:pt x="1312" y="489"/>
                  </a:cubicBezTo>
                  <a:cubicBezTo>
                    <a:pt x="1312" y="485"/>
                    <a:pt x="1265" y="421"/>
                    <a:pt x="1206" y="336"/>
                  </a:cubicBezTo>
                  <a:lnTo>
                    <a:pt x="1206" y="332"/>
                  </a:lnTo>
                  <a:cubicBezTo>
                    <a:pt x="1202" y="332"/>
                    <a:pt x="1197" y="327"/>
                    <a:pt x="1193" y="323"/>
                  </a:cubicBezTo>
                  <a:cubicBezTo>
                    <a:pt x="1053" y="209"/>
                    <a:pt x="972" y="149"/>
                    <a:pt x="921" y="115"/>
                  </a:cubicBezTo>
                  <a:cubicBezTo>
                    <a:pt x="921" y="115"/>
                    <a:pt x="917" y="111"/>
                    <a:pt x="917" y="111"/>
                  </a:cubicBezTo>
                  <a:cubicBezTo>
                    <a:pt x="900" y="94"/>
                    <a:pt x="862" y="60"/>
                    <a:pt x="803" y="39"/>
                  </a:cubicBezTo>
                  <a:cubicBezTo>
                    <a:pt x="749" y="16"/>
                    <a:pt x="679" y="0"/>
                    <a:pt x="601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0"/>
            <p:cNvSpPr/>
            <p:nvPr/>
          </p:nvSpPr>
          <p:spPr>
            <a:xfrm>
              <a:off x="8673649" y="3463400"/>
              <a:ext cx="54177" cy="364294"/>
            </a:xfrm>
            <a:custGeom>
              <a:avLst/>
              <a:gdLst/>
              <a:ahLst/>
              <a:cxnLst/>
              <a:rect l="l" t="t" r="r" b="b"/>
              <a:pathLst>
                <a:path w="290" h="1950" extrusionOk="0">
                  <a:moveTo>
                    <a:pt x="230" y="1"/>
                  </a:moveTo>
                  <a:cubicBezTo>
                    <a:pt x="216" y="1"/>
                    <a:pt x="200" y="12"/>
                    <a:pt x="179" y="65"/>
                  </a:cubicBezTo>
                  <a:cubicBezTo>
                    <a:pt x="149" y="150"/>
                    <a:pt x="81" y="558"/>
                    <a:pt x="43" y="965"/>
                  </a:cubicBezTo>
                  <a:cubicBezTo>
                    <a:pt x="5" y="1373"/>
                    <a:pt x="1" y="1784"/>
                    <a:pt x="18" y="1874"/>
                  </a:cubicBezTo>
                  <a:cubicBezTo>
                    <a:pt x="30" y="1937"/>
                    <a:pt x="52" y="1950"/>
                    <a:pt x="73" y="1950"/>
                  </a:cubicBezTo>
                  <a:cubicBezTo>
                    <a:pt x="90" y="1950"/>
                    <a:pt x="107" y="1941"/>
                    <a:pt x="124" y="1874"/>
                  </a:cubicBezTo>
                  <a:cubicBezTo>
                    <a:pt x="141" y="1789"/>
                    <a:pt x="170" y="1381"/>
                    <a:pt x="204" y="978"/>
                  </a:cubicBezTo>
                  <a:cubicBezTo>
                    <a:pt x="243" y="575"/>
                    <a:pt x="289" y="172"/>
                    <a:pt x="281" y="82"/>
                  </a:cubicBezTo>
                  <a:cubicBezTo>
                    <a:pt x="277" y="15"/>
                    <a:pt x="260" y="6"/>
                    <a:pt x="238" y="2"/>
                  </a:cubicBezTo>
                  <a:cubicBezTo>
                    <a:pt x="236" y="1"/>
                    <a:pt x="233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0"/>
            <p:cNvSpPr/>
            <p:nvPr/>
          </p:nvSpPr>
          <p:spPr>
            <a:xfrm>
              <a:off x="8666549" y="3877574"/>
              <a:ext cx="33440" cy="39979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68" y="0"/>
                  </a:moveTo>
                  <a:cubicBezTo>
                    <a:pt x="47" y="5"/>
                    <a:pt x="17" y="47"/>
                    <a:pt x="9" y="98"/>
                  </a:cubicBezTo>
                  <a:cubicBezTo>
                    <a:pt x="0" y="149"/>
                    <a:pt x="9" y="204"/>
                    <a:pt x="34" y="208"/>
                  </a:cubicBezTo>
                  <a:cubicBezTo>
                    <a:pt x="41" y="213"/>
                    <a:pt x="49" y="214"/>
                    <a:pt x="59" y="214"/>
                  </a:cubicBezTo>
                  <a:cubicBezTo>
                    <a:pt x="68" y="214"/>
                    <a:pt x="79" y="213"/>
                    <a:pt x="90" y="213"/>
                  </a:cubicBezTo>
                  <a:cubicBezTo>
                    <a:pt x="107" y="208"/>
                    <a:pt x="124" y="208"/>
                    <a:pt x="136" y="200"/>
                  </a:cubicBezTo>
                  <a:cubicBezTo>
                    <a:pt x="153" y="187"/>
                    <a:pt x="162" y="153"/>
                    <a:pt x="170" y="119"/>
                  </a:cubicBezTo>
                  <a:cubicBezTo>
                    <a:pt x="175" y="85"/>
                    <a:pt x="179" y="51"/>
                    <a:pt x="166" y="39"/>
                  </a:cubicBezTo>
                  <a:cubicBezTo>
                    <a:pt x="153" y="26"/>
                    <a:pt x="136" y="17"/>
                    <a:pt x="115" y="13"/>
                  </a:cubicBezTo>
                  <a:cubicBezTo>
                    <a:pt x="98" y="5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0"/>
            <p:cNvSpPr/>
            <p:nvPr/>
          </p:nvSpPr>
          <p:spPr>
            <a:xfrm>
              <a:off x="8785552" y="3367563"/>
              <a:ext cx="99947" cy="37177"/>
            </a:xfrm>
            <a:custGeom>
              <a:avLst/>
              <a:gdLst/>
              <a:ahLst/>
              <a:cxnLst/>
              <a:rect l="l" t="t" r="r" b="b"/>
              <a:pathLst>
                <a:path w="535" h="199" extrusionOk="0">
                  <a:moveTo>
                    <a:pt x="382" y="0"/>
                  </a:moveTo>
                  <a:cubicBezTo>
                    <a:pt x="343" y="0"/>
                    <a:pt x="299" y="3"/>
                    <a:pt x="255" y="10"/>
                  </a:cubicBezTo>
                  <a:cubicBezTo>
                    <a:pt x="140" y="27"/>
                    <a:pt x="30" y="69"/>
                    <a:pt x="13" y="99"/>
                  </a:cubicBezTo>
                  <a:cubicBezTo>
                    <a:pt x="0" y="116"/>
                    <a:pt x="4" y="137"/>
                    <a:pt x="9" y="158"/>
                  </a:cubicBezTo>
                  <a:cubicBezTo>
                    <a:pt x="17" y="175"/>
                    <a:pt x="21" y="188"/>
                    <a:pt x="43" y="196"/>
                  </a:cubicBezTo>
                  <a:cubicBezTo>
                    <a:pt x="48" y="198"/>
                    <a:pt x="56" y="199"/>
                    <a:pt x="66" y="199"/>
                  </a:cubicBezTo>
                  <a:cubicBezTo>
                    <a:pt x="111" y="199"/>
                    <a:pt x="197" y="185"/>
                    <a:pt x="280" y="171"/>
                  </a:cubicBezTo>
                  <a:cubicBezTo>
                    <a:pt x="386" y="154"/>
                    <a:pt x="493" y="141"/>
                    <a:pt x="514" y="120"/>
                  </a:cubicBezTo>
                  <a:cubicBezTo>
                    <a:pt x="531" y="107"/>
                    <a:pt x="535" y="86"/>
                    <a:pt x="535" y="65"/>
                  </a:cubicBezTo>
                  <a:cubicBezTo>
                    <a:pt x="535" y="48"/>
                    <a:pt x="531" y="31"/>
                    <a:pt x="509" y="18"/>
                  </a:cubicBezTo>
                  <a:cubicBezTo>
                    <a:pt x="496" y="8"/>
                    <a:pt x="446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0"/>
            <p:cNvSpPr/>
            <p:nvPr/>
          </p:nvSpPr>
          <p:spPr>
            <a:xfrm>
              <a:off x="8416775" y="2817947"/>
              <a:ext cx="45397" cy="249401"/>
            </a:xfrm>
            <a:custGeom>
              <a:avLst/>
              <a:gdLst/>
              <a:ahLst/>
              <a:cxnLst/>
              <a:rect l="l" t="t" r="r" b="b"/>
              <a:pathLst>
                <a:path w="243" h="1335" extrusionOk="0">
                  <a:moveTo>
                    <a:pt x="173" y="1"/>
                  </a:moveTo>
                  <a:cubicBezTo>
                    <a:pt x="160" y="1"/>
                    <a:pt x="145" y="10"/>
                    <a:pt x="128" y="44"/>
                  </a:cubicBezTo>
                  <a:cubicBezTo>
                    <a:pt x="98" y="99"/>
                    <a:pt x="47" y="380"/>
                    <a:pt x="26" y="660"/>
                  </a:cubicBezTo>
                  <a:cubicBezTo>
                    <a:pt x="1" y="940"/>
                    <a:pt x="5" y="1224"/>
                    <a:pt x="26" y="1284"/>
                  </a:cubicBezTo>
                  <a:cubicBezTo>
                    <a:pt x="43" y="1326"/>
                    <a:pt x="60" y="1335"/>
                    <a:pt x="81" y="1335"/>
                  </a:cubicBezTo>
                  <a:cubicBezTo>
                    <a:pt x="102" y="1335"/>
                    <a:pt x="115" y="1330"/>
                    <a:pt x="132" y="1284"/>
                  </a:cubicBezTo>
                  <a:cubicBezTo>
                    <a:pt x="149" y="1224"/>
                    <a:pt x="162" y="948"/>
                    <a:pt x="187" y="672"/>
                  </a:cubicBezTo>
                  <a:cubicBezTo>
                    <a:pt x="208" y="397"/>
                    <a:pt x="242" y="121"/>
                    <a:pt x="230" y="57"/>
                  </a:cubicBezTo>
                  <a:cubicBezTo>
                    <a:pt x="221" y="15"/>
                    <a:pt x="204" y="6"/>
                    <a:pt x="183" y="2"/>
                  </a:cubicBezTo>
                  <a:cubicBezTo>
                    <a:pt x="180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0"/>
            <p:cNvSpPr/>
            <p:nvPr/>
          </p:nvSpPr>
          <p:spPr>
            <a:xfrm>
              <a:off x="7741991" y="3854596"/>
              <a:ext cx="80332" cy="454153"/>
            </a:xfrm>
            <a:custGeom>
              <a:avLst/>
              <a:gdLst/>
              <a:ahLst/>
              <a:cxnLst/>
              <a:rect l="l" t="t" r="r" b="b"/>
              <a:pathLst>
                <a:path w="430" h="2431" extrusionOk="0">
                  <a:moveTo>
                    <a:pt x="77" y="0"/>
                  </a:moveTo>
                  <a:cubicBezTo>
                    <a:pt x="60" y="0"/>
                    <a:pt x="43" y="5"/>
                    <a:pt x="30" y="89"/>
                  </a:cubicBezTo>
                  <a:cubicBezTo>
                    <a:pt x="9" y="200"/>
                    <a:pt x="1" y="722"/>
                    <a:pt x="68" y="1235"/>
                  </a:cubicBezTo>
                  <a:cubicBezTo>
                    <a:pt x="132" y="1749"/>
                    <a:pt x="268" y="2254"/>
                    <a:pt x="319" y="2352"/>
                  </a:cubicBezTo>
                  <a:cubicBezTo>
                    <a:pt x="350" y="2413"/>
                    <a:pt x="369" y="2431"/>
                    <a:pt x="387" y="2431"/>
                  </a:cubicBezTo>
                  <a:cubicBezTo>
                    <a:pt x="391" y="2431"/>
                    <a:pt x="395" y="2430"/>
                    <a:pt x="400" y="2428"/>
                  </a:cubicBezTo>
                  <a:cubicBezTo>
                    <a:pt x="416" y="2424"/>
                    <a:pt x="429" y="2407"/>
                    <a:pt x="421" y="2322"/>
                  </a:cubicBezTo>
                  <a:cubicBezTo>
                    <a:pt x="408" y="2212"/>
                    <a:pt x="289" y="1715"/>
                    <a:pt x="230" y="1214"/>
                  </a:cubicBezTo>
                  <a:cubicBezTo>
                    <a:pt x="162" y="709"/>
                    <a:pt x="149" y="200"/>
                    <a:pt x="132" y="89"/>
                  </a:cubicBezTo>
                  <a:cubicBezTo>
                    <a:pt x="119" y="9"/>
                    <a:pt x="98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0"/>
            <p:cNvSpPr/>
            <p:nvPr/>
          </p:nvSpPr>
          <p:spPr>
            <a:xfrm>
              <a:off x="7820454" y="4392630"/>
              <a:ext cx="46144" cy="66133"/>
            </a:xfrm>
            <a:custGeom>
              <a:avLst/>
              <a:gdLst/>
              <a:ahLst/>
              <a:cxnLst/>
              <a:rect l="l" t="t" r="r" b="b"/>
              <a:pathLst>
                <a:path w="247" h="354" extrusionOk="0">
                  <a:moveTo>
                    <a:pt x="105" y="0"/>
                  </a:moveTo>
                  <a:cubicBezTo>
                    <a:pt x="92" y="0"/>
                    <a:pt x="79" y="3"/>
                    <a:pt x="64" y="6"/>
                  </a:cubicBezTo>
                  <a:cubicBezTo>
                    <a:pt x="47" y="15"/>
                    <a:pt x="30" y="19"/>
                    <a:pt x="22" y="36"/>
                  </a:cubicBezTo>
                  <a:cubicBezTo>
                    <a:pt x="1" y="79"/>
                    <a:pt x="73" y="333"/>
                    <a:pt x="124" y="350"/>
                  </a:cubicBezTo>
                  <a:cubicBezTo>
                    <a:pt x="131" y="352"/>
                    <a:pt x="138" y="353"/>
                    <a:pt x="145" y="353"/>
                  </a:cubicBezTo>
                  <a:cubicBezTo>
                    <a:pt x="156" y="353"/>
                    <a:pt x="167" y="351"/>
                    <a:pt x="179" y="346"/>
                  </a:cubicBezTo>
                  <a:cubicBezTo>
                    <a:pt x="196" y="338"/>
                    <a:pt x="213" y="333"/>
                    <a:pt x="221" y="316"/>
                  </a:cubicBezTo>
                  <a:cubicBezTo>
                    <a:pt x="247" y="274"/>
                    <a:pt x="171" y="19"/>
                    <a:pt x="120" y="2"/>
                  </a:cubicBezTo>
                  <a:cubicBezTo>
                    <a:pt x="115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0"/>
            <p:cNvSpPr/>
            <p:nvPr/>
          </p:nvSpPr>
          <p:spPr>
            <a:xfrm>
              <a:off x="7810179" y="3612854"/>
              <a:ext cx="165894" cy="64265"/>
            </a:xfrm>
            <a:custGeom>
              <a:avLst/>
              <a:gdLst/>
              <a:ahLst/>
              <a:cxnLst/>
              <a:rect l="l" t="t" r="r" b="b"/>
              <a:pathLst>
                <a:path w="888" h="344" extrusionOk="0">
                  <a:moveTo>
                    <a:pt x="803" y="0"/>
                  </a:moveTo>
                  <a:cubicBezTo>
                    <a:pt x="726" y="0"/>
                    <a:pt x="569" y="24"/>
                    <a:pt x="416" y="72"/>
                  </a:cubicBezTo>
                  <a:cubicBezTo>
                    <a:pt x="226" y="127"/>
                    <a:pt x="51" y="212"/>
                    <a:pt x="22" y="250"/>
                  </a:cubicBezTo>
                  <a:cubicBezTo>
                    <a:pt x="1" y="276"/>
                    <a:pt x="5" y="293"/>
                    <a:pt x="13" y="314"/>
                  </a:cubicBezTo>
                  <a:cubicBezTo>
                    <a:pt x="22" y="331"/>
                    <a:pt x="30" y="344"/>
                    <a:pt x="64" y="344"/>
                  </a:cubicBezTo>
                  <a:cubicBezTo>
                    <a:pt x="111" y="344"/>
                    <a:pt x="285" y="276"/>
                    <a:pt x="463" y="225"/>
                  </a:cubicBezTo>
                  <a:cubicBezTo>
                    <a:pt x="641" y="170"/>
                    <a:pt x="824" y="131"/>
                    <a:pt x="858" y="106"/>
                  </a:cubicBezTo>
                  <a:cubicBezTo>
                    <a:pt x="888" y="85"/>
                    <a:pt x="888" y="68"/>
                    <a:pt x="883" y="42"/>
                  </a:cubicBezTo>
                  <a:cubicBezTo>
                    <a:pt x="883" y="25"/>
                    <a:pt x="875" y="12"/>
                    <a:pt x="841" y="4"/>
                  </a:cubicBezTo>
                  <a:cubicBezTo>
                    <a:pt x="833" y="2"/>
                    <a:pt x="820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0"/>
            <p:cNvSpPr/>
            <p:nvPr/>
          </p:nvSpPr>
          <p:spPr>
            <a:xfrm>
              <a:off x="7413005" y="3728494"/>
              <a:ext cx="61089" cy="385031"/>
            </a:xfrm>
            <a:custGeom>
              <a:avLst/>
              <a:gdLst/>
              <a:ahLst/>
              <a:cxnLst/>
              <a:rect l="l" t="t" r="r" b="b"/>
              <a:pathLst>
                <a:path w="327" h="2061" extrusionOk="0">
                  <a:moveTo>
                    <a:pt x="110" y="0"/>
                  </a:moveTo>
                  <a:cubicBezTo>
                    <a:pt x="93" y="0"/>
                    <a:pt x="77" y="5"/>
                    <a:pt x="60" y="77"/>
                  </a:cubicBezTo>
                  <a:cubicBezTo>
                    <a:pt x="34" y="166"/>
                    <a:pt x="0" y="607"/>
                    <a:pt x="38" y="1045"/>
                  </a:cubicBezTo>
                  <a:cubicBezTo>
                    <a:pt x="72" y="1482"/>
                    <a:pt x="178" y="1910"/>
                    <a:pt x="221" y="1995"/>
                  </a:cubicBezTo>
                  <a:cubicBezTo>
                    <a:pt x="249" y="2048"/>
                    <a:pt x="266" y="2060"/>
                    <a:pt x="283" y="2060"/>
                  </a:cubicBezTo>
                  <a:cubicBezTo>
                    <a:pt x="286" y="2060"/>
                    <a:pt x="289" y="2060"/>
                    <a:pt x="293" y="2059"/>
                  </a:cubicBezTo>
                  <a:cubicBezTo>
                    <a:pt x="314" y="2055"/>
                    <a:pt x="327" y="2042"/>
                    <a:pt x="323" y="1970"/>
                  </a:cubicBezTo>
                  <a:cubicBezTo>
                    <a:pt x="314" y="1876"/>
                    <a:pt x="234" y="1456"/>
                    <a:pt x="200" y="1028"/>
                  </a:cubicBezTo>
                  <a:cubicBezTo>
                    <a:pt x="161" y="603"/>
                    <a:pt x="174" y="174"/>
                    <a:pt x="161" y="81"/>
                  </a:cubicBezTo>
                  <a:cubicBezTo>
                    <a:pt x="149" y="13"/>
                    <a:pt x="132" y="5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0"/>
            <p:cNvSpPr/>
            <p:nvPr/>
          </p:nvSpPr>
          <p:spPr>
            <a:xfrm>
              <a:off x="7359015" y="4775792"/>
              <a:ext cx="216708" cy="189246"/>
            </a:xfrm>
            <a:custGeom>
              <a:avLst/>
              <a:gdLst/>
              <a:ahLst/>
              <a:cxnLst/>
              <a:rect l="l" t="t" r="r" b="b"/>
              <a:pathLst>
                <a:path w="1160" h="1013" extrusionOk="0">
                  <a:moveTo>
                    <a:pt x="55" y="0"/>
                  </a:moveTo>
                  <a:cubicBezTo>
                    <a:pt x="43" y="0"/>
                    <a:pt x="34" y="6"/>
                    <a:pt x="26" y="14"/>
                  </a:cubicBezTo>
                  <a:cubicBezTo>
                    <a:pt x="13" y="23"/>
                    <a:pt x="0" y="35"/>
                    <a:pt x="22" y="86"/>
                  </a:cubicBezTo>
                  <a:cubicBezTo>
                    <a:pt x="51" y="150"/>
                    <a:pt x="247" y="405"/>
                    <a:pt x="489" y="612"/>
                  </a:cubicBezTo>
                  <a:cubicBezTo>
                    <a:pt x="726" y="825"/>
                    <a:pt x="1002" y="990"/>
                    <a:pt x="1070" y="1007"/>
                  </a:cubicBezTo>
                  <a:cubicBezTo>
                    <a:pt x="1085" y="1011"/>
                    <a:pt x="1096" y="1012"/>
                    <a:pt x="1106" y="1012"/>
                  </a:cubicBezTo>
                  <a:cubicBezTo>
                    <a:pt x="1130" y="1012"/>
                    <a:pt x="1140" y="1002"/>
                    <a:pt x="1146" y="990"/>
                  </a:cubicBezTo>
                  <a:cubicBezTo>
                    <a:pt x="1159" y="973"/>
                    <a:pt x="1159" y="956"/>
                    <a:pt x="1121" y="918"/>
                  </a:cubicBezTo>
                  <a:cubicBezTo>
                    <a:pt x="1074" y="867"/>
                    <a:pt x="820" y="693"/>
                    <a:pt x="590" y="489"/>
                  </a:cubicBezTo>
                  <a:cubicBezTo>
                    <a:pt x="361" y="290"/>
                    <a:pt x="158" y="61"/>
                    <a:pt x="102" y="18"/>
                  </a:cubicBezTo>
                  <a:cubicBezTo>
                    <a:pt x="81" y="6"/>
                    <a:pt x="66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0"/>
            <p:cNvSpPr/>
            <p:nvPr/>
          </p:nvSpPr>
          <p:spPr>
            <a:xfrm>
              <a:off x="7611218" y="4967280"/>
              <a:ext cx="38111" cy="36056"/>
            </a:xfrm>
            <a:custGeom>
              <a:avLst/>
              <a:gdLst/>
              <a:ahLst/>
              <a:cxnLst/>
              <a:rect l="l" t="t" r="r" b="b"/>
              <a:pathLst>
                <a:path w="204" h="193" extrusionOk="0">
                  <a:moveTo>
                    <a:pt x="64" y="1"/>
                  </a:moveTo>
                  <a:cubicBezTo>
                    <a:pt x="55" y="1"/>
                    <a:pt x="48" y="3"/>
                    <a:pt x="43" y="8"/>
                  </a:cubicBezTo>
                  <a:cubicBezTo>
                    <a:pt x="30" y="20"/>
                    <a:pt x="21" y="37"/>
                    <a:pt x="13" y="54"/>
                  </a:cubicBezTo>
                  <a:cubicBezTo>
                    <a:pt x="4" y="71"/>
                    <a:pt x="0" y="88"/>
                    <a:pt x="0" y="105"/>
                  </a:cubicBezTo>
                  <a:cubicBezTo>
                    <a:pt x="0" y="137"/>
                    <a:pt x="89" y="193"/>
                    <a:pt x="138" y="193"/>
                  </a:cubicBezTo>
                  <a:cubicBezTo>
                    <a:pt x="148" y="193"/>
                    <a:pt x="156" y="191"/>
                    <a:pt x="161" y="186"/>
                  </a:cubicBezTo>
                  <a:cubicBezTo>
                    <a:pt x="174" y="173"/>
                    <a:pt x="183" y="156"/>
                    <a:pt x="191" y="135"/>
                  </a:cubicBezTo>
                  <a:cubicBezTo>
                    <a:pt x="195" y="122"/>
                    <a:pt x="204" y="105"/>
                    <a:pt x="204" y="88"/>
                  </a:cubicBezTo>
                  <a:cubicBezTo>
                    <a:pt x="200" y="56"/>
                    <a:pt x="111" y="1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0"/>
            <p:cNvSpPr/>
            <p:nvPr/>
          </p:nvSpPr>
          <p:spPr>
            <a:xfrm>
              <a:off x="8308981" y="4788122"/>
              <a:ext cx="47638" cy="23352"/>
            </a:xfrm>
            <a:custGeom>
              <a:avLst/>
              <a:gdLst/>
              <a:ahLst/>
              <a:cxnLst/>
              <a:rect l="l" t="t" r="r" b="b"/>
              <a:pathLst>
                <a:path w="255" h="125" extrusionOk="0">
                  <a:moveTo>
                    <a:pt x="94" y="0"/>
                  </a:moveTo>
                  <a:cubicBezTo>
                    <a:pt x="50" y="0"/>
                    <a:pt x="15" y="11"/>
                    <a:pt x="9" y="24"/>
                  </a:cubicBezTo>
                  <a:cubicBezTo>
                    <a:pt x="0" y="37"/>
                    <a:pt x="0" y="46"/>
                    <a:pt x="0" y="63"/>
                  </a:cubicBezTo>
                  <a:cubicBezTo>
                    <a:pt x="5" y="75"/>
                    <a:pt x="9" y="88"/>
                    <a:pt x="17" y="97"/>
                  </a:cubicBezTo>
                  <a:cubicBezTo>
                    <a:pt x="30" y="105"/>
                    <a:pt x="77" y="109"/>
                    <a:pt x="123" y="118"/>
                  </a:cubicBezTo>
                  <a:cubicBezTo>
                    <a:pt x="152" y="120"/>
                    <a:pt x="180" y="125"/>
                    <a:pt x="201" y="125"/>
                  </a:cubicBezTo>
                  <a:cubicBezTo>
                    <a:pt x="214" y="125"/>
                    <a:pt x="224" y="123"/>
                    <a:pt x="229" y="118"/>
                  </a:cubicBezTo>
                  <a:cubicBezTo>
                    <a:pt x="242" y="109"/>
                    <a:pt x="246" y="97"/>
                    <a:pt x="251" y="84"/>
                  </a:cubicBezTo>
                  <a:cubicBezTo>
                    <a:pt x="255" y="71"/>
                    <a:pt x="255" y="58"/>
                    <a:pt x="251" y="50"/>
                  </a:cubicBezTo>
                  <a:cubicBezTo>
                    <a:pt x="242" y="33"/>
                    <a:pt x="191" y="7"/>
                    <a:pt x="132" y="3"/>
                  </a:cubicBezTo>
                  <a:cubicBezTo>
                    <a:pt x="119" y="1"/>
                    <a:pt x="106" y="0"/>
                    <a:pt x="9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0"/>
            <p:cNvSpPr/>
            <p:nvPr/>
          </p:nvSpPr>
          <p:spPr>
            <a:xfrm>
              <a:off x="8423127" y="4817079"/>
              <a:ext cx="57353" cy="51188"/>
            </a:xfrm>
            <a:custGeom>
              <a:avLst/>
              <a:gdLst/>
              <a:ahLst/>
              <a:cxnLst/>
              <a:rect l="l" t="t" r="r" b="b"/>
              <a:pathLst>
                <a:path w="307" h="274" extrusionOk="0">
                  <a:moveTo>
                    <a:pt x="50" y="1"/>
                  </a:moveTo>
                  <a:cubicBezTo>
                    <a:pt x="49" y="1"/>
                    <a:pt x="48" y="1"/>
                    <a:pt x="47" y="1"/>
                  </a:cubicBezTo>
                  <a:cubicBezTo>
                    <a:pt x="30" y="5"/>
                    <a:pt x="22" y="14"/>
                    <a:pt x="13" y="26"/>
                  </a:cubicBezTo>
                  <a:cubicBezTo>
                    <a:pt x="9" y="35"/>
                    <a:pt x="0" y="48"/>
                    <a:pt x="9" y="60"/>
                  </a:cubicBezTo>
                  <a:cubicBezTo>
                    <a:pt x="13" y="82"/>
                    <a:pt x="68" y="128"/>
                    <a:pt x="124" y="179"/>
                  </a:cubicBezTo>
                  <a:cubicBezTo>
                    <a:pt x="179" y="226"/>
                    <a:pt x="234" y="273"/>
                    <a:pt x="255" y="273"/>
                  </a:cubicBezTo>
                  <a:cubicBezTo>
                    <a:pt x="257" y="273"/>
                    <a:pt x="260" y="274"/>
                    <a:pt x="262" y="274"/>
                  </a:cubicBezTo>
                  <a:cubicBezTo>
                    <a:pt x="272" y="274"/>
                    <a:pt x="283" y="266"/>
                    <a:pt x="293" y="256"/>
                  </a:cubicBezTo>
                  <a:cubicBezTo>
                    <a:pt x="302" y="247"/>
                    <a:pt x="306" y="239"/>
                    <a:pt x="306" y="222"/>
                  </a:cubicBezTo>
                  <a:cubicBezTo>
                    <a:pt x="302" y="200"/>
                    <a:pt x="255" y="141"/>
                    <a:pt x="196" y="90"/>
                  </a:cubicBezTo>
                  <a:cubicBezTo>
                    <a:pt x="139" y="42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0"/>
            <p:cNvSpPr/>
            <p:nvPr/>
          </p:nvSpPr>
          <p:spPr>
            <a:xfrm>
              <a:off x="8345411" y="4883399"/>
              <a:ext cx="40539" cy="35495"/>
            </a:xfrm>
            <a:custGeom>
              <a:avLst/>
              <a:gdLst/>
              <a:ahLst/>
              <a:cxnLst/>
              <a:rect l="l" t="t" r="r" b="b"/>
              <a:pathLst>
                <a:path w="217" h="190" extrusionOk="0">
                  <a:moveTo>
                    <a:pt x="48" y="1"/>
                  </a:moveTo>
                  <a:cubicBezTo>
                    <a:pt x="45" y="1"/>
                    <a:pt x="41" y="1"/>
                    <a:pt x="39" y="3"/>
                  </a:cubicBezTo>
                  <a:cubicBezTo>
                    <a:pt x="26" y="7"/>
                    <a:pt x="22" y="19"/>
                    <a:pt x="13" y="32"/>
                  </a:cubicBezTo>
                  <a:cubicBezTo>
                    <a:pt x="5" y="45"/>
                    <a:pt x="1" y="53"/>
                    <a:pt x="5" y="66"/>
                  </a:cubicBezTo>
                  <a:cubicBezTo>
                    <a:pt x="5" y="83"/>
                    <a:pt x="43" y="113"/>
                    <a:pt x="81" y="138"/>
                  </a:cubicBezTo>
                  <a:cubicBezTo>
                    <a:pt x="113" y="166"/>
                    <a:pt x="148" y="190"/>
                    <a:pt x="166" y="190"/>
                  </a:cubicBezTo>
                  <a:cubicBezTo>
                    <a:pt x="168" y="190"/>
                    <a:pt x="169" y="190"/>
                    <a:pt x="170" y="189"/>
                  </a:cubicBezTo>
                  <a:cubicBezTo>
                    <a:pt x="183" y="185"/>
                    <a:pt x="196" y="177"/>
                    <a:pt x="204" y="164"/>
                  </a:cubicBezTo>
                  <a:cubicBezTo>
                    <a:pt x="213" y="151"/>
                    <a:pt x="217" y="143"/>
                    <a:pt x="217" y="130"/>
                  </a:cubicBezTo>
                  <a:cubicBezTo>
                    <a:pt x="217" y="113"/>
                    <a:pt x="183" y="75"/>
                    <a:pt x="145" y="45"/>
                  </a:cubicBezTo>
                  <a:cubicBezTo>
                    <a:pt x="109" y="20"/>
                    <a:pt x="70" y="1"/>
                    <a:pt x="48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0"/>
            <p:cNvSpPr/>
            <p:nvPr/>
          </p:nvSpPr>
          <p:spPr>
            <a:xfrm>
              <a:off x="8228837" y="4869388"/>
              <a:ext cx="23913" cy="21671"/>
            </a:xfrm>
            <a:custGeom>
              <a:avLst/>
              <a:gdLst/>
              <a:ahLst/>
              <a:cxnLst/>
              <a:rect l="l" t="t" r="r" b="b"/>
              <a:pathLst>
                <a:path w="128" h="116" extrusionOk="0">
                  <a:moveTo>
                    <a:pt x="54" y="1"/>
                  </a:moveTo>
                  <a:cubicBezTo>
                    <a:pt x="33" y="1"/>
                    <a:pt x="14" y="6"/>
                    <a:pt x="9" y="18"/>
                  </a:cubicBezTo>
                  <a:cubicBezTo>
                    <a:pt x="5" y="27"/>
                    <a:pt x="5" y="39"/>
                    <a:pt x="5" y="56"/>
                  </a:cubicBezTo>
                  <a:cubicBezTo>
                    <a:pt x="1" y="69"/>
                    <a:pt x="1" y="78"/>
                    <a:pt x="5" y="90"/>
                  </a:cubicBezTo>
                  <a:cubicBezTo>
                    <a:pt x="12" y="105"/>
                    <a:pt x="48" y="116"/>
                    <a:pt x="79" y="116"/>
                  </a:cubicBezTo>
                  <a:cubicBezTo>
                    <a:pt x="100" y="116"/>
                    <a:pt x="118" y="111"/>
                    <a:pt x="124" y="99"/>
                  </a:cubicBezTo>
                  <a:cubicBezTo>
                    <a:pt x="128" y="90"/>
                    <a:pt x="128" y="78"/>
                    <a:pt x="128" y="61"/>
                  </a:cubicBezTo>
                  <a:cubicBezTo>
                    <a:pt x="128" y="48"/>
                    <a:pt x="128" y="35"/>
                    <a:pt x="124" y="27"/>
                  </a:cubicBezTo>
                  <a:cubicBezTo>
                    <a:pt x="119" y="12"/>
                    <a:pt x="84" y="1"/>
                    <a:pt x="54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0"/>
            <p:cNvSpPr/>
            <p:nvPr/>
          </p:nvSpPr>
          <p:spPr>
            <a:xfrm>
              <a:off x="7784772" y="4694527"/>
              <a:ext cx="1103905" cy="527199"/>
            </a:xfrm>
            <a:custGeom>
              <a:avLst/>
              <a:gdLst/>
              <a:ahLst/>
              <a:cxnLst/>
              <a:rect l="l" t="t" r="r" b="b"/>
              <a:pathLst>
                <a:path w="5909" h="2822" extrusionOk="0">
                  <a:moveTo>
                    <a:pt x="2664" y="110"/>
                  </a:moveTo>
                  <a:cubicBezTo>
                    <a:pt x="2847" y="110"/>
                    <a:pt x="3035" y="134"/>
                    <a:pt x="3222" y="186"/>
                  </a:cubicBezTo>
                  <a:cubicBezTo>
                    <a:pt x="3456" y="250"/>
                    <a:pt x="3681" y="364"/>
                    <a:pt x="3872" y="521"/>
                  </a:cubicBezTo>
                  <a:cubicBezTo>
                    <a:pt x="4067" y="682"/>
                    <a:pt x="4224" y="890"/>
                    <a:pt x="4326" y="1120"/>
                  </a:cubicBezTo>
                  <a:lnTo>
                    <a:pt x="4351" y="1179"/>
                  </a:lnTo>
                  <a:cubicBezTo>
                    <a:pt x="4211" y="1205"/>
                    <a:pt x="4080" y="1247"/>
                    <a:pt x="3961" y="1302"/>
                  </a:cubicBezTo>
                  <a:cubicBezTo>
                    <a:pt x="3702" y="1425"/>
                    <a:pt x="3494" y="1591"/>
                    <a:pt x="3379" y="1761"/>
                  </a:cubicBezTo>
                  <a:cubicBezTo>
                    <a:pt x="3260" y="1935"/>
                    <a:pt x="3235" y="2092"/>
                    <a:pt x="3231" y="2168"/>
                  </a:cubicBezTo>
                  <a:cubicBezTo>
                    <a:pt x="3222" y="2249"/>
                    <a:pt x="3226" y="2308"/>
                    <a:pt x="3235" y="2342"/>
                  </a:cubicBezTo>
                  <a:cubicBezTo>
                    <a:pt x="3231" y="2363"/>
                    <a:pt x="3231" y="2389"/>
                    <a:pt x="3239" y="2423"/>
                  </a:cubicBezTo>
                  <a:cubicBezTo>
                    <a:pt x="3239" y="2427"/>
                    <a:pt x="3239" y="2427"/>
                    <a:pt x="3239" y="2427"/>
                  </a:cubicBezTo>
                  <a:cubicBezTo>
                    <a:pt x="3010" y="2431"/>
                    <a:pt x="2789" y="2435"/>
                    <a:pt x="2581" y="2435"/>
                  </a:cubicBezTo>
                  <a:cubicBezTo>
                    <a:pt x="2373" y="2440"/>
                    <a:pt x="2174" y="2444"/>
                    <a:pt x="1991" y="2444"/>
                  </a:cubicBezTo>
                  <a:cubicBezTo>
                    <a:pt x="1949" y="2448"/>
                    <a:pt x="1902" y="2448"/>
                    <a:pt x="1860" y="2448"/>
                  </a:cubicBezTo>
                  <a:cubicBezTo>
                    <a:pt x="1817" y="2448"/>
                    <a:pt x="1775" y="2452"/>
                    <a:pt x="1732" y="2452"/>
                  </a:cubicBezTo>
                  <a:cubicBezTo>
                    <a:pt x="1718" y="2452"/>
                    <a:pt x="1706" y="2454"/>
                    <a:pt x="1693" y="2454"/>
                  </a:cubicBezTo>
                  <a:cubicBezTo>
                    <a:pt x="1687" y="2454"/>
                    <a:pt x="1680" y="2454"/>
                    <a:pt x="1673" y="2452"/>
                  </a:cubicBezTo>
                  <a:cubicBezTo>
                    <a:pt x="1635" y="2452"/>
                    <a:pt x="1592" y="2452"/>
                    <a:pt x="1558" y="2444"/>
                  </a:cubicBezTo>
                  <a:cubicBezTo>
                    <a:pt x="1541" y="2444"/>
                    <a:pt x="1529" y="2440"/>
                    <a:pt x="1512" y="2435"/>
                  </a:cubicBezTo>
                  <a:cubicBezTo>
                    <a:pt x="1376" y="2410"/>
                    <a:pt x="1274" y="2346"/>
                    <a:pt x="1198" y="2283"/>
                  </a:cubicBezTo>
                  <a:cubicBezTo>
                    <a:pt x="1125" y="2215"/>
                    <a:pt x="1075" y="2155"/>
                    <a:pt x="1045" y="2113"/>
                  </a:cubicBezTo>
                  <a:cubicBezTo>
                    <a:pt x="1019" y="2079"/>
                    <a:pt x="998" y="2049"/>
                    <a:pt x="981" y="2024"/>
                  </a:cubicBezTo>
                  <a:cubicBezTo>
                    <a:pt x="968" y="1994"/>
                    <a:pt x="951" y="1969"/>
                    <a:pt x="939" y="1947"/>
                  </a:cubicBezTo>
                  <a:cubicBezTo>
                    <a:pt x="913" y="1905"/>
                    <a:pt x="901" y="1867"/>
                    <a:pt x="884" y="1845"/>
                  </a:cubicBezTo>
                  <a:cubicBezTo>
                    <a:pt x="879" y="1833"/>
                    <a:pt x="875" y="1828"/>
                    <a:pt x="871" y="1820"/>
                  </a:cubicBezTo>
                  <a:cubicBezTo>
                    <a:pt x="875" y="1816"/>
                    <a:pt x="875" y="1799"/>
                    <a:pt x="871" y="1765"/>
                  </a:cubicBezTo>
                  <a:cubicBezTo>
                    <a:pt x="871" y="1735"/>
                    <a:pt x="862" y="1684"/>
                    <a:pt x="867" y="1612"/>
                  </a:cubicBezTo>
                  <a:cubicBezTo>
                    <a:pt x="867" y="1591"/>
                    <a:pt x="867" y="1561"/>
                    <a:pt x="867" y="1531"/>
                  </a:cubicBezTo>
                  <a:cubicBezTo>
                    <a:pt x="867" y="1510"/>
                    <a:pt x="871" y="1480"/>
                    <a:pt x="875" y="1455"/>
                  </a:cubicBezTo>
                  <a:cubicBezTo>
                    <a:pt x="888" y="1349"/>
                    <a:pt x="922" y="1132"/>
                    <a:pt x="1075" y="890"/>
                  </a:cubicBezTo>
                  <a:cubicBezTo>
                    <a:pt x="1147" y="772"/>
                    <a:pt x="1253" y="649"/>
                    <a:pt x="1393" y="538"/>
                  </a:cubicBezTo>
                  <a:cubicBezTo>
                    <a:pt x="1529" y="424"/>
                    <a:pt x="1698" y="326"/>
                    <a:pt x="1889" y="254"/>
                  </a:cubicBezTo>
                  <a:cubicBezTo>
                    <a:pt x="2120" y="164"/>
                    <a:pt x="2386" y="110"/>
                    <a:pt x="2664" y="110"/>
                  </a:cubicBezTo>
                  <a:close/>
                  <a:moveTo>
                    <a:pt x="4598" y="1269"/>
                  </a:moveTo>
                  <a:cubicBezTo>
                    <a:pt x="4693" y="1269"/>
                    <a:pt x="4792" y="1279"/>
                    <a:pt x="4890" y="1298"/>
                  </a:cubicBezTo>
                  <a:cubicBezTo>
                    <a:pt x="4954" y="1311"/>
                    <a:pt x="5013" y="1328"/>
                    <a:pt x="5077" y="1345"/>
                  </a:cubicBezTo>
                  <a:cubicBezTo>
                    <a:pt x="5170" y="1379"/>
                    <a:pt x="5264" y="1417"/>
                    <a:pt x="5353" y="1468"/>
                  </a:cubicBezTo>
                  <a:cubicBezTo>
                    <a:pt x="5497" y="1548"/>
                    <a:pt x="5625" y="1663"/>
                    <a:pt x="5705" y="1803"/>
                  </a:cubicBezTo>
                  <a:cubicBezTo>
                    <a:pt x="5748" y="1875"/>
                    <a:pt x="5773" y="1952"/>
                    <a:pt x="5786" y="2028"/>
                  </a:cubicBezTo>
                  <a:cubicBezTo>
                    <a:pt x="5794" y="2109"/>
                    <a:pt x="5790" y="2185"/>
                    <a:pt x="5752" y="2249"/>
                  </a:cubicBezTo>
                  <a:cubicBezTo>
                    <a:pt x="5739" y="2274"/>
                    <a:pt x="5709" y="2304"/>
                    <a:pt x="5680" y="2329"/>
                  </a:cubicBezTo>
                  <a:cubicBezTo>
                    <a:pt x="5650" y="2355"/>
                    <a:pt x="5620" y="2376"/>
                    <a:pt x="5586" y="2397"/>
                  </a:cubicBezTo>
                  <a:cubicBezTo>
                    <a:pt x="5518" y="2435"/>
                    <a:pt x="5442" y="2465"/>
                    <a:pt x="5366" y="2486"/>
                  </a:cubicBezTo>
                  <a:cubicBezTo>
                    <a:pt x="5047" y="2567"/>
                    <a:pt x="4733" y="2601"/>
                    <a:pt x="4457" y="2601"/>
                  </a:cubicBezTo>
                  <a:cubicBezTo>
                    <a:pt x="4427" y="2601"/>
                    <a:pt x="4396" y="2602"/>
                    <a:pt x="4366" y="2602"/>
                  </a:cubicBezTo>
                  <a:cubicBezTo>
                    <a:pt x="4123" y="2602"/>
                    <a:pt x="3905" y="2588"/>
                    <a:pt x="3732" y="2584"/>
                  </a:cubicBezTo>
                  <a:cubicBezTo>
                    <a:pt x="3655" y="2580"/>
                    <a:pt x="3583" y="2567"/>
                    <a:pt x="3524" y="2558"/>
                  </a:cubicBezTo>
                  <a:cubicBezTo>
                    <a:pt x="3515" y="2554"/>
                    <a:pt x="3502" y="2554"/>
                    <a:pt x="3490" y="2550"/>
                  </a:cubicBezTo>
                  <a:cubicBezTo>
                    <a:pt x="3464" y="2546"/>
                    <a:pt x="3439" y="2537"/>
                    <a:pt x="3417" y="2533"/>
                  </a:cubicBezTo>
                  <a:cubicBezTo>
                    <a:pt x="3417" y="2529"/>
                    <a:pt x="3413" y="2529"/>
                    <a:pt x="3409" y="2529"/>
                  </a:cubicBezTo>
                  <a:cubicBezTo>
                    <a:pt x="3388" y="2520"/>
                    <a:pt x="3375" y="2508"/>
                    <a:pt x="3362" y="2499"/>
                  </a:cubicBezTo>
                  <a:cubicBezTo>
                    <a:pt x="3333" y="2478"/>
                    <a:pt x="3311" y="2452"/>
                    <a:pt x="3303" y="2427"/>
                  </a:cubicBezTo>
                  <a:cubicBezTo>
                    <a:pt x="3299" y="2418"/>
                    <a:pt x="3294" y="2414"/>
                    <a:pt x="3294" y="2410"/>
                  </a:cubicBezTo>
                  <a:cubicBezTo>
                    <a:pt x="3286" y="2393"/>
                    <a:pt x="3282" y="2380"/>
                    <a:pt x="3282" y="2372"/>
                  </a:cubicBezTo>
                  <a:cubicBezTo>
                    <a:pt x="3282" y="2338"/>
                    <a:pt x="3282" y="2274"/>
                    <a:pt x="3303" y="2172"/>
                  </a:cubicBezTo>
                  <a:cubicBezTo>
                    <a:pt x="3316" y="2104"/>
                    <a:pt x="3341" y="1964"/>
                    <a:pt x="3456" y="1811"/>
                  </a:cubicBezTo>
                  <a:cubicBezTo>
                    <a:pt x="3562" y="1659"/>
                    <a:pt x="3761" y="1510"/>
                    <a:pt x="4012" y="1396"/>
                  </a:cubicBezTo>
                  <a:cubicBezTo>
                    <a:pt x="4122" y="1340"/>
                    <a:pt x="4254" y="1302"/>
                    <a:pt x="4389" y="1285"/>
                  </a:cubicBezTo>
                  <a:cubicBezTo>
                    <a:pt x="4428" y="1277"/>
                    <a:pt x="4466" y="1272"/>
                    <a:pt x="4504" y="1272"/>
                  </a:cubicBezTo>
                  <a:cubicBezTo>
                    <a:pt x="4535" y="1270"/>
                    <a:pt x="4566" y="1269"/>
                    <a:pt x="4598" y="1269"/>
                  </a:cubicBezTo>
                  <a:close/>
                  <a:moveTo>
                    <a:pt x="807" y="1629"/>
                  </a:moveTo>
                  <a:cubicBezTo>
                    <a:pt x="811" y="1693"/>
                    <a:pt x="824" y="1739"/>
                    <a:pt x="833" y="1769"/>
                  </a:cubicBezTo>
                  <a:cubicBezTo>
                    <a:pt x="833" y="1773"/>
                    <a:pt x="837" y="1782"/>
                    <a:pt x="837" y="1786"/>
                  </a:cubicBezTo>
                  <a:cubicBezTo>
                    <a:pt x="833" y="1786"/>
                    <a:pt x="833" y="1799"/>
                    <a:pt x="845" y="1854"/>
                  </a:cubicBezTo>
                  <a:cubicBezTo>
                    <a:pt x="858" y="1884"/>
                    <a:pt x="862" y="1922"/>
                    <a:pt x="888" y="1969"/>
                  </a:cubicBezTo>
                  <a:cubicBezTo>
                    <a:pt x="901" y="1994"/>
                    <a:pt x="913" y="2024"/>
                    <a:pt x="926" y="2053"/>
                  </a:cubicBezTo>
                  <a:cubicBezTo>
                    <a:pt x="943" y="2087"/>
                    <a:pt x="964" y="2121"/>
                    <a:pt x="985" y="2160"/>
                  </a:cubicBezTo>
                  <a:cubicBezTo>
                    <a:pt x="1015" y="2206"/>
                    <a:pt x="1070" y="2274"/>
                    <a:pt x="1147" y="2351"/>
                  </a:cubicBezTo>
                  <a:cubicBezTo>
                    <a:pt x="1232" y="2423"/>
                    <a:pt x="1350" y="2495"/>
                    <a:pt x="1499" y="2529"/>
                  </a:cubicBezTo>
                  <a:lnTo>
                    <a:pt x="1503" y="2529"/>
                  </a:lnTo>
                  <a:cubicBezTo>
                    <a:pt x="1478" y="2558"/>
                    <a:pt x="1448" y="2580"/>
                    <a:pt x="1410" y="2601"/>
                  </a:cubicBezTo>
                  <a:cubicBezTo>
                    <a:pt x="1325" y="2660"/>
                    <a:pt x="1215" y="2686"/>
                    <a:pt x="1104" y="2699"/>
                  </a:cubicBezTo>
                  <a:cubicBezTo>
                    <a:pt x="1045" y="2703"/>
                    <a:pt x="990" y="2703"/>
                    <a:pt x="930" y="2707"/>
                  </a:cubicBezTo>
                  <a:lnTo>
                    <a:pt x="756" y="2707"/>
                  </a:lnTo>
                  <a:cubicBezTo>
                    <a:pt x="637" y="2707"/>
                    <a:pt x="536" y="2699"/>
                    <a:pt x="429" y="2669"/>
                  </a:cubicBezTo>
                  <a:cubicBezTo>
                    <a:pt x="328" y="2639"/>
                    <a:pt x="230" y="2601"/>
                    <a:pt x="171" y="2533"/>
                  </a:cubicBezTo>
                  <a:cubicBezTo>
                    <a:pt x="107" y="2474"/>
                    <a:pt x="98" y="2384"/>
                    <a:pt x="115" y="2304"/>
                  </a:cubicBezTo>
                  <a:cubicBezTo>
                    <a:pt x="132" y="2219"/>
                    <a:pt x="171" y="2143"/>
                    <a:pt x="209" y="2075"/>
                  </a:cubicBezTo>
                  <a:cubicBezTo>
                    <a:pt x="251" y="2007"/>
                    <a:pt x="289" y="1947"/>
                    <a:pt x="332" y="1905"/>
                  </a:cubicBezTo>
                  <a:cubicBezTo>
                    <a:pt x="421" y="1820"/>
                    <a:pt x="502" y="1773"/>
                    <a:pt x="544" y="1744"/>
                  </a:cubicBezTo>
                  <a:cubicBezTo>
                    <a:pt x="625" y="1697"/>
                    <a:pt x="663" y="1671"/>
                    <a:pt x="680" y="1654"/>
                  </a:cubicBezTo>
                  <a:cubicBezTo>
                    <a:pt x="697" y="1654"/>
                    <a:pt x="735" y="1646"/>
                    <a:pt x="807" y="1629"/>
                  </a:cubicBezTo>
                  <a:close/>
                  <a:moveTo>
                    <a:pt x="2676" y="0"/>
                  </a:moveTo>
                  <a:cubicBezTo>
                    <a:pt x="2376" y="0"/>
                    <a:pt x="2089" y="61"/>
                    <a:pt x="1843" y="160"/>
                  </a:cubicBezTo>
                  <a:cubicBezTo>
                    <a:pt x="1643" y="237"/>
                    <a:pt x="1465" y="347"/>
                    <a:pt x="1325" y="466"/>
                  </a:cubicBezTo>
                  <a:cubicBezTo>
                    <a:pt x="1181" y="585"/>
                    <a:pt x="1070" y="721"/>
                    <a:pt x="994" y="852"/>
                  </a:cubicBezTo>
                  <a:cubicBezTo>
                    <a:pt x="837" y="1111"/>
                    <a:pt x="807" y="1340"/>
                    <a:pt x="799" y="1455"/>
                  </a:cubicBezTo>
                  <a:cubicBezTo>
                    <a:pt x="799" y="1489"/>
                    <a:pt x="799" y="1523"/>
                    <a:pt x="799" y="1553"/>
                  </a:cubicBezTo>
                  <a:cubicBezTo>
                    <a:pt x="705" y="1591"/>
                    <a:pt x="671" y="1616"/>
                    <a:pt x="659" y="1629"/>
                  </a:cubicBezTo>
                  <a:cubicBezTo>
                    <a:pt x="633" y="1633"/>
                    <a:pt x="591" y="1646"/>
                    <a:pt x="506" y="1680"/>
                  </a:cubicBezTo>
                  <a:cubicBezTo>
                    <a:pt x="459" y="1705"/>
                    <a:pt x="370" y="1748"/>
                    <a:pt x="268" y="1845"/>
                  </a:cubicBezTo>
                  <a:cubicBezTo>
                    <a:pt x="243" y="1867"/>
                    <a:pt x="217" y="1896"/>
                    <a:pt x="192" y="1926"/>
                  </a:cubicBezTo>
                  <a:cubicBezTo>
                    <a:pt x="166" y="1960"/>
                    <a:pt x="149" y="1994"/>
                    <a:pt x="124" y="2028"/>
                  </a:cubicBezTo>
                  <a:cubicBezTo>
                    <a:pt x="81" y="2100"/>
                    <a:pt x="35" y="2185"/>
                    <a:pt x="13" y="2287"/>
                  </a:cubicBezTo>
                  <a:lnTo>
                    <a:pt x="5" y="2325"/>
                  </a:lnTo>
                  <a:cubicBezTo>
                    <a:pt x="5" y="2338"/>
                    <a:pt x="5" y="2351"/>
                    <a:pt x="5" y="2367"/>
                  </a:cubicBezTo>
                  <a:cubicBezTo>
                    <a:pt x="5" y="2380"/>
                    <a:pt x="1" y="2393"/>
                    <a:pt x="5" y="2410"/>
                  </a:cubicBezTo>
                  <a:lnTo>
                    <a:pt x="9" y="2452"/>
                  </a:lnTo>
                  <a:cubicBezTo>
                    <a:pt x="13" y="2482"/>
                    <a:pt x="30" y="2508"/>
                    <a:pt x="39" y="2537"/>
                  </a:cubicBezTo>
                  <a:cubicBezTo>
                    <a:pt x="56" y="2563"/>
                    <a:pt x="73" y="2588"/>
                    <a:pt x="94" y="2609"/>
                  </a:cubicBezTo>
                  <a:cubicBezTo>
                    <a:pt x="179" y="2703"/>
                    <a:pt x="294" y="2745"/>
                    <a:pt x="404" y="2775"/>
                  </a:cubicBezTo>
                  <a:cubicBezTo>
                    <a:pt x="459" y="2792"/>
                    <a:pt x="519" y="2805"/>
                    <a:pt x="578" y="2813"/>
                  </a:cubicBezTo>
                  <a:cubicBezTo>
                    <a:pt x="637" y="2817"/>
                    <a:pt x="701" y="2822"/>
                    <a:pt x="756" y="2822"/>
                  </a:cubicBezTo>
                  <a:cubicBezTo>
                    <a:pt x="816" y="2822"/>
                    <a:pt x="875" y="2822"/>
                    <a:pt x="934" y="2817"/>
                  </a:cubicBezTo>
                  <a:cubicBezTo>
                    <a:pt x="994" y="2817"/>
                    <a:pt x="1058" y="2817"/>
                    <a:pt x="1117" y="2809"/>
                  </a:cubicBezTo>
                  <a:cubicBezTo>
                    <a:pt x="1240" y="2800"/>
                    <a:pt x="1367" y="2766"/>
                    <a:pt x="1474" y="2699"/>
                  </a:cubicBezTo>
                  <a:cubicBezTo>
                    <a:pt x="1529" y="2660"/>
                    <a:pt x="1580" y="2618"/>
                    <a:pt x="1618" y="2563"/>
                  </a:cubicBezTo>
                  <a:cubicBezTo>
                    <a:pt x="1622" y="2558"/>
                    <a:pt x="1626" y="2550"/>
                    <a:pt x="1626" y="2546"/>
                  </a:cubicBezTo>
                  <a:lnTo>
                    <a:pt x="1631" y="2546"/>
                  </a:lnTo>
                  <a:cubicBezTo>
                    <a:pt x="1665" y="2546"/>
                    <a:pt x="1703" y="2550"/>
                    <a:pt x="1741" y="2550"/>
                  </a:cubicBezTo>
                  <a:cubicBezTo>
                    <a:pt x="1788" y="2546"/>
                    <a:pt x="1826" y="2542"/>
                    <a:pt x="1868" y="2542"/>
                  </a:cubicBezTo>
                  <a:lnTo>
                    <a:pt x="2590" y="2542"/>
                  </a:lnTo>
                  <a:cubicBezTo>
                    <a:pt x="2802" y="2537"/>
                    <a:pt x="3027" y="2537"/>
                    <a:pt x="3256" y="2537"/>
                  </a:cubicBezTo>
                  <a:cubicBezTo>
                    <a:pt x="3269" y="2537"/>
                    <a:pt x="3282" y="2537"/>
                    <a:pt x="3294" y="2533"/>
                  </a:cubicBezTo>
                  <a:cubicBezTo>
                    <a:pt x="3299" y="2542"/>
                    <a:pt x="3307" y="2550"/>
                    <a:pt x="3316" y="2558"/>
                  </a:cubicBezTo>
                  <a:cubicBezTo>
                    <a:pt x="3328" y="2567"/>
                    <a:pt x="3341" y="2580"/>
                    <a:pt x="3362" y="2592"/>
                  </a:cubicBezTo>
                  <a:cubicBezTo>
                    <a:pt x="3367" y="2592"/>
                    <a:pt x="3375" y="2597"/>
                    <a:pt x="3384" y="2601"/>
                  </a:cubicBezTo>
                  <a:cubicBezTo>
                    <a:pt x="3409" y="2614"/>
                    <a:pt x="3443" y="2622"/>
                    <a:pt x="3477" y="2631"/>
                  </a:cubicBezTo>
                  <a:cubicBezTo>
                    <a:pt x="3545" y="2648"/>
                    <a:pt x="3630" y="2665"/>
                    <a:pt x="3732" y="2673"/>
                  </a:cubicBezTo>
                  <a:cubicBezTo>
                    <a:pt x="3927" y="2686"/>
                    <a:pt x="4177" y="2703"/>
                    <a:pt x="4462" y="2707"/>
                  </a:cubicBezTo>
                  <a:cubicBezTo>
                    <a:pt x="4746" y="2707"/>
                    <a:pt x="5069" y="2673"/>
                    <a:pt x="5400" y="2592"/>
                  </a:cubicBezTo>
                  <a:cubicBezTo>
                    <a:pt x="5480" y="2571"/>
                    <a:pt x="5565" y="2537"/>
                    <a:pt x="5646" y="2491"/>
                  </a:cubicBezTo>
                  <a:cubicBezTo>
                    <a:pt x="5684" y="2469"/>
                    <a:pt x="5722" y="2444"/>
                    <a:pt x="5760" y="2410"/>
                  </a:cubicBezTo>
                  <a:cubicBezTo>
                    <a:pt x="5777" y="2397"/>
                    <a:pt x="5794" y="2380"/>
                    <a:pt x="5811" y="2363"/>
                  </a:cubicBezTo>
                  <a:cubicBezTo>
                    <a:pt x="5828" y="2342"/>
                    <a:pt x="5841" y="2321"/>
                    <a:pt x="5854" y="2300"/>
                  </a:cubicBezTo>
                  <a:cubicBezTo>
                    <a:pt x="5905" y="2206"/>
                    <a:pt x="5909" y="2104"/>
                    <a:pt x="5896" y="2007"/>
                  </a:cubicBezTo>
                  <a:cubicBezTo>
                    <a:pt x="5883" y="1913"/>
                    <a:pt x="5850" y="1824"/>
                    <a:pt x="5803" y="1744"/>
                  </a:cubicBezTo>
                  <a:cubicBezTo>
                    <a:pt x="5705" y="1578"/>
                    <a:pt x="5561" y="1455"/>
                    <a:pt x="5404" y="1366"/>
                  </a:cubicBezTo>
                  <a:cubicBezTo>
                    <a:pt x="5302" y="1311"/>
                    <a:pt x="5196" y="1268"/>
                    <a:pt x="5090" y="1234"/>
                  </a:cubicBezTo>
                  <a:cubicBezTo>
                    <a:pt x="5030" y="1213"/>
                    <a:pt x="4967" y="1196"/>
                    <a:pt x="4907" y="1188"/>
                  </a:cubicBezTo>
                  <a:cubicBezTo>
                    <a:pt x="4810" y="1168"/>
                    <a:pt x="4713" y="1160"/>
                    <a:pt x="4618" y="1160"/>
                  </a:cubicBezTo>
                  <a:cubicBezTo>
                    <a:pt x="4568" y="1160"/>
                    <a:pt x="4518" y="1162"/>
                    <a:pt x="4470" y="1166"/>
                  </a:cubicBezTo>
                  <a:cubicBezTo>
                    <a:pt x="4457" y="1132"/>
                    <a:pt x="4445" y="1098"/>
                    <a:pt x="4428" y="1064"/>
                  </a:cubicBezTo>
                  <a:cubicBezTo>
                    <a:pt x="4317" y="818"/>
                    <a:pt x="4148" y="602"/>
                    <a:pt x="3940" y="432"/>
                  </a:cubicBezTo>
                  <a:cubicBezTo>
                    <a:pt x="3732" y="262"/>
                    <a:pt x="3490" y="143"/>
                    <a:pt x="3243" y="76"/>
                  </a:cubicBezTo>
                  <a:cubicBezTo>
                    <a:pt x="3053" y="24"/>
                    <a:pt x="2862" y="0"/>
                    <a:pt x="2676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0"/>
            <p:cNvSpPr/>
            <p:nvPr/>
          </p:nvSpPr>
          <p:spPr>
            <a:xfrm>
              <a:off x="7803080" y="4998665"/>
              <a:ext cx="262665" cy="201763"/>
            </a:xfrm>
            <a:custGeom>
              <a:avLst/>
              <a:gdLst/>
              <a:ahLst/>
              <a:cxnLst/>
              <a:rect l="l" t="t" r="r" b="b"/>
              <a:pathLst>
                <a:path w="1406" h="1080" extrusionOk="0">
                  <a:moveTo>
                    <a:pt x="709" y="1"/>
                  </a:moveTo>
                  <a:cubicBezTo>
                    <a:pt x="637" y="18"/>
                    <a:pt x="599" y="26"/>
                    <a:pt x="582" y="26"/>
                  </a:cubicBezTo>
                  <a:cubicBezTo>
                    <a:pt x="569" y="39"/>
                    <a:pt x="539" y="60"/>
                    <a:pt x="488" y="94"/>
                  </a:cubicBezTo>
                  <a:cubicBezTo>
                    <a:pt x="476" y="99"/>
                    <a:pt x="463" y="107"/>
                    <a:pt x="446" y="116"/>
                  </a:cubicBezTo>
                  <a:cubicBezTo>
                    <a:pt x="404" y="145"/>
                    <a:pt x="323" y="192"/>
                    <a:pt x="234" y="277"/>
                  </a:cubicBezTo>
                  <a:cubicBezTo>
                    <a:pt x="191" y="319"/>
                    <a:pt x="153" y="379"/>
                    <a:pt x="111" y="447"/>
                  </a:cubicBezTo>
                  <a:cubicBezTo>
                    <a:pt x="73" y="515"/>
                    <a:pt x="34" y="591"/>
                    <a:pt x="17" y="676"/>
                  </a:cubicBezTo>
                  <a:cubicBezTo>
                    <a:pt x="0" y="756"/>
                    <a:pt x="9" y="846"/>
                    <a:pt x="73" y="905"/>
                  </a:cubicBezTo>
                  <a:cubicBezTo>
                    <a:pt x="132" y="973"/>
                    <a:pt x="230" y="1011"/>
                    <a:pt x="331" y="1041"/>
                  </a:cubicBezTo>
                  <a:cubicBezTo>
                    <a:pt x="438" y="1071"/>
                    <a:pt x="539" y="1079"/>
                    <a:pt x="658" y="1079"/>
                  </a:cubicBezTo>
                  <a:lnTo>
                    <a:pt x="862" y="1079"/>
                  </a:lnTo>
                  <a:cubicBezTo>
                    <a:pt x="909" y="1075"/>
                    <a:pt x="955" y="1075"/>
                    <a:pt x="1006" y="1071"/>
                  </a:cubicBezTo>
                  <a:cubicBezTo>
                    <a:pt x="1117" y="1058"/>
                    <a:pt x="1227" y="1032"/>
                    <a:pt x="1312" y="973"/>
                  </a:cubicBezTo>
                  <a:cubicBezTo>
                    <a:pt x="1350" y="952"/>
                    <a:pt x="1380" y="930"/>
                    <a:pt x="1405" y="901"/>
                  </a:cubicBezTo>
                  <a:lnTo>
                    <a:pt x="1401" y="901"/>
                  </a:lnTo>
                  <a:cubicBezTo>
                    <a:pt x="1252" y="867"/>
                    <a:pt x="1134" y="795"/>
                    <a:pt x="1049" y="723"/>
                  </a:cubicBezTo>
                  <a:cubicBezTo>
                    <a:pt x="972" y="646"/>
                    <a:pt x="917" y="578"/>
                    <a:pt x="887" y="532"/>
                  </a:cubicBezTo>
                  <a:cubicBezTo>
                    <a:pt x="866" y="493"/>
                    <a:pt x="845" y="459"/>
                    <a:pt x="828" y="425"/>
                  </a:cubicBezTo>
                  <a:cubicBezTo>
                    <a:pt x="815" y="396"/>
                    <a:pt x="803" y="366"/>
                    <a:pt x="790" y="341"/>
                  </a:cubicBezTo>
                  <a:cubicBezTo>
                    <a:pt x="764" y="294"/>
                    <a:pt x="760" y="256"/>
                    <a:pt x="747" y="226"/>
                  </a:cubicBezTo>
                  <a:cubicBezTo>
                    <a:pt x="735" y="171"/>
                    <a:pt x="735" y="158"/>
                    <a:pt x="739" y="158"/>
                  </a:cubicBezTo>
                  <a:cubicBezTo>
                    <a:pt x="739" y="154"/>
                    <a:pt x="735" y="145"/>
                    <a:pt x="735" y="141"/>
                  </a:cubicBezTo>
                  <a:cubicBezTo>
                    <a:pt x="726" y="111"/>
                    <a:pt x="713" y="65"/>
                    <a:pt x="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0"/>
            <p:cNvSpPr/>
            <p:nvPr/>
          </p:nvSpPr>
          <p:spPr>
            <a:xfrm>
              <a:off x="7945808" y="4714703"/>
              <a:ext cx="651993" cy="438461"/>
            </a:xfrm>
            <a:custGeom>
              <a:avLst/>
              <a:gdLst/>
              <a:ahLst/>
              <a:cxnLst/>
              <a:rect l="l" t="t" r="r" b="b"/>
              <a:pathLst>
                <a:path w="3490" h="2347" extrusionOk="0">
                  <a:moveTo>
                    <a:pt x="2038" y="393"/>
                  </a:moveTo>
                  <a:cubicBezTo>
                    <a:pt x="2050" y="393"/>
                    <a:pt x="2063" y="394"/>
                    <a:pt x="2076" y="396"/>
                  </a:cubicBezTo>
                  <a:cubicBezTo>
                    <a:pt x="2135" y="400"/>
                    <a:pt x="2186" y="426"/>
                    <a:pt x="2195" y="443"/>
                  </a:cubicBezTo>
                  <a:cubicBezTo>
                    <a:pt x="2199" y="451"/>
                    <a:pt x="2199" y="464"/>
                    <a:pt x="2195" y="477"/>
                  </a:cubicBezTo>
                  <a:cubicBezTo>
                    <a:pt x="2190" y="490"/>
                    <a:pt x="2186" y="502"/>
                    <a:pt x="2173" y="511"/>
                  </a:cubicBezTo>
                  <a:cubicBezTo>
                    <a:pt x="2168" y="516"/>
                    <a:pt x="2158" y="518"/>
                    <a:pt x="2145" y="518"/>
                  </a:cubicBezTo>
                  <a:cubicBezTo>
                    <a:pt x="2124" y="518"/>
                    <a:pt x="2096" y="513"/>
                    <a:pt x="2067" y="511"/>
                  </a:cubicBezTo>
                  <a:cubicBezTo>
                    <a:pt x="2021" y="502"/>
                    <a:pt x="1974" y="498"/>
                    <a:pt x="1961" y="490"/>
                  </a:cubicBezTo>
                  <a:cubicBezTo>
                    <a:pt x="1953" y="481"/>
                    <a:pt x="1949" y="468"/>
                    <a:pt x="1944" y="456"/>
                  </a:cubicBezTo>
                  <a:cubicBezTo>
                    <a:pt x="1944" y="439"/>
                    <a:pt x="1944" y="430"/>
                    <a:pt x="1953" y="417"/>
                  </a:cubicBezTo>
                  <a:cubicBezTo>
                    <a:pt x="1959" y="404"/>
                    <a:pt x="1994" y="393"/>
                    <a:pt x="2038" y="393"/>
                  </a:cubicBezTo>
                  <a:close/>
                  <a:moveTo>
                    <a:pt x="2605" y="549"/>
                  </a:moveTo>
                  <a:cubicBezTo>
                    <a:pt x="2630" y="549"/>
                    <a:pt x="2694" y="590"/>
                    <a:pt x="2751" y="638"/>
                  </a:cubicBezTo>
                  <a:cubicBezTo>
                    <a:pt x="2810" y="689"/>
                    <a:pt x="2857" y="748"/>
                    <a:pt x="2861" y="770"/>
                  </a:cubicBezTo>
                  <a:cubicBezTo>
                    <a:pt x="2861" y="787"/>
                    <a:pt x="2857" y="795"/>
                    <a:pt x="2848" y="804"/>
                  </a:cubicBezTo>
                  <a:cubicBezTo>
                    <a:pt x="2838" y="814"/>
                    <a:pt x="2827" y="822"/>
                    <a:pt x="2817" y="822"/>
                  </a:cubicBezTo>
                  <a:cubicBezTo>
                    <a:pt x="2815" y="822"/>
                    <a:pt x="2812" y="821"/>
                    <a:pt x="2810" y="821"/>
                  </a:cubicBezTo>
                  <a:cubicBezTo>
                    <a:pt x="2789" y="821"/>
                    <a:pt x="2734" y="774"/>
                    <a:pt x="2679" y="727"/>
                  </a:cubicBezTo>
                  <a:lnTo>
                    <a:pt x="2657" y="710"/>
                  </a:lnTo>
                  <a:cubicBezTo>
                    <a:pt x="2657" y="710"/>
                    <a:pt x="2657" y="706"/>
                    <a:pt x="2657" y="706"/>
                  </a:cubicBezTo>
                  <a:cubicBezTo>
                    <a:pt x="2611" y="668"/>
                    <a:pt x="2568" y="625"/>
                    <a:pt x="2564" y="608"/>
                  </a:cubicBezTo>
                  <a:cubicBezTo>
                    <a:pt x="2560" y="604"/>
                    <a:pt x="2560" y="600"/>
                    <a:pt x="2560" y="596"/>
                  </a:cubicBezTo>
                  <a:cubicBezTo>
                    <a:pt x="2560" y="587"/>
                    <a:pt x="2564" y="583"/>
                    <a:pt x="2568" y="574"/>
                  </a:cubicBezTo>
                  <a:cubicBezTo>
                    <a:pt x="2577" y="562"/>
                    <a:pt x="2585" y="553"/>
                    <a:pt x="2602" y="549"/>
                  </a:cubicBezTo>
                  <a:cubicBezTo>
                    <a:pt x="2603" y="549"/>
                    <a:pt x="2604" y="549"/>
                    <a:pt x="2605" y="549"/>
                  </a:cubicBezTo>
                  <a:close/>
                  <a:moveTo>
                    <a:pt x="1569" y="829"/>
                  </a:moveTo>
                  <a:cubicBezTo>
                    <a:pt x="1599" y="829"/>
                    <a:pt x="1634" y="840"/>
                    <a:pt x="1639" y="855"/>
                  </a:cubicBezTo>
                  <a:cubicBezTo>
                    <a:pt x="1643" y="863"/>
                    <a:pt x="1643" y="876"/>
                    <a:pt x="1643" y="889"/>
                  </a:cubicBezTo>
                  <a:cubicBezTo>
                    <a:pt x="1643" y="906"/>
                    <a:pt x="1643" y="918"/>
                    <a:pt x="1639" y="927"/>
                  </a:cubicBezTo>
                  <a:cubicBezTo>
                    <a:pt x="1633" y="939"/>
                    <a:pt x="1615" y="944"/>
                    <a:pt x="1594" y="944"/>
                  </a:cubicBezTo>
                  <a:cubicBezTo>
                    <a:pt x="1563" y="944"/>
                    <a:pt x="1527" y="933"/>
                    <a:pt x="1520" y="918"/>
                  </a:cubicBezTo>
                  <a:cubicBezTo>
                    <a:pt x="1516" y="906"/>
                    <a:pt x="1516" y="897"/>
                    <a:pt x="1520" y="884"/>
                  </a:cubicBezTo>
                  <a:cubicBezTo>
                    <a:pt x="1520" y="867"/>
                    <a:pt x="1520" y="855"/>
                    <a:pt x="1524" y="846"/>
                  </a:cubicBezTo>
                  <a:cubicBezTo>
                    <a:pt x="1529" y="834"/>
                    <a:pt x="1548" y="829"/>
                    <a:pt x="1569" y="829"/>
                  </a:cubicBezTo>
                  <a:close/>
                  <a:moveTo>
                    <a:pt x="2187" y="904"/>
                  </a:moveTo>
                  <a:cubicBezTo>
                    <a:pt x="2209" y="904"/>
                    <a:pt x="2248" y="923"/>
                    <a:pt x="2284" y="948"/>
                  </a:cubicBezTo>
                  <a:cubicBezTo>
                    <a:pt x="2322" y="978"/>
                    <a:pt x="2356" y="1016"/>
                    <a:pt x="2356" y="1033"/>
                  </a:cubicBezTo>
                  <a:cubicBezTo>
                    <a:pt x="2356" y="1046"/>
                    <a:pt x="2352" y="1054"/>
                    <a:pt x="2343" y="1067"/>
                  </a:cubicBezTo>
                  <a:cubicBezTo>
                    <a:pt x="2335" y="1080"/>
                    <a:pt x="2322" y="1088"/>
                    <a:pt x="2309" y="1092"/>
                  </a:cubicBezTo>
                  <a:cubicBezTo>
                    <a:pt x="2308" y="1093"/>
                    <a:pt x="2307" y="1093"/>
                    <a:pt x="2305" y="1093"/>
                  </a:cubicBezTo>
                  <a:cubicBezTo>
                    <a:pt x="2287" y="1093"/>
                    <a:pt x="2252" y="1069"/>
                    <a:pt x="2220" y="1041"/>
                  </a:cubicBezTo>
                  <a:cubicBezTo>
                    <a:pt x="2182" y="1016"/>
                    <a:pt x="2144" y="986"/>
                    <a:pt x="2144" y="969"/>
                  </a:cubicBezTo>
                  <a:cubicBezTo>
                    <a:pt x="2140" y="956"/>
                    <a:pt x="2144" y="948"/>
                    <a:pt x="2152" y="935"/>
                  </a:cubicBezTo>
                  <a:cubicBezTo>
                    <a:pt x="2161" y="922"/>
                    <a:pt x="2165" y="910"/>
                    <a:pt x="2178" y="906"/>
                  </a:cubicBezTo>
                  <a:cubicBezTo>
                    <a:pt x="2180" y="904"/>
                    <a:pt x="2184" y="904"/>
                    <a:pt x="2187" y="904"/>
                  </a:cubicBezTo>
                  <a:close/>
                  <a:moveTo>
                    <a:pt x="1805" y="0"/>
                  </a:moveTo>
                  <a:cubicBezTo>
                    <a:pt x="1652" y="0"/>
                    <a:pt x="1504" y="17"/>
                    <a:pt x="1363" y="48"/>
                  </a:cubicBezTo>
                  <a:cubicBezTo>
                    <a:pt x="1244" y="69"/>
                    <a:pt x="1134" y="103"/>
                    <a:pt x="1027" y="146"/>
                  </a:cubicBezTo>
                  <a:cubicBezTo>
                    <a:pt x="836" y="218"/>
                    <a:pt x="667" y="316"/>
                    <a:pt x="531" y="430"/>
                  </a:cubicBezTo>
                  <a:cubicBezTo>
                    <a:pt x="391" y="541"/>
                    <a:pt x="285" y="664"/>
                    <a:pt x="213" y="782"/>
                  </a:cubicBezTo>
                  <a:cubicBezTo>
                    <a:pt x="60" y="1024"/>
                    <a:pt x="26" y="1241"/>
                    <a:pt x="13" y="1347"/>
                  </a:cubicBezTo>
                  <a:cubicBezTo>
                    <a:pt x="9" y="1372"/>
                    <a:pt x="5" y="1402"/>
                    <a:pt x="5" y="1423"/>
                  </a:cubicBezTo>
                  <a:cubicBezTo>
                    <a:pt x="5" y="1453"/>
                    <a:pt x="0" y="1483"/>
                    <a:pt x="5" y="1504"/>
                  </a:cubicBezTo>
                  <a:cubicBezTo>
                    <a:pt x="0" y="1576"/>
                    <a:pt x="9" y="1627"/>
                    <a:pt x="9" y="1657"/>
                  </a:cubicBezTo>
                  <a:cubicBezTo>
                    <a:pt x="13" y="1691"/>
                    <a:pt x="13" y="1708"/>
                    <a:pt x="9" y="1712"/>
                  </a:cubicBezTo>
                  <a:cubicBezTo>
                    <a:pt x="13" y="1720"/>
                    <a:pt x="17" y="1725"/>
                    <a:pt x="22" y="1737"/>
                  </a:cubicBezTo>
                  <a:cubicBezTo>
                    <a:pt x="39" y="1759"/>
                    <a:pt x="51" y="1797"/>
                    <a:pt x="77" y="1839"/>
                  </a:cubicBezTo>
                  <a:cubicBezTo>
                    <a:pt x="89" y="1861"/>
                    <a:pt x="106" y="1886"/>
                    <a:pt x="119" y="1916"/>
                  </a:cubicBezTo>
                  <a:cubicBezTo>
                    <a:pt x="136" y="1941"/>
                    <a:pt x="157" y="1971"/>
                    <a:pt x="183" y="2005"/>
                  </a:cubicBezTo>
                  <a:cubicBezTo>
                    <a:pt x="213" y="2047"/>
                    <a:pt x="263" y="2107"/>
                    <a:pt x="336" y="2175"/>
                  </a:cubicBezTo>
                  <a:cubicBezTo>
                    <a:pt x="412" y="2238"/>
                    <a:pt x="514" y="2302"/>
                    <a:pt x="650" y="2327"/>
                  </a:cubicBezTo>
                  <a:cubicBezTo>
                    <a:pt x="667" y="2332"/>
                    <a:pt x="679" y="2336"/>
                    <a:pt x="696" y="2336"/>
                  </a:cubicBezTo>
                  <a:cubicBezTo>
                    <a:pt x="730" y="2344"/>
                    <a:pt x="773" y="2344"/>
                    <a:pt x="811" y="2344"/>
                  </a:cubicBezTo>
                  <a:cubicBezTo>
                    <a:pt x="818" y="2346"/>
                    <a:pt x="825" y="2346"/>
                    <a:pt x="831" y="2346"/>
                  </a:cubicBezTo>
                  <a:cubicBezTo>
                    <a:pt x="844" y="2346"/>
                    <a:pt x="856" y="2344"/>
                    <a:pt x="870" y="2344"/>
                  </a:cubicBezTo>
                  <a:cubicBezTo>
                    <a:pt x="913" y="2344"/>
                    <a:pt x="955" y="2340"/>
                    <a:pt x="998" y="2340"/>
                  </a:cubicBezTo>
                  <a:cubicBezTo>
                    <a:pt x="1040" y="2340"/>
                    <a:pt x="1087" y="2340"/>
                    <a:pt x="1129" y="2336"/>
                  </a:cubicBezTo>
                  <a:cubicBezTo>
                    <a:pt x="1312" y="2336"/>
                    <a:pt x="1511" y="2332"/>
                    <a:pt x="1719" y="2327"/>
                  </a:cubicBezTo>
                  <a:cubicBezTo>
                    <a:pt x="1927" y="2327"/>
                    <a:pt x="2148" y="2323"/>
                    <a:pt x="2377" y="2319"/>
                  </a:cubicBezTo>
                  <a:cubicBezTo>
                    <a:pt x="2377" y="2319"/>
                    <a:pt x="2377" y="2319"/>
                    <a:pt x="2377" y="2315"/>
                  </a:cubicBezTo>
                  <a:cubicBezTo>
                    <a:pt x="2369" y="2281"/>
                    <a:pt x="2369" y="2255"/>
                    <a:pt x="2373" y="2234"/>
                  </a:cubicBezTo>
                  <a:cubicBezTo>
                    <a:pt x="2364" y="2200"/>
                    <a:pt x="2360" y="2141"/>
                    <a:pt x="2369" y="2060"/>
                  </a:cubicBezTo>
                  <a:cubicBezTo>
                    <a:pt x="2373" y="1984"/>
                    <a:pt x="2398" y="1827"/>
                    <a:pt x="2517" y="1653"/>
                  </a:cubicBezTo>
                  <a:cubicBezTo>
                    <a:pt x="2606" y="1517"/>
                    <a:pt x="2763" y="1381"/>
                    <a:pt x="2954" y="1271"/>
                  </a:cubicBezTo>
                  <a:cubicBezTo>
                    <a:pt x="3001" y="1245"/>
                    <a:pt x="3048" y="1220"/>
                    <a:pt x="3099" y="1194"/>
                  </a:cubicBezTo>
                  <a:cubicBezTo>
                    <a:pt x="3218" y="1139"/>
                    <a:pt x="3349" y="1097"/>
                    <a:pt x="3489" y="1071"/>
                  </a:cubicBezTo>
                  <a:lnTo>
                    <a:pt x="3464" y="1012"/>
                  </a:lnTo>
                  <a:cubicBezTo>
                    <a:pt x="3362" y="782"/>
                    <a:pt x="3205" y="574"/>
                    <a:pt x="3010" y="413"/>
                  </a:cubicBezTo>
                  <a:cubicBezTo>
                    <a:pt x="2819" y="256"/>
                    <a:pt x="2594" y="142"/>
                    <a:pt x="2360" y="78"/>
                  </a:cubicBezTo>
                  <a:cubicBezTo>
                    <a:pt x="2175" y="25"/>
                    <a:pt x="1987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0"/>
            <p:cNvSpPr/>
            <p:nvPr/>
          </p:nvSpPr>
          <p:spPr>
            <a:xfrm>
              <a:off x="8397719" y="4931598"/>
              <a:ext cx="469659" cy="249028"/>
            </a:xfrm>
            <a:custGeom>
              <a:avLst/>
              <a:gdLst/>
              <a:ahLst/>
              <a:cxnLst/>
              <a:rect l="l" t="t" r="r" b="b"/>
              <a:pathLst>
                <a:path w="2514" h="1333" extrusionOk="0">
                  <a:moveTo>
                    <a:pt x="1317" y="0"/>
                  </a:moveTo>
                  <a:cubicBezTo>
                    <a:pt x="1285" y="0"/>
                    <a:pt x="1254" y="1"/>
                    <a:pt x="1223" y="3"/>
                  </a:cubicBezTo>
                  <a:cubicBezTo>
                    <a:pt x="1185" y="3"/>
                    <a:pt x="1147" y="8"/>
                    <a:pt x="1108" y="16"/>
                  </a:cubicBezTo>
                  <a:cubicBezTo>
                    <a:pt x="973" y="33"/>
                    <a:pt x="841" y="71"/>
                    <a:pt x="731" y="127"/>
                  </a:cubicBezTo>
                  <a:cubicBezTo>
                    <a:pt x="480" y="241"/>
                    <a:pt x="281" y="390"/>
                    <a:pt x="175" y="542"/>
                  </a:cubicBezTo>
                  <a:cubicBezTo>
                    <a:pt x="60" y="695"/>
                    <a:pt x="35" y="835"/>
                    <a:pt x="22" y="903"/>
                  </a:cubicBezTo>
                  <a:cubicBezTo>
                    <a:pt x="1" y="1005"/>
                    <a:pt x="1" y="1069"/>
                    <a:pt x="1" y="1103"/>
                  </a:cubicBezTo>
                  <a:cubicBezTo>
                    <a:pt x="1" y="1111"/>
                    <a:pt x="5" y="1124"/>
                    <a:pt x="13" y="1141"/>
                  </a:cubicBezTo>
                  <a:cubicBezTo>
                    <a:pt x="13" y="1145"/>
                    <a:pt x="18" y="1149"/>
                    <a:pt x="22" y="1158"/>
                  </a:cubicBezTo>
                  <a:cubicBezTo>
                    <a:pt x="30" y="1183"/>
                    <a:pt x="52" y="1209"/>
                    <a:pt x="81" y="1230"/>
                  </a:cubicBezTo>
                  <a:cubicBezTo>
                    <a:pt x="94" y="1239"/>
                    <a:pt x="107" y="1251"/>
                    <a:pt x="128" y="1260"/>
                  </a:cubicBezTo>
                  <a:cubicBezTo>
                    <a:pt x="132" y="1260"/>
                    <a:pt x="136" y="1260"/>
                    <a:pt x="136" y="1264"/>
                  </a:cubicBezTo>
                  <a:cubicBezTo>
                    <a:pt x="158" y="1268"/>
                    <a:pt x="183" y="1277"/>
                    <a:pt x="209" y="1281"/>
                  </a:cubicBezTo>
                  <a:cubicBezTo>
                    <a:pt x="277" y="1294"/>
                    <a:pt x="361" y="1311"/>
                    <a:pt x="451" y="1315"/>
                  </a:cubicBezTo>
                  <a:cubicBezTo>
                    <a:pt x="624" y="1319"/>
                    <a:pt x="842" y="1333"/>
                    <a:pt x="1085" y="1333"/>
                  </a:cubicBezTo>
                  <a:cubicBezTo>
                    <a:pt x="1115" y="1333"/>
                    <a:pt x="1146" y="1332"/>
                    <a:pt x="1176" y="1332"/>
                  </a:cubicBezTo>
                  <a:cubicBezTo>
                    <a:pt x="1452" y="1332"/>
                    <a:pt x="1766" y="1298"/>
                    <a:pt x="2085" y="1217"/>
                  </a:cubicBezTo>
                  <a:cubicBezTo>
                    <a:pt x="2161" y="1196"/>
                    <a:pt x="2237" y="1166"/>
                    <a:pt x="2305" y="1128"/>
                  </a:cubicBezTo>
                  <a:cubicBezTo>
                    <a:pt x="2339" y="1107"/>
                    <a:pt x="2369" y="1086"/>
                    <a:pt x="2399" y="1060"/>
                  </a:cubicBezTo>
                  <a:cubicBezTo>
                    <a:pt x="2428" y="1035"/>
                    <a:pt x="2458" y="1005"/>
                    <a:pt x="2471" y="980"/>
                  </a:cubicBezTo>
                  <a:cubicBezTo>
                    <a:pt x="2509" y="916"/>
                    <a:pt x="2513" y="840"/>
                    <a:pt x="2505" y="759"/>
                  </a:cubicBezTo>
                  <a:cubicBezTo>
                    <a:pt x="2492" y="683"/>
                    <a:pt x="2467" y="606"/>
                    <a:pt x="2424" y="534"/>
                  </a:cubicBezTo>
                  <a:cubicBezTo>
                    <a:pt x="2344" y="394"/>
                    <a:pt x="2216" y="279"/>
                    <a:pt x="2072" y="199"/>
                  </a:cubicBezTo>
                  <a:cubicBezTo>
                    <a:pt x="1923" y="114"/>
                    <a:pt x="1766" y="59"/>
                    <a:pt x="1609" y="29"/>
                  </a:cubicBezTo>
                  <a:cubicBezTo>
                    <a:pt x="1511" y="10"/>
                    <a:pt x="1412" y="0"/>
                    <a:pt x="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0"/>
            <p:cNvSpPr/>
            <p:nvPr/>
          </p:nvSpPr>
          <p:spPr>
            <a:xfrm>
              <a:off x="8200253" y="4714703"/>
              <a:ext cx="397548" cy="237445"/>
            </a:xfrm>
            <a:custGeom>
              <a:avLst/>
              <a:gdLst/>
              <a:ahLst/>
              <a:cxnLst/>
              <a:rect l="l" t="t" r="r" b="b"/>
              <a:pathLst>
                <a:path w="2128" h="1271" extrusionOk="0">
                  <a:moveTo>
                    <a:pt x="443" y="0"/>
                  </a:moveTo>
                  <a:cubicBezTo>
                    <a:pt x="290" y="0"/>
                    <a:pt x="142" y="17"/>
                    <a:pt x="1" y="48"/>
                  </a:cubicBezTo>
                  <a:cubicBezTo>
                    <a:pt x="260" y="74"/>
                    <a:pt x="794" y="180"/>
                    <a:pt x="1198" y="596"/>
                  </a:cubicBezTo>
                  <a:cubicBezTo>
                    <a:pt x="1232" y="630"/>
                    <a:pt x="1266" y="668"/>
                    <a:pt x="1295" y="706"/>
                  </a:cubicBezTo>
                  <a:cubicBezTo>
                    <a:pt x="1295" y="706"/>
                    <a:pt x="1295" y="710"/>
                    <a:pt x="1295" y="710"/>
                  </a:cubicBezTo>
                  <a:cubicBezTo>
                    <a:pt x="1418" y="859"/>
                    <a:pt x="1520" y="1046"/>
                    <a:pt x="1592" y="1271"/>
                  </a:cubicBezTo>
                  <a:cubicBezTo>
                    <a:pt x="1639" y="1245"/>
                    <a:pt x="1686" y="1220"/>
                    <a:pt x="1737" y="1194"/>
                  </a:cubicBezTo>
                  <a:cubicBezTo>
                    <a:pt x="1856" y="1139"/>
                    <a:pt x="1987" y="1097"/>
                    <a:pt x="2127" y="1071"/>
                  </a:cubicBezTo>
                  <a:lnTo>
                    <a:pt x="2102" y="1012"/>
                  </a:lnTo>
                  <a:cubicBezTo>
                    <a:pt x="2000" y="782"/>
                    <a:pt x="1843" y="574"/>
                    <a:pt x="1648" y="413"/>
                  </a:cubicBezTo>
                  <a:cubicBezTo>
                    <a:pt x="1457" y="256"/>
                    <a:pt x="1232" y="142"/>
                    <a:pt x="998" y="78"/>
                  </a:cubicBezTo>
                  <a:cubicBezTo>
                    <a:pt x="813" y="25"/>
                    <a:pt x="625" y="0"/>
                    <a:pt x="443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0"/>
            <p:cNvSpPr/>
            <p:nvPr/>
          </p:nvSpPr>
          <p:spPr>
            <a:xfrm>
              <a:off x="7872015" y="4998665"/>
              <a:ext cx="193730" cy="201763"/>
            </a:xfrm>
            <a:custGeom>
              <a:avLst/>
              <a:gdLst/>
              <a:ahLst/>
              <a:cxnLst/>
              <a:rect l="l" t="t" r="r" b="b"/>
              <a:pathLst>
                <a:path w="1037" h="1080" extrusionOk="0">
                  <a:moveTo>
                    <a:pt x="340" y="1"/>
                  </a:moveTo>
                  <a:cubicBezTo>
                    <a:pt x="268" y="18"/>
                    <a:pt x="230" y="26"/>
                    <a:pt x="213" y="26"/>
                  </a:cubicBezTo>
                  <a:cubicBezTo>
                    <a:pt x="200" y="39"/>
                    <a:pt x="170" y="60"/>
                    <a:pt x="119" y="94"/>
                  </a:cubicBezTo>
                  <a:cubicBezTo>
                    <a:pt x="64" y="268"/>
                    <a:pt x="1" y="710"/>
                    <a:pt x="493" y="1079"/>
                  </a:cubicBezTo>
                  <a:cubicBezTo>
                    <a:pt x="540" y="1075"/>
                    <a:pt x="586" y="1075"/>
                    <a:pt x="637" y="1071"/>
                  </a:cubicBezTo>
                  <a:cubicBezTo>
                    <a:pt x="748" y="1058"/>
                    <a:pt x="858" y="1032"/>
                    <a:pt x="943" y="973"/>
                  </a:cubicBezTo>
                  <a:cubicBezTo>
                    <a:pt x="981" y="952"/>
                    <a:pt x="1011" y="930"/>
                    <a:pt x="1036" y="901"/>
                  </a:cubicBezTo>
                  <a:lnTo>
                    <a:pt x="1032" y="901"/>
                  </a:lnTo>
                  <a:cubicBezTo>
                    <a:pt x="883" y="867"/>
                    <a:pt x="765" y="795"/>
                    <a:pt x="680" y="723"/>
                  </a:cubicBezTo>
                  <a:cubicBezTo>
                    <a:pt x="603" y="646"/>
                    <a:pt x="548" y="578"/>
                    <a:pt x="518" y="532"/>
                  </a:cubicBezTo>
                  <a:cubicBezTo>
                    <a:pt x="497" y="493"/>
                    <a:pt x="476" y="459"/>
                    <a:pt x="459" y="425"/>
                  </a:cubicBezTo>
                  <a:cubicBezTo>
                    <a:pt x="446" y="396"/>
                    <a:pt x="434" y="366"/>
                    <a:pt x="421" y="341"/>
                  </a:cubicBezTo>
                  <a:cubicBezTo>
                    <a:pt x="395" y="294"/>
                    <a:pt x="391" y="256"/>
                    <a:pt x="378" y="226"/>
                  </a:cubicBezTo>
                  <a:cubicBezTo>
                    <a:pt x="366" y="171"/>
                    <a:pt x="366" y="158"/>
                    <a:pt x="370" y="158"/>
                  </a:cubicBezTo>
                  <a:cubicBezTo>
                    <a:pt x="370" y="154"/>
                    <a:pt x="366" y="145"/>
                    <a:pt x="366" y="141"/>
                  </a:cubicBezTo>
                  <a:cubicBezTo>
                    <a:pt x="357" y="111"/>
                    <a:pt x="344" y="65"/>
                    <a:pt x="340" y="1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0"/>
            <p:cNvSpPr/>
            <p:nvPr/>
          </p:nvSpPr>
          <p:spPr>
            <a:xfrm>
              <a:off x="8412852" y="4925059"/>
              <a:ext cx="475824" cy="275369"/>
            </a:xfrm>
            <a:custGeom>
              <a:avLst/>
              <a:gdLst/>
              <a:ahLst/>
              <a:cxnLst/>
              <a:rect l="l" t="t" r="r" b="b"/>
              <a:pathLst>
                <a:path w="2547" h="1474" extrusionOk="0">
                  <a:moveTo>
                    <a:pt x="1664" y="0"/>
                  </a:moveTo>
                  <a:cubicBezTo>
                    <a:pt x="1664" y="0"/>
                    <a:pt x="1685" y="43"/>
                    <a:pt x="1715" y="111"/>
                  </a:cubicBezTo>
                  <a:cubicBezTo>
                    <a:pt x="1813" y="353"/>
                    <a:pt x="1961" y="972"/>
                    <a:pt x="1350" y="1125"/>
                  </a:cubicBezTo>
                  <a:cubicBezTo>
                    <a:pt x="849" y="1248"/>
                    <a:pt x="412" y="1274"/>
                    <a:pt x="162" y="1324"/>
                  </a:cubicBezTo>
                  <a:cubicBezTo>
                    <a:pt x="94" y="1337"/>
                    <a:pt x="38" y="1350"/>
                    <a:pt x="0" y="1358"/>
                  </a:cubicBezTo>
                  <a:cubicBezTo>
                    <a:pt x="5" y="1358"/>
                    <a:pt x="13" y="1363"/>
                    <a:pt x="22" y="1367"/>
                  </a:cubicBezTo>
                  <a:cubicBezTo>
                    <a:pt x="47" y="1380"/>
                    <a:pt x="81" y="1388"/>
                    <a:pt x="115" y="1397"/>
                  </a:cubicBezTo>
                  <a:cubicBezTo>
                    <a:pt x="183" y="1414"/>
                    <a:pt x="268" y="1431"/>
                    <a:pt x="370" y="1439"/>
                  </a:cubicBezTo>
                  <a:cubicBezTo>
                    <a:pt x="565" y="1452"/>
                    <a:pt x="815" y="1469"/>
                    <a:pt x="1100" y="1473"/>
                  </a:cubicBezTo>
                  <a:cubicBezTo>
                    <a:pt x="1384" y="1473"/>
                    <a:pt x="1707" y="1439"/>
                    <a:pt x="2038" y="1358"/>
                  </a:cubicBezTo>
                  <a:cubicBezTo>
                    <a:pt x="2118" y="1337"/>
                    <a:pt x="2203" y="1303"/>
                    <a:pt x="2284" y="1257"/>
                  </a:cubicBezTo>
                  <a:cubicBezTo>
                    <a:pt x="2322" y="1235"/>
                    <a:pt x="2360" y="1210"/>
                    <a:pt x="2398" y="1176"/>
                  </a:cubicBezTo>
                  <a:cubicBezTo>
                    <a:pt x="2415" y="1163"/>
                    <a:pt x="2432" y="1146"/>
                    <a:pt x="2449" y="1129"/>
                  </a:cubicBezTo>
                  <a:cubicBezTo>
                    <a:pt x="2466" y="1108"/>
                    <a:pt x="2479" y="1087"/>
                    <a:pt x="2492" y="1066"/>
                  </a:cubicBezTo>
                  <a:cubicBezTo>
                    <a:pt x="2543" y="972"/>
                    <a:pt x="2547" y="870"/>
                    <a:pt x="2534" y="773"/>
                  </a:cubicBezTo>
                  <a:cubicBezTo>
                    <a:pt x="2521" y="679"/>
                    <a:pt x="2488" y="590"/>
                    <a:pt x="2441" y="510"/>
                  </a:cubicBezTo>
                  <a:cubicBezTo>
                    <a:pt x="2343" y="344"/>
                    <a:pt x="2199" y="221"/>
                    <a:pt x="2042" y="132"/>
                  </a:cubicBezTo>
                  <a:cubicBezTo>
                    <a:pt x="1940" y="77"/>
                    <a:pt x="1834" y="34"/>
                    <a:pt x="1728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0" name="Google Shape;1820;p20"/>
          <p:cNvGrpSpPr/>
          <p:nvPr/>
        </p:nvGrpSpPr>
        <p:grpSpPr>
          <a:xfrm>
            <a:off x="-1291787" y="3737289"/>
            <a:ext cx="3448998" cy="1547010"/>
            <a:chOff x="-961186" y="3737289"/>
            <a:chExt cx="3448998" cy="1547010"/>
          </a:xfrm>
        </p:grpSpPr>
        <p:grpSp>
          <p:nvGrpSpPr>
            <p:cNvPr id="1821" name="Google Shape;1821;p20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1822" name="Google Shape;1822;p20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23" name="Google Shape;1823;p20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1824" name="Google Shape;1824;p20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20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20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20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20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20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20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20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20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20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20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20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20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37" name="Google Shape;1837;p20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20"/>
          <p:cNvGrpSpPr/>
          <p:nvPr/>
        </p:nvGrpSpPr>
        <p:grpSpPr>
          <a:xfrm>
            <a:off x="1184414" y="1979816"/>
            <a:ext cx="255902" cy="1874920"/>
            <a:chOff x="-3200841" y="3196752"/>
            <a:chExt cx="229426" cy="1680940"/>
          </a:xfrm>
        </p:grpSpPr>
        <p:sp>
          <p:nvSpPr>
            <p:cNvPr id="1839" name="Google Shape;1839;p20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0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0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0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0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0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20"/>
          <p:cNvGrpSpPr/>
          <p:nvPr/>
        </p:nvGrpSpPr>
        <p:grpSpPr>
          <a:xfrm rot="414236" flipH="1">
            <a:off x="157672" y="2477469"/>
            <a:ext cx="1606167" cy="2720164"/>
            <a:chOff x="381928" y="2783168"/>
            <a:chExt cx="1212748" cy="2053879"/>
          </a:xfrm>
        </p:grpSpPr>
        <p:sp>
          <p:nvSpPr>
            <p:cNvPr id="1846" name="Google Shape;1846;p20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0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0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0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0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0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0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0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0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0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0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0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0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0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0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0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0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0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0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0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0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0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0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0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0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0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0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0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0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0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0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0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0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0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0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9529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21"/>
          <p:cNvSpPr/>
          <p:nvPr/>
        </p:nvSpPr>
        <p:spPr>
          <a:xfrm flipH="1">
            <a:off x="4877639" y="1315763"/>
            <a:ext cx="4834429" cy="973398"/>
          </a:xfrm>
          <a:custGeom>
            <a:avLst/>
            <a:gdLst/>
            <a:ahLst/>
            <a:cxnLst/>
            <a:rect l="l" t="t" r="r" b="b"/>
            <a:pathLst>
              <a:path w="47063" h="9476" extrusionOk="0">
                <a:moveTo>
                  <a:pt x="23441" y="0"/>
                </a:moveTo>
                <a:cubicBezTo>
                  <a:pt x="21652" y="0"/>
                  <a:pt x="19637" y="2168"/>
                  <a:pt x="18069" y="3686"/>
                </a:cubicBezTo>
                <a:cubicBezTo>
                  <a:pt x="17609" y="4130"/>
                  <a:pt x="17096" y="4312"/>
                  <a:pt x="16520" y="4312"/>
                </a:cubicBezTo>
                <a:cubicBezTo>
                  <a:pt x="14534" y="4312"/>
                  <a:pt x="11807" y="2146"/>
                  <a:pt x="7992" y="1139"/>
                </a:cubicBezTo>
                <a:cubicBezTo>
                  <a:pt x="7746" y="1075"/>
                  <a:pt x="7504" y="1020"/>
                  <a:pt x="7267" y="978"/>
                </a:cubicBezTo>
                <a:cubicBezTo>
                  <a:pt x="6666" y="885"/>
                  <a:pt x="6056" y="831"/>
                  <a:pt x="5453" y="831"/>
                </a:cubicBezTo>
                <a:cubicBezTo>
                  <a:pt x="4623" y="831"/>
                  <a:pt x="3807" y="934"/>
                  <a:pt x="3052" y="1177"/>
                </a:cubicBezTo>
                <a:cubicBezTo>
                  <a:pt x="2729" y="1275"/>
                  <a:pt x="2428" y="1385"/>
                  <a:pt x="2152" y="1504"/>
                </a:cubicBezTo>
                <a:cubicBezTo>
                  <a:pt x="768" y="2090"/>
                  <a:pt x="0" y="2837"/>
                  <a:pt x="0" y="2837"/>
                </a:cubicBezTo>
                <a:cubicBezTo>
                  <a:pt x="0" y="2837"/>
                  <a:pt x="4" y="2990"/>
                  <a:pt x="9" y="3240"/>
                </a:cubicBezTo>
                <a:cubicBezTo>
                  <a:pt x="17" y="3495"/>
                  <a:pt x="26" y="3847"/>
                  <a:pt x="34" y="4246"/>
                </a:cubicBezTo>
                <a:cubicBezTo>
                  <a:pt x="183" y="5575"/>
                  <a:pt x="0" y="6780"/>
                  <a:pt x="94" y="8075"/>
                </a:cubicBezTo>
                <a:cubicBezTo>
                  <a:pt x="1851" y="6780"/>
                  <a:pt x="3706" y="5481"/>
                  <a:pt x="5900" y="5031"/>
                </a:cubicBezTo>
                <a:cubicBezTo>
                  <a:pt x="6205" y="4963"/>
                  <a:pt x="6515" y="4912"/>
                  <a:pt x="6834" y="4887"/>
                </a:cubicBezTo>
                <a:cubicBezTo>
                  <a:pt x="6988" y="4875"/>
                  <a:pt x="7144" y="4868"/>
                  <a:pt x="7301" y="4868"/>
                </a:cubicBezTo>
                <a:cubicBezTo>
                  <a:pt x="7788" y="4868"/>
                  <a:pt x="8291" y="4929"/>
                  <a:pt x="8807" y="5061"/>
                </a:cubicBezTo>
                <a:cubicBezTo>
                  <a:pt x="9126" y="5120"/>
                  <a:pt x="9440" y="5218"/>
                  <a:pt x="9754" y="5362"/>
                </a:cubicBezTo>
                <a:cubicBezTo>
                  <a:pt x="10068" y="5502"/>
                  <a:pt x="10378" y="5689"/>
                  <a:pt x="10688" y="5931"/>
                </a:cubicBezTo>
                <a:cubicBezTo>
                  <a:pt x="10879" y="6063"/>
                  <a:pt x="11057" y="6211"/>
                  <a:pt x="11218" y="6381"/>
                </a:cubicBezTo>
                <a:cubicBezTo>
                  <a:pt x="11379" y="6551"/>
                  <a:pt x="11532" y="6738"/>
                  <a:pt x="11668" y="6941"/>
                </a:cubicBezTo>
                <a:cubicBezTo>
                  <a:pt x="11931" y="7183"/>
                  <a:pt x="12135" y="7302"/>
                  <a:pt x="12322" y="7417"/>
                </a:cubicBezTo>
                <a:cubicBezTo>
                  <a:pt x="13233" y="7967"/>
                  <a:pt x="13776" y="8726"/>
                  <a:pt x="15374" y="8726"/>
                </a:cubicBezTo>
                <a:cubicBezTo>
                  <a:pt x="15748" y="8726"/>
                  <a:pt x="16180" y="8684"/>
                  <a:pt x="16689" y="8588"/>
                </a:cubicBezTo>
                <a:cubicBezTo>
                  <a:pt x="19747" y="8012"/>
                  <a:pt x="21618" y="6050"/>
                  <a:pt x="22148" y="6050"/>
                </a:cubicBezTo>
                <a:cubicBezTo>
                  <a:pt x="22391" y="6050"/>
                  <a:pt x="22352" y="6463"/>
                  <a:pt x="22016" y="7612"/>
                </a:cubicBezTo>
                <a:cubicBezTo>
                  <a:pt x="21612" y="8982"/>
                  <a:pt x="22946" y="9475"/>
                  <a:pt x="24863" y="9475"/>
                </a:cubicBezTo>
                <a:cubicBezTo>
                  <a:pt x="25244" y="9475"/>
                  <a:pt x="25647" y="9456"/>
                  <a:pt x="26065" y="9420"/>
                </a:cubicBezTo>
                <a:cubicBezTo>
                  <a:pt x="26273" y="9399"/>
                  <a:pt x="26485" y="9378"/>
                  <a:pt x="26702" y="9352"/>
                </a:cubicBezTo>
                <a:cubicBezTo>
                  <a:pt x="28153" y="9216"/>
                  <a:pt x="29550" y="8805"/>
                  <a:pt x="30929" y="8440"/>
                </a:cubicBezTo>
                <a:cubicBezTo>
                  <a:pt x="31205" y="8363"/>
                  <a:pt x="31481" y="8291"/>
                  <a:pt x="31753" y="8223"/>
                </a:cubicBezTo>
                <a:cubicBezTo>
                  <a:pt x="32054" y="8219"/>
                  <a:pt x="32343" y="8181"/>
                  <a:pt x="32618" y="8121"/>
                </a:cubicBezTo>
                <a:cubicBezTo>
                  <a:pt x="32899" y="8058"/>
                  <a:pt x="33166" y="7973"/>
                  <a:pt x="33421" y="7867"/>
                </a:cubicBezTo>
                <a:cubicBezTo>
                  <a:pt x="33722" y="7705"/>
                  <a:pt x="33998" y="7518"/>
                  <a:pt x="34278" y="7336"/>
                </a:cubicBezTo>
                <a:cubicBezTo>
                  <a:pt x="34681" y="6962"/>
                  <a:pt x="35021" y="6479"/>
                  <a:pt x="35360" y="6012"/>
                </a:cubicBezTo>
                <a:cubicBezTo>
                  <a:pt x="35534" y="5778"/>
                  <a:pt x="35704" y="5549"/>
                  <a:pt x="35887" y="5341"/>
                </a:cubicBezTo>
                <a:cubicBezTo>
                  <a:pt x="36328" y="4744"/>
                  <a:pt x="36909" y="4502"/>
                  <a:pt x="37519" y="4502"/>
                </a:cubicBezTo>
                <a:cubicBezTo>
                  <a:pt x="38656" y="4502"/>
                  <a:pt x="39893" y="5343"/>
                  <a:pt x="40517" y="6296"/>
                </a:cubicBezTo>
                <a:cubicBezTo>
                  <a:pt x="40708" y="6487"/>
                  <a:pt x="40899" y="6665"/>
                  <a:pt x="41107" y="6818"/>
                </a:cubicBezTo>
                <a:cubicBezTo>
                  <a:pt x="41463" y="7081"/>
                  <a:pt x="41854" y="7254"/>
                  <a:pt x="42318" y="7254"/>
                </a:cubicBezTo>
                <a:cubicBezTo>
                  <a:pt x="42385" y="7254"/>
                  <a:pt x="42454" y="7250"/>
                  <a:pt x="42525" y="7243"/>
                </a:cubicBezTo>
                <a:cubicBezTo>
                  <a:pt x="45301" y="6962"/>
                  <a:pt x="47062" y="3720"/>
                  <a:pt x="46324" y="944"/>
                </a:cubicBezTo>
                <a:lnTo>
                  <a:pt x="46324" y="944"/>
                </a:lnTo>
                <a:cubicBezTo>
                  <a:pt x="45581" y="2166"/>
                  <a:pt x="44736" y="3032"/>
                  <a:pt x="43807" y="3465"/>
                </a:cubicBezTo>
                <a:cubicBezTo>
                  <a:pt x="43573" y="3575"/>
                  <a:pt x="43336" y="3656"/>
                  <a:pt x="43089" y="3711"/>
                </a:cubicBezTo>
                <a:cubicBezTo>
                  <a:pt x="42864" y="3827"/>
                  <a:pt x="42642" y="3874"/>
                  <a:pt x="42423" y="3874"/>
                </a:cubicBezTo>
                <a:cubicBezTo>
                  <a:pt x="42271" y="3874"/>
                  <a:pt x="42120" y="3851"/>
                  <a:pt x="41969" y="3813"/>
                </a:cubicBezTo>
                <a:cubicBezTo>
                  <a:pt x="40502" y="3217"/>
                  <a:pt x="38941" y="2588"/>
                  <a:pt x="37442" y="2588"/>
                </a:cubicBezTo>
                <a:cubicBezTo>
                  <a:pt x="36382" y="2588"/>
                  <a:pt x="35352" y="2903"/>
                  <a:pt x="34410" y="3766"/>
                </a:cubicBezTo>
                <a:cubicBezTo>
                  <a:pt x="34206" y="3949"/>
                  <a:pt x="34011" y="4148"/>
                  <a:pt x="33828" y="4356"/>
                </a:cubicBezTo>
                <a:cubicBezTo>
                  <a:pt x="33641" y="4569"/>
                  <a:pt x="33472" y="4789"/>
                  <a:pt x="33314" y="5019"/>
                </a:cubicBezTo>
                <a:cubicBezTo>
                  <a:pt x="33107" y="5159"/>
                  <a:pt x="32894" y="5277"/>
                  <a:pt x="32678" y="5375"/>
                </a:cubicBezTo>
                <a:cubicBezTo>
                  <a:pt x="32119" y="5637"/>
                  <a:pt x="31523" y="5790"/>
                  <a:pt x="30886" y="5790"/>
                </a:cubicBezTo>
                <a:cubicBezTo>
                  <a:pt x="30286" y="5790"/>
                  <a:pt x="29648" y="5654"/>
                  <a:pt x="28968" y="5345"/>
                </a:cubicBezTo>
                <a:cubicBezTo>
                  <a:pt x="28760" y="5269"/>
                  <a:pt x="28557" y="5171"/>
                  <a:pt x="28361" y="5057"/>
                </a:cubicBezTo>
                <a:cubicBezTo>
                  <a:pt x="28166" y="4942"/>
                  <a:pt x="27975" y="4802"/>
                  <a:pt x="27793" y="4649"/>
                </a:cubicBezTo>
                <a:cubicBezTo>
                  <a:pt x="26587" y="3537"/>
                  <a:pt x="26124" y="1869"/>
                  <a:pt x="24978" y="672"/>
                </a:cubicBezTo>
                <a:cubicBezTo>
                  <a:pt x="24771" y="464"/>
                  <a:pt x="24554" y="312"/>
                  <a:pt x="24338" y="205"/>
                </a:cubicBezTo>
                <a:cubicBezTo>
                  <a:pt x="24047" y="64"/>
                  <a:pt x="23747" y="0"/>
                  <a:pt x="2344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21"/>
          <p:cNvSpPr/>
          <p:nvPr/>
        </p:nvSpPr>
        <p:spPr>
          <a:xfrm>
            <a:off x="-2239243" y="2571758"/>
            <a:ext cx="8374561" cy="704577"/>
          </a:xfrm>
          <a:custGeom>
            <a:avLst/>
            <a:gdLst/>
            <a:ahLst/>
            <a:cxnLst/>
            <a:rect l="l" t="t" r="r" b="b"/>
            <a:pathLst>
              <a:path w="36787" h="3095" extrusionOk="0">
                <a:moveTo>
                  <a:pt x="26014" y="1"/>
                </a:moveTo>
                <a:cubicBezTo>
                  <a:pt x="24846" y="1"/>
                  <a:pt x="23907" y="807"/>
                  <a:pt x="22942" y="1383"/>
                </a:cubicBezTo>
                <a:cubicBezTo>
                  <a:pt x="22921" y="1392"/>
                  <a:pt x="22904" y="1404"/>
                  <a:pt x="22882" y="1413"/>
                </a:cubicBezTo>
                <a:cubicBezTo>
                  <a:pt x="22479" y="1651"/>
                  <a:pt x="22059" y="1859"/>
                  <a:pt x="21588" y="1973"/>
                </a:cubicBezTo>
                <a:cubicBezTo>
                  <a:pt x="21337" y="2037"/>
                  <a:pt x="21087" y="2088"/>
                  <a:pt x="20837" y="2130"/>
                </a:cubicBezTo>
                <a:cubicBezTo>
                  <a:pt x="20492" y="2182"/>
                  <a:pt x="20144" y="2209"/>
                  <a:pt x="19796" y="2209"/>
                </a:cubicBezTo>
                <a:cubicBezTo>
                  <a:pt x="19260" y="2209"/>
                  <a:pt x="18723" y="2145"/>
                  <a:pt x="18201" y="2011"/>
                </a:cubicBezTo>
                <a:cubicBezTo>
                  <a:pt x="17331" y="1786"/>
                  <a:pt x="16554" y="1328"/>
                  <a:pt x="15731" y="984"/>
                </a:cubicBezTo>
                <a:cubicBezTo>
                  <a:pt x="14487" y="471"/>
                  <a:pt x="13171" y="72"/>
                  <a:pt x="11821" y="29"/>
                </a:cubicBezTo>
                <a:cubicBezTo>
                  <a:pt x="11766" y="28"/>
                  <a:pt x="11710" y="27"/>
                  <a:pt x="11654" y="27"/>
                </a:cubicBezTo>
                <a:cubicBezTo>
                  <a:pt x="11369" y="27"/>
                  <a:pt x="11083" y="45"/>
                  <a:pt x="10803" y="84"/>
                </a:cubicBezTo>
                <a:cubicBezTo>
                  <a:pt x="10264" y="165"/>
                  <a:pt x="9750" y="343"/>
                  <a:pt x="9237" y="513"/>
                </a:cubicBezTo>
                <a:cubicBezTo>
                  <a:pt x="9067" y="573"/>
                  <a:pt x="8897" y="624"/>
                  <a:pt x="8723" y="670"/>
                </a:cubicBezTo>
                <a:cubicBezTo>
                  <a:pt x="7772" y="921"/>
                  <a:pt x="6779" y="1010"/>
                  <a:pt x="5799" y="1022"/>
                </a:cubicBezTo>
                <a:lnTo>
                  <a:pt x="5676" y="1022"/>
                </a:lnTo>
                <a:cubicBezTo>
                  <a:pt x="5631" y="1023"/>
                  <a:pt x="5587" y="1023"/>
                  <a:pt x="5543" y="1023"/>
                </a:cubicBezTo>
                <a:cubicBezTo>
                  <a:pt x="4899" y="1023"/>
                  <a:pt x="4256" y="995"/>
                  <a:pt x="3613" y="963"/>
                </a:cubicBezTo>
                <a:cubicBezTo>
                  <a:pt x="3390" y="952"/>
                  <a:pt x="3163" y="932"/>
                  <a:pt x="2939" y="932"/>
                </a:cubicBezTo>
                <a:cubicBezTo>
                  <a:pt x="2903" y="932"/>
                  <a:pt x="2868" y="932"/>
                  <a:pt x="2832" y="933"/>
                </a:cubicBezTo>
                <a:cubicBezTo>
                  <a:pt x="2569" y="942"/>
                  <a:pt x="2305" y="993"/>
                  <a:pt x="2051" y="1044"/>
                </a:cubicBezTo>
                <a:cubicBezTo>
                  <a:pt x="1711" y="1107"/>
                  <a:pt x="1372" y="1184"/>
                  <a:pt x="1036" y="1273"/>
                </a:cubicBezTo>
                <a:cubicBezTo>
                  <a:pt x="879" y="1315"/>
                  <a:pt x="718" y="1362"/>
                  <a:pt x="561" y="1404"/>
                </a:cubicBezTo>
                <a:cubicBezTo>
                  <a:pt x="408" y="1447"/>
                  <a:pt x="238" y="1464"/>
                  <a:pt x="94" y="1536"/>
                </a:cubicBezTo>
                <a:cubicBezTo>
                  <a:pt x="86" y="1540"/>
                  <a:pt x="77" y="1545"/>
                  <a:pt x="69" y="1553"/>
                </a:cubicBezTo>
                <a:cubicBezTo>
                  <a:pt x="1" y="1634"/>
                  <a:pt x="480" y="1659"/>
                  <a:pt x="514" y="1663"/>
                </a:cubicBezTo>
                <a:cubicBezTo>
                  <a:pt x="524" y="1664"/>
                  <a:pt x="534" y="1664"/>
                  <a:pt x="543" y="1664"/>
                </a:cubicBezTo>
                <a:cubicBezTo>
                  <a:pt x="740" y="1664"/>
                  <a:pt x="927" y="1623"/>
                  <a:pt x="1121" y="1574"/>
                </a:cubicBezTo>
                <a:cubicBezTo>
                  <a:pt x="1431" y="1498"/>
                  <a:pt x="1741" y="1430"/>
                  <a:pt x="2055" y="1371"/>
                </a:cubicBezTo>
                <a:cubicBezTo>
                  <a:pt x="2221" y="1341"/>
                  <a:pt x="2386" y="1303"/>
                  <a:pt x="2556" y="1281"/>
                </a:cubicBezTo>
                <a:cubicBezTo>
                  <a:pt x="2624" y="1272"/>
                  <a:pt x="2692" y="1269"/>
                  <a:pt x="2761" y="1269"/>
                </a:cubicBezTo>
                <a:cubicBezTo>
                  <a:pt x="2856" y="1269"/>
                  <a:pt x="2950" y="1276"/>
                  <a:pt x="3044" y="1286"/>
                </a:cubicBezTo>
                <a:cubicBezTo>
                  <a:pt x="3409" y="1320"/>
                  <a:pt x="3778" y="1349"/>
                  <a:pt x="4143" y="1379"/>
                </a:cubicBezTo>
                <a:cubicBezTo>
                  <a:pt x="4721" y="1419"/>
                  <a:pt x="5301" y="1444"/>
                  <a:pt x="5880" y="1444"/>
                </a:cubicBezTo>
                <a:cubicBezTo>
                  <a:pt x="6033" y="1444"/>
                  <a:pt x="6185" y="1442"/>
                  <a:pt x="6338" y="1438"/>
                </a:cubicBezTo>
                <a:cubicBezTo>
                  <a:pt x="7076" y="1417"/>
                  <a:pt x="7806" y="1345"/>
                  <a:pt x="8528" y="1201"/>
                </a:cubicBezTo>
                <a:cubicBezTo>
                  <a:pt x="8948" y="1116"/>
                  <a:pt x="9355" y="989"/>
                  <a:pt x="9780" y="921"/>
                </a:cubicBezTo>
                <a:cubicBezTo>
                  <a:pt x="10052" y="880"/>
                  <a:pt x="10331" y="865"/>
                  <a:pt x="10608" y="865"/>
                </a:cubicBezTo>
                <a:cubicBezTo>
                  <a:pt x="10738" y="865"/>
                  <a:pt x="10867" y="869"/>
                  <a:pt x="10994" y="874"/>
                </a:cubicBezTo>
                <a:cubicBezTo>
                  <a:pt x="12844" y="950"/>
                  <a:pt x="14517" y="1977"/>
                  <a:pt x="16236" y="2563"/>
                </a:cubicBezTo>
                <a:cubicBezTo>
                  <a:pt x="16299" y="2589"/>
                  <a:pt x="16363" y="2610"/>
                  <a:pt x="16431" y="2631"/>
                </a:cubicBezTo>
                <a:cubicBezTo>
                  <a:pt x="16630" y="2703"/>
                  <a:pt x="16830" y="2771"/>
                  <a:pt x="17034" y="2826"/>
                </a:cubicBezTo>
                <a:cubicBezTo>
                  <a:pt x="17705" y="3013"/>
                  <a:pt x="18380" y="3094"/>
                  <a:pt x="19054" y="3094"/>
                </a:cubicBezTo>
                <a:cubicBezTo>
                  <a:pt x="19594" y="3094"/>
                  <a:pt x="20133" y="3042"/>
                  <a:pt x="20671" y="2949"/>
                </a:cubicBezTo>
                <a:cubicBezTo>
                  <a:pt x="20938" y="2903"/>
                  <a:pt x="21206" y="2848"/>
                  <a:pt x="21473" y="2784"/>
                </a:cubicBezTo>
                <a:cubicBezTo>
                  <a:pt x="22114" y="2623"/>
                  <a:pt x="22691" y="2359"/>
                  <a:pt x="23239" y="2037"/>
                </a:cubicBezTo>
                <a:cubicBezTo>
                  <a:pt x="23379" y="1956"/>
                  <a:pt x="23515" y="1871"/>
                  <a:pt x="23651" y="1782"/>
                </a:cubicBezTo>
                <a:cubicBezTo>
                  <a:pt x="24256" y="1362"/>
                  <a:pt x="24999" y="1032"/>
                  <a:pt x="25736" y="1032"/>
                </a:cubicBezTo>
                <a:cubicBezTo>
                  <a:pt x="26027" y="1032"/>
                  <a:pt x="26316" y="1083"/>
                  <a:pt x="26596" y="1201"/>
                </a:cubicBezTo>
                <a:cubicBezTo>
                  <a:pt x="27212" y="1460"/>
                  <a:pt x="27853" y="1689"/>
                  <a:pt x="28485" y="1910"/>
                </a:cubicBezTo>
                <a:cubicBezTo>
                  <a:pt x="29130" y="2139"/>
                  <a:pt x="29801" y="2326"/>
                  <a:pt x="30488" y="2376"/>
                </a:cubicBezTo>
                <a:cubicBezTo>
                  <a:pt x="30661" y="2388"/>
                  <a:pt x="30834" y="2394"/>
                  <a:pt x="31007" y="2394"/>
                </a:cubicBezTo>
                <a:cubicBezTo>
                  <a:pt x="31581" y="2394"/>
                  <a:pt x="32153" y="2334"/>
                  <a:pt x="32721" y="2249"/>
                </a:cubicBezTo>
                <a:cubicBezTo>
                  <a:pt x="33438" y="2135"/>
                  <a:pt x="34164" y="2003"/>
                  <a:pt x="34864" y="1803"/>
                </a:cubicBezTo>
                <a:cubicBezTo>
                  <a:pt x="35170" y="1719"/>
                  <a:pt x="35471" y="1621"/>
                  <a:pt x="35768" y="1511"/>
                </a:cubicBezTo>
                <a:cubicBezTo>
                  <a:pt x="35913" y="1460"/>
                  <a:pt x="36053" y="1404"/>
                  <a:pt x="36197" y="1349"/>
                </a:cubicBezTo>
                <a:cubicBezTo>
                  <a:pt x="36320" y="1298"/>
                  <a:pt x="36498" y="1256"/>
                  <a:pt x="36596" y="1167"/>
                </a:cubicBezTo>
                <a:cubicBezTo>
                  <a:pt x="36787" y="997"/>
                  <a:pt x="36643" y="708"/>
                  <a:pt x="36490" y="573"/>
                </a:cubicBezTo>
                <a:cubicBezTo>
                  <a:pt x="36392" y="483"/>
                  <a:pt x="36273" y="416"/>
                  <a:pt x="36176" y="382"/>
                </a:cubicBezTo>
                <a:cubicBezTo>
                  <a:pt x="35792" y="240"/>
                  <a:pt x="35368" y="179"/>
                  <a:pt x="34951" y="179"/>
                </a:cubicBezTo>
                <a:cubicBezTo>
                  <a:pt x="34783" y="179"/>
                  <a:pt x="34615" y="189"/>
                  <a:pt x="34453" y="208"/>
                </a:cubicBezTo>
                <a:cubicBezTo>
                  <a:pt x="34007" y="263"/>
                  <a:pt x="33595" y="411"/>
                  <a:pt x="33167" y="513"/>
                </a:cubicBezTo>
                <a:cubicBezTo>
                  <a:pt x="32789" y="607"/>
                  <a:pt x="32411" y="683"/>
                  <a:pt x="32029" y="742"/>
                </a:cubicBezTo>
                <a:cubicBezTo>
                  <a:pt x="31783" y="781"/>
                  <a:pt x="31537" y="810"/>
                  <a:pt x="31286" y="836"/>
                </a:cubicBezTo>
                <a:cubicBezTo>
                  <a:pt x="31066" y="869"/>
                  <a:pt x="30850" y="884"/>
                  <a:pt x="30636" y="884"/>
                </a:cubicBezTo>
                <a:cubicBezTo>
                  <a:pt x="29138" y="884"/>
                  <a:pt x="27772" y="157"/>
                  <a:pt x="26257" y="12"/>
                </a:cubicBezTo>
                <a:cubicBezTo>
                  <a:pt x="26175" y="4"/>
                  <a:pt x="26094" y="1"/>
                  <a:pt x="26014" y="1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21"/>
          <p:cNvSpPr/>
          <p:nvPr/>
        </p:nvSpPr>
        <p:spPr>
          <a:xfrm flipH="1">
            <a:off x="-1895931" y="50899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21"/>
          <p:cNvSpPr/>
          <p:nvPr/>
        </p:nvSpPr>
        <p:spPr>
          <a:xfrm flipH="1">
            <a:off x="-1039726" y="3379376"/>
            <a:ext cx="10914908" cy="2515251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1"/>
          <p:cNvSpPr/>
          <p:nvPr/>
        </p:nvSpPr>
        <p:spPr>
          <a:xfrm flipH="1">
            <a:off x="-99849" y="3075425"/>
            <a:ext cx="9320057" cy="179236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1"/>
          <p:cNvSpPr/>
          <p:nvPr/>
        </p:nvSpPr>
        <p:spPr>
          <a:xfrm rot="290711" flipH="1">
            <a:off x="-1033401" y="3763074"/>
            <a:ext cx="10914849" cy="2515237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1"/>
          <p:cNvSpPr/>
          <p:nvPr/>
        </p:nvSpPr>
        <p:spPr>
          <a:xfrm rot="-35273" flipH="1">
            <a:off x="-997639" y="3919410"/>
            <a:ext cx="10914816" cy="2515230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1"/>
          <p:cNvSpPr/>
          <p:nvPr/>
        </p:nvSpPr>
        <p:spPr>
          <a:xfrm>
            <a:off x="8127835" y="5057881"/>
            <a:ext cx="268044" cy="79548"/>
          </a:xfrm>
          <a:custGeom>
            <a:avLst/>
            <a:gdLst/>
            <a:ahLst/>
            <a:cxnLst/>
            <a:rect l="l" t="t" r="r" b="b"/>
            <a:pathLst>
              <a:path w="2170" h="644" extrusionOk="0">
                <a:moveTo>
                  <a:pt x="2115" y="1"/>
                </a:moveTo>
                <a:cubicBezTo>
                  <a:pt x="2111" y="1"/>
                  <a:pt x="2106" y="1"/>
                  <a:pt x="2102" y="3"/>
                </a:cubicBezTo>
                <a:lnTo>
                  <a:pt x="1" y="644"/>
                </a:lnTo>
                <a:lnTo>
                  <a:pt x="328" y="644"/>
                </a:lnTo>
                <a:lnTo>
                  <a:pt x="2129" y="93"/>
                </a:lnTo>
                <a:cubicBezTo>
                  <a:pt x="2153" y="86"/>
                  <a:pt x="2170" y="61"/>
                  <a:pt x="2163" y="37"/>
                </a:cubicBezTo>
                <a:cubicBezTo>
                  <a:pt x="2155" y="17"/>
                  <a:pt x="2135" y="1"/>
                  <a:pt x="2115" y="1"/>
                </a:cubicBezTo>
                <a:close/>
              </a:path>
            </a:pathLst>
          </a:custGeom>
          <a:solidFill>
            <a:srgbClr val="4248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1"/>
          <p:cNvSpPr/>
          <p:nvPr/>
        </p:nvSpPr>
        <p:spPr>
          <a:xfrm>
            <a:off x="7444881" y="5057264"/>
            <a:ext cx="951000" cy="297566"/>
          </a:xfrm>
          <a:custGeom>
            <a:avLst/>
            <a:gdLst/>
            <a:ahLst/>
            <a:cxnLst/>
            <a:rect l="l" t="t" r="r" b="b"/>
            <a:pathLst>
              <a:path w="7699" h="2409" extrusionOk="0">
                <a:moveTo>
                  <a:pt x="7644" y="0"/>
                </a:moveTo>
                <a:cubicBezTo>
                  <a:pt x="7639" y="0"/>
                  <a:pt x="7635" y="1"/>
                  <a:pt x="7631" y="2"/>
                </a:cubicBezTo>
                <a:lnTo>
                  <a:pt x="1" y="2409"/>
                </a:lnTo>
                <a:lnTo>
                  <a:pt x="316" y="2409"/>
                </a:lnTo>
                <a:lnTo>
                  <a:pt x="7658" y="97"/>
                </a:lnTo>
                <a:cubicBezTo>
                  <a:pt x="7682" y="87"/>
                  <a:pt x="7699" y="60"/>
                  <a:pt x="7692" y="36"/>
                </a:cubicBezTo>
                <a:cubicBezTo>
                  <a:pt x="7683" y="14"/>
                  <a:pt x="7664" y="0"/>
                  <a:pt x="76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1" name="Google Shape;1891;p21"/>
          <p:cNvGrpSpPr/>
          <p:nvPr/>
        </p:nvGrpSpPr>
        <p:grpSpPr>
          <a:xfrm flipH="1">
            <a:off x="7706205" y="3197741"/>
            <a:ext cx="255902" cy="1874920"/>
            <a:chOff x="-3200841" y="3196752"/>
            <a:chExt cx="229426" cy="1680940"/>
          </a:xfrm>
        </p:grpSpPr>
        <p:sp>
          <p:nvSpPr>
            <p:cNvPr id="1892" name="Google Shape;1892;p21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1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1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1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1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1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8" name="Google Shape;1898;p21"/>
          <p:cNvGrpSpPr/>
          <p:nvPr/>
        </p:nvGrpSpPr>
        <p:grpSpPr>
          <a:xfrm flipH="1">
            <a:off x="-134895" y="2795559"/>
            <a:ext cx="1840895" cy="2366241"/>
            <a:chOff x="7251969" y="2684746"/>
            <a:chExt cx="1973727" cy="2536980"/>
          </a:xfrm>
        </p:grpSpPr>
        <p:sp>
          <p:nvSpPr>
            <p:cNvPr id="1899" name="Google Shape;1899;p21"/>
            <p:cNvSpPr/>
            <p:nvPr/>
          </p:nvSpPr>
          <p:spPr>
            <a:xfrm>
              <a:off x="7251969" y="2684746"/>
              <a:ext cx="1973727" cy="2467299"/>
            </a:xfrm>
            <a:custGeom>
              <a:avLst/>
              <a:gdLst/>
              <a:ahLst/>
              <a:cxnLst/>
              <a:rect l="l" t="t" r="r" b="b"/>
              <a:pathLst>
                <a:path w="10565" h="13207" extrusionOk="0">
                  <a:moveTo>
                    <a:pt x="8493" y="4161"/>
                  </a:moveTo>
                  <a:cubicBezTo>
                    <a:pt x="8508" y="4161"/>
                    <a:pt x="8524" y="4161"/>
                    <a:pt x="8540" y="4161"/>
                  </a:cubicBezTo>
                  <a:cubicBezTo>
                    <a:pt x="8718" y="4161"/>
                    <a:pt x="8939" y="4187"/>
                    <a:pt x="9147" y="4250"/>
                  </a:cubicBezTo>
                  <a:cubicBezTo>
                    <a:pt x="9253" y="4284"/>
                    <a:pt x="9355" y="4323"/>
                    <a:pt x="9453" y="4365"/>
                  </a:cubicBezTo>
                  <a:cubicBezTo>
                    <a:pt x="9546" y="4412"/>
                    <a:pt x="9635" y="4458"/>
                    <a:pt x="9699" y="4509"/>
                  </a:cubicBezTo>
                  <a:cubicBezTo>
                    <a:pt x="9835" y="4607"/>
                    <a:pt x="9873" y="4726"/>
                    <a:pt x="9886" y="4768"/>
                  </a:cubicBezTo>
                  <a:cubicBezTo>
                    <a:pt x="9869" y="4777"/>
                    <a:pt x="9852" y="4785"/>
                    <a:pt x="9831" y="4794"/>
                  </a:cubicBezTo>
                  <a:cubicBezTo>
                    <a:pt x="9814" y="4802"/>
                    <a:pt x="9797" y="4806"/>
                    <a:pt x="9780" y="4811"/>
                  </a:cubicBezTo>
                  <a:cubicBezTo>
                    <a:pt x="9746" y="4823"/>
                    <a:pt x="9712" y="4828"/>
                    <a:pt x="9673" y="4832"/>
                  </a:cubicBezTo>
                  <a:cubicBezTo>
                    <a:pt x="9669" y="4836"/>
                    <a:pt x="9665" y="4836"/>
                    <a:pt x="9657" y="4836"/>
                  </a:cubicBezTo>
                  <a:cubicBezTo>
                    <a:pt x="9623" y="4840"/>
                    <a:pt x="9584" y="4845"/>
                    <a:pt x="9542" y="4845"/>
                  </a:cubicBezTo>
                  <a:cubicBezTo>
                    <a:pt x="9499" y="4845"/>
                    <a:pt x="9453" y="4845"/>
                    <a:pt x="9406" y="4840"/>
                  </a:cubicBezTo>
                  <a:cubicBezTo>
                    <a:pt x="9389" y="4836"/>
                    <a:pt x="9372" y="4836"/>
                    <a:pt x="9355" y="4832"/>
                  </a:cubicBezTo>
                  <a:cubicBezTo>
                    <a:pt x="9334" y="4832"/>
                    <a:pt x="9317" y="4828"/>
                    <a:pt x="9296" y="4828"/>
                  </a:cubicBezTo>
                  <a:cubicBezTo>
                    <a:pt x="9279" y="4823"/>
                    <a:pt x="9258" y="4819"/>
                    <a:pt x="9241" y="4815"/>
                  </a:cubicBezTo>
                  <a:cubicBezTo>
                    <a:pt x="9219" y="4815"/>
                    <a:pt x="9194" y="4806"/>
                    <a:pt x="9173" y="4802"/>
                  </a:cubicBezTo>
                  <a:cubicBezTo>
                    <a:pt x="9151" y="4798"/>
                    <a:pt x="9126" y="4794"/>
                    <a:pt x="9105" y="4785"/>
                  </a:cubicBezTo>
                  <a:cubicBezTo>
                    <a:pt x="9079" y="4781"/>
                    <a:pt x="9054" y="4773"/>
                    <a:pt x="9028" y="4764"/>
                  </a:cubicBezTo>
                  <a:cubicBezTo>
                    <a:pt x="8744" y="4683"/>
                    <a:pt x="8489" y="4522"/>
                    <a:pt x="8311" y="4365"/>
                  </a:cubicBezTo>
                  <a:cubicBezTo>
                    <a:pt x="8239" y="4297"/>
                    <a:pt x="8179" y="4238"/>
                    <a:pt x="8129" y="4178"/>
                  </a:cubicBezTo>
                  <a:lnTo>
                    <a:pt x="8129" y="4178"/>
                  </a:lnTo>
                  <a:cubicBezTo>
                    <a:pt x="8135" y="4180"/>
                    <a:pt x="8142" y="4181"/>
                    <a:pt x="8151" y="4181"/>
                  </a:cubicBezTo>
                  <a:cubicBezTo>
                    <a:pt x="8159" y="4181"/>
                    <a:pt x="8169" y="4180"/>
                    <a:pt x="8179" y="4178"/>
                  </a:cubicBezTo>
                  <a:cubicBezTo>
                    <a:pt x="8226" y="4178"/>
                    <a:pt x="8339" y="4161"/>
                    <a:pt x="8493" y="4161"/>
                  </a:cubicBezTo>
                  <a:close/>
                  <a:moveTo>
                    <a:pt x="4415" y="5375"/>
                  </a:moveTo>
                  <a:cubicBezTo>
                    <a:pt x="4572" y="5379"/>
                    <a:pt x="4691" y="5392"/>
                    <a:pt x="4733" y="5392"/>
                  </a:cubicBezTo>
                  <a:cubicBezTo>
                    <a:pt x="4703" y="5413"/>
                    <a:pt x="4665" y="5439"/>
                    <a:pt x="4627" y="5460"/>
                  </a:cubicBezTo>
                  <a:cubicBezTo>
                    <a:pt x="4610" y="5469"/>
                    <a:pt x="4589" y="5481"/>
                    <a:pt x="4572" y="5490"/>
                  </a:cubicBezTo>
                  <a:cubicBezTo>
                    <a:pt x="4550" y="5503"/>
                    <a:pt x="4529" y="5511"/>
                    <a:pt x="4508" y="5524"/>
                  </a:cubicBezTo>
                  <a:cubicBezTo>
                    <a:pt x="4491" y="5528"/>
                    <a:pt x="4478" y="5537"/>
                    <a:pt x="4466" y="5541"/>
                  </a:cubicBezTo>
                  <a:cubicBezTo>
                    <a:pt x="4406" y="5570"/>
                    <a:pt x="4343" y="5592"/>
                    <a:pt x="4279" y="5617"/>
                  </a:cubicBezTo>
                  <a:cubicBezTo>
                    <a:pt x="4258" y="5621"/>
                    <a:pt x="4241" y="5630"/>
                    <a:pt x="4219" y="5634"/>
                  </a:cubicBezTo>
                  <a:cubicBezTo>
                    <a:pt x="4194" y="5643"/>
                    <a:pt x="4173" y="5651"/>
                    <a:pt x="4147" y="5655"/>
                  </a:cubicBezTo>
                  <a:cubicBezTo>
                    <a:pt x="4130" y="5660"/>
                    <a:pt x="4113" y="5664"/>
                    <a:pt x="4096" y="5668"/>
                  </a:cubicBezTo>
                  <a:cubicBezTo>
                    <a:pt x="4079" y="5672"/>
                    <a:pt x="4062" y="5677"/>
                    <a:pt x="4045" y="5681"/>
                  </a:cubicBezTo>
                  <a:cubicBezTo>
                    <a:pt x="4041" y="5681"/>
                    <a:pt x="4041" y="5685"/>
                    <a:pt x="4037" y="5685"/>
                  </a:cubicBezTo>
                  <a:cubicBezTo>
                    <a:pt x="4011" y="5689"/>
                    <a:pt x="3990" y="5694"/>
                    <a:pt x="3965" y="5698"/>
                  </a:cubicBezTo>
                  <a:cubicBezTo>
                    <a:pt x="3842" y="5721"/>
                    <a:pt x="3716" y="5731"/>
                    <a:pt x="3597" y="5731"/>
                  </a:cubicBezTo>
                  <a:cubicBezTo>
                    <a:pt x="3478" y="5731"/>
                    <a:pt x="3364" y="5721"/>
                    <a:pt x="3264" y="5706"/>
                  </a:cubicBezTo>
                  <a:cubicBezTo>
                    <a:pt x="3180" y="5694"/>
                    <a:pt x="3103" y="5677"/>
                    <a:pt x="3044" y="5664"/>
                  </a:cubicBezTo>
                  <a:cubicBezTo>
                    <a:pt x="3086" y="5643"/>
                    <a:pt x="3192" y="5600"/>
                    <a:pt x="3332" y="5549"/>
                  </a:cubicBezTo>
                  <a:cubicBezTo>
                    <a:pt x="3481" y="5494"/>
                    <a:pt x="3672" y="5443"/>
                    <a:pt x="3867" y="5413"/>
                  </a:cubicBezTo>
                  <a:cubicBezTo>
                    <a:pt x="3948" y="5401"/>
                    <a:pt x="4028" y="5392"/>
                    <a:pt x="4109" y="5384"/>
                  </a:cubicBezTo>
                  <a:cubicBezTo>
                    <a:pt x="4164" y="5379"/>
                    <a:pt x="4224" y="5379"/>
                    <a:pt x="4275" y="5375"/>
                  </a:cubicBezTo>
                  <a:close/>
                  <a:moveTo>
                    <a:pt x="1062" y="10070"/>
                  </a:moveTo>
                  <a:cubicBezTo>
                    <a:pt x="1057" y="10082"/>
                    <a:pt x="1049" y="10095"/>
                    <a:pt x="1045" y="10108"/>
                  </a:cubicBezTo>
                  <a:cubicBezTo>
                    <a:pt x="1036" y="10116"/>
                    <a:pt x="1032" y="10129"/>
                    <a:pt x="1023" y="10137"/>
                  </a:cubicBezTo>
                  <a:cubicBezTo>
                    <a:pt x="1019" y="10137"/>
                    <a:pt x="1019" y="10142"/>
                    <a:pt x="1019" y="10142"/>
                  </a:cubicBezTo>
                  <a:cubicBezTo>
                    <a:pt x="1011" y="10154"/>
                    <a:pt x="1002" y="10163"/>
                    <a:pt x="994" y="10176"/>
                  </a:cubicBezTo>
                  <a:cubicBezTo>
                    <a:pt x="972" y="10201"/>
                    <a:pt x="951" y="10227"/>
                    <a:pt x="926" y="10252"/>
                  </a:cubicBezTo>
                  <a:cubicBezTo>
                    <a:pt x="892" y="10282"/>
                    <a:pt x="858" y="10311"/>
                    <a:pt x="820" y="10341"/>
                  </a:cubicBezTo>
                  <a:cubicBezTo>
                    <a:pt x="701" y="10426"/>
                    <a:pt x="573" y="10502"/>
                    <a:pt x="467" y="10553"/>
                  </a:cubicBezTo>
                  <a:cubicBezTo>
                    <a:pt x="459" y="10553"/>
                    <a:pt x="450" y="10558"/>
                    <a:pt x="446" y="10562"/>
                  </a:cubicBezTo>
                  <a:cubicBezTo>
                    <a:pt x="463" y="10536"/>
                    <a:pt x="484" y="10507"/>
                    <a:pt x="510" y="10473"/>
                  </a:cubicBezTo>
                  <a:cubicBezTo>
                    <a:pt x="569" y="10405"/>
                    <a:pt x="646" y="10324"/>
                    <a:pt x="735" y="10256"/>
                  </a:cubicBezTo>
                  <a:cubicBezTo>
                    <a:pt x="756" y="10239"/>
                    <a:pt x="781" y="10222"/>
                    <a:pt x="807" y="10205"/>
                  </a:cubicBezTo>
                  <a:cubicBezTo>
                    <a:pt x="820" y="10197"/>
                    <a:pt x="837" y="10188"/>
                    <a:pt x="849" y="10180"/>
                  </a:cubicBezTo>
                  <a:cubicBezTo>
                    <a:pt x="854" y="10176"/>
                    <a:pt x="862" y="10171"/>
                    <a:pt x="871" y="10167"/>
                  </a:cubicBezTo>
                  <a:cubicBezTo>
                    <a:pt x="879" y="10159"/>
                    <a:pt x="892" y="10154"/>
                    <a:pt x="905" y="10146"/>
                  </a:cubicBezTo>
                  <a:cubicBezTo>
                    <a:pt x="913" y="10142"/>
                    <a:pt x="926" y="10133"/>
                    <a:pt x="934" y="10129"/>
                  </a:cubicBezTo>
                  <a:cubicBezTo>
                    <a:pt x="947" y="10125"/>
                    <a:pt x="960" y="10116"/>
                    <a:pt x="968" y="10112"/>
                  </a:cubicBezTo>
                  <a:cubicBezTo>
                    <a:pt x="981" y="10108"/>
                    <a:pt x="989" y="10103"/>
                    <a:pt x="998" y="10099"/>
                  </a:cubicBezTo>
                  <a:cubicBezTo>
                    <a:pt x="1023" y="10086"/>
                    <a:pt x="1045" y="10078"/>
                    <a:pt x="1062" y="10070"/>
                  </a:cubicBezTo>
                  <a:close/>
                  <a:moveTo>
                    <a:pt x="6724" y="57"/>
                  </a:moveTo>
                  <a:cubicBezTo>
                    <a:pt x="6732" y="61"/>
                    <a:pt x="6736" y="61"/>
                    <a:pt x="6745" y="61"/>
                  </a:cubicBezTo>
                  <a:cubicBezTo>
                    <a:pt x="6800" y="65"/>
                    <a:pt x="6881" y="82"/>
                    <a:pt x="6949" y="138"/>
                  </a:cubicBezTo>
                  <a:cubicBezTo>
                    <a:pt x="6995" y="176"/>
                    <a:pt x="7046" y="248"/>
                    <a:pt x="7084" y="358"/>
                  </a:cubicBezTo>
                  <a:cubicBezTo>
                    <a:pt x="7118" y="469"/>
                    <a:pt x="7144" y="613"/>
                    <a:pt x="7157" y="779"/>
                  </a:cubicBezTo>
                  <a:cubicBezTo>
                    <a:pt x="7169" y="944"/>
                    <a:pt x="7161" y="1135"/>
                    <a:pt x="7127" y="1339"/>
                  </a:cubicBezTo>
                  <a:cubicBezTo>
                    <a:pt x="7097" y="1547"/>
                    <a:pt x="7046" y="1767"/>
                    <a:pt x="6983" y="2005"/>
                  </a:cubicBezTo>
                  <a:cubicBezTo>
                    <a:pt x="6919" y="2243"/>
                    <a:pt x="6847" y="2493"/>
                    <a:pt x="6787" y="2761"/>
                  </a:cubicBezTo>
                  <a:cubicBezTo>
                    <a:pt x="6775" y="2829"/>
                    <a:pt x="6762" y="2896"/>
                    <a:pt x="6749" y="2964"/>
                  </a:cubicBezTo>
                  <a:cubicBezTo>
                    <a:pt x="6741" y="3032"/>
                    <a:pt x="6724" y="3104"/>
                    <a:pt x="6715" y="3172"/>
                  </a:cubicBezTo>
                  <a:cubicBezTo>
                    <a:pt x="6698" y="3312"/>
                    <a:pt x="6681" y="3457"/>
                    <a:pt x="6673" y="3605"/>
                  </a:cubicBezTo>
                  <a:cubicBezTo>
                    <a:pt x="6660" y="3750"/>
                    <a:pt x="6660" y="3898"/>
                    <a:pt x="6656" y="4047"/>
                  </a:cubicBezTo>
                  <a:cubicBezTo>
                    <a:pt x="6660" y="4195"/>
                    <a:pt x="6660" y="4348"/>
                    <a:pt x="6664" y="4497"/>
                  </a:cubicBezTo>
                  <a:cubicBezTo>
                    <a:pt x="6677" y="4802"/>
                    <a:pt x="6698" y="5104"/>
                    <a:pt x="6724" y="5409"/>
                  </a:cubicBezTo>
                  <a:cubicBezTo>
                    <a:pt x="6745" y="5715"/>
                    <a:pt x="6770" y="6016"/>
                    <a:pt x="6783" y="6317"/>
                  </a:cubicBezTo>
                  <a:cubicBezTo>
                    <a:pt x="6800" y="6619"/>
                    <a:pt x="6809" y="6912"/>
                    <a:pt x="6796" y="7200"/>
                  </a:cubicBezTo>
                  <a:cubicBezTo>
                    <a:pt x="6783" y="7778"/>
                    <a:pt x="6677" y="8312"/>
                    <a:pt x="6562" y="8788"/>
                  </a:cubicBezTo>
                  <a:cubicBezTo>
                    <a:pt x="6448" y="9263"/>
                    <a:pt x="6333" y="9679"/>
                    <a:pt x="6257" y="10010"/>
                  </a:cubicBezTo>
                  <a:cubicBezTo>
                    <a:pt x="6176" y="10341"/>
                    <a:pt x="6129" y="10592"/>
                    <a:pt x="6108" y="10723"/>
                  </a:cubicBezTo>
                  <a:cubicBezTo>
                    <a:pt x="6087" y="10872"/>
                    <a:pt x="6078" y="10974"/>
                    <a:pt x="6074" y="11037"/>
                  </a:cubicBezTo>
                  <a:cubicBezTo>
                    <a:pt x="6045" y="11114"/>
                    <a:pt x="6011" y="11190"/>
                    <a:pt x="5981" y="11262"/>
                  </a:cubicBezTo>
                  <a:cubicBezTo>
                    <a:pt x="5964" y="11296"/>
                    <a:pt x="5951" y="11334"/>
                    <a:pt x="5934" y="11368"/>
                  </a:cubicBezTo>
                  <a:cubicBezTo>
                    <a:pt x="5824" y="11636"/>
                    <a:pt x="5722" y="11869"/>
                    <a:pt x="5646" y="12052"/>
                  </a:cubicBezTo>
                  <a:cubicBezTo>
                    <a:pt x="5646" y="12030"/>
                    <a:pt x="5650" y="12005"/>
                    <a:pt x="5650" y="11979"/>
                  </a:cubicBezTo>
                  <a:cubicBezTo>
                    <a:pt x="5650" y="11963"/>
                    <a:pt x="5650" y="11937"/>
                    <a:pt x="5650" y="11912"/>
                  </a:cubicBezTo>
                  <a:cubicBezTo>
                    <a:pt x="5650" y="11899"/>
                    <a:pt x="5650" y="11886"/>
                    <a:pt x="5650" y="11869"/>
                  </a:cubicBezTo>
                  <a:cubicBezTo>
                    <a:pt x="5650" y="11856"/>
                    <a:pt x="5650" y="11844"/>
                    <a:pt x="5650" y="11831"/>
                  </a:cubicBezTo>
                  <a:cubicBezTo>
                    <a:pt x="5650" y="11818"/>
                    <a:pt x="5650" y="11805"/>
                    <a:pt x="5650" y="11788"/>
                  </a:cubicBezTo>
                  <a:cubicBezTo>
                    <a:pt x="5654" y="11699"/>
                    <a:pt x="5654" y="11589"/>
                    <a:pt x="5654" y="11462"/>
                  </a:cubicBezTo>
                  <a:cubicBezTo>
                    <a:pt x="5654" y="11428"/>
                    <a:pt x="5654" y="11390"/>
                    <a:pt x="5654" y="11356"/>
                  </a:cubicBezTo>
                  <a:cubicBezTo>
                    <a:pt x="5671" y="11288"/>
                    <a:pt x="5701" y="11182"/>
                    <a:pt x="5743" y="11012"/>
                  </a:cubicBezTo>
                  <a:cubicBezTo>
                    <a:pt x="5777" y="10884"/>
                    <a:pt x="5841" y="10638"/>
                    <a:pt x="5926" y="10299"/>
                  </a:cubicBezTo>
                  <a:cubicBezTo>
                    <a:pt x="6011" y="9963"/>
                    <a:pt x="6117" y="9539"/>
                    <a:pt x="6189" y="9038"/>
                  </a:cubicBezTo>
                  <a:cubicBezTo>
                    <a:pt x="6265" y="8546"/>
                    <a:pt x="6325" y="7986"/>
                    <a:pt x="6342" y="7391"/>
                  </a:cubicBezTo>
                  <a:cubicBezTo>
                    <a:pt x="6363" y="6801"/>
                    <a:pt x="6354" y="6177"/>
                    <a:pt x="6333" y="5553"/>
                  </a:cubicBezTo>
                  <a:cubicBezTo>
                    <a:pt x="6308" y="4934"/>
                    <a:pt x="6269" y="4314"/>
                    <a:pt x="6240" y="3724"/>
                  </a:cubicBezTo>
                  <a:cubicBezTo>
                    <a:pt x="6206" y="3134"/>
                    <a:pt x="6185" y="2578"/>
                    <a:pt x="6172" y="2077"/>
                  </a:cubicBezTo>
                  <a:cubicBezTo>
                    <a:pt x="6172" y="1831"/>
                    <a:pt x="6168" y="1598"/>
                    <a:pt x="6172" y="1381"/>
                  </a:cubicBezTo>
                  <a:cubicBezTo>
                    <a:pt x="6176" y="1169"/>
                    <a:pt x="6172" y="970"/>
                    <a:pt x="6189" y="800"/>
                  </a:cubicBezTo>
                  <a:cubicBezTo>
                    <a:pt x="6206" y="634"/>
                    <a:pt x="6240" y="494"/>
                    <a:pt x="6295" y="388"/>
                  </a:cubicBezTo>
                  <a:cubicBezTo>
                    <a:pt x="6346" y="286"/>
                    <a:pt x="6414" y="218"/>
                    <a:pt x="6460" y="180"/>
                  </a:cubicBezTo>
                  <a:cubicBezTo>
                    <a:pt x="6533" y="121"/>
                    <a:pt x="6596" y="91"/>
                    <a:pt x="6651" y="78"/>
                  </a:cubicBezTo>
                  <a:cubicBezTo>
                    <a:pt x="6677" y="70"/>
                    <a:pt x="6702" y="65"/>
                    <a:pt x="6724" y="61"/>
                  </a:cubicBezTo>
                  <a:lnTo>
                    <a:pt x="6724" y="57"/>
                  </a:lnTo>
                  <a:close/>
                  <a:moveTo>
                    <a:pt x="4444" y="4828"/>
                  </a:moveTo>
                  <a:cubicBezTo>
                    <a:pt x="4631" y="4832"/>
                    <a:pt x="4801" y="4840"/>
                    <a:pt x="4937" y="4896"/>
                  </a:cubicBezTo>
                  <a:cubicBezTo>
                    <a:pt x="5073" y="4947"/>
                    <a:pt x="5179" y="5031"/>
                    <a:pt x="5234" y="5108"/>
                  </a:cubicBezTo>
                  <a:cubicBezTo>
                    <a:pt x="5289" y="5188"/>
                    <a:pt x="5302" y="5261"/>
                    <a:pt x="5310" y="5299"/>
                  </a:cubicBezTo>
                  <a:cubicBezTo>
                    <a:pt x="5323" y="5375"/>
                    <a:pt x="5327" y="5409"/>
                    <a:pt x="5336" y="5426"/>
                  </a:cubicBezTo>
                  <a:cubicBezTo>
                    <a:pt x="5340" y="5728"/>
                    <a:pt x="5404" y="6848"/>
                    <a:pt x="5450" y="8083"/>
                  </a:cubicBezTo>
                  <a:cubicBezTo>
                    <a:pt x="5501" y="9339"/>
                    <a:pt x="5535" y="10715"/>
                    <a:pt x="5552" y="11466"/>
                  </a:cubicBezTo>
                  <a:cubicBezTo>
                    <a:pt x="5561" y="11721"/>
                    <a:pt x="5565" y="11895"/>
                    <a:pt x="5569" y="11984"/>
                  </a:cubicBezTo>
                  <a:cubicBezTo>
                    <a:pt x="5578" y="12056"/>
                    <a:pt x="5582" y="12107"/>
                    <a:pt x="5582" y="12149"/>
                  </a:cubicBezTo>
                  <a:cubicBezTo>
                    <a:pt x="5586" y="12166"/>
                    <a:pt x="5586" y="12179"/>
                    <a:pt x="5586" y="12192"/>
                  </a:cubicBezTo>
                  <a:cubicBezTo>
                    <a:pt x="5582" y="12209"/>
                    <a:pt x="5573" y="12226"/>
                    <a:pt x="5569" y="12238"/>
                  </a:cubicBezTo>
                  <a:lnTo>
                    <a:pt x="5561" y="12251"/>
                  </a:lnTo>
                  <a:cubicBezTo>
                    <a:pt x="5497" y="12400"/>
                    <a:pt x="5480" y="12485"/>
                    <a:pt x="5476" y="12544"/>
                  </a:cubicBezTo>
                  <a:cubicBezTo>
                    <a:pt x="5472" y="12557"/>
                    <a:pt x="5472" y="12569"/>
                    <a:pt x="5472" y="12582"/>
                  </a:cubicBezTo>
                  <a:cubicBezTo>
                    <a:pt x="5472" y="12603"/>
                    <a:pt x="5472" y="12620"/>
                    <a:pt x="5476" y="12637"/>
                  </a:cubicBezTo>
                  <a:cubicBezTo>
                    <a:pt x="5474" y="12635"/>
                    <a:pt x="5472" y="12634"/>
                    <a:pt x="5470" y="12634"/>
                  </a:cubicBezTo>
                  <a:cubicBezTo>
                    <a:pt x="5468" y="12634"/>
                    <a:pt x="5467" y="12635"/>
                    <a:pt x="5467" y="12637"/>
                  </a:cubicBezTo>
                  <a:cubicBezTo>
                    <a:pt x="5459" y="12642"/>
                    <a:pt x="5463" y="12654"/>
                    <a:pt x="5467" y="12697"/>
                  </a:cubicBezTo>
                  <a:cubicBezTo>
                    <a:pt x="5463" y="12714"/>
                    <a:pt x="5459" y="12743"/>
                    <a:pt x="5438" y="12777"/>
                  </a:cubicBezTo>
                  <a:cubicBezTo>
                    <a:pt x="5429" y="12799"/>
                    <a:pt x="5412" y="12816"/>
                    <a:pt x="5391" y="12837"/>
                  </a:cubicBezTo>
                  <a:cubicBezTo>
                    <a:pt x="5387" y="12794"/>
                    <a:pt x="5378" y="12722"/>
                    <a:pt x="5361" y="12586"/>
                  </a:cubicBezTo>
                  <a:cubicBezTo>
                    <a:pt x="5340" y="12425"/>
                    <a:pt x="5268" y="11963"/>
                    <a:pt x="5204" y="11347"/>
                  </a:cubicBezTo>
                  <a:cubicBezTo>
                    <a:pt x="5174" y="11037"/>
                    <a:pt x="5145" y="10693"/>
                    <a:pt x="5123" y="10328"/>
                  </a:cubicBezTo>
                  <a:cubicBezTo>
                    <a:pt x="5102" y="9963"/>
                    <a:pt x="5090" y="9577"/>
                    <a:pt x="5085" y="9195"/>
                  </a:cubicBezTo>
                  <a:cubicBezTo>
                    <a:pt x="5073" y="8423"/>
                    <a:pt x="5060" y="7650"/>
                    <a:pt x="4992" y="7031"/>
                  </a:cubicBezTo>
                  <a:cubicBezTo>
                    <a:pt x="4928" y="6415"/>
                    <a:pt x="4831" y="5952"/>
                    <a:pt x="4792" y="5791"/>
                  </a:cubicBezTo>
                  <a:cubicBezTo>
                    <a:pt x="4746" y="5600"/>
                    <a:pt x="4725" y="5549"/>
                    <a:pt x="4712" y="5537"/>
                  </a:cubicBezTo>
                  <a:cubicBezTo>
                    <a:pt x="4792" y="5486"/>
                    <a:pt x="4860" y="5430"/>
                    <a:pt x="4903" y="5375"/>
                  </a:cubicBezTo>
                  <a:cubicBezTo>
                    <a:pt x="4954" y="5316"/>
                    <a:pt x="4979" y="5256"/>
                    <a:pt x="4983" y="5227"/>
                  </a:cubicBezTo>
                  <a:cubicBezTo>
                    <a:pt x="4992" y="5180"/>
                    <a:pt x="4988" y="5150"/>
                    <a:pt x="4983" y="5138"/>
                  </a:cubicBezTo>
                  <a:cubicBezTo>
                    <a:pt x="4975" y="5121"/>
                    <a:pt x="4971" y="5116"/>
                    <a:pt x="4962" y="5116"/>
                  </a:cubicBezTo>
                  <a:cubicBezTo>
                    <a:pt x="4945" y="5116"/>
                    <a:pt x="4941" y="5133"/>
                    <a:pt x="4911" y="5201"/>
                  </a:cubicBezTo>
                  <a:cubicBezTo>
                    <a:pt x="4899" y="5222"/>
                    <a:pt x="4877" y="5265"/>
                    <a:pt x="4831" y="5312"/>
                  </a:cubicBezTo>
                  <a:cubicBezTo>
                    <a:pt x="4822" y="5320"/>
                    <a:pt x="4809" y="5333"/>
                    <a:pt x="4801" y="5341"/>
                  </a:cubicBezTo>
                  <a:cubicBezTo>
                    <a:pt x="4788" y="5333"/>
                    <a:pt x="4771" y="5324"/>
                    <a:pt x="4746" y="5316"/>
                  </a:cubicBezTo>
                  <a:cubicBezTo>
                    <a:pt x="4703" y="5303"/>
                    <a:pt x="4580" y="5278"/>
                    <a:pt x="4415" y="5265"/>
                  </a:cubicBezTo>
                  <a:cubicBezTo>
                    <a:pt x="4372" y="5265"/>
                    <a:pt x="4326" y="5261"/>
                    <a:pt x="4275" y="5261"/>
                  </a:cubicBezTo>
                  <a:lnTo>
                    <a:pt x="4207" y="5261"/>
                  </a:lnTo>
                  <a:cubicBezTo>
                    <a:pt x="4190" y="5261"/>
                    <a:pt x="4168" y="5261"/>
                    <a:pt x="4147" y="5265"/>
                  </a:cubicBezTo>
                  <a:cubicBezTo>
                    <a:pt x="4050" y="5269"/>
                    <a:pt x="3948" y="5278"/>
                    <a:pt x="3846" y="5295"/>
                  </a:cubicBezTo>
                  <a:cubicBezTo>
                    <a:pt x="3642" y="5324"/>
                    <a:pt x="3443" y="5384"/>
                    <a:pt x="3290" y="5447"/>
                  </a:cubicBezTo>
                  <a:cubicBezTo>
                    <a:pt x="3137" y="5507"/>
                    <a:pt x="3031" y="5570"/>
                    <a:pt x="2997" y="5596"/>
                  </a:cubicBezTo>
                  <a:cubicBezTo>
                    <a:pt x="2972" y="5617"/>
                    <a:pt x="2959" y="5630"/>
                    <a:pt x="2955" y="5638"/>
                  </a:cubicBezTo>
                  <a:cubicBezTo>
                    <a:pt x="2916" y="5630"/>
                    <a:pt x="2887" y="5617"/>
                    <a:pt x="2865" y="5613"/>
                  </a:cubicBezTo>
                  <a:cubicBezTo>
                    <a:pt x="2835" y="5606"/>
                    <a:pt x="2814" y="5603"/>
                    <a:pt x="2799" y="5603"/>
                  </a:cubicBezTo>
                  <a:cubicBezTo>
                    <a:pt x="2778" y="5603"/>
                    <a:pt x="2770" y="5610"/>
                    <a:pt x="2768" y="5617"/>
                  </a:cubicBezTo>
                  <a:cubicBezTo>
                    <a:pt x="2764" y="5630"/>
                    <a:pt x="2764" y="5647"/>
                    <a:pt x="2840" y="5689"/>
                  </a:cubicBezTo>
                  <a:cubicBezTo>
                    <a:pt x="2878" y="5706"/>
                    <a:pt x="2980" y="5753"/>
                    <a:pt x="3124" y="5791"/>
                  </a:cubicBezTo>
                  <a:cubicBezTo>
                    <a:pt x="3120" y="5795"/>
                    <a:pt x="3120" y="5804"/>
                    <a:pt x="3116" y="5812"/>
                  </a:cubicBezTo>
                  <a:cubicBezTo>
                    <a:pt x="3103" y="5846"/>
                    <a:pt x="3078" y="5914"/>
                    <a:pt x="3061" y="6037"/>
                  </a:cubicBezTo>
                  <a:cubicBezTo>
                    <a:pt x="3048" y="6118"/>
                    <a:pt x="3031" y="6279"/>
                    <a:pt x="3052" y="6491"/>
                  </a:cubicBezTo>
                  <a:cubicBezTo>
                    <a:pt x="3065" y="6704"/>
                    <a:pt x="3116" y="6971"/>
                    <a:pt x="3188" y="7268"/>
                  </a:cubicBezTo>
                  <a:cubicBezTo>
                    <a:pt x="3260" y="7561"/>
                    <a:pt x="3337" y="7892"/>
                    <a:pt x="3404" y="8244"/>
                  </a:cubicBezTo>
                  <a:cubicBezTo>
                    <a:pt x="3468" y="8601"/>
                    <a:pt x="3532" y="8974"/>
                    <a:pt x="3595" y="9348"/>
                  </a:cubicBezTo>
                  <a:cubicBezTo>
                    <a:pt x="3659" y="9721"/>
                    <a:pt x="3727" y="10095"/>
                    <a:pt x="3808" y="10447"/>
                  </a:cubicBezTo>
                  <a:cubicBezTo>
                    <a:pt x="3846" y="10617"/>
                    <a:pt x="3888" y="10783"/>
                    <a:pt x="3935" y="10940"/>
                  </a:cubicBezTo>
                  <a:cubicBezTo>
                    <a:pt x="3944" y="10982"/>
                    <a:pt x="3956" y="11025"/>
                    <a:pt x="3969" y="11063"/>
                  </a:cubicBezTo>
                  <a:cubicBezTo>
                    <a:pt x="3982" y="11105"/>
                    <a:pt x="3994" y="11148"/>
                    <a:pt x="4007" y="11186"/>
                  </a:cubicBezTo>
                  <a:cubicBezTo>
                    <a:pt x="4033" y="11266"/>
                    <a:pt x="4054" y="11343"/>
                    <a:pt x="4084" y="11415"/>
                  </a:cubicBezTo>
                  <a:cubicBezTo>
                    <a:pt x="4275" y="11975"/>
                    <a:pt x="4500" y="12370"/>
                    <a:pt x="4597" y="12519"/>
                  </a:cubicBezTo>
                  <a:cubicBezTo>
                    <a:pt x="4470" y="12400"/>
                    <a:pt x="4347" y="12251"/>
                    <a:pt x="4232" y="12077"/>
                  </a:cubicBezTo>
                  <a:cubicBezTo>
                    <a:pt x="4130" y="11929"/>
                    <a:pt x="4041" y="11763"/>
                    <a:pt x="3952" y="11585"/>
                  </a:cubicBezTo>
                  <a:cubicBezTo>
                    <a:pt x="3888" y="11453"/>
                    <a:pt x="3825" y="11317"/>
                    <a:pt x="3761" y="11177"/>
                  </a:cubicBezTo>
                  <a:cubicBezTo>
                    <a:pt x="3740" y="11126"/>
                    <a:pt x="3714" y="11075"/>
                    <a:pt x="3693" y="11025"/>
                  </a:cubicBezTo>
                  <a:cubicBezTo>
                    <a:pt x="3519" y="10634"/>
                    <a:pt x="3358" y="10214"/>
                    <a:pt x="3209" y="9789"/>
                  </a:cubicBezTo>
                  <a:cubicBezTo>
                    <a:pt x="2908" y="8945"/>
                    <a:pt x="2687" y="8075"/>
                    <a:pt x="2568" y="7366"/>
                  </a:cubicBezTo>
                  <a:cubicBezTo>
                    <a:pt x="2450" y="6653"/>
                    <a:pt x="2450" y="6109"/>
                    <a:pt x="2450" y="5919"/>
                  </a:cubicBezTo>
                  <a:cubicBezTo>
                    <a:pt x="2450" y="5812"/>
                    <a:pt x="2450" y="5740"/>
                    <a:pt x="2450" y="5694"/>
                  </a:cubicBezTo>
                  <a:cubicBezTo>
                    <a:pt x="2458" y="5672"/>
                    <a:pt x="2466" y="5643"/>
                    <a:pt x="2483" y="5596"/>
                  </a:cubicBezTo>
                  <a:cubicBezTo>
                    <a:pt x="2496" y="5562"/>
                    <a:pt x="2522" y="5486"/>
                    <a:pt x="2577" y="5401"/>
                  </a:cubicBezTo>
                  <a:cubicBezTo>
                    <a:pt x="2632" y="5312"/>
                    <a:pt x="2725" y="5218"/>
                    <a:pt x="2853" y="5146"/>
                  </a:cubicBezTo>
                  <a:cubicBezTo>
                    <a:pt x="2984" y="5070"/>
                    <a:pt x="3146" y="5014"/>
                    <a:pt x="3324" y="4959"/>
                  </a:cubicBezTo>
                  <a:cubicBezTo>
                    <a:pt x="3498" y="4904"/>
                    <a:pt x="3685" y="4866"/>
                    <a:pt x="3876" y="4845"/>
                  </a:cubicBezTo>
                  <a:cubicBezTo>
                    <a:pt x="3939" y="4840"/>
                    <a:pt x="4003" y="4832"/>
                    <a:pt x="4071" y="4832"/>
                  </a:cubicBezTo>
                  <a:cubicBezTo>
                    <a:pt x="4084" y="4832"/>
                    <a:pt x="4101" y="4828"/>
                    <a:pt x="4113" y="4828"/>
                  </a:cubicBezTo>
                  <a:close/>
                  <a:moveTo>
                    <a:pt x="1446" y="4116"/>
                  </a:moveTo>
                  <a:cubicBezTo>
                    <a:pt x="1472" y="4116"/>
                    <a:pt x="1499" y="4119"/>
                    <a:pt x="1524" y="4127"/>
                  </a:cubicBezTo>
                  <a:cubicBezTo>
                    <a:pt x="1584" y="4140"/>
                    <a:pt x="1639" y="4178"/>
                    <a:pt x="1677" y="4233"/>
                  </a:cubicBezTo>
                  <a:cubicBezTo>
                    <a:pt x="1749" y="4352"/>
                    <a:pt x="1749" y="4535"/>
                    <a:pt x="1715" y="4722"/>
                  </a:cubicBezTo>
                  <a:cubicBezTo>
                    <a:pt x="1681" y="4913"/>
                    <a:pt x="1643" y="5125"/>
                    <a:pt x="1605" y="5354"/>
                  </a:cubicBezTo>
                  <a:cubicBezTo>
                    <a:pt x="1537" y="5804"/>
                    <a:pt x="1478" y="6317"/>
                    <a:pt x="1469" y="6861"/>
                  </a:cubicBezTo>
                  <a:cubicBezTo>
                    <a:pt x="1456" y="7404"/>
                    <a:pt x="1503" y="7981"/>
                    <a:pt x="1639" y="8542"/>
                  </a:cubicBezTo>
                  <a:cubicBezTo>
                    <a:pt x="1702" y="8817"/>
                    <a:pt x="1792" y="9093"/>
                    <a:pt x="1902" y="9356"/>
                  </a:cubicBezTo>
                  <a:cubicBezTo>
                    <a:pt x="2012" y="9615"/>
                    <a:pt x="2148" y="9866"/>
                    <a:pt x="2305" y="10091"/>
                  </a:cubicBezTo>
                  <a:cubicBezTo>
                    <a:pt x="2619" y="10541"/>
                    <a:pt x="2972" y="10918"/>
                    <a:pt x="3277" y="11254"/>
                  </a:cubicBezTo>
                  <a:cubicBezTo>
                    <a:pt x="3591" y="11589"/>
                    <a:pt x="3867" y="11878"/>
                    <a:pt x="4067" y="12120"/>
                  </a:cubicBezTo>
                  <a:cubicBezTo>
                    <a:pt x="4275" y="12357"/>
                    <a:pt x="4406" y="12548"/>
                    <a:pt x="4466" y="12650"/>
                  </a:cubicBezTo>
                  <a:cubicBezTo>
                    <a:pt x="4517" y="12735"/>
                    <a:pt x="4550" y="12799"/>
                    <a:pt x="4572" y="12854"/>
                  </a:cubicBezTo>
                  <a:cubicBezTo>
                    <a:pt x="4559" y="12837"/>
                    <a:pt x="4550" y="12824"/>
                    <a:pt x="4538" y="12816"/>
                  </a:cubicBezTo>
                  <a:lnTo>
                    <a:pt x="4466" y="12743"/>
                  </a:lnTo>
                  <a:cubicBezTo>
                    <a:pt x="4279" y="12548"/>
                    <a:pt x="4092" y="12361"/>
                    <a:pt x="3910" y="12175"/>
                  </a:cubicBezTo>
                  <a:cubicBezTo>
                    <a:pt x="3867" y="12132"/>
                    <a:pt x="3825" y="12086"/>
                    <a:pt x="3782" y="12043"/>
                  </a:cubicBezTo>
                  <a:lnTo>
                    <a:pt x="3774" y="12035"/>
                  </a:lnTo>
                  <a:lnTo>
                    <a:pt x="3612" y="11873"/>
                  </a:lnTo>
                  <a:lnTo>
                    <a:pt x="3413" y="11665"/>
                  </a:lnTo>
                  <a:lnTo>
                    <a:pt x="2848" y="11092"/>
                  </a:lnTo>
                  <a:cubicBezTo>
                    <a:pt x="2848" y="11092"/>
                    <a:pt x="2844" y="11088"/>
                    <a:pt x="2836" y="11080"/>
                  </a:cubicBezTo>
                  <a:cubicBezTo>
                    <a:pt x="2696" y="10935"/>
                    <a:pt x="2564" y="10800"/>
                    <a:pt x="2441" y="10672"/>
                  </a:cubicBezTo>
                  <a:cubicBezTo>
                    <a:pt x="2352" y="10583"/>
                    <a:pt x="2267" y="10494"/>
                    <a:pt x="2191" y="10418"/>
                  </a:cubicBezTo>
                  <a:cubicBezTo>
                    <a:pt x="2161" y="10388"/>
                    <a:pt x="2131" y="10358"/>
                    <a:pt x="2106" y="10333"/>
                  </a:cubicBezTo>
                  <a:cubicBezTo>
                    <a:pt x="2089" y="10316"/>
                    <a:pt x="2076" y="10303"/>
                    <a:pt x="2063" y="10290"/>
                  </a:cubicBezTo>
                  <a:cubicBezTo>
                    <a:pt x="2046" y="10265"/>
                    <a:pt x="2029" y="10239"/>
                    <a:pt x="2004" y="10205"/>
                  </a:cubicBezTo>
                  <a:cubicBezTo>
                    <a:pt x="1927" y="10082"/>
                    <a:pt x="1681" y="9743"/>
                    <a:pt x="1456" y="9242"/>
                  </a:cubicBezTo>
                  <a:cubicBezTo>
                    <a:pt x="1346" y="8991"/>
                    <a:pt x="1240" y="8703"/>
                    <a:pt x="1155" y="8389"/>
                  </a:cubicBezTo>
                  <a:cubicBezTo>
                    <a:pt x="1070" y="8079"/>
                    <a:pt x="1002" y="7744"/>
                    <a:pt x="947" y="7404"/>
                  </a:cubicBezTo>
                  <a:cubicBezTo>
                    <a:pt x="896" y="7064"/>
                    <a:pt x="845" y="6725"/>
                    <a:pt x="811" y="6402"/>
                  </a:cubicBezTo>
                  <a:cubicBezTo>
                    <a:pt x="781" y="6080"/>
                    <a:pt x="773" y="5774"/>
                    <a:pt x="794" y="5503"/>
                  </a:cubicBezTo>
                  <a:cubicBezTo>
                    <a:pt x="811" y="5227"/>
                    <a:pt x="858" y="4993"/>
                    <a:pt x="909" y="4811"/>
                  </a:cubicBezTo>
                  <a:cubicBezTo>
                    <a:pt x="960" y="4628"/>
                    <a:pt x="1011" y="4501"/>
                    <a:pt x="1040" y="4433"/>
                  </a:cubicBezTo>
                  <a:cubicBezTo>
                    <a:pt x="1045" y="4412"/>
                    <a:pt x="1053" y="4395"/>
                    <a:pt x="1062" y="4378"/>
                  </a:cubicBezTo>
                  <a:lnTo>
                    <a:pt x="1062" y="4374"/>
                  </a:lnTo>
                  <a:cubicBezTo>
                    <a:pt x="1066" y="4361"/>
                    <a:pt x="1074" y="4352"/>
                    <a:pt x="1079" y="4340"/>
                  </a:cubicBezTo>
                  <a:cubicBezTo>
                    <a:pt x="1100" y="4310"/>
                    <a:pt x="1125" y="4280"/>
                    <a:pt x="1155" y="4250"/>
                  </a:cubicBezTo>
                  <a:cubicBezTo>
                    <a:pt x="1197" y="4208"/>
                    <a:pt x="1261" y="4157"/>
                    <a:pt x="1363" y="4127"/>
                  </a:cubicBezTo>
                  <a:cubicBezTo>
                    <a:pt x="1388" y="4121"/>
                    <a:pt x="1417" y="4116"/>
                    <a:pt x="1446" y="4116"/>
                  </a:cubicBezTo>
                  <a:close/>
                  <a:moveTo>
                    <a:pt x="3146" y="5795"/>
                  </a:moveTo>
                  <a:cubicBezTo>
                    <a:pt x="3175" y="5804"/>
                    <a:pt x="3214" y="5808"/>
                    <a:pt x="3247" y="5817"/>
                  </a:cubicBezTo>
                  <a:cubicBezTo>
                    <a:pt x="3362" y="5836"/>
                    <a:pt x="3491" y="5848"/>
                    <a:pt x="3627" y="5848"/>
                  </a:cubicBezTo>
                  <a:cubicBezTo>
                    <a:pt x="3697" y="5848"/>
                    <a:pt x="3769" y="5845"/>
                    <a:pt x="3842" y="5838"/>
                  </a:cubicBezTo>
                  <a:cubicBezTo>
                    <a:pt x="3846" y="5868"/>
                    <a:pt x="3859" y="5935"/>
                    <a:pt x="3893" y="6080"/>
                  </a:cubicBezTo>
                  <a:cubicBezTo>
                    <a:pt x="3931" y="6237"/>
                    <a:pt x="4024" y="6687"/>
                    <a:pt x="4092" y="7294"/>
                  </a:cubicBezTo>
                  <a:cubicBezTo>
                    <a:pt x="4168" y="7896"/>
                    <a:pt x="4207" y="8652"/>
                    <a:pt x="4266" y="9412"/>
                  </a:cubicBezTo>
                  <a:cubicBezTo>
                    <a:pt x="4275" y="9505"/>
                    <a:pt x="4283" y="9598"/>
                    <a:pt x="4292" y="9692"/>
                  </a:cubicBezTo>
                  <a:cubicBezTo>
                    <a:pt x="4300" y="9798"/>
                    <a:pt x="4309" y="9904"/>
                    <a:pt x="4321" y="10006"/>
                  </a:cubicBezTo>
                  <a:cubicBezTo>
                    <a:pt x="4326" y="10057"/>
                    <a:pt x="4334" y="10108"/>
                    <a:pt x="4338" y="10154"/>
                  </a:cubicBezTo>
                  <a:cubicBezTo>
                    <a:pt x="4351" y="10265"/>
                    <a:pt x="4368" y="10375"/>
                    <a:pt x="4385" y="10481"/>
                  </a:cubicBezTo>
                  <a:cubicBezTo>
                    <a:pt x="4389" y="10515"/>
                    <a:pt x="4393" y="10549"/>
                    <a:pt x="4398" y="10583"/>
                  </a:cubicBezTo>
                  <a:cubicBezTo>
                    <a:pt x="4406" y="10626"/>
                    <a:pt x="4410" y="10668"/>
                    <a:pt x="4419" y="10710"/>
                  </a:cubicBezTo>
                  <a:cubicBezTo>
                    <a:pt x="4427" y="10753"/>
                    <a:pt x="4432" y="10795"/>
                    <a:pt x="4440" y="10834"/>
                  </a:cubicBezTo>
                  <a:cubicBezTo>
                    <a:pt x="4449" y="10876"/>
                    <a:pt x="4453" y="10914"/>
                    <a:pt x="4461" y="10957"/>
                  </a:cubicBezTo>
                  <a:cubicBezTo>
                    <a:pt x="4470" y="10995"/>
                    <a:pt x="4478" y="11033"/>
                    <a:pt x="4487" y="11071"/>
                  </a:cubicBezTo>
                  <a:cubicBezTo>
                    <a:pt x="4517" y="11228"/>
                    <a:pt x="4550" y="11377"/>
                    <a:pt x="4589" y="11517"/>
                  </a:cubicBezTo>
                  <a:cubicBezTo>
                    <a:pt x="4741" y="12111"/>
                    <a:pt x="4941" y="12531"/>
                    <a:pt x="5017" y="12676"/>
                  </a:cubicBezTo>
                  <a:cubicBezTo>
                    <a:pt x="5068" y="12769"/>
                    <a:pt x="5102" y="12824"/>
                    <a:pt x="5128" y="12862"/>
                  </a:cubicBezTo>
                  <a:cubicBezTo>
                    <a:pt x="5047" y="12837"/>
                    <a:pt x="4958" y="12790"/>
                    <a:pt x="4856" y="12727"/>
                  </a:cubicBezTo>
                  <a:cubicBezTo>
                    <a:pt x="4814" y="12701"/>
                    <a:pt x="4767" y="12663"/>
                    <a:pt x="4716" y="12629"/>
                  </a:cubicBezTo>
                  <a:cubicBezTo>
                    <a:pt x="4699" y="12595"/>
                    <a:pt x="4678" y="12557"/>
                    <a:pt x="4648" y="12506"/>
                  </a:cubicBezTo>
                  <a:cubicBezTo>
                    <a:pt x="4567" y="12366"/>
                    <a:pt x="4343" y="11963"/>
                    <a:pt x="4152" y="11390"/>
                  </a:cubicBezTo>
                  <a:cubicBezTo>
                    <a:pt x="4054" y="11101"/>
                    <a:pt x="3961" y="10774"/>
                    <a:pt x="3884" y="10422"/>
                  </a:cubicBezTo>
                  <a:cubicBezTo>
                    <a:pt x="3808" y="10074"/>
                    <a:pt x="3740" y="9700"/>
                    <a:pt x="3676" y="9327"/>
                  </a:cubicBezTo>
                  <a:cubicBezTo>
                    <a:pt x="3612" y="8953"/>
                    <a:pt x="3549" y="8580"/>
                    <a:pt x="3481" y="8227"/>
                  </a:cubicBezTo>
                  <a:cubicBezTo>
                    <a:pt x="3413" y="7871"/>
                    <a:pt x="3332" y="7540"/>
                    <a:pt x="3256" y="7243"/>
                  </a:cubicBezTo>
                  <a:cubicBezTo>
                    <a:pt x="3184" y="6950"/>
                    <a:pt x="3133" y="6687"/>
                    <a:pt x="3116" y="6479"/>
                  </a:cubicBezTo>
                  <a:cubicBezTo>
                    <a:pt x="3095" y="6275"/>
                    <a:pt x="3103" y="6118"/>
                    <a:pt x="3112" y="6042"/>
                  </a:cubicBezTo>
                  <a:cubicBezTo>
                    <a:pt x="3124" y="5923"/>
                    <a:pt x="3137" y="5859"/>
                    <a:pt x="3141" y="5821"/>
                  </a:cubicBezTo>
                  <a:cubicBezTo>
                    <a:pt x="3141" y="5808"/>
                    <a:pt x="3141" y="5800"/>
                    <a:pt x="3146" y="5795"/>
                  </a:cubicBezTo>
                  <a:close/>
                  <a:moveTo>
                    <a:pt x="8387" y="3572"/>
                  </a:moveTo>
                  <a:cubicBezTo>
                    <a:pt x="8420" y="3572"/>
                    <a:pt x="8456" y="3573"/>
                    <a:pt x="8494" y="3576"/>
                  </a:cubicBezTo>
                  <a:cubicBezTo>
                    <a:pt x="8629" y="3584"/>
                    <a:pt x="8799" y="3601"/>
                    <a:pt x="8986" y="3644"/>
                  </a:cubicBezTo>
                  <a:cubicBezTo>
                    <a:pt x="9028" y="3652"/>
                    <a:pt x="9075" y="3660"/>
                    <a:pt x="9122" y="3673"/>
                  </a:cubicBezTo>
                  <a:cubicBezTo>
                    <a:pt x="9143" y="3682"/>
                    <a:pt x="9164" y="3686"/>
                    <a:pt x="9185" y="3694"/>
                  </a:cubicBezTo>
                  <a:cubicBezTo>
                    <a:pt x="9232" y="3703"/>
                    <a:pt x="9279" y="3720"/>
                    <a:pt x="9325" y="3733"/>
                  </a:cubicBezTo>
                  <a:cubicBezTo>
                    <a:pt x="9355" y="3741"/>
                    <a:pt x="9385" y="3750"/>
                    <a:pt x="9415" y="3762"/>
                  </a:cubicBezTo>
                  <a:cubicBezTo>
                    <a:pt x="9478" y="3784"/>
                    <a:pt x="9542" y="3805"/>
                    <a:pt x="9606" y="3830"/>
                  </a:cubicBezTo>
                  <a:cubicBezTo>
                    <a:pt x="9716" y="3868"/>
                    <a:pt x="9831" y="3919"/>
                    <a:pt x="9941" y="3983"/>
                  </a:cubicBezTo>
                  <a:cubicBezTo>
                    <a:pt x="10051" y="4047"/>
                    <a:pt x="10157" y="4123"/>
                    <a:pt x="10246" y="4225"/>
                  </a:cubicBezTo>
                  <a:cubicBezTo>
                    <a:pt x="10331" y="4323"/>
                    <a:pt x="10391" y="4450"/>
                    <a:pt x="10420" y="4586"/>
                  </a:cubicBezTo>
                  <a:cubicBezTo>
                    <a:pt x="10450" y="4722"/>
                    <a:pt x="10446" y="4870"/>
                    <a:pt x="10425" y="5019"/>
                  </a:cubicBezTo>
                  <a:cubicBezTo>
                    <a:pt x="10387" y="5316"/>
                    <a:pt x="10268" y="5617"/>
                    <a:pt x="10153" y="5927"/>
                  </a:cubicBezTo>
                  <a:cubicBezTo>
                    <a:pt x="9920" y="6547"/>
                    <a:pt x="9665" y="7196"/>
                    <a:pt x="9398" y="7837"/>
                  </a:cubicBezTo>
                  <a:cubicBezTo>
                    <a:pt x="9130" y="8478"/>
                    <a:pt x="8854" y="9119"/>
                    <a:pt x="8557" y="9709"/>
                  </a:cubicBezTo>
                  <a:cubicBezTo>
                    <a:pt x="8409" y="10002"/>
                    <a:pt x="8256" y="10286"/>
                    <a:pt x="8099" y="10549"/>
                  </a:cubicBezTo>
                  <a:cubicBezTo>
                    <a:pt x="7942" y="10817"/>
                    <a:pt x="7780" y="11063"/>
                    <a:pt x="7615" y="11288"/>
                  </a:cubicBezTo>
                  <a:cubicBezTo>
                    <a:pt x="7292" y="11738"/>
                    <a:pt x="6957" y="12098"/>
                    <a:pt x="6673" y="12357"/>
                  </a:cubicBezTo>
                  <a:cubicBezTo>
                    <a:pt x="6605" y="12425"/>
                    <a:pt x="6533" y="12480"/>
                    <a:pt x="6469" y="12536"/>
                  </a:cubicBezTo>
                  <a:cubicBezTo>
                    <a:pt x="6405" y="12586"/>
                    <a:pt x="6350" y="12637"/>
                    <a:pt x="6295" y="12680"/>
                  </a:cubicBezTo>
                  <a:cubicBezTo>
                    <a:pt x="6185" y="12760"/>
                    <a:pt x="6095" y="12811"/>
                    <a:pt x="6028" y="12837"/>
                  </a:cubicBezTo>
                  <a:cubicBezTo>
                    <a:pt x="6006" y="12845"/>
                    <a:pt x="5985" y="12854"/>
                    <a:pt x="5964" y="12862"/>
                  </a:cubicBezTo>
                  <a:cubicBezTo>
                    <a:pt x="6002" y="12828"/>
                    <a:pt x="6070" y="12773"/>
                    <a:pt x="6163" y="12693"/>
                  </a:cubicBezTo>
                  <a:cubicBezTo>
                    <a:pt x="6316" y="12557"/>
                    <a:pt x="6741" y="12162"/>
                    <a:pt x="7195" y="11555"/>
                  </a:cubicBezTo>
                  <a:cubicBezTo>
                    <a:pt x="7424" y="11249"/>
                    <a:pt x="7662" y="10893"/>
                    <a:pt x="7882" y="10502"/>
                  </a:cubicBezTo>
                  <a:cubicBezTo>
                    <a:pt x="8103" y="10112"/>
                    <a:pt x="8311" y="9683"/>
                    <a:pt x="8489" y="9250"/>
                  </a:cubicBezTo>
                  <a:cubicBezTo>
                    <a:pt x="8672" y="8813"/>
                    <a:pt x="8837" y="8372"/>
                    <a:pt x="8986" y="7947"/>
                  </a:cubicBezTo>
                  <a:cubicBezTo>
                    <a:pt x="9130" y="7523"/>
                    <a:pt x="9258" y="7115"/>
                    <a:pt x="9359" y="6750"/>
                  </a:cubicBezTo>
                  <a:cubicBezTo>
                    <a:pt x="9559" y="6020"/>
                    <a:pt x="9669" y="5456"/>
                    <a:pt x="9699" y="5256"/>
                  </a:cubicBezTo>
                  <a:cubicBezTo>
                    <a:pt x="9733" y="5044"/>
                    <a:pt x="9741" y="4964"/>
                    <a:pt x="9737" y="4938"/>
                  </a:cubicBezTo>
                  <a:cubicBezTo>
                    <a:pt x="9784" y="4925"/>
                    <a:pt x="9831" y="4913"/>
                    <a:pt x="9873" y="4896"/>
                  </a:cubicBezTo>
                  <a:cubicBezTo>
                    <a:pt x="10000" y="4845"/>
                    <a:pt x="10089" y="4751"/>
                    <a:pt x="10132" y="4671"/>
                  </a:cubicBezTo>
                  <a:cubicBezTo>
                    <a:pt x="10183" y="4586"/>
                    <a:pt x="10187" y="4514"/>
                    <a:pt x="10187" y="4480"/>
                  </a:cubicBezTo>
                  <a:cubicBezTo>
                    <a:pt x="10187" y="4424"/>
                    <a:pt x="10174" y="4395"/>
                    <a:pt x="10166" y="4378"/>
                  </a:cubicBezTo>
                  <a:cubicBezTo>
                    <a:pt x="10153" y="4361"/>
                    <a:pt x="10145" y="4361"/>
                    <a:pt x="10136" y="4361"/>
                  </a:cubicBezTo>
                  <a:cubicBezTo>
                    <a:pt x="10132" y="4361"/>
                    <a:pt x="10128" y="4369"/>
                    <a:pt x="10123" y="4386"/>
                  </a:cubicBezTo>
                  <a:cubicBezTo>
                    <a:pt x="10119" y="4399"/>
                    <a:pt x="10119" y="4429"/>
                    <a:pt x="10111" y="4471"/>
                  </a:cubicBezTo>
                  <a:cubicBezTo>
                    <a:pt x="10106" y="4501"/>
                    <a:pt x="10094" y="4556"/>
                    <a:pt x="10051" y="4620"/>
                  </a:cubicBezTo>
                  <a:cubicBezTo>
                    <a:pt x="10026" y="4654"/>
                    <a:pt x="9996" y="4688"/>
                    <a:pt x="9958" y="4722"/>
                  </a:cubicBezTo>
                  <a:cubicBezTo>
                    <a:pt x="9954" y="4692"/>
                    <a:pt x="9945" y="4658"/>
                    <a:pt x="9928" y="4615"/>
                  </a:cubicBezTo>
                  <a:cubicBezTo>
                    <a:pt x="9898" y="4552"/>
                    <a:pt x="9843" y="4484"/>
                    <a:pt x="9767" y="4420"/>
                  </a:cubicBezTo>
                  <a:cubicBezTo>
                    <a:pt x="9690" y="4361"/>
                    <a:pt x="9597" y="4310"/>
                    <a:pt x="9499" y="4259"/>
                  </a:cubicBezTo>
                  <a:cubicBezTo>
                    <a:pt x="9474" y="4246"/>
                    <a:pt x="9449" y="4233"/>
                    <a:pt x="9423" y="4225"/>
                  </a:cubicBezTo>
                  <a:cubicBezTo>
                    <a:pt x="9398" y="4212"/>
                    <a:pt x="9372" y="4200"/>
                    <a:pt x="9347" y="4191"/>
                  </a:cubicBezTo>
                  <a:cubicBezTo>
                    <a:pt x="9325" y="4183"/>
                    <a:pt x="9304" y="4174"/>
                    <a:pt x="9283" y="4170"/>
                  </a:cubicBezTo>
                  <a:cubicBezTo>
                    <a:pt x="9262" y="4161"/>
                    <a:pt x="9241" y="4153"/>
                    <a:pt x="9219" y="4149"/>
                  </a:cubicBezTo>
                  <a:cubicBezTo>
                    <a:pt x="9207" y="4144"/>
                    <a:pt x="9194" y="4140"/>
                    <a:pt x="9181" y="4136"/>
                  </a:cubicBezTo>
                  <a:cubicBezTo>
                    <a:pt x="8984" y="4076"/>
                    <a:pt x="8780" y="4049"/>
                    <a:pt x="8607" y="4049"/>
                  </a:cubicBezTo>
                  <a:cubicBezTo>
                    <a:pt x="8583" y="4049"/>
                    <a:pt x="8559" y="4050"/>
                    <a:pt x="8536" y="4051"/>
                  </a:cubicBezTo>
                  <a:cubicBezTo>
                    <a:pt x="8349" y="4055"/>
                    <a:pt x="8213" y="4089"/>
                    <a:pt x="8167" y="4102"/>
                  </a:cubicBezTo>
                  <a:cubicBezTo>
                    <a:pt x="8124" y="4119"/>
                    <a:pt x="8103" y="4132"/>
                    <a:pt x="8099" y="4144"/>
                  </a:cubicBezTo>
                  <a:cubicBezTo>
                    <a:pt x="8048" y="4081"/>
                    <a:pt x="8010" y="4030"/>
                    <a:pt x="7988" y="4009"/>
                  </a:cubicBezTo>
                  <a:cubicBezTo>
                    <a:pt x="7945" y="3949"/>
                    <a:pt x="7923" y="3933"/>
                    <a:pt x="7909" y="3933"/>
                  </a:cubicBezTo>
                  <a:cubicBezTo>
                    <a:pt x="7905" y="3933"/>
                    <a:pt x="7902" y="3934"/>
                    <a:pt x="7899" y="3936"/>
                  </a:cubicBezTo>
                  <a:cubicBezTo>
                    <a:pt x="7887" y="3945"/>
                    <a:pt x="7882" y="3958"/>
                    <a:pt x="7925" y="4051"/>
                  </a:cubicBezTo>
                  <a:cubicBezTo>
                    <a:pt x="7954" y="4110"/>
                    <a:pt x="8056" y="4276"/>
                    <a:pt x="8239" y="4446"/>
                  </a:cubicBezTo>
                  <a:cubicBezTo>
                    <a:pt x="8396" y="4594"/>
                    <a:pt x="8617" y="4743"/>
                    <a:pt x="8871" y="4840"/>
                  </a:cubicBezTo>
                  <a:cubicBezTo>
                    <a:pt x="8863" y="4849"/>
                    <a:pt x="8846" y="4913"/>
                    <a:pt x="8816" y="5180"/>
                  </a:cubicBezTo>
                  <a:cubicBezTo>
                    <a:pt x="8812" y="5227"/>
                    <a:pt x="8803" y="5295"/>
                    <a:pt x="8791" y="5384"/>
                  </a:cubicBezTo>
                  <a:cubicBezTo>
                    <a:pt x="8782" y="5473"/>
                    <a:pt x="8765" y="5575"/>
                    <a:pt x="8748" y="5698"/>
                  </a:cubicBezTo>
                  <a:cubicBezTo>
                    <a:pt x="8735" y="5757"/>
                    <a:pt x="8731" y="5825"/>
                    <a:pt x="8718" y="5889"/>
                  </a:cubicBezTo>
                  <a:cubicBezTo>
                    <a:pt x="8706" y="5957"/>
                    <a:pt x="8693" y="6029"/>
                    <a:pt x="8680" y="6105"/>
                  </a:cubicBezTo>
                  <a:cubicBezTo>
                    <a:pt x="8668" y="6182"/>
                    <a:pt x="8651" y="6258"/>
                    <a:pt x="8638" y="6339"/>
                  </a:cubicBezTo>
                  <a:cubicBezTo>
                    <a:pt x="8621" y="6419"/>
                    <a:pt x="8600" y="6504"/>
                    <a:pt x="8583" y="6589"/>
                  </a:cubicBezTo>
                  <a:cubicBezTo>
                    <a:pt x="8430" y="7277"/>
                    <a:pt x="8188" y="8126"/>
                    <a:pt x="7853" y="8949"/>
                  </a:cubicBezTo>
                  <a:cubicBezTo>
                    <a:pt x="7522" y="9768"/>
                    <a:pt x="7118" y="10570"/>
                    <a:pt x="6745" y="11207"/>
                  </a:cubicBezTo>
                  <a:cubicBezTo>
                    <a:pt x="6724" y="11245"/>
                    <a:pt x="6702" y="11283"/>
                    <a:pt x="6677" y="11322"/>
                  </a:cubicBezTo>
                  <a:cubicBezTo>
                    <a:pt x="6656" y="11360"/>
                    <a:pt x="6634" y="11398"/>
                    <a:pt x="6613" y="11436"/>
                  </a:cubicBezTo>
                  <a:cubicBezTo>
                    <a:pt x="6575" y="11500"/>
                    <a:pt x="6537" y="11564"/>
                    <a:pt x="6499" y="11627"/>
                  </a:cubicBezTo>
                  <a:cubicBezTo>
                    <a:pt x="6490" y="11636"/>
                    <a:pt x="6486" y="11644"/>
                    <a:pt x="6482" y="11653"/>
                  </a:cubicBezTo>
                  <a:cubicBezTo>
                    <a:pt x="6354" y="11856"/>
                    <a:pt x="6240" y="12035"/>
                    <a:pt x="6142" y="12183"/>
                  </a:cubicBezTo>
                  <a:cubicBezTo>
                    <a:pt x="6091" y="12264"/>
                    <a:pt x="6045" y="12332"/>
                    <a:pt x="6006" y="12391"/>
                  </a:cubicBezTo>
                  <a:cubicBezTo>
                    <a:pt x="5994" y="12408"/>
                    <a:pt x="5981" y="12425"/>
                    <a:pt x="5972" y="12442"/>
                  </a:cubicBezTo>
                  <a:cubicBezTo>
                    <a:pt x="5951" y="12472"/>
                    <a:pt x="5934" y="12502"/>
                    <a:pt x="5917" y="12527"/>
                  </a:cubicBezTo>
                  <a:lnTo>
                    <a:pt x="5913" y="12531"/>
                  </a:lnTo>
                  <a:cubicBezTo>
                    <a:pt x="5879" y="12582"/>
                    <a:pt x="5866" y="12599"/>
                    <a:pt x="5854" y="12616"/>
                  </a:cubicBezTo>
                  <a:cubicBezTo>
                    <a:pt x="5828" y="12654"/>
                    <a:pt x="5807" y="12684"/>
                    <a:pt x="5790" y="12714"/>
                  </a:cubicBezTo>
                  <a:cubicBezTo>
                    <a:pt x="5803" y="12667"/>
                    <a:pt x="5820" y="12595"/>
                    <a:pt x="5854" y="12480"/>
                  </a:cubicBezTo>
                  <a:cubicBezTo>
                    <a:pt x="5883" y="12387"/>
                    <a:pt x="5943" y="12209"/>
                    <a:pt x="6053" y="11979"/>
                  </a:cubicBezTo>
                  <a:cubicBezTo>
                    <a:pt x="6163" y="11746"/>
                    <a:pt x="6325" y="11466"/>
                    <a:pt x="6499" y="11135"/>
                  </a:cubicBezTo>
                  <a:cubicBezTo>
                    <a:pt x="6668" y="10808"/>
                    <a:pt x="6847" y="10430"/>
                    <a:pt x="7008" y="10019"/>
                  </a:cubicBezTo>
                  <a:cubicBezTo>
                    <a:pt x="7165" y="9611"/>
                    <a:pt x="7314" y="9170"/>
                    <a:pt x="7441" y="8724"/>
                  </a:cubicBezTo>
                  <a:cubicBezTo>
                    <a:pt x="7564" y="8278"/>
                    <a:pt x="7670" y="7828"/>
                    <a:pt x="7755" y="7400"/>
                  </a:cubicBezTo>
                  <a:cubicBezTo>
                    <a:pt x="7840" y="6967"/>
                    <a:pt x="7908" y="6555"/>
                    <a:pt x="7963" y="6190"/>
                  </a:cubicBezTo>
                  <a:cubicBezTo>
                    <a:pt x="8069" y="5456"/>
                    <a:pt x="8120" y="4896"/>
                    <a:pt x="8137" y="4700"/>
                  </a:cubicBezTo>
                  <a:cubicBezTo>
                    <a:pt x="8158" y="4412"/>
                    <a:pt x="8158" y="4357"/>
                    <a:pt x="8145" y="4357"/>
                  </a:cubicBezTo>
                  <a:cubicBezTo>
                    <a:pt x="8137" y="4357"/>
                    <a:pt x="8124" y="4399"/>
                    <a:pt x="8086" y="4700"/>
                  </a:cubicBezTo>
                  <a:cubicBezTo>
                    <a:pt x="8056" y="4896"/>
                    <a:pt x="7997" y="5452"/>
                    <a:pt x="7887" y="6186"/>
                  </a:cubicBezTo>
                  <a:cubicBezTo>
                    <a:pt x="7831" y="6551"/>
                    <a:pt x="7763" y="6958"/>
                    <a:pt x="7679" y="7391"/>
                  </a:cubicBezTo>
                  <a:cubicBezTo>
                    <a:pt x="7589" y="7820"/>
                    <a:pt x="7483" y="8266"/>
                    <a:pt x="7360" y="8711"/>
                  </a:cubicBezTo>
                  <a:cubicBezTo>
                    <a:pt x="7237" y="9153"/>
                    <a:pt x="7089" y="9590"/>
                    <a:pt x="6932" y="9997"/>
                  </a:cubicBezTo>
                  <a:cubicBezTo>
                    <a:pt x="6775" y="10405"/>
                    <a:pt x="6596" y="10778"/>
                    <a:pt x="6431" y="11109"/>
                  </a:cubicBezTo>
                  <a:cubicBezTo>
                    <a:pt x="6261" y="11436"/>
                    <a:pt x="6100" y="11721"/>
                    <a:pt x="5994" y="11958"/>
                  </a:cubicBezTo>
                  <a:cubicBezTo>
                    <a:pt x="5883" y="12192"/>
                    <a:pt x="5828" y="12374"/>
                    <a:pt x="5803" y="12472"/>
                  </a:cubicBezTo>
                  <a:cubicBezTo>
                    <a:pt x="5764" y="12612"/>
                    <a:pt x="5756" y="12697"/>
                    <a:pt x="5756" y="12743"/>
                  </a:cubicBezTo>
                  <a:cubicBezTo>
                    <a:pt x="5752" y="12756"/>
                    <a:pt x="5752" y="12765"/>
                    <a:pt x="5752" y="12773"/>
                  </a:cubicBezTo>
                  <a:cubicBezTo>
                    <a:pt x="5722" y="12820"/>
                    <a:pt x="5705" y="12850"/>
                    <a:pt x="5696" y="12871"/>
                  </a:cubicBezTo>
                  <a:cubicBezTo>
                    <a:pt x="5675" y="12862"/>
                    <a:pt x="5654" y="12858"/>
                    <a:pt x="5641" y="12854"/>
                  </a:cubicBezTo>
                  <a:cubicBezTo>
                    <a:pt x="5624" y="12845"/>
                    <a:pt x="5612" y="12841"/>
                    <a:pt x="5603" y="12837"/>
                  </a:cubicBezTo>
                  <a:cubicBezTo>
                    <a:pt x="5603" y="12837"/>
                    <a:pt x="5599" y="12833"/>
                    <a:pt x="5599" y="12833"/>
                  </a:cubicBezTo>
                  <a:cubicBezTo>
                    <a:pt x="5590" y="12816"/>
                    <a:pt x="5582" y="12799"/>
                    <a:pt x="5573" y="12773"/>
                  </a:cubicBezTo>
                  <a:cubicBezTo>
                    <a:pt x="5569" y="12769"/>
                    <a:pt x="5565" y="12760"/>
                    <a:pt x="5565" y="12752"/>
                  </a:cubicBezTo>
                  <a:cubicBezTo>
                    <a:pt x="5561" y="12743"/>
                    <a:pt x="5556" y="12735"/>
                    <a:pt x="5556" y="12727"/>
                  </a:cubicBezTo>
                  <a:cubicBezTo>
                    <a:pt x="5544" y="12680"/>
                    <a:pt x="5539" y="12625"/>
                    <a:pt x="5552" y="12548"/>
                  </a:cubicBezTo>
                  <a:cubicBezTo>
                    <a:pt x="5552" y="12544"/>
                    <a:pt x="5552" y="12540"/>
                    <a:pt x="5556" y="12536"/>
                  </a:cubicBezTo>
                  <a:cubicBezTo>
                    <a:pt x="5556" y="12527"/>
                    <a:pt x="5556" y="12523"/>
                    <a:pt x="5561" y="12514"/>
                  </a:cubicBezTo>
                  <a:cubicBezTo>
                    <a:pt x="5561" y="12510"/>
                    <a:pt x="5561" y="12502"/>
                    <a:pt x="5565" y="12497"/>
                  </a:cubicBezTo>
                  <a:cubicBezTo>
                    <a:pt x="5578" y="12446"/>
                    <a:pt x="5599" y="12383"/>
                    <a:pt x="5650" y="12277"/>
                  </a:cubicBezTo>
                  <a:lnTo>
                    <a:pt x="5654" y="12268"/>
                  </a:lnTo>
                  <a:cubicBezTo>
                    <a:pt x="5663" y="12243"/>
                    <a:pt x="5679" y="12213"/>
                    <a:pt x="5692" y="12183"/>
                  </a:cubicBezTo>
                  <a:cubicBezTo>
                    <a:pt x="5705" y="12154"/>
                    <a:pt x="5718" y="12124"/>
                    <a:pt x="5730" y="12094"/>
                  </a:cubicBezTo>
                  <a:cubicBezTo>
                    <a:pt x="5735" y="12090"/>
                    <a:pt x="5735" y="12090"/>
                    <a:pt x="5735" y="12086"/>
                  </a:cubicBezTo>
                  <a:cubicBezTo>
                    <a:pt x="5743" y="12064"/>
                    <a:pt x="5756" y="12043"/>
                    <a:pt x="5764" y="12018"/>
                  </a:cubicBezTo>
                  <a:cubicBezTo>
                    <a:pt x="5777" y="11988"/>
                    <a:pt x="5790" y="11958"/>
                    <a:pt x="5807" y="11924"/>
                  </a:cubicBezTo>
                  <a:cubicBezTo>
                    <a:pt x="5820" y="11895"/>
                    <a:pt x="5832" y="11865"/>
                    <a:pt x="5845" y="11835"/>
                  </a:cubicBezTo>
                  <a:cubicBezTo>
                    <a:pt x="5862" y="11801"/>
                    <a:pt x="5875" y="11772"/>
                    <a:pt x="5887" y="11738"/>
                  </a:cubicBezTo>
                  <a:cubicBezTo>
                    <a:pt x="5926" y="11653"/>
                    <a:pt x="5964" y="11568"/>
                    <a:pt x="6006" y="11474"/>
                  </a:cubicBezTo>
                  <a:cubicBezTo>
                    <a:pt x="6011" y="11462"/>
                    <a:pt x="6015" y="11453"/>
                    <a:pt x="6019" y="11440"/>
                  </a:cubicBezTo>
                  <a:cubicBezTo>
                    <a:pt x="6045" y="11385"/>
                    <a:pt x="6066" y="11330"/>
                    <a:pt x="6091" y="11275"/>
                  </a:cubicBezTo>
                  <a:cubicBezTo>
                    <a:pt x="6104" y="11245"/>
                    <a:pt x="6117" y="11220"/>
                    <a:pt x="6129" y="11190"/>
                  </a:cubicBezTo>
                  <a:cubicBezTo>
                    <a:pt x="6151" y="11143"/>
                    <a:pt x="6172" y="11097"/>
                    <a:pt x="6193" y="11046"/>
                  </a:cubicBezTo>
                  <a:cubicBezTo>
                    <a:pt x="6252" y="10901"/>
                    <a:pt x="6320" y="10753"/>
                    <a:pt x="6388" y="10592"/>
                  </a:cubicBezTo>
                  <a:cubicBezTo>
                    <a:pt x="6550" y="10222"/>
                    <a:pt x="6719" y="9815"/>
                    <a:pt x="6881" y="9386"/>
                  </a:cubicBezTo>
                  <a:cubicBezTo>
                    <a:pt x="6961" y="9174"/>
                    <a:pt x="7042" y="8953"/>
                    <a:pt x="7114" y="8733"/>
                  </a:cubicBezTo>
                  <a:cubicBezTo>
                    <a:pt x="7186" y="8508"/>
                    <a:pt x="7246" y="8278"/>
                    <a:pt x="7297" y="8049"/>
                  </a:cubicBezTo>
                  <a:cubicBezTo>
                    <a:pt x="7496" y="7128"/>
                    <a:pt x="7526" y="6207"/>
                    <a:pt x="7526" y="5477"/>
                  </a:cubicBezTo>
                  <a:cubicBezTo>
                    <a:pt x="7522" y="5108"/>
                    <a:pt x="7513" y="4794"/>
                    <a:pt x="7539" y="4543"/>
                  </a:cubicBezTo>
                  <a:cubicBezTo>
                    <a:pt x="7560" y="4297"/>
                    <a:pt x="7611" y="4119"/>
                    <a:pt x="7640" y="4026"/>
                  </a:cubicBezTo>
                  <a:cubicBezTo>
                    <a:pt x="7687" y="3881"/>
                    <a:pt x="7730" y="3805"/>
                    <a:pt x="7755" y="3762"/>
                  </a:cubicBezTo>
                  <a:cubicBezTo>
                    <a:pt x="7755" y="3758"/>
                    <a:pt x="7759" y="3758"/>
                    <a:pt x="7759" y="3754"/>
                  </a:cubicBezTo>
                  <a:cubicBezTo>
                    <a:pt x="7768" y="3745"/>
                    <a:pt x="7780" y="3737"/>
                    <a:pt x="7802" y="3720"/>
                  </a:cubicBezTo>
                  <a:cubicBezTo>
                    <a:pt x="7853" y="3682"/>
                    <a:pt x="7959" y="3618"/>
                    <a:pt x="8179" y="3588"/>
                  </a:cubicBezTo>
                  <a:cubicBezTo>
                    <a:pt x="8231" y="3579"/>
                    <a:pt x="8301" y="3572"/>
                    <a:pt x="8387" y="3572"/>
                  </a:cubicBezTo>
                  <a:close/>
                  <a:moveTo>
                    <a:pt x="4703" y="5541"/>
                  </a:moveTo>
                  <a:lnTo>
                    <a:pt x="4703" y="5541"/>
                  </a:lnTo>
                  <a:cubicBezTo>
                    <a:pt x="4699" y="5562"/>
                    <a:pt x="4708" y="5626"/>
                    <a:pt x="4741" y="5808"/>
                  </a:cubicBezTo>
                  <a:cubicBezTo>
                    <a:pt x="4771" y="5969"/>
                    <a:pt x="4865" y="6428"/>
                    <a:pt x="4920" y="7043"/>
                  </a:cubicBezTo>
                  <a:cubicBezTo>
                    <a:pt x="4983" y="7659"/>
                    <a:pt x="4992" y="8431"/>
                    <a:pt x="5005" y="9199"/>
                  </a:cubicBezTo>
                  <a:cubicBezTo>
                    <a:pt x="5009" y="9586"/>
                    <a:pt x="5022" y="9972"/>
                    <a:pt x="5043" y="10337"/>
                  </a:cubicBezTo>
                  <a:cubicBezTo>
                    <a:pt x="5068" y="10706"/>
                    <a:pt x="5098" y="11050"/>
                    <a:pt x="5132" y="11360"/>
                  </a:cubicBezTo>
                  <a:cubicBezTo>
                    <a:pt x="5200" y="11975"/>
                    <a:pt x="5281" y="12438"/>
                    <a:pt x="5310" y="12599"/>
                  </a:cubicBezTo>
                  <a:cubicBezTo>
                    <a:pt x="5340" y="12743"/>
                    <a:pt x="5357" y="12816"/>
                    <a:pt x="5370" y="12850"/>
                  </a:cubicBezTo>
                  <a:cubicBezTo>
                    <a:pt x="5353" y="12858"/>
                    <a:pt x="5340" y="12867"/>
                    <a:pt x="5323" y="12871"/>
                  </a:cubicBezTo>
                  <a:cubicBezTo>
                    <a:pt x="5303" y="12878"/>
                    <a:pt x="5277" y="12882"/>
                    <a:pt x="5248" y="12882"/>
                  </a:cubicBezTo>
                  <a:cubicBezTo>
                    <a:pt x="5222" y="12882"/>
                    <a:pt x="5193" y="12879"/>
                    <a:pt x="5162" y="12871"/>
                  </a:cubicBezTo>
                  <a:cubicBezTo>
                    <a:pt x="5149" y="12833"/>
                    <a:pt x="5119" y="12769"/>
                    <a:pt x="5064" y="12650"/>
                  </a:cubicBezTo>
                  <a:cubicBezTo>
                    <a:pt x="4996" y="12502"/>
                    <a:pt x="4805" y="12081"/>
                    <a:pt x="4657" y="11491"/>
                  </a:cubicBezTo>
                  <a:cubicBezTo>
                    <a:pt x="4618" y="11347"/>
                    <a:pt x="4584" y="11190"/>
                    <a:pt x="4555" y="11025"/>
                  </a:cubicBezTo>
                  <a:cubicBezTo>
                    <a:pt x="4550" y="11003"/>
                    <a:pt x="4546" y="10982"/>
                    <a:pt x="4542" y="10961"/>
                  </a:cubicBezTo>
                  <a:cubicBezTo>
                    <a:pt x="4538" y="10935"/>
                    <a:pt x="4534" y="10910"/>
                    <a:pt x="4529" y="10889"/>
                  </a:cubicBezTo>
                  <a:cubicBezTo>
                    <a:pt x="4504" y="10757"/>
                    <a:pt x="4483" y="10626"/>
                    <a:pt x="4466" y="10490"/>
                  </a:cubicBezTo>
                  <a:cubicBezTo>
                    <a:pt x="4453" y="10405"/>
                    <a:pt x="4440" y="10324"/>
                    <a:pt x="4432" y="10239"/>
                  </a:cubicBezTo>
                  <a:cubicBezTo>
                    <a:pt x="4432" y="10235"/>
                    <a:pt x="4432" y="10231"/>
                    <a:pt x="4427" y="10231"/>
                  </a:cubicBezTo>
                  <a:cubicBezTo>
                    <a:pt x="4419" y="10142"/>
                    <a:pt x="4410" y="10057"/>
                    <a:pt x="4398" y="9968"/>
                  </a:cubicBezTo>
                  <a:cubicBezTo>
                    <a:pt x="4376" y="9781"/>
                    <a:pt x="4359" y="9590"/>
                    <a:pt x="4347" y="9399"/>
                  </a:cubicBezTo>
                  <a:cubicBezTo>
                    <a:pt x="4287" y="8643"/>
                    <a:pt x="4245" y="7884"/>
                    <a:pt x="4168" y="7281"/>
                  </a:cubicBezTo>
                  <a:cubicBezTo>
                    <a:pt x="4092" y="6674"/>
                    <a:pt x="3986" y="6220"/>
                    <a:pt x="3944" y="6063"/>
                  </a:cubicBezTo>
                  <a:cubicBezTo>
                    <a:pt x="3901" y="5927"/>
                    <a:pt x="3880" y="5863"/>
                    <a:pt x="3867" y="5834"/>
                  </a:cubicBezTo>
                  <a:cubicBezTo>
                    <a:pt x="3910" y="5829"/>
                    <a:pt x="3948" y="5825"/>
                    <a:pt x="3990" y="5817"/>
                  </a:cubicBezTo>
                  <a:cubicBezTo>
                    <a:pt x="4020" y="5812"/>
                    <a:pt x="4045" y="5804"/>
                    <a:pt x="4075" y="5800"/>
                  </a:cubicBezTo>
                  <a:cubicBezTo>
                    <a:pt x="4105" y="5791"/>
                    <a:pt x="4135" y="5787"/>
                    <a:pt x="4164" y="5778"/>
                  </a:cubicBezTo>
                  <a:cubicBezTo>
                    <a:pt x="4185" y="5770"/>
                    <a:pt x="4202" y="5766"/>
                    <a:pt x="4224" y="5761"/>
                  </a:cubicBezTo>
                  <a:cubicBezTo>
                    <a:pt x="4249" y="5753"/>
                    <a:pt x="4275" y="5744"/>
                    <a:pt x="4296" y="5736"/>
                  </a:cubicBezTo>
                  <a:cubicBezTo>
                    <a:pt x="4321" y="5728"/>
                    <a:pt x="4347" y="5719"/>
                    <a:pt x="4368" y="5711"/>
                  </a:cubicBezTo>
                  <a:cubicBezTo>
                    <a:pt x="4487" y="5664"/>
                    <a:pt x="4593" y="5613"/>
                    <a:pt x="4686" y="5553"/>
                  </a:cubicBezTo>
                  <a:cubicBezTo>
                    <a:pt x="4691" y="5549"/>
                    <a:pt x="4695" y="5545"/>
                    <a:pt x="4703" y="5541"/>
                  </a:cubicBezTo>
                  <a:close/>
                  <a:moveTo>
                    <a:pt x="8880" y="4845"/>
                  </a:moveTo>
                  <a:lnTo>
                    <a:pt x="8880" y="4845"/>
                  </a:lnTo>
                  <a:cubicBezTo>
                    <a:pt x="8918" y="4857"/>
                    <a:pt x="8956" y="4870"/>
                    <a:pt x="8994" y="4883"/>
                  </a:cubicBezTo>
                  <a:cubicBezTo>
                    <a:pt x="9147" y="4930"/>
                    <a:pt x="9304" y="4955"/>
                    <a:pt x="9453" y="4959"/>
                  </a:cubicBezTo>
                  <a:cubicBezTo>
                    <a:pt x="9474" y="4960"/>
                    <a:pt x="9495" y="4961"/>
                    <a:pt x="9516" y="4961"/>
                  </a:cubicBezTo>
                  <a:cubicBezTo>
                    <a:pt x="9586" y="4961"/>
                    <a:pt x="9655" y="4955"/>
                    <a:pt x="9720" y="4942"/>
                  </a:cubicBezTo>
                  <a:lnTo>
                    <a:pt x="9720" y="4942"/>
                  </a:lnTo>
                  <a:cubicBezTo>
                    <a:pt x="9707" y="4972"/>
                    <a:pt x="9690" y="5053"/>
                    <a:pt x="9648" y="5252"/>
                  </a:cubicBezTo>
                  <a:cubicBezTo>
                    <a:pt x="9606" y="5447"/>
                    <a:pt x="9491" y="6008"/>
                    <a:pt x="9283" y="6738"/>
                  </a:cubicBezTo>
                  <a:cubicBezTo>
                    <a:pt x="9181" y="7098"/>
                    <a:pt x="9058" y="7506"/>
                    <a:pt x="8909" y="7926"/>
                  </a:cubicBezTo>
                  <a:cubicBezTo>
                    <a:pt x="8761" y="8351"/>
                    <a:pt x="8591" y="8788"/>
                    <a:pt x="8413" y="9225"/>
                  </a:cubicBezTo>
                  <a:cubicBezTo>
                    <a:pt x="8230" y="9658"/>
                    <a:pt x="8027" y="10078"/>
                    <a:pt x="7810" y="10468"/>
                  </a:cubicBezTo>
                  <a:cubicBezTo>
                    <a:pt x="7589" y="10859"/>
                    <a:pt x="7356" y="11211"/>
                    <a:pt x="7131" y="11513"/>
                  </a:cubicBezTo>
                  <a:cubicBezTo>
                    <a:pt x="6685" y="12120"/>
                    <a:pt x="6269" y="12519"/>
                    <a:pt x="6125" y="12659"/>
                  </a:cubicBezTo>
                  <a:cubicBezTo>
                    <a:pt x="6002" y="12777"/>
                    <a:pt x="5934" y="12841"/>
                    <a:pt x="5904" y="12875"/>
                  </a:cubicBezTo>
                  <a:cubicBezTo>
                    <a:pt x="5862" y="12879"/>
                    <a:pt x="5820" y="12884"/>
                    <a:pt x="5786" y="12884"/>
                  </a:cubicBezTo>
                  <a:cubicBezTo>
                    <a:pt x="5760" y="12879"/>
                    <a:pt x="5739" y="12879"/>
                    <a:pt x="5718" y="12875"/>
                  </a:cubicBezTo>
                  <a:cubicBezTo>
                    <a:pt x="5747" y="12845"/>
                    <a:pt x="5798" y="12782"/>
                    <a:pt x="5900" y="12642"/>
                  </a:cubicBezTo>
                  <a:cubicBezTo>
                    <a:pt x="5913" y="12625"/>
                    <a:pt x="5921" y="12612"/>
                    <a:pt x="5955" y="12565"/>
                  </a:cubicBezTo>
                  <a:lnTo>
                    <a:pt x="5960" y="12561"/>
                  </a:lnTo>
                  <a:lnTo>
                    <a:pt x="5964" y="12557"/>
                  </a:lnTo>
                  <a:cubicBezTo>
                    <a:pt x="6104" y="12353"/>
                    <a:pt x="6439" y="11882"/>
                    <a:pt x="6809" y="11245"/>
                  </a:cubicBezTo>
                  <a:cubicBezTo>
                    <a:pt x="6855" y="11165"/>
                    <a:pt x="6906" y="11084"/>
                    <a:pt x="6953" y="10999"/>
                  </a:cubicBezTo>
                  <a:cubicBezTo>
                    <a:pt x="6978" y="10948"/>
                    <a:pt x="7008" y="10901"/>
                    <a:pt x="7038" y="10850"/>
                  </a:cubicBezTo>
                  <a:cubicBezTo>
                    <a:pt x="7063" y="10795"/>
                    <a:pt x="7093" y="10744"/>
                    <a:pt x="7123" y="10689"/>
                  </a:cubicBezTo>
                  <a:cubicBezTo>
                    <a:pt x="7161" y="10617"/>
                    <a:pt x="7199" y="10541"/>
                    <a:pt x="7241" y="10468"/>
                  </a:cubicBezTo>
                  <a:cubicBezTo>
                    <a:pt x="7263" y="10422"/>
                    <a:pt x="7288" y="10375"/>
                    <a:pt x="7314" y="10324"/>
                  </a:cubicBezTo>
                  <a:cubicBezTo>
                    <a:pt x="7352" y="10244"/>
                    <a:pt x="7394" y="10163"/>
                    <a:pt x="7437" y="10078"/>
                  </a:cubicBezTo>
                  <a:cubicBezTo>
                    <a:pt x="7496" y="9951"/>
                    <a:pt x="7560" y="9819"/>
                    <a:pt x="7619" y="9692"/>
                  </a:cubicBezTo>
                  <a:cubicBezTo>
                    <a:pt x="7640" y="9649"/>
                    <a:pt x="7657" y="9607"/>
                    <a:pt x="7674" y="9564"/>
                  </a:cubicBezTo>
                  <a:cubicBezTo>
                    <a:pt x="7696" y="9522"/>
                    <a:pt x="7713" y="9484"/>
                    <a:pt x="7734" y="9441"/>
                  </a:cubicBezTo>
                  <a:cubicBezTo>
                    <a:pt x="7763" y="9369"/>
                    <a:pt x="7793" y="9301"/>
                    <a:pt x="7823" y="9229"/>
                  </a:cubicBezTo>
                  <a:cubicBezTo>
                    <a:pt x="7857" y="9144"/>
                    <a:pt x="7895" y="9064"/>
                    <a:pt x="7925" y="8979"/>
                  </a:cubicBezTo>
                  <a:cubicBezTo>
                    <a:pt x="8264" y="8151"/>
                    <a:pt x="8506" y="7298"/>
                    <a:pt x="8655" y="6602"/>
                  </a:cubicBezTo>
                  <a:cubicBezTo>
                    <a:pt x="8693" y="6428"/>
                    <a:pt x="8723" y="6262"/>
                    <a:pt x="8748" y="6114"/>
                  </a:cubicBezTo>
                  <a:cubicBezTo>
                    <a:pt x="8761" y="6037"/>
                    <a:pt x="8774" y="5965"/>
                    <a:pt x="8786" y="5897"/>
                  </a:cubicBezTo>
                  <a:cubicBezTo>
                    <a:pt x="8795" y="5829"/>
                    <a:pt x="8803" y="5761"/>
                    <a:pt x="8812" y="5702"/>
                  </a:cubicBezTo>
                  <a:cubicBezTo>
                    <a:pt x="8825" y="5579"/>
                    <a:pt x="8842" y="5473"/>
                    <a:pt x="8850" y="5384"/>
                  </a:cubicBezTo>
                  <a:cubicBezTo>
                    <a:pt x="8863" y="5299"/>
                    <a:pt x="8863" y="5227"/>
                    <a:pt x="8867" y="5180"/>
                  </a:cubicBezTo>
                  <a:cubicBezTo>
                    <a:pt x="8884" y="4938"/>
                    <a:pt x="8884" y="4862"/>
                    <a:pt x="8880" y="4845"/>
                  </a:cubicBezTo>
                  <a:close/>
                  <a:moveTo>
                    <a:pt x="1121" y="10197"/>
                  </a:moveTo>
                  <a:cubicBezTo>
                    <a:pt x="1138" y="10214"/>
                    <a:pt x="1163" y="10244"/>
                    <a:pt x="1223" y="10299"/>
                  </a:cubicBezTo>
                  <a:cubicBezTo>
                    <a:pt x="1371" y="10439"/>
                    <a:pt x="2080" y="11058"/>
                    <a:pt x="2793" y="11674"/>
                  </a:cubicBezTo>
                  <a:cubicBezTo>
                    <a:pt x="3150" y="11979"/>
                    <a:pt x="3506" y="12285"/>
                    <a:pt x="3795" y="12536"/>
                  </a:cubicBezTo>
                  <a:cubicBezTo>
                    <a:pt x="4075" y="12782"/>
                    <a:pt x="4292" y="12968"/>
                    <a:pt x="4368" y="13036"/>
                  </a:cubicBezTo>
                  <a:cubicBezTo>
                    <a:pt x="4381" y="13045"/>
                    <a:pt x="4389" y="13053"/>
                    <a:pt x="4398" y="13062"/>
                  </a:cubicBezTo>
                  <a:cubicBezTo>
                    <a:pt x="4381" y="13053"/>
                    <a:pt x="4364" y="13045"/>
                    <a:pt x="4343" y="13036"/>
                  </a:cubicBezTo>
                  <a:cubicBezTo>
                    <a:pt x="4245" y="12994"/>
                    <a:pt x="3973" y="12875"/>
                    <a:pt x="3612" y="12718"/>
                  </a:cubicBezTo>
                  <a:cubicBezTo>
                    <a:pt x="3498" y="12667"/>
                    <a:pt x="3379" y="12612"/>
                    <a:pt x="3252" y="12552"/>
                  </a:cubicBezTo>
                  <a:cubicBezTo>
                    <a:pt x="3230" y="12540"/>
                    <a:pt x="3205" y="12527"/>
                    <a:pt x="3180" y="12514"/>
                  </a:cubicBezTo>
                  <a:cubicBezTo>
                    <a:pt x="3095" y="12476"/>
                    <a:pt x="3014" y="12434"/>
                    <a:pt x="2929" y="12391"/>
                  </a:cubicBezTo>
                  <a:cubicBezTo>
                    <a:pt x="2895" y="12374"/>
                    <a:pt x="2861" y="12357"/>
                    <a:pt x="2827" y="12336"/>
                  </a:cubicBezTo>
                  <a:cubicBezTo>
                    <a:pt x="2785" y="12319"/>
                    <a:pt x="2747" y="12298"/>
                    <a:pt x="2708" y="12277"/>
                  </a:cubicBezTo>
                  <a:cubicBezTo>
                    <a:pt x="2662" y="12251"/>
                    <a:pt x="2615" y="12226"/>
                    <a:pt x="2568" y="12200"/>
                  </a:cubicBezTo>
                  <a:cubicBezTo>
                    <a:pt x="2509" y="12166"/>
                    <a:pt x="2450" y="12132"/>
                    <a:pt x="2390" y="12094"/>
                  </a:cubicBezTo>
                  <a:cubicBezTo>
                    <a:pt x="1970" y="11848"/>
                    <a:pt x="1579" y="11555"/>
                    <a:pt x="1295" y="11283"/>
                  </a:cubicBezTo>
                  <a:cubicBezTo>
                    <a:pt x="1006" y="11016"/>
                    <a:pt x="824" y="10783"/>
                    <a:pt x="760" y="10702"/>
                  </a:cubicBezTo>
                  <a:cubicBezTo>
                    <a:pt x="701" y="10630"/>
                    <a:pt x="675" y="10600"/>
                    <a:pt x="658" y="10583"/>
                  </a:cubicBezTo>
                  <a:cubicBezTo>
                    <a:pt x="735" y="10545"/>
                    <a:pt x="820" y="10494"/>
                    <a:pt x="896" y="10435"/>
                  </a:cubicBezTo>
                  <a:cubicBezTo>
                    <a:pt x="917" y="10418"/>
                    <a:pt x="939" y="10401"/>
                    <a:pt x="960" y="10384"/>
                  </a:cubicBezTo>
                  <a:cubicBezTo>
                    <a:pt x="977" y="10367"/>
                    <a:pt x="994" y="10354"/>
                    <a:pt x="1011" y="10337"/>
                  </a:cubicBezTo>
                  <a:cubicBezTo>
                    <a:pt x="1019" y="10324"/>
                    <a:pt x="1032" y="10316"/>
                    <a:pt x="1040" y="10303"/>
                  </a:cubicBezTo>
                  <a:cubicBezTo>
                    <a:pt x="1053" y="10290"/>
                    <a:pt x="1062" y="10277"/>
                    <a:pt x="1070" y="10269"/>
                  </a:cubicBezTo>
                  <a:cubicBezTo>
                    <a:pt x="1091" y="10244"/>
                    <a:pt x="1108" y="10222"/>
                    <a:pt x="1121" y="10197"/>
                  </a:cubicBezTo>
                  <a:close/>
                  <a:moveTo>
                    <a:pt x="1057" y="9677"/>
                  </a:moveTo>
                  <a:cubicBezTo>
                    <a:pt x="1188" y="9677"/>
                    <a:pt x="1273" y="9723"/>
                    <a:pt x="1304" y="9738"/>
                  </a:cubicBezTo>
                  <a:cubicBezTo>
                    <a:pt x="1337" y="9758"/>
                    <a:pt x="1357" y="9765"/>
                    <a:pt x="1370" y="9765"/>
                  </a:cubicBezTo>
                  <a:cubicBezTo>
                    <a:pt x="1374" y="9765"/>
                    <a:pt x="1377" y="9765"/>
                    <a:pt x="1380" y="9764"/>
                  </a:cubicBezTo>
                  <a:cubicBezTo>
                    <a:pt x="1422" y="9806"/>
                    <a:pt x="1486" y="9870"/>
                    <a:pt x="1579" y="9955"/>
                  </a:cubicBezTo>
                  <a:cubicBezTo>
                    <a:pt x="1664" y="10036"/>
                    <a:pt x="1830" y="10188"/>
                    <a:pt x="2042" y="10405"/>
                  </a:cubicBezTo>
                  <a:cubicBezTo>
                    <a:pt x="2250" y="10626"/>
                    <a:pt x="2517" y="10906"/>
                    <a:pt x="2819" y="11220"/>
                  </a:cubicBezTo>
                  <a:cubicBezTo>
                    <a:pt x="3124" y="11538"/>
                    <a:pt x="3468" y="11890"/>
                    <a:pt x="3829" y="12264"/>
                  </a:cubicBezTo>
                  <a:cubicBezTo>
                    <a:pt x="4011" y="12451"/>
                    <a:pt x="4198" y="12642"/>
                    <a:pt x="4385" y="12833"/>
                  </a:cubicBezTo>
                  <a:lnTo>
                    <a:pt x="4457" y="12905"/>
                  </a:lnTo>
                  <a:cubicBezTo>
                    <a:pt x="4478" y="12930"/>
                    <a:pt x="4500" y="12951"/>
                    <a:pt x="4512" y="12973"/>
                  </a:cubicBezTo>
                  <a:cubicBezTo>
                    <a:pt x="4529" y="12998"/>
                    <a:pt x="4538" y="13024"/>
                    <a:pt x="4538" y="13041"/>
                  </a:cubicBezTo>
                  <a:cubicBezTo>
                    <a:pt x="4542" y="13049"/>
                    <a:pt x="4538" y="13058"/>
                    <a:pt x="4538" y="13058"/>
                  </a:cubicBezTo>
                  <a:cubicBezTo>
                    <a:pt x="4538" y="13058"/>
                    <a:pt x="4529" y="13066"/>
                    <a:pt x="4529" y="13066"/>
                  </a:cubicBezTo>
                  <a:cubicBezTo>
                    <a:pt x="4529" y="13070"/>
                    <a:pt x="4525" y="13070"/>
                    <a:pt x="4525" y="13075"/>
                  </a:cubicBezTo>
                  <a:cubicBezTo>
                    <a:pt x="4517" y="13079"/>
                    <a:pt x="4500" y="13083"/>
                    <a:pt x="4483" y="13083"/>
                  </a:cubicBezTo>
                  <a:cubicBezTo>
                    <a:pt x="4466" y="13062"/>
                    <a:pt x="4440" y="13036"/>
                    <a:pt x="4402" y="12998"/>
                  </a:cubicBezTo>
                  <a:cubicBezTo>
                    <a:pt x="4330" y="12926"/>
                    <a:pt x="4122" y="12727"/>
                    <a:pt x="3837" y="12476"/>
                  </a:cubicBezTo>
                  <a:cubicBezTo>
                    <a:pt x="3557" y="12226"/>
                    <a:pt x="3201" y="11916"/>
                    <a:pt x="2844" y="11610"/>
                  </a:cubicBezTo>
                  <a:cubicBezTo>
                    <a:pt x="2131" y="10995"/>
                    <a:pt x="1414" y="10384"/>
                    <a:pt x="1257" y="10261"/>
                  </a:cubicBezTo>
                  <a:cubicBezTo>
                    <a:pt x="1189" y="10210"/>
                    <a:pt x="1155" y="10184"/>
                    <a:pt x="1138" y="10176"/>
                  </a:cubicBezTo>
                  <a:cubicBezTo>
                    <a:pt x="1155" y="10142"/>
                    <a:pt x="1168" y="10112"/>
                    <a:pt x="1180" y="10078"/>
                  </a:cubicBezTo>
                  <a:cubicBezTo>
                    <a:pt x="1189" y="10048"/>
                    <a:pt x="1197" y="10019"/>
                    <a:pt x="1197" y="9989"/>
                  </a:cubicBezTo>
                  <a:cubicBezTo>
                    <a:pt x="1197" y="9989"/>
                    <a:pt x="1197" y="9989"/>
                    <a:pt x="1197" y="9985"/>
                  </a:cubicBezTo>
                  <a:cubicBezTo>
                    <a:pt x="1210" y="9895"/>
                    <a:pt x="1189" y="9828"/>
                    <a:pt x="1176" y="9802"/>
                  </a:cubicBezTo>
                  <a:cubicBezTo>
                    <a:pt x="1158" y="9769"/>
                    <a:pt x="1143" y="9760"/>
                    <a:pt x="1130" y="9760"/>
                  </a:cubicBezTo>
                  <a:cubicBezTo>
                    <a:pt x="1125" y="9760"/>
                    <a:pt x="1121" y="9761"/>
                    <a:pt x="1117" y="9764"/>
                  </a:cubicBezTo>
                  <a:cubicBezTo>
                    <a:pt x="1104" y="9768"/>
                    <a:pt x="1100" y="9781"/>
                    <a:pt x="1104" y="9828"/>
                  </a:cubicBezTo>
                  <a:cubicBezTo>
                    <a:pt x="1104" y="9845"/>
                    <a:pt x="1108" y="9895"/>
                    <a:pt x="1100" y="9955"/>
                  </a:cubicBezTo>
                  <a:cubicBezTo>
                    <a:pt x="1062" y="9963"/>
                    <a:pt x="1015" y="9976"/>
                    <a:pt x="955" y="9997"/>
                  </a:cubicBezTo>
                  <a:cubicBezTo>
                    <a:pt x="939" y="10002"/>
                    <a:pt x="926" y="10006"/>
                    <a:pt x="909" y="10014"/>
                  </a:cubicBezTo>
                  <a:cubicBezTo>
                    <a:pt x="892" y="10023"/>
                    <a:pt x="875" y="10031"/>
                    <a:pt x="858" y="10040"/>
                  </a:cubicBezTo>
                  <a:cubicBezTo>
                    <a:pt x="828" y="10053"/>
                    <a:pt x="794" y="10074"/>
                    <a:pt x="760" y="10095"/>
                  </a:cubicBezTo>
                  <a:cubicBezTo>
                    <a:pt x="743" y="10103"/>
                    <a:pt x="731" y="10112"/>
                    <a:pt x="718" y="10120"/>
                  </a:cubicBezTo>
                  <a:cubicBezTo>
                    <a:pt x="697" y="10133"/>
                    <a:pt x="675" y="10146"/>
                    <a:pt x="658" y="10163"/>
                  </a:cubicBezTo>
                  <a:cubicBezTo>
                    <a:pt x="561" y="10239"/>
                    <a:pt x="480" y="10328"/>
                    <a:pt x="421" y="10409"/>
                  </a:cubicBezTo>
                  <a:cubicBezTo>
                    <a:pt x="366" y="10490"/>
                    <a:pt x="336" y="10558"/>
                    <a:pt x="332" y="10583"/>
                  </a:cubicBezTo>
                  <a:cubicBezTo>
                    <a:pt x="327" y="10596"/>
                    <a:pt x="327" y="10604"/>
                    <a:pt x="332" y="10613"/>
                  </a:cubicBezTo>
                  <a:cubicBezTo>
                    <a:pt x="289" y="10630"/>
                    <a:pt x="259" y="10643"/>
                    <a:pt x="247" y="10651"/>
                  </a:cubicBezTo>
                  <a:cubicBezTo>
                    <a:pt x="204" y="10672"/>
                    <a:pt x="200" y="10689"/>
                    <a:pt x="204" y="10702"/>
                  </a:cubicBezTo>
                  <a:cubicBezTo>
                    <a:pt x="208" y="10716"/>
                    <a:pt x="214" y="10724"/>
                    <a:pt x="245" y="10724"/>
                  </a:cubicBezTo>
                  <a:cubicBezTo>
                    <a:pt x="252" y="10724"/>
                    <a:pt x="259" y="10724"/>
                    <a:pt x="268" y="10723"/>
                  </a:cubicBezTo>
                  <a:cubicBezTo>
                    <a:pt x="302" y="10723"/>
                    <a:pt x="395" y="10702"/>
                    <a:pt x="514" y="10651"/>
                  </a:cubicBezTo>
                  <a:cubicBezTo>
                    <a:pt x="552" y="10638"/>
                    <a:pt x="595" y="10617"/>
                    <a:pt x="637" y="10596"/>
                  </a:cubicBezTo>
                  <a:cubicBezTo>
                    <a:pt x="646" y="10613"/>
                    <a:pt x="667" y="10651"/>
                    <a:pt x="722" y="10736"/>
                  </a:cubicBezTo>
                  <a:cubicBezTo>
                    <a:pt x="781" y="10825"/>
                    <a:pt x="960" y="11067"/>
                    <a:pt x="1248" y="11339"/>
                  </a:cubicBezTo>
                  <a:cubicBezTo>
                    <a:pt x="1533" y="11614"/>
                    <a:pt x="1927" y="11916"/>
                    <a:pt x="2352" y="12166"/>
                  </a:cubicBezTo>
                  <a:cubicBezTo>
                    <a:pt x="2513" y="12264"/>
                    <a:pt x="2674" y="12349"/>
                    <a:pt x="2836" y="12434"/>
                  </a:cubicBezTo>
                  <a:cubicBezTo>
                    <a:pt x="3099" y="12569"/>
                    <a:pt x="3358" y="12688"/>
                    <a:pt x="3587" y="12786"/>
                  </a:cubicBezTo>
                  <a:cubicBezTo>
                    <a:pt x="3905" y="12922"/>
                    <a:pt x="4156" y="13024"/>
                    <a:pt x="4279" y="13070"/>
                  </a:cubicBezTo>
                  <a:cubicBezTo>
                    <a:pt x="4241" y="13066"/>
                    <a:pt x="4198" y="13062"/>
                    <a:pt x="4160" y="13058"/>
                  </a:cubicBezTo>
                  <a:cubicBezTo>
                    <a:pt x="4037" y="13041"/>
                    <a:pt x="3914" y="13024"/>
                    <a:pt x="3795" y="13002"/>
                  </a:cubicBezTo>
                  <a:cubicBezTo>
                    <a:pt x="3753" y="12998"/>
                    <a:pt x="3710" y="12990"/>
                    <a:pt x="3672" y="12981"/>
                  </a:cubicBezTo>
                  <a:cubicBezTo>
                    <a:pt x="3621" y="12973"/>
                    <a:pt x="3574" y="12964"/>
                    <a:pt x="3528" y="12956"/>
                  </a:cubicBezTo>
                  <a:cubicBezTo>
                    <a:pt x="3481" y="12943"/>
                    <a:pt x="3430" y="12934"/>
                    <a:pt x="3383" y="12922"/>
                  </a:cubicBezTo>
                  <a:cubicBezTo>
                    <a:pt x="3366" y="12922"/>
                    <a:pt x="3349" y="12918"/>
                    <a:pt x="3337" y="12913"/>
                  </a:cubicBezTo>
                  <a:cubicBezTo>
                    <a:pt x="3298" y="12905"/>
                    <a:pt x="3260" y="12896"/>
                    <a:pt x="3222" y="12884"/>
                  </a:cubicBezTo>
                  <a:cubicBezTo>
                    <a:pt x="3171" y="12871"/>
                    <a:pt x="3120" y="12858"/>
                    <a:pt x="3069" y="12845"/>
                  </a:cubicBezTo>
                  <a:cubicBezTo>
                    <a:pt x="3027" y="12837"/>
                    <a:pt x="2989" y="12824"/>
                    <a:pt x="2946" y="12811"/>
                  </a:cubicBezTo>
                  <a:cubicBezTo>
                    <a:pt x="2891" y="12799"/>
                    <a:pt x="2836" y="12782"/>
                    <a:pt x="2781" y="12765"/>
                  </a:cubicBezTo>
                  <a:cubicBezTo>
                    <a:pt x="2772" y="12760"/>
                    <a:pt x="2768" y="12760"/>
                    <a:pt x="2764" y="12760"/>
                  </a:cubicBezTo>
                  <a:cubicBezTo>
                    <a:pt x="2708" y="12743"/>
                    <a:pt x="2657" y="12727"/>
                    <a:pt x="2602" y="12705"/>
                  </a:cubicBezTo>
                  <a:cubicBezTo>
                    <a:pt x="2114" y="12544"/>
                    <a:pt x="1664" y="12345"/>
                    <a:pt x="1295" y="12120"/>
                  </a:cubicBezTo>
                  <a:cubicBezTo>
                    <a:pt x="926" y="11895"/>
                    <a:pt x="646" y="11631"/>
                    <a:pt x="467" y="11394"/>
                  </a:cubicBezTo>
                  <a:cubicBezTo>
                    <a:pt x="285" y="11156"/>
                    <a:pt x="200" y="10952"/>
                    <a:pt x="158" y="10846"/>
                  </a:cubicBezTo>
                  <a:cubicBezTo>
                    <a:pt x="128" y="10766"/>
                    <a:pt x="107" y="10706"/>
                    <a:pt x="90" y="10655"/>
                  </a:cubicBezTo>
                  <a:cubicBezTo>
                    <a:pt x="94" y="10647"/>
                    <a:pt x="94" y="10634"/>
                    <a:pt x="98" y="10613"/>
                  </a:cubicBezTo>
                  <a:cubicBezTo>
                    <a:pt x="107" y="10570"/>
                    <a:pt x="107" y="10447"/>
                    <a:pt x="170" y="10303"/>
                  </a:cubicBezTo>
                  <a:cubicBezTo>
                    <a:pt x="200" y="10235"/>
                    <a:pt x="251" y="10159"/>
                    <a:pt x="306" y="10082"/>
                  </a:cubicBezTo>
                  <a:cubicBezTo>
                    <a:pt x="366" y="10006"/>
                    <a:pt x="433" y="9934"/>
                    <a:pt x="510" y="9874"/>
                  </a:cubicBezTo>
                  <a:cubicBezTo>
                    <a:pt x="514" y="9870"/>
                    <a:pt x="518" y="9866"/>
                    <a:pt x="523" y="9866"/>
                  </a:cubicBezTo>
                  <a:cubicBezTo>
                    <a:pt x="531" y="9857"/>
                    <a:pt x="540" y="9849"/>
                    <a:pt x="552" y="9845"/>
                  </a:cubicBezTo>
                  <a:cubicBezTo>
                    <a:pt x="561" y="9836"/>
                    <a:pt x="569" y="9832"/>
                    <a:pt x="578" y="9823"/>
                  </a:cubicBezTo>
                  <a:cubicBezTo>
                    <a:pt x="637" y="9785"/>
                    <a:pt x="697" y="9755"/>
                    <a:pt x="760" y="9734"/>
                  </a:cubicBezTo>
                  <a:cubicBezTo>
                    <a:pt x="845" y="9705"/>
                    <a:pt x="939" y="9683"/>
                    <a:pt x="1011" y="9679"/>
                  </a:cubicBezTo>
                  <a:cubicBezTo>
                    <a:pt x="1027" y="9678"/>
                    <a:pt x="1042" y="9677"/>
                    <a:pt x="1057" y="9677"/>
                  </a:cubicBezTo>
                  <a:close/>
                  <a:moveTo>
                    <a:pt x="6725" y="1"/>
                  </a:moveTo>
                  <a:cubicBezTo>
                    <a:pt x="6689" y="1"/>
                    <a:pt x="6659" y="8"/>
                    <a:pt x="6634" y="19"/>
                  </a:cubicBezTo>
                  <a:cubicBezTo>
                    <a:pt x="6571" y="32"/>
                    <a:pt x="6490" y="61"/>
                    <a:pt x="6410" y="125"/>
                  </a:cubicBezTo>
                  <a:cubicBezTo>
                    <a:pt x="6354" y="167"/>
                    <a:pt x="6274" y="240"/>
                    <a:pt x="6214" y="354"/>
                  </a:cubicBezTo>
                  <a:cubicBezTo>
                    <a:pt x="6151" y="469"/>
                    <a:pt x="6108" y="621"/>
                    <a:pt x="6091" y="800"/>
                  </a:cubicBezTo>
                  <a:cubicBezTo>
                    <a:pt x="6074" y="974"/>
                    <a:pt x="6074" y="1173"/>
                    <a:pt x="6066" y="1390"/>
                  </a:cubicBezTo>
                  <a:cubicBezTo>
                    <a:pt x="6057" y="1602"/>
                    <a:pt x="6066" y="1840"/>
                    <a:pt x="6061" y="2090"/>
                  </a:cubicBezTo>
                  <a:cubicBezTo>
                    <a:pt x="6070" y="2587"/>
                    <a:pt x="6091" y="3151"/>
                    <a:pt x="6121" y="3741"/>
                  </a:cubicBezTo>
                  <a:cubicBezTo>
                    <a:pt x="6151" y="4331"/>
                    <a:pt x="6189" y="4951"/>
                    <a:pt x="6210" y="5570"/>
                  </a:cubicBezTo>
                  <a:cubicBezTo>
                    <a:pt x="6236" y="6190"/>
                    <a:pt x="6244" y="6810"/>
                    <a:pt x="6223" y="7396"/>
                  </a:cubicBezTo>
                  <a:cubicBezTo>
                    <a:pt x="6210" y="7986"/>
                    <a:pt x="6151" y="8542"/>
                    <a:pt x="6078" y="9030"/>
                  </a:cubicBezTo>
                  <a:cubicBezTo>
                    <a:pt x="6011" y="9522"/>
                    <a:pt x="5909" y="9946"/>
                    <a:pt x="5832" y="10286"/>
                  </a:cubicBezTo>
                  <a:cubicBezTo>
                    <a:pt x="5752" y="10621"/>
                    <a:pt x="5692" y="10872"/>
                    <a:pt x="5667" y="11003"/>
                  </a:cubicBezTo>
                  <a:cubicBezTo>
                    <a:pt x="5663" y="11033"/>
                    <a:pt x="5654" y="11058"/>
                    <a:pt x="5650" y="11084"/>
                  </a:cubicBezTo>
                  <a:cubicBezTo>
                    <a:pt x="5650" y="10965"/>
                    <a:pt x="5650" y="10838"/>
                    <a:pt x="5646" y="10702"/>
                  </a:cubicBezTo>
                  <a:cubicBezTo>
                    <a:pt x="5637" y="9951"/>
                    <a:pt x="5612" y="8983"/>
                    <a:pt x="5573" y="8075"/>
                  </a:cubicBezTo>
                  <a:cubicBezTo>
                    <a:pt x="5518" y="6814"/>
                    <a:pt x="5442" y="5677"/>
                    <a:pt x="5412" y="5401"/>
                  </a:cubicBezTo>
                  <a:cubicBezTo>
                    <a:pt x="5387" y="5188"/>
                    <a:pt x="5374" y="5146"/>
                    <a:pt x="5357" y="5142"/>
                  </a:cubicBezTo>
                  <a:cubicBezTo>
                    <a:pt x="5344" y="5112"/>
                    <a:pt x="5331" y="5082"/>
                    <a:pt x="5310" y="5053"/>
                  </a:cubicBezTo>
                  <a:cubicBezTo>
                    <a:pt x="5247" y="4951"/>
                    <a:pt x="5128" y="4857"/>
                    <a:pt x="4975" y="4794"/>
                  </a:cubicBezTo>
                  <a:cubicBezTo>
                    <a:pt x="4818" y="4726"/>
                    <a:pt x="4631" y="4713"/>
                    <a:pt x="4444" y="4709"/>
                  </a:cubicBezTo>
                  <a:cubicBezTo>
                    <a:pt x="4396" y="4707"/>
                    <a:pt x="4346" y="4706"/>
                    <a:pt x="4295" y="4706"/>
                  </a:cubicBezTo>
                  <a:cubicBezTo>
                    <a:pt x="4244" y="4706"/>
                    <a:pt x="4192" y="4707"/>
                    <a:pt x="4139" y="4709"/>
                  </a:cubicBezTo>
                  <a:cubicBezTo>
                    <a:pt x="4045" y="4709"/>
                    <a:pt x="3952" y="4717"/>
                    <a:pt x="3863" y="4726"/>
                  </a:cubicBezTo>
                  <a:cubicBezTo>
                    <a:pt x="3663" y="4747"/>
                    <a:pt x="3464" y="4785"/>
                    <a:pt x="3286" y="4845"/>
                  </a:cubicBezTo>
                  <a:cubicBezTo>
                    <a:pt x="3107" y="4904"/>
                    <a:pt x="2938" y="4964"/>
                    <a:pt x="2798" y="5053"/>
                  </a:cubicBezTo>
                  <a:cubicBezTo>
                    <a:pt x="2653" y="5138"/>
                    <a:pt x="2551" y="5252"/>
                    <a:pt x="2492" y="5350"/>
                  </a:cubicBezTo>
                  <a:cubicBezTo>
                    <a:pt x="2437" y="5452"/>
                    <a:pt x="2416" y="5537"/>
                    <a:pt x="2407" y="5579"/>
                  </a:cubicBezTo>
                  <a:cubicBezTo>
                    <a:pt x="2403" y="5626"/>
                    <a:pt x="2399" y="5655"/>
                    <a:pt x="2399" y="5677"/>
                  </a:cubicBezTo>
                  <a:cubicBezTo>
                    <a:pt x="2390" y="5723"/>
                    <a:pt x="2382" y="5800"/>
                    <a:pt x="2369" y="5919"/>
                  </a:cubicBezTo>
                  <a:cubicBezTo>
                    <a:pt x="2360" y="6114"/>
                    <a:pt x="2348" y="6670"/>
                    <a:pt x="2462" y="7387"/>
                  </a:cubicBezTo>
                  <a:cubicBezTo>
                    <a:pt x="2573" y="8104"/>
                    <a:pt x="2793" y="8987"/>
                    <a:pt x="3095" y="9836"/>
                  </a:cubicBezTo>
                  <a:cubicBezTo>
                    <a:pt x="3243" y="10256"/>
                    <a:pt x="3409" y="10672"/>
                    <a:pt x="3579" y="11063"/>
                  </a:cubicBezTo>
                  <a:cubicBezTo>
                    <a:pt x="3583" y="11067"/>
                    <a:pt x="3583" y="11071"/>
                    <a:pt x="3587" y="11075"/>
                  </a:cubicBezTo>
                  <a:cubicBezTo>
                    <a:pt x="3706" y="11343"/>
                    <a:pt x="3825" y="11598"/>
                    <a:pt x="3952" y="11831"/>
                  </a:cubicBezTo>
                  <a:cubicBezTo>
                    <a:pt x="3778" y="11636"/>
                    <a:pt x="3579" y="11415"/>
                    <a:pt x="3354" y="11173"/>
                  </a:cubicBezTo>
                  <a:cubicBezTo>
                    <a:pt x="3311" y="11122"/>
                    <a:pt x="3264" y="11071"/>
                    <a:pt x="3218" y="11020"/>
                  </a:cubicBezTo>
                  <a:cubicBezTo>
                    <a:pt x="3209" y="11012"/>
                    <a:pt x="3205" y="11008"/>
                    <a:pt x="3201" y="11003"/>
                  </a:cubicBezTo>
                  <a:cubicBezTo>
                    <a:pt x="2938" y="10710"/>
                    <a:pt x="2653" y="10384"/>
                    <a:pt x="2399" y="10019"/>
                  </a:cubicBezTo>
                  <a:cubicBezTo>
                    <a:pt x="2246" y="9798"/>
                    <a:pt x="2118" y="9556"/>
                    <a:pt x="2012" y="9301"/>
                  </a:cubicBezTo>
                  <a:cubicBezTo>
                    <a:pt x="1906" y="9047"/>
                    <a:pt x="1817" y="8775"/>
                    <a:pt x="1753" y="8503"/>
                  </a:cubicBezTo>
                  <a:cubicBezTo>
                    <a:pt x="1626" y="7956"/>
                    <a:pt x="1579" y="7391"/>
                    <a:pt x="1588" y="6857"/>
                  </a:cubicBezTo>
                  <a:cubicBezTo>
                    <a:pt x="1596" y="6317"/>
                    <a:pt x="1652" y="5812"/>
                    <a:pt x="1719" y="5362"/>
                  </a:cubicBezTo>
                  <a:cubicBezTo>
                    <a:pt x="1749" y="5133"/>
                    <a:pt x="1787" y="4925"/>
                    <a:pt x="1821" y="4730"/>
                  </a:cubicBezTo>
                  <a:cubicBezTo>
                    <a:pt x="1834" y="4628"/>
                    <a:pt x="1843" y="4531"/>
                    <a:pt x="1838" y="4437"/>
                  </a:cubicBezTo>
                  <a:cubicBezTo>
                    <a:pt x="1830" y="4344"/>
                    <a:pt x="1804" y="4246"/>
                    <a:pt x="1749" y="4174"/>
                  </a:cubicBezTo>
                  <a:cubicBezTo>
                    <a:pt x="1698" y="4098"/>
                    <a:pt x="1618" y="4051"/>
                    <a:pt x="1541" y="4034"/>
                  </a:cubicBezTo>
                  <a:cubicBezTo>
                    <a:pt x="1512" y="4028"/>
                    <a:pt x="1483" y="4025"/>
                    <a:pt x="1456" y="4025"/>
                  </a:cubicBezTo>
                  <a:cubicBezTo>
                    <a:pt x="1409" y="4025"/>
                    <a:pt x="1367" y="4033"/>
                    <a:pt x="1329" y="4047"/>
                  </a:cubicBezTo>
                  <a:cubicBezTo>
                    <a:pt x="1210" y="4085"/>
                    <a:pt x="1134" y="4153"/>
                    <a:pt x="1096" y="4200"/>
                  </a:cubicBezTo>
                  <a:cubicBezTo>
                    <a:pt x="1032" y="4272"/>
                    <a:pt x="998" y="4340"/>
                    <a:pt x="968" y="4391"/>
                  </a:cubicBezTo>
                  <a:cubicBezTo>
                    <a:pt x="955" y="4416"/>
                    <a:pt x="947" y="4441"/>
                    <a:pt x="939" y="4463"/>
                  </a:cubicBezTo>
                  <a:cubicBezTo>
                    <a:pt x="900" y="4535"/>
                    <a:pt x="858" y="4645"/>
                    <a:pt x="811" y="4789"/>
                  </a:cubicBezTo>
                  <a:cubicBezTo>
                    <a:pt x="756" y="4976"/>
                    <a:pt x="705" y="5218"/>
                    <a:pt x="684" y="5498"/>
                  </a:cubicBezTo>
                  <a:cubicBezTo>
                    <a:pt x="658" y="5774"/>
                    <a:pt x="663" y="6093"/>
                    <a:pt x="692" y="6419"/>
                  </a:cubicBezTo>
                  <a:cubicBezTo>
                    <a:pt x="726" y="6746"/>
                    <a:pt x="777" y="7086"/>
                    <a:pt x="828" y="7430"/>
                  </a:cubicBezTo>
                  <a:cubicBezTo>
                    <a:pt x="883" y="7769"/>
                    <a:pt x="951" y="8109"/>
                    <a:pt x="1045" y="8427"/>
                  </a:cubicBezTo>
                  <a:cubicBezTo>
                    <a:pt x="1130" y="8745"/>
                    <a:pt x="1240" y="9038"/>
                    <a:pt x="1359" y="9293"/>
                  </a:cubicBezTo>
                  <a:cubicBezTo>
                    <a:pt x="1503" y="9598"/>
                    <a:pt x="1652" y="9845"/>
                    <a:pt x="1770" y="10019"/>
                  </a:cubicBezTo>
                  <a:cubicBezTo>
                    <a:pt x="1719" y="9968"/>
                    <a:pt x="1673" y="9929"/>
                    <a:pt x="1639" y="9904"/>
                  </a:cubicBezTo>
                  <a:lnTo>
                    <a:pt x="1639" y="9900"/>
                  </a:lnTo>
                  <a:cubicBezTo>
                    <a:pt x="1635" y="9900"/>
                    <a:pt x="1630" y="9895"/>
                    <a:pt x="1626" y="9891"/>
                  </a:cubicBezTo>
                  <a:cubicBezTo>
                    <a:pt x="1486" y="9777"/>
                    <a:pt x="1405" y="9717"/>
                    <a:pt x="1354" y="9683"/>
                  </a:cubicBezTo>
                  <a:cubicBezTo>
                    <a:pt x="1354" y="9683"/>
                    <a:pt x="1350" y="9679"/>
                    <a:pt x="1350" y="9679"/>
                  </a:cubicBezTo>
                  <a:cubicBezTo>
                    <a:pt x="1333" y="9662"/>
                    <a:pt x="1295" y="9628"/>
                    <a:pt x="1236" y="9607"/>
                  </a:cubicBezTo>
                  <a:cubicBezTo>
                    <a:pt x="1182" y="9584"/>
                    <a:pt x="1112" y="9568"/>
                    <a:pt x="1034" y="9568"/>
                  </a:cubicBezTo>
                  <a:cubicBezTo>
                    <a:pt x="1025" y="9568"/>
                    <a:pt x="1016" y="9568"/>
                    <a:pt x="1006" y="9569"/>
                  </a:cubicBezTo>
                  <a:cubicBezTo>
                    <a:pt x="913" y="9573"/>
                    <a:pt x="820" y="9590"/>
                    <a:pt x="718" y="9624"/>
                  </a:cubicBezTo>
                  <a:cubicBezTo>
                    <a:pt x="616" y="9658"/>
                    <a:pt x="518" y="9709"/>
                    <a:pt x="433" y="9781"/>
                  </a:cubicBezTo>
                  <a:cubicBezTo>
                    <a:pt x="349" y="9849"/>
                    <a:pt x="272" y="9929"/>
                    <a:pt x="213" y="10010"/>
                  </a:cubicBezTo>
                  <a:cubicBezTo>
                    <a:pt x="153" y="10095"/>
                    <a:pt x="98" y="10180"/>
                    <a:pt x="64" y="10265"/>
                  </a:cubicBezTo>
                  <a:cubicBezTo>
                    <a:pt x="0" y="10435"/>
                    <a:pt x="13" y="10570"/>
                    <a:pt x="22" y="10617"/>
                  </a:cubicBezTo>
                  <a:cubicBezTo>
                    <a:pt x="22" y="10630"/>
                    <a:pt x="26" y="10638"/>
                    <a:pt x="26" y="10647"/>
                  </a:cubicBezTo>
                  <a:cubicBezTo>
                    <a:pt x="39" y="10702"/>
                    <a:pt x="51" y="10778"/>
                    <a:pt x="85" y="10876"/>
                  </a:cubicBezTo>
                  <a:cubicBezTo>
                    <a:pt x="124" y="10991"/>
                    <a:pt x="208" y="11207"/>
                    <a:pt x="391" y="11457"/>
                  </a:cubicBezTo>
                  <a:cubicBezTo>
                    <a:pt x="573" y="11708"/>
                    <a:pt x="862" y="11984"/>
                    <a:pt x="1244" y="12217"/>
                  </a:cubicBezTo>
                  <a:cubicBezTo>
                    <a:pt x="1622" y="12451"/>
                    <a:pt x="2076" y="12654"/>
                    <a:pt x="2573" y="12820"/>
                  </a:cubicBezTo>
                  <a:cubicBezTo>
                    <a:pt x="2628" y="12841"/>
                    <a:pt x="2683" y="12858"/>
                    <a:pt x="2738" y="12875"/>
                  </a:cubicBezTo>
                  <a:cubicBezTo>
                    <a:pt x="3188" y="13015"/>
                    <a:pt x="3668" y="13121"/>
                    <a:pt x="4152" y="13176"/>
                  </a:cubicBezTo>
                  <a:cubicBezTo>
                    <a:pt x="4219" y="13185"/>
                    <a:pt x="4292" y="13193"/>
                    <a:pt x="4359" y="13198"/>
                  </a:cubicBezTo>
                  <a:cubicBezTo>
                    <a:pt x="4393" y="13202"/>
                    <a:pt x="4427" y="13206"/>
                    <a:pt x="4466" y="13206"/>
                  </a:cubicBezTo>
                  <a:cubicBezTo>
                    <a:pt x="4504" y="13206"/>
                    <a:pt x="4555" y="13202"/>
                    <a:pt x="4601" y="13168"/>
                  </a:cubicBezTo>
                  <a:cubicBezTo>
                    <a:pt x="4610" y="13159"/>
                    <a:pt x="4623" y="13147"/>
                    <a:pt x="4627" y="13138"/>
                  </a:cubicBezTo>
                  <a:lnTo>
                    <a:pt x="4640" y="13121"/>
                  </a:lnTo>
                  <a:cubicBezTo>
                    <a:pt x="4644" y="13117"/>
                    <a:pt x="4648" y="13109"/>
                    <a:pt x="4648" y="13100"/>
                  </a:cubicBezTo>
                  <a:cubicBezTo>
                    <a:pt x="4661" y="13075"/>
                    <a:pt x="4661" y="13045"/>
                    <a:pt x="4661" y="13019"/>
                  </a:cubicBezTo>
                  <a:cubicBezTo>
                    <a:pt x="4657" y="13007"/>
                    <a:pt x="4652" y="12994"/>
                    <a:pt x="4652" y="12985"/>
                  </a:cubicBezTo>
                  <a:cubicBezTo>
                    <a:pt x="4652" y="12981"/>
                    <a:pt x="4652" y="12973"/>
                    <a:pt x="4652" y="12968"/>
                  </a:cubicBezTo>
                  <a:cubicBezTo>
                    <a:pt x="4652" y="12960"/>
                    <a:pt x="4652" y="12947"/>
                    <a:pt x="4648" y="12934"/>
                  </a:cubicBezTo>
                  <a:cubicBezTo>
                    <a:pt x="4644" y="12879"/>
                    <a:pt x="4618" y="12773"/>
                    <a:pt x="4529" y="12603"/>
                  </a:cubicBezTo>
                  <a:cubicBezTo>
                    <a:pt x="4529" y="12603"/>
                    <a:pt x="4525" y="12599"/>
                    <a:pt x="4525" y="12595"/>
                  </a:cubicBezTo>
                  <a:lnTo>
                    <a:pt x="4525" y="12595"/>
                  </a:lnTo>
                  <a:cubicBezTo>
                    <a:pt x="4584" y="12650"/>
                    <a:pt x="4644" y="12701"/>
                    <a:pt x="4703" y="12743"/>
                  </a:cubicBezTo>
                  <a:cubicBezTo>
                    <a:pt x="4741" y="12769"/>
                    <a:pt x="4775" y="12794"/>
                    <a:pt x="4814" y="12811"/>
                  </a:cubicBezTo>
                  <a:cubicBezTo>
                    <a:pt x="4924" y="12879"/>
                    <a:pt x="5026" y="12930"/>
                    <a:pt x="5119" y="12951"/>
                  </a:cubicBezTo>
                  <a:cubicBezTo>
                    <a:pt x="5156" y="12961"/>
                    <a:pt x="5191" y="12966"/>
                    <a:pt x="5224" y="12966"/>
                  </a:cubicBezTo>
                  <a:cubicBezTo>
                    <a:pt x="5275" y="12966"/>
                    <a:pt x="5319" y="12956"/>
                    <a:pt x="5353" y="12943"/>
                  </a:cubicBezTo>
                  <a:cubicBezTo>
                    <a:pt x="5374" y="12934"/>
                    <a:pt x="5395" y="12922"/>
                    <a:pt x="5416" y="12909"/>
                  </a:cubicBezTo>
                  <a:cubicBezTo>
                    <a:pt x="5455" y="12875"/>
                    <a:pt x="5476" y="12841"/>
                    <a:pt x="5493" y="12811"/>
                  </a:cubicBezTo>
                  <a:cubicBezTo>
                    <a:pt x="5497" y="12794"/>
                    <a:pt x="5501" y="12777"/>
                    <a:pt x="5505" y="12765"/>
                  </a:cubicBezTo>
                  <a:cubicBezTo>
                    <a:pt x="5527" y="12807"/>
                    <a:pt x="5548" y="12833"/>
                    <a:pt x="5565" y="12854"/>
                  </a:cubicBezTo>
                  <a:cubicBezTo>
                    <a:pt x="5596" y="12888"/>
                    <a:pt x="5613" y="12898"/>
                    <a:pt x="5621" y="12898"/>
                  </a:cubicBezTo>
                  <a:cubicBezTo>
                    <a:pt x="5622" y="12898"/>
                    <a:pt x="5624" y="12897"/>
                    <a:pt x="5624" y="12896"/>
                  </a:cubicBezTo>
                  <a:cubicBezTo>
                    <a:pt x="5624" y="12892"/>
                    <a:pt x="5624" y="12892"/>
                    <a:pt x="5624" y="12892"/>
                  </a:cubicBezTo>
                  <a:cubicBezTo>
                    <a:pt x="5658" y="12913"/>
                    <a:pt x="5709" y="12930"/>
                    <a:pt x="5777" y="12943"/>
                  </a:cubicBezTo>
                  <a:cubicBezTo>
                    <a:pt x="5797" y="12945"/>
                    <a:pt x="5819" y="12947"/>
                    <a:pt x="5842" y="12947"/>
                  </a:cubicBezTo>
                  <a:cubicBezTo>
                    <a:pt x="5905" y="12947"/>
                    <a:pt x="5981" y="12937"/>
                    <a:pt x="6061" y="12909"/>
                  </a:cubicBezTo>
                  <a:cubicBezTo>
                    <a:pt x="6138" y="12884"/>
                    <a:pt x="6240" y="12828"/>
                    <a:pt x="6354" y="12743"/>
                  </a:cubicBezTo>
                  <a:cubicBezTo>
                    <a:pt x="6410" y="12705"/>
                    <a:pt x="6469" y="12654"/>
                    <a:pt x="6537" y="12599"/>
                  </a:cubicBezTo>
                  <a:cubicBezTo>
                    <a:pt x="6601" y="12548"/>
                    <a:pt x="6673" y="12489"/>
                    <a:pt x="6745" y="12421"/>
                  </a:cubicBezTo>
                  <a:cubicBezTo>
                    <a:pt x="7038" y="12162"/>
                    <a:pt x="7377" y="11801"/>
                    <a:pt x="7713" y="11347"/>
                  </a:cubicBezTo>
                  <a:cubicBezTo>
                    <a:pt x="8044" y="10893"/>
                    <a:pt x="8370" y="10345"/>
                    <a:pt x="8668" y="9751"/>
                  </a:cubicBezTo>
                  <a:cubicBezTo>
                    <a:pt x="8969" y="9161"/>
                    <a:pt x="9245" y="8520"/>
                    <a:pt x="9516" y="7875"/>
                  </a:cubicBezTo>
                  <a:cubicBezTo>
                    <a:pt x="9784" y="7230"/>
                    <a:pt x="10034" y="6581"/>
                    <a:pt x="10268" y="5957"/>
                  </a:cubicBezTo>
                  <a:cubicBezTo>
                    <a:pt x="10378" y="5651"/>
                    <a:pt x="10501" y="5341"/>
                    <a:pt x="10544" y="5023"/>
                  </a:cubicBezTo>
                  <a:cubicBezTo>
                    <a:pt x="10565" y="4866"/>
                    <a:pt x="10565" y="4705"/>
                    <a:pt x="10527" y="4552"/>
                  </a:cubicBezTo>
                  <a:cubicBezTo>
                    <a:pt x="10493" y="4399"/>
                    <a:pt x="10420" y="4255"/>
                    <a:pt x="10323" y="4144"/>
                  </a:cubicBezTo>
                  <a:cubicBezTo>
                    <a:pt x="10221" y="4034"/>
                    <a:pt x="10102" y="3949"/>
                    <a:pt x="9988" y="3885"/>
                  </a:cubicBezTo>
                  <a:cubicBezTo>
                    <a:pt x="9869" y="3818"/>
                    <a:pt x="9750" y="3771"/>
                    <a:pt x="9635" y="3728"/>
                  </a:cubicBezTo>
                  <a:cubicBezTo>
                    <a:pt x="9495" y="3677"/>
                    <a:pt x="9364" y="3635"/>
                    <a:pt x="9236" y="3601"/>
                  </a:cubicBezTo>
                  <a:cubicBezTo>
                    <a:pt x="9151" y="3580"/>
                    <a:pt x="9071" y="3559"/>
                    <a:pt x="8994" y="3546"/>
                  </a:cubicBezTo>
                  <a:cubicBezTo>
                    <a:pt x="8803" y="3508"/>
                    <a:pt x="8634" y="3491"/>
                    <a:pt x="8489" y="3486"/>
                  </a:cubicBezTo>
                  <a:cubicBezTo>
                    <a:pt x="8474" y="3486"/>
                    <a:pt x="8460" y="3486"/>
                    <a:pt x="8445" y="3486"/>
                  </a:cubicBezTo>
                  <a:cubicBezTo>
                    <a:pt x="8325" y="3486"/>
                    <a:pt x="8227" y="3501"/>
                    <a:pt x="8162" y="3512"/>
                  </a:cubicBezTo>
                  <a:cubicBezTo>
                    <a:pt x="7938" y="3554"/>
                    <a:pt x="7823" y="3635"/>
                    <a:pt x="7776" y="3686"/>
                  </a:cubicBezTo>
                  <a:cubicBezTo>
                    <a:pt x="7772" y="3694"/>
                    <a:pt x="7768" y="3699"/>
                    <a:pt x="7763" y="3703"/>
                  </a:cubicBezTo>
                  <a:cubicBezTo>
                    <a:pt x="7755" y="3707"/>
                    <a:pt x="7747" y="3711"/>
                    <a:pt x="7721" y="3737"/>
                  </a:cubicBezTo>
                  <a:cubicBezTo>
                    <a:pt x="7687" y="3771"/>
                    <a:pt x="7628" y="3847"/>
                    <a:pt x="7564" y="4004"/>
                  </a:cubicBezTo>
                  <a:cubicBezTo>
                    <a:pt x="7526" y="4098"/>
                    <a:pt x="7466" y="4284"/>
                    <a:pt x="7441" y="4539"/>
                  </a:cubicBezTo>
                  <a:cubicBezTo>
                    <a:pt x="7411" y="4794"/>
                    <a:pt x="7415" y="5116"/>
                    <a:pt x="7415" y="5481"/>
                  </a:cubicBezTo>
                  <a:cubicBezTo>
                    <a:pt x="7407" y="6207"/>
                    <a:pt x="7377" y="7120"/>
                    <a:pt x="7178" y="8024"/>
                  </a:cubicBezTo>
                  <a:cubicBezTo>
                    <a:pt x="7084" y="8474"/>
                    <a:pt x="6927" y="8915"/>
                    <a:pt x="6770" y="9344"/>
                  </a:cubicBezTo>
                  <a:cubicBezTo>
                    <a:pt x="6609" y="9768"/>
                    <a:pt x="6443" y="10176"/>
                    <a:pt x="6286" y="10545"/>
                  </a:cubicBezTo>
                  <a:cubicBezTo>
                    <a:pt x="6248" y="10638"/>
                    <a:pt x="6210" y="10727"/>
                    <a:pt x="6172" y="10812"/>
                  </a:cubicBezTo>
                  <a:cubicBezTo>
                    <a:pt x="6176" y="10787"/>
                    <a:pt x="6180" y="10757"/>
                    <a:pt x="6189" y="10727"/>
                  </a:cubicBezTo>
                  <a:cubicBezTo>
                    <a:pt x="6214" y="10600"/>
                    <a:pt x="6265" y="10358"/>
                    <a:pt x="6350" y="10027"/>
                  </a:cubicBezTo>
                  <a:cubicBezTo>
                    <a:pt x="6435" y="9696"/>
                    <a:pt x="6554" y="9284"/>
                    <a:pt x="6673" y="8809"/>
                  </a:cubicBezTo>
                  <a:cubicBezTo>
                    <a:pt x="6787" y="8329"/>
                    <a:pt x="6902" y="7782"/>
                    <a:pt x="6915" y="7196"/>
                  </a:cubicBezTo>
                  <a:cubicBezTo>
                    <a:pt x="6940" y="6610"/>
                    <a:pt x="6889" y="5999"/>
                    <a:pt x="6842" y="5392"/>
                  </a:cubicBezTo>
                  <a:cubicBezTo>
                    <a:pt x="6821" y="5087"/>
                    <a:pt x="6796" y="4785"/>
                    <a:pt x="6787" y="4484"/>
                  </a:cubicBezTo>
                  <a:cubicBezTo>
                    <a:pt x="6775" y="4187"/>
                    <a:pt x="6775" y="3890"/>
                    <a:pt x="6792" y="3605"/>
                  </a:cubicBezTo>
                  <a:cubicBezTo>
                    <a:pt x="6800" y="3461"/>
                    <a:pt x="6817" y="3317"/>
                    <a:pt x="6834" y="3181"/>
                  </a:cubicBezTo>
                  <a:cubicBezTo>
                    <a:pt x="6842" y="3113"/>
                    <a:pt x="6855" y="3045"/>
                    <a:pt x="6864" y="2977"/>
                  </a:cubicBezTo>
                  <a:cubicBezTo>
                    <a:pt x="6876" y="2909"/>
                    <a:pt x="6889" y="2841"/>
                    <a:pt x="6902" y="2778"/>
                  </a:cubicBezTo>
                  <a:cubicBezTo>
                    <a:pt x="6957" y="2514"/>
                    <a:pt x="7029" y="2264"/>
                    <a:pt x="7093" y="2026"/>
                  </a:cubicBezTo>
                  <a:cubicBezTo>
                    <a:pt x="7152" y="1789"/>
                    <a:pt x="7203" y="1560"/>
                    <a:pt x="7233" y="1347"/>
                  </a:cubicBezTo>
                  <a:cubicBezTo>
                    <a:pt x="7263" y="1135"/>
                    <a:pt x="7271" y="936"/>
                    <a:pt x="7254" y="762"/>
                  </a:cubicBezTo>
                  <a:cubicBezTo>
                    <a:pt x="7254" y="719"/>
                    <a:pt x="7246" y="677"/>
                    <a:pt x="7241" y="638"/>
                  </a:cubicBezTo>
                  <a:cubicBezTo>
                    <a:pt x="7233" y="596"/>
                    <a:pt x="7229" y="558"/>
                    <a:pt x="7220" y="524"/>
                  </a:cubicBezTo>
                  <a:cubicBezTo>
                    <a:pt x="7203" y="447"/>
                    <a:pt x="7186" y="380"/>
                    <a:pt x="7165" y="320"/>
                  </a:cubicBezTo>
                  <a:cubicBezTo>
                    <a:pt x="7123" y="201"/>
                    <a:pt x="7050" y="112"/>
                    <a:pt x="6991" y="70"/>
                  </a:cubicBezTo>
                  <a:cubicBezTo>
                    <a:pt x="6898" y="10"/>
                    <a:pt x="6813" y="2"/>
                    <a:pt x="6749" y="2"/>
                  </a:cubicBezTo>
                  <a:cubicBezTo>
                    <a:pt x="6741" y="1"/>
                    <a:pt x="6733" y="1"/>
                    <a:pt x="672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1"/>
            <p:cNvSpPr/>
            <p:nvPr/>
          </p:nvSpPr>
          <p:spPr>
            <a:xfrm>
              <a:off x="7335289" y="4565809"/>
              <a:ext cx="115080" cy="92101"/>
            </a:xfrm>
            <a:custGeom>
              <a:avLst/>
              <a:gdLst/>
              <a:ahLst/>
              <a:cxnLst/>
              <a:rect l="l" t="t" r="r" b="b"/>
              <a:pathLst>
                <a:path w="616" h="493" extrusionOk="0">
                  <a:moveTo>
                    <a:pt x="616" y="1"/>
                  </a:moveTo>
                  <a:lnTo>
                    <a:pt x="616" y="1"/>
                  </a:lnTo>
                  <a:cubicBezTo>
                    <a:pt x="599" y="9"/>
                    <a:pt x="577" y="17"/>
                    <a:pt x="552" y="30"/>
                  </a:cubicBezTo>
                  <a:cubicBezTo>
                    <a:pt x="471" y="64"/>
                    <a:pt x="378" y="119"/>
                    <a:pt x="289" y="187"/>
                  </a:cubicBezTo>
                  <a:cubicBezTo>
                    <a:pt x="200" y="255"/>
                    <a:pt x="123" y="336"/>
                    <a:pt x="64" y="404"/>
                  </a:cubicBezTo>
                  <a:cubicBezTo>
                    <a:pt x="38" y="438"/>
                    <a:pt x="17" y="467"/>
                    <a:pt x="0" y="493"/>
                  </a:cubicBezTo>
                  <a:cubicBezTo>
                    <a:pt x="4" y="489"/>
                    <a:pt x="13" y="484"/>
                    <a:pt x="21" y="484"/>
                  </a:cubicBezTo>
                  <a:cubicBezTo>
                    <a:pt x="127" y="433"/>
                    <a:pt x="255" y="357"/>
                    <a:pt x="374" y="272"/>
                  </a:cubicBezTo>
                  <a:cubicBezTo>
                    <a:pt x="480" y="192"/>
                    <a:pt x="573" y="94"/>
                    <a:pt x="61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1"/>
            <p:cNvSpPr/>
            <p:nvPr/>
          </p:nvSpPr>
          <p:spPr>
            <a:xfrm>
              <a:off x="7374895" y="4589535"/>
              <a:ext cx="698697" cy="535419"/>
            </a:xfrm>
            <a:custGeom>
              <a:avLst/>
              <a:gdLst/>
              <a:ahLst/>
              <a:cxnLst/>
              <a:rect l="l" t="t" r="r" b="b"/>
              <a:pathLst>
                <a:path w="3740" h="2866" extrusionOk="0">
                  <a:moveTo>
                    <a:pt x="463" y="1"/>
                  </a:moveTo>
                  <a:cubicBezTo>
                    <a:pt x="408" y="90"/>
                    <a:pt x="327" y="175"/>
                    <a:pt x="238" y="239"/>
                  </a:cubicBezTo>
                  <a:cubicBezTo>
                    <a:pt x="162" y="298"/>
                    <a:pt x="77" y="349"/>
                    <a:pt x="0" y="387"/>
                  </a:cubicBezTo>
                  <a:cubicBezTo>
                    <a:pt x="17" y="404"/>
                    <a:pt x="43" y="434"/>
                    <a:pt x="102" y="506"/>
                  </a:cubicBezTo>
                  <a:cubicBezTo>
                    <a:pt x="166" y="587"/>
                    <a:pt x="348" y="820"/>
                    <a:pt x="637" y="1087"/>
                  </a:cubicBezTo>
                  <a:cubicBezTo>
                    <a:pt x="921" y="1359"/>
                    <a:pt x="1312" y="1652"/>
                    <a:pt x="1732" y="1898"/>
                  </a:cubicBezTo>
                  <a:cubicBezTo>
                    <a:pt x="2152" y="2149"/>
                    <a:pt x="2594" y="2361"/>
                    <a:pt x="2954" y="2522"/>
                  </a:cubicBezTo>
                  <a:cubicBezTo>
                    <a:pt x="3315" y="2679"/>
                    <a:pt x="3587" y="2798"/>
                    <a:pt x="3685" y="2840"/>
                  </a:cubicBezTo>
                  <a:cubicBezTo>
                    <a:pt x="3706" y="2849"/>
                    <a:pt x="3723" y="2857"/>
                    <a:pt x="3740" y="2866"/>
                  </a:cubicBezTo>
                  <a:cubicBezTo>
                    <a:pt x="3731" y="2857"/>
                    <a:pt x="3723" y="2849"/>
                    <a:pt x="3710" y="2840"/>
                  </a:cubicBezTo>
                  <a:cubicBezTo>
                    <a:pt x="3634" y="2772"/>
                    <a:pt x="3417" y="2586"/>
                    <a:pt x="3137" y="2340"/>
                  </a:cubicBezTo>
                  <a:cubicBezTo>
                    <a:pt x="2848" y="2089"/>
                    <a:pt x="2492" y="1783"/>
                    <a:pt x="2135" y="1478"/>
                  </a:cubicBezTo>
                  <a:cubicBezTo>
                    <a:pt x="1422" y="862"/>
                    <a:pt x="713" y="243"/>
                    <a:pt x="565" y="103"/>
                  </a:cubicBezTo>
                  <a:cubicBezTo>
                    <a:pt x="505" y="48"/>
                    <a:pt x="480" y="18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1"/>
            <p:cNvSpPr/>
            <p:nvPr/>
          </p:nvSpPr>
          <p:spPr>
            <a:xfrm>
              <a:off x="7268595" y="4492577"/>
              <a:ext cx="831898" cy="636487"/>
            </a:xfrm>
            <a:custGeom>
              <a:avLst/>
              <a:gdLst/>
              <a:ahLst/>
              <a:cxnLst/>
              <a:rect l="l" t="t" r="r" b="b"/>
              <a:pathLst>
                <a:path w="4453" h="3407" extrusionOk="0">
                  <a:moveTo>
                    <a:pt x="968" y="0"/>
                  </a:moveTo>
                  <a:cubicBezTo>
                    <a:pt x="953" y="0"/>
                    <a:pt x="938" y="1"/>
                    <a:pt x="922" y="2"/>
                  </a:cubicBezTo>
                  <a:cubicBezTo>
                    <a:pt x="850" y="6"/>
                    <a:pt x="756" y="28"/>
                    <a:pt x="671" y="57"/>
                  </a:cubicBezTo>
                  <a:cubicBezTo>
                    <a:pt x="582" y="87"/>
                    <a:pt x="497" y="134"/>
                    <a:pt x="421" y="197"/>
                  </a:cubicBezTo>
                  <a:cubicBezTo>
                    <a:pt x="344" y="257"/>
                    <a:pt x="277" y="329"/>
                    <a:pt x="217" y="405"/>
                  </a:cubicBezTo>
                  <a:cubicBezTo>
                    <a:pt x="162" y="482"/>
                    <a:pt x="111" y="558"/>
                    <a:pt x="81" y="626"/>
                  </a:cubicBezTo>
                  <a:cubicBezTo>
                    <a:pt x="18" y="770"/>
                    <a:pt x="18" y="893"/>
                    <a:pt x="9" y="936"/>
                  </a:cubicBezTo>
                  <a:cubicBezTo>
                    <a:pt x="5" y="957"/>
                    <a:pt x="5" y="970"/>
                    <a:pt x="1" y="978"/>
                  </a:cubicBezTo>
                  <a:cubicBezTo>
                    <a:pt x="18" y="1029"/>
                    <a:pt x="39" y="1089"/>
                    <a:pt x="69" y="1169"/>
                  </a:cubicBezTo>
                  <a:cubicBezTo>
                    <a:pt x="111" y="1275"/>
                    <a:pt x="196" y="1479"/>
                    <a:pt x="378" y="1717"/>
                  </a:cubicBezTo>
                  <a:cubicBezTo>
                    <a:pt x="557" y="1954"/>
                    <a:pt x="837" y="2218"/>
                    <a:pt x="1206" y="2443"/>
                  </a:cubicBezTo>
                  <a:cubicBezTo>
                    <a:pt x="1575" y="2668"/>
                    <a:pt x="2025" y="2867"/>
                    <a:pt x="2513" y="3028"/>
                  </a:cubicBezTo>
                  <a:cubicBezTo>
                    <a:pt x="3001" y="3194"/>
                    <a:pt x="3532" y="3317"/>
                    <a:pt x="4071" y="3381"/>
                  </a:cubicBezTo>
                  <a:cubicBezTo>
                    <a:pt x="4109" y="3385"/>
                    <a:pt x="4152" y="3389"/>
                    <a:pt x="4190" y="3393"/>
                  </a:cubicBezTo>
                  <a:cubicBezTo>
                    <a:pt x="4067" y="3347"/>
                    <a:pt x="3812" y="3245"/>
                    <a:pt x="3498" y="3109"/>
                  </a:cubicBezTo>
                  <a:cubicBezTo>
                    <a:pt x="3133" y="2952"/>
                    <a:pt x="2687" y="2744"/>
                    <a:pt x="2263" y="2489"/>
                  </a:cubicBezTo>
                  <a:cubicBezTo>
                    <a:pt x="1838" y="2239"/>
                    <a:pt x="1444" y="1942"/>
                    <a:pt x="1159" y="1662"/>
                  </a:cubicBezTo>
                  <a:cubicBezTo>
                    <a:pt x="871" y="1390"/>
                    <a:pt x="692" y="1148"/>
                    <a:pt x="633" y="1059"/>
                  </a:cubicBezTo>
                  <a:cubicBezTo>
                    <a:pt x="578" y="974"/>
                    <a:pt x="557" y="936"/>
                    <a:pt x="548" y="919"/>
                  </a:cubicBezTo>
                  <a:cubicBezTo>
                    <a:pt x="506" y="940"/>
                    <a:pt x="463" y="961"/>
                    <a:pt x="425" y="974"/>
                  </a:cubicBezTo>
                  <a:cubicBezTo>
                    <a:pt x="306" y="1025"/>
                    <a:pt x="213" y="1046"/>
                    <a:pt x="179" y="1046"/>
                  </a:cubicBezTo>
                  <a:cubicBezTo>
                    <a:pt x="170" y="1047"/>
                    <a:pt x="163" y="1047"/>
                    <a:pt x="156" y="1047"/>
                  </a:cubicBezTo>
                  <a:cubicBezTo>
                    <a:pt x="125" y="1047"/>
                    <a:pt x="119" y="1039"/>
                    <a:pt x="115" y="1025"/>
                  </a:cubicBezTo>
                  <a:cubicBezTo>
                    <a:pt x="111" y="1012"/>
                    <a:pt x="115" y="995"/>
                    <a:pt x="158" y="974"/>
                  </a:cubicBezTo>
                  <a:cubicBezTo>
                    <a:pt x="170" y="966"/>
                    <a:pt x="200" y="953"/>
                    <a:pt x="243" y="936"/>
                  </a:cubicBezTo>
                  <a:cubicBezTo>
                    <a:pt x="238" y="927"/>
                    <a:pt x="238" y="919"/>
                    <a:pt x="243" y="906"/>
                  </a:cubicBezTo>
                  <a:cubicBezTo>
                    <a:pt x="247" y="881"/>
                    <a:pt x="277" y="813"/>
                    <a:pt x="332" y="732"/>
                  </a:cubicBezTo>
                  <a:cubicBezTo>
                    <a:pt x="391" y="651"/>
                    <a:pt x="472" y="562"/>
                    <a:pt x="569" y="486"/>
                  </a:cubicBezTo>
                  <a:cubicBezTo>
                    <a:pt x="667" y="409"/>
                    <a:pt x="773" y="354"/>
                    <a:pt x="866" y="320"/>
                  </a:cubicBezTo>
                  <a:cubicBezTo>
                    <a:pt x="926" y="299"/>
                    <a:pt x="973" y="286"/>
                    <a:pt x="1011" y="278"/>
                  </a:cubicBezTo>
                  <a:cubicBezTo>
                    <a:pt x="1019" y="218"/>
                    <a:pt x="1015" y="168"/>
                    <a:pt x="1015" y="151"/>
                  </a:cubicBezTo>
                  <a:cubicBezTo>
                    <a:pt x="1011" y="104"/>
                    <a:pt x="1015" y="91"/>
                    <a:pt x="1028" y="87"/>
                  </a:cubicBezTo>
                  <a:cubicBezTo>
                    <a:pt x="1032" y="84"/>
                    <a:pt x="1036" y="83"/>
                    <a:pt x="1041" y="83"/>
                  </a:cubicBezTo>
                  <a:cubicBezTo>
                    <a:pt x="1054" y="83"/>
                    <a:pt x="1069" y="92"/>
                    <a:pt x="1087" y="125"/>
                  </a:cubicBezTo>
                  <a:cubicBezTo>
                    <a:pt x="1100" y="151"/>
                    <a:pt x="1121" y="218"/>
                    <a:pt x="1108" y="308"/>
                  </a:cubicBezTo>
                  <a:cubicBezTo>
                    <a:pt x="1108" y="312"/>
                    <a:pt x="1108" y="312"/>
                    <a:pt x="1108" y="312"/>
                  </a:cubicBezTo>
                  <a:cubicBezTo>
                    <a:pt x="1108" y="342"/>
                    <a:pt x="1100" y="371"/>
                    <a:pt x="1091" y="401"/>
                  </a:cubicBezTo>
                  <a:cubicBezTo>
                    <a:pt x="1079" y="435"/>
                    <a:pt x="1066" y="465"/>
                    <a:pt x="1049" y="499"/>
                  </a:cubicBezTo>
                  <a:cubicBezTo>
                    <a:pt x="1066" y="507"/>
                    <a:pt x="1100" y="533"/>
                    <a:pt x="1168" y="584"/>
                  </a:cubicBezTo>
                  <a:cubicBezTo>
                    <a:pt x="1325" y="707"/>
                    <a:pt x="2042" y="1318"/>
                    <a:pt x="2755" y="1933"/>
                  </a:cubicBezTo>
                  <a:cubicBezTo>
                    <a:pt x="3112" y="2239"/>
                    <a:pt x="3468" y="2549"/>
                    <a:pt x="3748" y="2799"/>
                  </a:cubicBezTo>
                  <a:cubicBezTo>
                    <a:pt x="4033" y="3050"/>
                    <a:pt x="4241" y="3249"/>
                    <a:pt x="4313" y="3321"/>
                  </a:cubicBezTo>
                  <a:cubicBezTo>
                    <a:pt x="4351" y="3359"/>
                    <a:pt x="4377" y="3385"/>
                    <a:pt x="4394" y="3406"/>
                  </a:cubicBezTo>
                  <a:cubicBezTo>
                    <a:pt x="4411" y="3406"/>
                    <a:pt x="4428" y="3402"/>
                    <a:pt x="4436" y="3398"/>
                  </a:cubicBezTo>
                  <a:cubicBezTo>
                    <a:pt x="4436" y="3393"/>
                    <a:pt x="4440" y="3393"/>
                    <a:pt x="4440" y="3389"/>
                  </a:cubicBezTo>
                  <a:cubicBezTo>
                    <a:pt x="4440" y="3389"/>
                    <a:pt x="4449" y="3381"/>
                    <a:pt x="4449" y="3381"/>
                  </a:cubicBezTo>
                  <a:cubicBezTo>
                    <a:pt x="4449" y="3381"/>
                    <a:pt x="4453" y="3372"/>
                    <a:pt x="4449" y="3364"/>
                  </a:cubicBezTo>
                  <a:cubicBezTo>
                    <a:pt x="4449" y="3347"/>
                    <a:pt x="4440" y="3321"/>
                    <a:pt x="4423" y="3296"/>
                  </a:cubicBezTo>
                  <a:cubicBezTo>
                    <a:pt x="4411" y="3274"/>
                    <a:pt x="4389" y="3253"/>
                    <a:pt x="4368" y="3228"/>
                  </a:cubicBezTo>
                  <a:lnTo>
                    <a:pt x="4296" y="3156"/>
                  </a:lnTo>
                  <a:cubicBezTo>
                    <a:pt x="4109" y="2965"/>
                    <a:pt x="3922" y="2774"/>
                    <a:pt x="3740" y="2587"/>
                  </a:cubicBezTo>
                  <a:cubicBezTo>
                    <a:pt x="3379" y="2213"/>
                    <a:pt x="3035" y="1861"/>
                    <a:pt x="2730" y="1543"/>
                  </a:cubicBezTo>
                  <a:cubicBezTo>
                    <a:pt x="2428" y="1229"/>
                    <a:pt x="2161" y="949"/>
                    <a:pt x="1953" y="728"/>
                  </a:cubicBezTo>
                  <a:cubicBezTo>
                    <a:pt x="1741" y="511"/>
                    <a:pt x="1575" y="359"/>
                    <a:pt x="1490" y="278"/>
                  </a:cubicBezTo>
                  <a:cubicBezTo>
                    <a:pt x="1397" y="193"/>
                    <a:pt x="1333" y="129"/>
                    <a:pt x="1291" y="87"/>
                  </a:cubicBezTo>
                  <a:cubicBezTo>
                    <a:pt x="1288" y="88"/>
                    <a:pt x="1285" y="88"/>
                    <a:pt x="1281" y="88"/>
                  </a:cubicBezTo>
                  <a:cubicBezTo>
                    <a:pt x="1268" y="88"/>
                    <a:pt x="1248" y="81"/>
                    <a:pt x="1215" y="61"/>
                  </a:cubicBezTo>
                  <a:cubicBezTo>
                    <a:pt x="1184" y="46"/>
                    <a:pt x="1099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1"/>
            <p:cNvSpPr/>
            <p:nvPr/>
          </p:nvSpPr>
          <p:spPr>
            <a:xfrm>
              <a:off x="7396192" y="3453686"/>
              <a:ext cx="709907" cy="1632411"/>
            </a:xfrm>
            <a:custGeom>
              <a:avLst/>
              <a:gdLst/>
              <a:ahLst/>
              <a:cxnLst/>
              <a:rect l="l" t="t" r="r" b="b"/>
              <a:pathLst>
                <a:path w="3800" h="8738" extrusionOk="0">
                  <a:moveTo>
                    <a:pt x="674" y="0"/>
                  </a:moveTo>
                  <a:cubicBezTo>
                    <a:pt x="645" y="0"/>
                    <a:pt x="616" y="5"/>
                    <a:pt x="591" y="11"/>
                  </a:cubicBezTo>
                  <a:cubicBezTo>
                    <a:pt x="578" y="16"/>
                    <a:pt x="570" y="20"/>
                    <a:pt x="561" y="24"/>
                  </a:cubicBezTo>
                  <a:cubicBezTo>
                    <a:pt x="476" y="50"/>
                    <a:pt x="421" y="96"/>
                    <a:pt x="383" y="134"/>
                  </a:cubicBezTo>
                  <a:cubicBezTo>
                    <a:pt x="353" y="164"/>
                    <a:pt x="328" y="194"/>
                    <a:pt x="307" y="224"/>
                  </a:cubicBezTo>
                  <a:cubicBezTo>
                    <a:pt x="302" y="236"/>
                    <a:pt x="294" y="245"/>
                    <a:pt x="290" y="258"/>
                  </a:cubicBezTo>
                  <a:lnTo>
                    <a:pt x="290" y="262"/>
                  </a:lnTo>
                  <a:cubicBezTo>
                    <a:pt x="281" y="279"/>
                    <a:pt x="273" y="296"/>
                    <a:pt x="268" y="317"/>
                  </a:cubicBezTo>
                  <a:cubicBezTo>
                    <a:pt x="239" y="385"/>
                    <a:pt x="188" y="512"/>
                    <a:pt x="137" y="695"/>
                  </a:cubicBezTo>
                  <a:cubicBezTo>
                    <a:pt x="86" y="877"/>
                    <a:pt x="39" y="1111"/>
                    <a:pt x="22" y="1387"/>
                  </a:cubicBezTo>
                  <a:cubicBezTo>
                    <a:pt x="1" y="1658"/>
                    <a:pt x="9" y="1964"/>
                    <a:pt x="39" y="2286"/>
                  </a:cubicBezTo>
                  <a:cubicBezTo>
                    <a:pt x="73" y="2609"/>
                    <a:pt x="124" y="2948"/>
                    <a:pt x="175" y="3288"/>
                  </a:cubicBezTo>
                  <a:cubicBezTo>
                    <a:pt x="230" y="3628"/>
                    <a:pt x="298" y="3963"/>
                    <a:pt x="383" y="4273"/>
                  </a:cubicBezTo>
                  <a:cubicBezTo>
                    <a:pt x="468" y="4587"/>
                    <a:pt x="574" y="4875"/>
                    <a:pt x="684" y="5126"/>
                  </a:cubicBezTo>
                  <a:cubicBezTo>
                    <a:pt x="909" y="5627"/>
                    <a:pt x="1155" y="5966"/>
                    <a:pt x="1232" y="6089"/>
                  </a:cubicBezTo>
                  <a:cubicBezTo>
                    <a:pt x="1257" y="6123"/>
                    <a:pt x="1274" y="6149"/>
                    <a:pt x="1291" y="6174"/>
                  </a:cubicBezTo>
                  <a:cubicBezTo>
                    <a:pt x="1304" y="6187"/>
                    <a:pt x="1321" y="6200"/>
                    <a:pt x="1334" y="6217"/>
                  </a:cubicBezTo>
                  <a:cubicBezTo>
                    <a:pt x="1550" y="6433"/>
                    <a:pt x="1818" y="6709"/>
                    <a:pt x="2123" y="7023"/>
                  </a:cubicBezTo>
                  <a:cubicBezTo>
                    <a:pt x="2429" y="7337"/>
                    <a:pt x="2773" y="7689"/>
                    <a:pt x="3138" y="8059"/>
                  </a:cubicBezTo>
                  <a:cubicBezTo>
                    <a:pt x="3320" y="8245"/>
                    <a:pt x="3507" y="8432"/>
                    <a:pt x="3694" y="8627"/>
                  </a:cubicBezTo>
                  <a:lnTo>
                    <a:pt x="3766" y="8700"/>
                  </a:lnTo>
                  <a:cubicBezTo>
                    <a:pt x="3778" y="8708"/>
                    <a:pt x="3787" y="8721"/>
                    <a:pt x="3800" y="8738"/>
                  </a:cubicBezTo>
                  <a:cubicBezTo>
                    <a:pt x="3778" y="8683"/>
                    <a:pt x="3745" y="8619"/>
                    <a:pt x="3694" y="8534"/>
                  </a:cubicBezTo>
                  <a:cubicBezTo>
                    <a:pt x="3634" y="8432"/>
                    <a:pt x="3503" y="8241"/>
                    <a:pt x="3295" y="8004"/>
                  </a:cubicBezTo>
                  <a:cubicBezTo>
                    <a:pt x="3133" y="7808"/>
                    <a:pt x="2917" y="7579"/>
                    <a:pt x="2675" y="7320"/>
                  </a:cubicBezTo>
                  <a:cubicBezTo>
                    <a:pt x="2620" y="7261"/>
                    <a:pt x="2565" y="7201"/>
                    <a:pt x="2505" y="7138"/>
                  </a:cubicBezTo>
                  <a:cubicBezTo>
                    <a:pt x="2200" y="6802"/>
                    <a:pt x="1847" y="6425"/>
                    <a:pt x="1533" y="5975"/>
                  </a:cubicBezTo>
                  <a:cubicBezTo>
                    <a:pt x="1376" y="5750"/>
                    <a:pt x="1240" y="5499"/>
                    <a:pt x="1130" y="5240"/>
                  </a:cubicBezTo>
                  <a:cubicBezTo>
                    <a:pt x="1020" y="4977"/>
                    <a:pt x="930" y="4701"/>
                    <a:pt x="867" y="4426"/>
                  </a:cubicBezTo>
                  <a:cubicBezTo>
                    <a:pt x="731" y="3865"/>
                    <a:pt x="684" y="3288"/>
                    <a:pt x="697" y="2745"/>
                  </a:cubicBezTo>
                  <a:cubicBezTo>
                    <a:pt x="706" y="2201"/>
                    <a:pt x="765" y="1688"/>
                    <a:pt x="833" y="1238"/>
                  </a:cubicBezTo>
                  <a:cubicBezTo>
                    <a:pt x="871" y="1009"/>
                    <a:pt x="909" y="797"/>
                    <a:pt x="943" y="606"/>
                  </a:cubicBezTo>
                  <a:cubicBezTo>
                    <a:pt x="977" y="419"/>
                    <a:pt x="977" y="236"/>
                    <a:pt x="905" y="117"/>
                  </a:cubicBezTo>
                  <a:cubicBezTo>
                    <a:pt x="867" y="62"/>
                    <a:pt x="812" y="24"/>
                    <a:pt x="752" y="11"/>
                  </a:cubicBezTo>
                  <a:cubicBezTo>
                    <a:pt x="727" y="3"/>
                    <a:pt x="700" y="0"/>
                    <a:pt x="674" y="0"/>
                  </a:cubicBezTo>
                  <a:close/>
                </a:path>
              </a:pathLst>
            </a:custGeom>
            <a:solidFill>
              <a:srgbClr val="ACC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1"/>
            <p:cNvSpPr/>
            <p:nvPr/>
          </p:nvSpPr>
          <p:spPr>
            <a:xfrm>
              <a:off x="7820454" y="3688702"/>
              <a:ext cx="315722" cy="66694"/>
            </a:xfrm>
            <a:custGeom>
              <a:avLst/>
              <a:gdLst/>
              <a:ahLst/>
              <a:cxnLst/>
              <a:rect l="l" t="t" r="r" b="b"/>
              <a:pathLst>
                <a:path w="1690" h="357" extrusionOk="0">
                  <a:moveTo>
                    <a:pt x="1311" y="0"/>
                  </a:moveTo>
                  <a:cubicBezTo>
                    <a:pt x="1165" y="0"/>
                    <a:pt x="991" y="13"/>
                    <a:pt x="824" y="39"/>
                  </a:cubicBezTo>
                  <a:cubicBezTo>
                    <a:pt x="629" y="69"/>
                    <a:pt x="438" y="120"/>
                    <a:pt x="289" y="175"/>
                  </a:cubicBezTo>
                  <a:cubicBezTo>
                    <a:pt x="149" y="226"/>
                    <a:pt x="43" y="269"/>
                    <a:pt x="1" y="290"/>
                  </a:cubicBezTo>
                  <a:cubicBezTo>
                    <a:pt x="60" y="303"/>
                    <a:pt x="137" y="320"/>
                    <a:pt x="221" y="332"/>
                  </a:cubicBezTo>
                  <a:cubicBezTo>
                    <a:pt x="321" y="347"/>
                    <a:pt x="435" y="357"/>
                    <a:pt x="554" y="357"/>
                  </a:cubicBezTo>
                  <a:cubicBezTo>
                    <a:pt x="673" y="357"/>
                    <a:pt x="799" y="347"/>
                    <a:pt x="922" y="324"/>
                  </a:cubicBezTo>
                  <a:cubicBezTo>
                    <a:pt x="1172" y="281"/>
                    <a:pt x="1410" y="188"/>
                    <a:pt x="1584" y="86"/>
                  </a:cubicBezTo>
                  <a:cubicBezTo>
                    <a:pt x="1622" y="65"/>
                    <a:pt x="1660" y="39"/>
                    <a:pt x="1690" y="18"/>
                  </a:cubicBezTo>
                  <a:cubicBezTo>
                    <a:pt x="1648" y="18"/>
                    <a:pt x="1529" y="5"/>
                    <a:pt x="1372" y="1"/>
                  </a:cubicBezTo>
                  <a:cubicBezTo>
                    <a:pt x="1352" y="1"/>
                    <a:pt x="1332" y="0"/>
                    <a:pt x="131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1"/>
            <p:cNvSpPr/>
            <p:nvPr/>
          </p:nvSpPr>
          <p:spPr>
            <a:xfrm>
              <a:off x="7829982" y="3767352"/>
              <a:ext cx="379987" cy="1320426"/>
            </a:xfrm>
            <a:custGeom>
              <a:avLst/>
              <a:gdLst/>
              <a:ahLst/>
              <a:cxnLst/>
              <a:rect l="l" t="t" r="r" b="b"/>
              <a:pathLst>
                <a:path w="2034" h="7068" extrusionOk="0">
                  <a:moveTo>
                    <a:pt x="52" y="0"/>
                  </a:moveTo>
                  <a:cubicBezTo>
                    <a:pt x="47" y="5"/>
                    <a:pt x="47" y="13"/>
                    <a:pt x="47" y="26"/>
                  </a:cubicBezTo>
                  <a:cubicBezTo>
                    <a:pt x="43" y="64"/>
                    <a:pt x="30" y="128"/>
                    <a:pt x="18" y="247"/>
                  </a:cubicBezTo>
                  <a:cubicBezTo>
                    <a:pt x="9" y="323"/>
                    <a:pt x="1" y="480"/>
                    <a:pt x="22" y="684"/>
                  </a:cubicBezTo>
                  <a:cubicBezTo>
                    <a:pt x="39" y="892"/>
                    <a:pt x="90" y="1155"/>
                    <a:pt x="162" y="1448"/>
                  </a:cubicBezTo>
                  <a:cubicBezTo>
                    <a:pt x="238" y="1745"/>
                    <a:pt x="319" y="2076"/>
                    <a:pt x="387" y="2432"/>
                  </a:cubicBezTo>
                  <a:cubicBezTo>
                    <a:pt x="455" y="2785"/>
                    <a:pt x="518" y="3158"/>
                    <a:pt x="582" y="3532"/>
                  </a:cubicBezTo>
                  <a:cubicBezTo>
                    <a:pt x="646" y="3905"/>
                    <a:pt x="714" y="4279"/>
                    <a:pt x="790" y="4627"/>
                  </a:cubicBezTo>
                  <a:cubicBezTo>
                    <a:pt x="867" y="4979"/>
                    <a:pt x="960" y="5306"/>
                    <a:pt x="1058" y="5595"/>
                  </a:cubicBezTo>
                  <a:cubicBezTo>
                    <a:pt x="1249" y="6168"/>
                    <a:pt x="1473" y="6571"/>
                    <a:pt x="1554" y="6711"/>
                  </a:cubicBezTo>
                  <a:cubicBezTo>
                    <a:pt x="1584" y="6762"/>
                    <a:pt x="1605" y="6800"/>
                    <a:pt x="1622" y="6834"/>
                  </a:cubicBezTo>
                  <a:cubicBezTo>
                    <a:pt x="1669" y="6868"/>
                    <a:pt x="1720" y="6906"/>
                    <a:pt x="1762" y="6932"/>
                  </a:cubicBezTo>
                  <a:cubicBezTo>
                    <a:pt x="1864" y="6995"/>
                    <a:pt x="1953" y="7042"/>
                    <a:pt x="2034" y="7067"/>
                  </a:cubicBezTo>
                  <a:cubicBezTo>
                    <a:pt x="2008" y="7029"/>
                    <a:pt x="1974" y="6974"/>
                    <a:pt x="1923" y="6881"/>
                  </a:cubicBezTo>
                  <a:cubicBezTo>
                    <a:pt x="1847" y="6736"/>
                    <a:pt x="1647" y="6316"/>
                    <a:pt x="1495" y="5722"/>
                  </a:cubicBezTo>
                  <a:cubicBezTo>
                    <a:pt x="1333" y="5128"/>
                    <a:pt x="1232" y="4372"/>
                    <a:pt x="1172" y="3617"/>
                  </a:cubicBezTo>
                  <a:cubicBezTo>
                    <a:pt x="1113" y="2857"/>
                    <a:pt x="1074" y="2101"/>
                    <a:pt x="998" y="1499"/>
                  </a:cubicBezTo>
                  <a:cubicBezTo>
                    <a:pt x="930" y="892"/>
                    <a:pt x="837" y="442"/>
                    <a:pt x="799" y="285"/>
                  </a:cubicBezTo>
                  <a:cubicBezTo>
                    <a:pt x="765" y="140"/>
                    <a:pt x="752" y="73"/>
                    <a:pt x="748" y="43"/>
                  </a:cubicBezTo>
                  <a:cubicBezTo>
                    <a:pt x="675" y="50"/>
                    <a:pt x="603" y="53"/>
                    <a:pt x="533" y="53"/>
                  </a:cubicBezTo>
                  <a:cubicBezTo>
                    <a:pt x="397" y="53"/>
                    <a:pt x="268" y="41"/>
                    <a:pt x="153" y="22"/>
                  </a:cubicBezTo>
                  <a:cubicBezTo>
                    <a:pt x="120" y="13"/>
                    <a:pt x="81" y="9"/>
                    <a:pt x="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1"/>
            <p:cNvSpPr/>
            <p:nvPr/>
          </p:nvSpPr>
          <p:spPr>
            <a:xfrm>
              <a:off x="7974391" y="3719714"/>
              <a:ext cx="280787" cy="1371801"/>
            </a:xfrm>
            <a:custGeom>
              <a:avLst/>
              <a:gdLst/>
              <a:ahLst/>
              <a:cxnLst/>
              <a:rect l="l" t="t" r="r" b="b"/>
              <a:pathLst>
                <a:path w="1503" h="7343" extrusionOk="0">
                  <a:moveTo>
                    <a:pt x="836" y="1"/>
                  </a:moveTo>
                  <a:lnTo>
                    <a:pt x="836" y="1"/>
                  </a:lnTo>
                  <a:cubicBezTo>
                    <a:pt x="828" y="5"/>
                    <a:pt x="824" y="9"/>
                    <a:pt x="819" y="13"/>
                  </a:cubicBezTo>
                  <a:cubicBezTo>
                    <a:pt x="726" y="73"/>
                    <a:pt x="620" y="124"/>
                    <a:pt x="501" y="171"/>
                  </a:cubicBezTo>
                  <a:cubicBezTo>
                    <a:pt x="382" y="217"/>
                    <a:pt x="255" y="251"/>
                    <a:pt x="123" y="277"/>
                  </a:cubicBezTo>
                  <a:cubicBezTo>
                    <a:pt x="81" y="285"/>
                    <a:pt x="43" y="289"/>
                    <a:pt x="0" y="294"/>
                  </a:cubicBezTo>
                  <a:cubicBezTo>
                    <a:pt x="13" y="323"/>
                    <a:pt x="34" y="387"/>
                    <a:pt x="77" y="523"/>
                  </a:cubicBezTo>
                  <a:cubicBezTo>
                    <a:pt x="119" y="680"/>
                    <a:pt x="225" y="1134"/>
                    <a:pt x="301" y="1741"/>
                  </a:cubicBezTo>
                  <a:cubicBezTo>
                    <a:pt x="378" y="2344"/>
                    <a:pt x="420" y="3103"/>
                    <a:pt x="480" y="3859"/>
                  </a:cubicBezTo>
                  <a:cubicBezTo>
                    <a:pt x="539" y="4614"/>
                    <a:pt x="637" y="5366"/>
                    <a:pt x="790" y="5951"/>
                  </a:cubicBezTo>
                  <a:cubicBezTo>
                    <a:pt x="938" y="6541"/>
                    <a:pt x="1129" y="6962"/>
                    <a:pt x="1197" y="7110"/>
                  </a:cubicBezTo>
                  <a:cubicBezTo>
                    <a:pt x="1252" y="7229"/>
                    <a:pt x="1282" y="7293"/>
                    <a:pt x="1295" y="7331"/>
                  </a:cubicBezTo>
                  <a:cubicBezTo>
                    <a:pt x="1326" y="7339"/>
                    <a:pt x="1355" y="7342"/>
                    <a:pt x="1381" y="7342"/>
                  </a:cubicBezTo>
                  <a:cubicBezTo>
                    <a:pt x="1410" y="7342"/>
                    <a:pt x="1436" y="7338"/>
                    <a:pt x="1456" y="7331"/>
                  </a:cubicBezTo>
                  <a:cubicBezTo>
                    <a:pt x="1473" y="7327"/>
                    <a:pt x="1486" y="7318"/>
                    <a:pt x="1503" y="7310"/>
                  </a:cubicBezTo>
                  <a:cubicBezTo>
                    <a:pt x="1490" y="7276"/>
                    <a:pt x="1473" y="7203"/>
                    <a:pt x="1443" y="7059"/>
                  </a:cubicBezTo>
                  <a:cubicBezTo>
                    <a:pt x="1414" y="6898"/>
                    <a:pt x="1333" y="6435"/>
                    <a:pt x="1265" y="5820"/>
                  </a:cubicBezTo>
                  <a:cubicBezTo>
                    <a:pt x="1231" y="5510"/>
                    <a:pt x="1201" y="5166"/>
                    <a:pt x="1176" y="4797"/>
                  </a:cubicBezTo>
                  <a:cubicBezTo>
                    <a:pt x="1155" y="4432"/>
                    <a:pt x="1142" y="4046"/>
                    <a:pt x="1138" y="3659"/>
                  </a:cubicBezTo>
                  <a:cubicBezTo>
                    <a:pt x="1125" y="2891"/>
                    <a:pt x="1116" y="2119"/>
                    <a:pt x="1053" y="1503"/>
                  </a:cubicBezTo>
                  <a:cubicBezTo>
                    <a:pt x="998" y="888"/>
                    <a:pt x="904" y="429"/>
                    <a:pt x="874" y="268"/>
                  </a:cubicBezTo>
                  <a:cubicBezTo>
                    <a:pt x="841" y="86"/>
                    <a:pt x="832" y="22"/>
                    <a:pt x="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1"/>
            <p:cNvSpPr/>
            <p:nvPr/>
          </p:nvSpPr>
          <p:spPr>
            <a:xfrm>
              <a:off x="7709484" y="3586326"/>
              <a:ext cx="586233" cy="1496595"/>
            </a:xfrm>
            <a:custGeom>
              <a:avLst/>
              <a:gdLst/>
              <a:ahLst/>
              <a:cxnLst/>
              <a:rect l="l" t="t" r="r" b="b"/>
              <a:pathLst>
                <a:path w="3138" h="8011" extrusionOk="0">
                  <a:moveTo>
                    <a:pt x="1864" y="0"/>
                  </a:moveTo>
                  <a:cubicBezTo>
                    <a:pt x="1721" y="0"/>
                    <a:pt x="1573" y="6"/>
                    <a:pt x="1427" y="19"/>
                  </a:cubicBezTo>
                  <a:cubicBezTo>
                    <a:pt x="1236" y="40"/>
                    <a:pt x="1049" y="78"/>
                    <a:pt x="875" y="133"/>
                  </a:cubicBezTo>
                  <a:cubicBezTo>
                    <a:pt x="697" y="188"/>
                    <a:pt x="535" y="244"/>
                    <a:pt x="404" y="320"/>
                  </a:cubicBezTo>
                  <a:cubicBezTo>
                    <a:pt x="276" y="392"/>
                    <a:pt x="183" y="486"/>
                    <a:pt x="128" y="575"/>
                  </a:cubicBezTo>
                  <a:cubicBezTo>
                    <a:pt x="73" y="660"/>
                    <a:pt x="47" y="736"/>
                    <a:pt x="34" y="770"/>
                  </a:cubicBezTo>
                  <a:cubicBezTo>
                    <a:pt x="17" y="817"/>
                    <a:pt x="9" y="846"/>
                    <a:pt x="1" y="868"/>
                  </a:cubicBezTo>
                  <a:cubicBezTo>
                    <a:pt x="1" y="914"/>
                    <a:pt x="1" y="986"/>
                    <a:pt x="1" y="1093"/>
                  </a:cubicBezTo>
                  <a:cubicBezTo>
                    <a:pt x="1" y="1283"/>
                    <a:pt x="1" y="1827"/>
                    <a:pt x="119" y="2540"/>
                  </a:cubicBezTo>
                  <a:cubicBezTo>
                    <a:pt x="238" y="3249"/>
                    <a:pt x="459" y="4119"/>
                    <a:pt x="760" y="4963"/>
                  </a:cubicBezTo>
                  <a:cubicBezTo>
                    <a:pt x="909" y="5388"/>
                    <a:pt x="1070" y="5808"/>
                    <a:pt x="1244" y="6199"/>
                  </a:cubicBezTo>
                  <a:cubicBezTo>
                    <a:pt x="1418" y="6585"/>
                    <a:pt x="1584" y="6954"/>
                    <a:pt x="1783" y="7251"/>
                  </a:cubicBezTo>
                  <a:cubicBezTo>
                    <a:pt x="1898" y="7425"/>
                    <a:pt x="2021" y="7574"/>
                    <a:pt x="2148" y="7693"/>
                  </a:cubicBezTo>
                  <a:cubicBezTo>
                    <a:pt x="2051" y="7544"/>
                    <a:pt x="1826" y="7149"/>
                    <a:pt x="1635" y="6589"/>
                  </a:cubicBezTo>
                  <a:cubicBezTo>
                    <a:pt x="1533" y="6300"/>
                    <a:pt x="1439" y="5974"/>
                    <a:pt x="1359" y="5621"/>
                  </a:cubicBezTo>
                  <a:cubicBezTo>
                    <a:pt x="1278" y="5269"/>
                    <a:pt x="1210" y="4895"/>
                    <a:pt x="1146" y="4522"/>
                  </a:cubicBezTo>
                  <a:cubicBezTo>
                    <a:pt x="1083" y="4148"/>
                    <a:pt x="1019" y="3775"/>
                    <a:pt x="955" y="3418"/>
                  </a:cubicBezTo>
                  <a:cubicBezTo>
                    <a:pt x="888" y="3066"/>
                    <a:pt x="811" y="2735"/>
                    <a:pt x="739" y="2442"/>
                  </a:cubicBezTo>
                  <a:cubicBezTo>
                    <a:pt x="667" y="2145"/>
                    <a:pt x="616" y="1878"/>
                    <a:pt x="603" y="1665"/>
                  </a:cubicBezTo>
                  <a:cubicBezTo>
                    <a:pt x="582" y="1453"/>
                    <a:pt x="599" y="1292"/>
                    <a:pt x="612" y="1211"/>
                  </a:cubicBezTo>
                  <a:cubicBezTo>
                    <a:pt x="629" y="1088"/>
                    <a:pt x="654" y="1020"/>
                    <a:pt x="667" y="986"/>
                  </a:cubicBezTo>
                  <a:cubicBezTo>
                    <a:pt x="671" y="978"/>
                    <a:pt x="671" y="969"/>
                    <a:pt x="675" y="965"/>
                  </a:cubicBezTo>
                  <a:cubicBezTo>
                    <a:pt x="531" y="927"/>
                    <a:pt x="429" y="880"/>
                    <a:pt x="391" y="863"/>
                  </a:cubicBezTo>
                  <a:cubicBezTo>
                    <a:pt x="315" y="821"/>
                    <a:pt x="315" y="804"/>
                    <a:pt x="319" y="791"/>
                  </a:cubicBezTo>
                  <a:cubicBezTo>
                    <a:pt x="321" y="784"/>
                    <a:pt x="329" y="777"/>
                    <a:pt x="350" y="777"/>
                  </a:cubicBezTo>
                  <a:cubicBezTo>
                    <a:pt x="365" y="777"/>
                    <a:pt x="386" y="780"/>
                    <a:pt x="416" y="787"/>
                  </a:cubicBezTo>
                  <a:cubicBezTo>
                    <a:pt x="438" y="791"/>
                    <a:pt x="467" y="804"/>
                    <a:pt x="506" y="812"/>
                  </a:cubicBezTo>
                  <a:cubicBezTo>
                    <a:pt x="510" y="804"/>
                    <a:pt x="523" y="791"/>
                    <a:pt x="548" y="770"/>
                  </a:cubicBezTo>
                  <a:cubicBezTo>
                    <a:pt x="582" y="744"/>
                    <a:pt x="688" y="681"/>
                    <a:pt x="841" y="621"/>
                  </a:cubicBezTo>
                  <a:cubicBezTo>
                    <a:pt x="994" y="558"/>
                    <a:pt x="1193" y="498"/>
                    <a:pt x="1397" y="469"/>
                  </a:cubicBezTo>
                  <a:cubicBezTo>
                    <a:pt x="1540" y="444"/>
                    <a:pt x="1688" y="435"/>
                    <a:pt x="1820" y="435"/>
                  </a:cubicBezTo>
                  <a:cubicBezTo>
                    <a:pt x="1871" y="435"/>
                    <a:pt x="1920" y="436"/>
                    <a:pt x="1966" y="439"/>
                  </a:cubicBezTo>
                  <a:cubicBezTo>
                    <a:pt x="2131" y="452"/>
                    <a:pt x="2254" y="477"/>
                    <a:pt x="2297" y="490"/>
                  </a:cubicBezTo>
                  <a:cubicBezTo>
                    <a:pt x="2322" y="498"/>
                    <a:pt x="2339" y="507"/>
                    <a:pt x="2352" y="515"/>
                  </a:cubicBezTo>
                  <a:cubicBezTo>
                    <a:pt x="2360" y="507"/>
                    <a:pt x="2373" y="494"/>
                    <a:pt x="2382" y="486"/>
                  </a:cubicBezTo>
                  <a:cubicBezTo>
                    <a:pt x="2428" y="439"/>
                    <a:pt x="2450" y="396"/>
                    <a:pt x="2462" y="375"/>
                  </a:cubicBezTo>
                  <a:cubicBezTo>
                    <a:pt x="2492" y="307"/>
                    <a:pt x="2496" y="290"/>
                    <a:pt x="2513" y="290"/>
                  </a:cubicBezTo>
                  <a:cubicBezTo>
                    <a:pt x="2522" y="290"/>
                    <a:pt x="2526" y="295"/>
                    <a:pt x="2534" y="312"/>
                  </a:cubicBezTo>
                  <a:cubicBezTo>
                    <a:pt x="2539" y="324"/>
                    <a:pt x="2543" y="354"/>
                    <a:pt x="2534" y="401"/>
                  </a:cubicBezTo>
                  <a:cubicBezTo>
                    <a:pt x="2530" y="430"/>
                    <a:pt x="2505" y="490"/>
                    <a:pt x="2454" y="549"/>
                  </a:cubicBezTo>
                  <a:cubicBezTo>
                    <a:pt x="2411" y="604"/>
                    <a:pt x="2343" y="660"/>
                    <a:pt x="2263" y="711"/>
                  </a:cubicBezTo>
                  <a:cubicBezTo>
                    <a:pt x="2276" y="723"/>
                    <a:pt x="2297" y="774"/>
                    <a:pt x="2343" y="965"/>
                  </a:cubicBezTo>
                  <a:cubicBezTo>
                    <a:pt x="2382" y="1126"/>
                    <a:pt x="2479" y="1589"/>
                    <a:pt x="2543" y="2205"/>
                  </a:cubicBezTo>
                  <a:cubicBezTo>
                    <a:pt x="2611" y="2824"/>
                    <a:pt x="2624" y="3597"/>
                    <a:pt x="2636" y="4369"/>
                  </a:cubicBezTo>
                  <a:cubicBezTo>
                    <a:pt x="2641" y="4751"/>
                    <a:pt x="2653" y="5137"/>
                    <a:pt x="2674" y="5502"/>
                  </a:cubicBezTo>
                  <a:cubicBezTo>
                    <a:pt x="2696" y="5867"/>
                    <a:pt x="2725" y="6211"/>
                    <a:pt x="2755" y="6521"/>
                  </a:cubicBezTo>
                  <a:cubicBezTo>
                    <a:pt x="2819" y="7137"/>
                    <a:pt x="2891" y="7599"/>
                    <a:pt x="2912" y="7760"/>
                  </a:cubicBezTo>
                  <a:cubicBezTo>
                    <a:pt x="2929" y="7896"/>
                    <a:pt x="2938" y="7968"/>
                    <a:pt x="2942" y="8011"/>
                  </a:cubicBezTo>
                  <a:cubicBezTo>
                    <a:pt x="2963" y="7990"/>
                    <a:pt x="2980" y="7973"/>
                    <a:pt x="2989" y="7951"/>
                  </a:cubicBezTo>
                  <a:cubicBezTo>
                    <a:pt x="3010" y="7917"/>
                    <a:pt x="3014" y="7888"/>
                    <a:pt x="3018" y="7871"/>
                  </a:cubicBezTo>
                  <a:cubicBezTo>
                    <a:pt x="3014" y="7828"/>
                    <a:pt x="3010" y="7816"/>
                    <a:pt x="3018" y="7811"/>
                  </a:cubicBezTo>
                  <a:cubicBezTo>
                    <a:pt x="3018" y="7809"/>
                    <a:pt x="3019" y="7808"/>
                    <a:pt x="3021" y="7808"/>
                  </a:cubicBezTo>
                  <a:cubicBezTo>
                    <a:pt x="3023" y="7808"/>
                    <a:pt x="3025" y="7809"/>
                    <a:pt x="3027" y="7811"/>
                  </a:cubicBezTo>
                  <a:cubicBezTo>
                    <a:pt x="3023" y="7782"/>
                    <a:pt x="3023" y="7752"/>
                    <a:pt x="3027" y="7718"/>
                  </a:cubicBezTo>
                  <a:cubicBezTo>
                    <a:pt x="3031" y="7659"/>
                    <a:pt x="3048" y="7574"/>
                    <a:pt x="3112" y="7425"/>
                  </a:cubicBezTo>
                  <a:lnTo>
                    <a:pt x="3120" y="7412"/>
                  </a:lnTo>
                  <a:cubicBezTo>
                    <a:pt x="3124" y="7400"/>
                    <a:pt x="3133" y="7383"/>
                    <a:pt x="3137" y="7366"/>
                  </a:cubicBezTo>
                  <a:cubicBezTo>
                    <a:pt x="3133" y="7323"/>
                    <a:pt x="3129" y="7260"/>
                    <a:pt x="3120" y="7158"/>
                  </a:cubicBezTo>
                  <a:cubicBezTo>
                    <a:pt x="3116" y="7069"/>
                    <a:pt x="3112" y="6895"/>
                    <a:pt x="3103" y="6640"/>
                  </a:cubicBezTo>
                  <a:cubicBezTo>
                    <a:pt x="3086" y="5889"/>
                    <a:pt x="3052" y="4513"/>
                    <a:pt x="3001" y="3257"/>
                  </a:cubicBezTo>
                  <a:cubicBezTo>
                    <a:pt x="2955" y="2022"/>
                    <a:pt x="2891" y="902"/>
                    <a:pt x="2887" y="600"/>
                  </a:cubicBezTo>
                  <a:cubicBezTo>
                    <a:pt x="2878" y="583"/>
                    <a:pt x="2874" y="549"/>
                    <a:pt x="2861" y="473"/>
                  </a:cubicBezTo>
                  <a:cubicBezTo>
                    <a:pt x="2853" y="435"/>
                    <a:pt x="2840" y="362"/>
                    <a:pt x="2785" y="282"/>
                  </a:cubicBezTo>
                  <a:cubicBezTo>
                    <a:pt x="2730" y="205"/>
                    <a:pt x="2624" y="121"/>
                    <a:pt x="2488" y="70"/>
                  </a:cubicBezTo>
                  <a:cubicBezTo>
                    <a:pt x="2352" y="14"/>
                    <a:pt x="2182" y="6"/>
                    <a:pt x="1995" y="2"/>
                  </a:cubicBezTo>
                  <a:cubicBezTo>
                    <a:pt x="1952" y="1"/>
                    <a:pt x="1908" y="0"/>
                    <a:pt x="1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1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896" y="64"/>
                    <a:pt x="858" y="85"/>
                    <a:pt x="815" y="119"/>
                  </a:cubicBezTo>
                  <a:cubicBezTo>
                    <a:pt x="769" y="157"/>
                    <a:pt x="701" y="225"/>
                    <a:pt x="650" y="327"/>
                  </a:cubicBezTo>
                  <a:cubicBezTo>
                    <a:pt x="595" y="433"/>
                    <a:pt x="561" y="573"/>
                    <a:pt x="544" y="739"/>
                  </a:cubicBezTo>
                  <a:cubicBezTo>
                    <a:pt x="527" y="909"/>
                    <a:pt x="531" y="1108"/>
                    <a:pt x="527" y="1320"/>
                  </a:cubicBezTo>
                  <a:cubicBezTo>
                    <a:pt x="523" y="1537"/>
                    <a:pt x="527" y="1770"/>
                    <a:pt x="527" y="2016"/>
                  </a:cubicBezTo>
                  <a:cubicBezTo>
                    <a:pt x="540" y="2517"/>
                    <a:pt x="561" y="3073"/>
                    <a:pt x="595" y="3663"/>
                  </a:cubicBezTo>
                  <a:cubicBezTo>
                    <a:pt x="624" y="4253"/>
                    <a:pt x="663" y="4873"/>
                    <a:pt x="688" y="5492"/>
                  </a:cubicBezTo>
                  <a:cubicBezTo>
                    <a:pt x="709" y="6116"/>
                    <a:pt x="718" y="6740"/>
                    <a:pt x="697" y="7330"/>
                  </a:cubicBezTo>
                  <a:cubicBezTo>
                    <a:pt x="680" y="7925"/>
                    <a:pt x="620" y="8485"/>
                    <a:pt x="544" y="8977"/>
                  </a:cubicBezTo>
                  <a:cubicBezTo>
                    <a:pt x="472" y="9478"/>
                    <a:pt x="366" y="9902"/>
                    <a:pt x="281" y="10238"/>
                  </a:cubicBezTo>
                  <a:cubicBezTo>
                    <a:pt x="196" y="10577"/>
                    <a:pt x="132" y="10823"/>
                    <a:pt x="98" y="10951"/>
                  </a:cubicBezTo>
                  <a:cubicBezTo>
                    <a:pt x="85" y="11002"/>
                    <a:pt x="77" y="11044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1"/>
            <p:cNvSpPr/>
            <p:nvPr/>
          </p:nvSpPr>
          <p:spPr>
            <a:xfrm>
              <a:off x="8770420" y="3461906"/>
              <a:ext cx="328425" cy="127970"/>
            </a:xfrm>
            <a:custGeom>
              <a:avLst/>
              <a:gdLst/>
              <a:ahLst/>
              <a:cxnLst/>
              <a:rect l="l" t="t" r="r" b="b"/>
              <a:pathLst>
                <a:path w="1758" h="685" extrusionOk="0">
                  <a:moveTo>
                    <a:pt x="365" y="1"/>
                  </a:moveTo>
                  <a:cubicBezTo>
                    <a:pt x="211" y="1"/>
                    <a:pt x="98" y="18"/>
                    <a:pt x="51" y="18"/>
                  </a:cubicBezTo>
                  <a:cubicBezTo>
                    <a:pt x="41" y="20"/>
                    <a:pt x="31" y="21"/>
                    <a:pt x="23" y="21"/>
                  </a:cubicBezTo>
                  <a:cubicBezTo>
                    <a:pt x="14" y="21"/>
                    <a:pt x="7" y="20"/>
                    <a:pt x="1" y="18"/>
                  </a:cubicBezTo>
                  <a:lnTo>
                    <a:pt x="1" y="18"/>
                  </a:lnTo>
                  <a:cubicBezTo>
                    <a:pt x="51" y="78"/>
                    <a:pt x="111" y="137"/>
                    <a:pt x="183" y="205"/>
                  </a:cubicBezTo>
                  <a:cubicBezTo>
                    <a:pt x="361" y="362"/>
                    <a:pt x="616" y="523"/>
                    <a:pt x="900" y="604"/>
                  </a:cubicBezTo>
                  <a:cubicBezTo>
                    <a:pt x="1064" y="654"/>
                    <a:pt x="1238" y="684"/>
                    <a:pt x="1397" y="684"/>
                  </a:cubicBezTo>
                  <a:cubicBezTo>
                    <a:pt x="1510" y="684"/>
                    <a:pt x="1614" y="669"/>
                    <a:pt x="1703" y="634"/>
                  </a:cubicBezTo>
                  <a:cubicBezTo>
                    <a:pt x="1724" y="625"/>
                    <a:pt x="1741" y="617"/>
                    <a:pt x="1758" y="608"/>
                  </a:cubicBezTo>
                  <a:cubicBezTo>
                    <a:pt x="1745" y="566"/>
                    <a:pt x="1707" y="447"/>
                    <a:pt x="1571" y="349"/>
                  </a:cubicBezTo>
                  <a:cubicBezTo>
                    <a:pt x="1507" y="298"/>
                    <a:pt x="1418" y="252"/>
                    <a:pt x="1325" y="205"/>
                  </a:cubicBezTo>
                  <a:cubicBezTo>
                    <a:pt x="1227" y="163"/>
                    <a:pt x="1125" y="124"/>
                    <a:pt x="1019" y="90"/>
                  </a:cubicBezTo>
                  <a:cubicBezTo>
                    <a:pt x="811" y="27"/>
                    <a:pt x="590" y="1"/>
                    <a:pt x="412" y="1"/>
                  </a:cubicBezTo>
                  <a:cubicBezTo>
                    <a:pt x="396" y="1"/>
                    <a:pt x="380" y="1"/>
                    <a:pt x="36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1"/>
            <p:cNvSpPr/>
            <p:nvPr/>
          </p:nvSpPr>
          <p:spPr>
            <a:xfrm>
              <a:off x="8320003" y="3589689"/>
              <a:ext cx="748017" cy="1502013"/>
            </a:xfrm>
            <a:custGeom>
              <a:avLst/>
              <a:gdLst/>
              <a:ahLst/>
              <a:cxnLst/>
              <a:rect l="l" t="t" r="r" b="b"/>
              <a:pathLst>
                <a:path w="4004" h="8040" extrusionOk="0">
                  <a:moveTo>
                    <a:pt x="3159" y="1"/>
                  </a:moveTo>
                  <a:lnTo>
                    <a:pt x="3159" y="1"/>
                  </a:lnTo>
                  <a:cubicBezTo>
                    <a:pt x="3167" y="18"/>
                    <a:pt x="3167" y="94"/>
                    <a:pt x="3150" y="336"/>
                  </a:cubicBezTo>
                  <a:cubicBezTo>
                    <a:pt x="3146" y="383"/>
                    <a:pt x="3146" y="455"/>
                    <a:pt x="3133" y="540"/>
                  </a:cubicBezTo>
                  <a:cubicBezTo>
                    <a:pt x="3125" y="629"/>
                    <a:pt x="3108" y="735"/>
                    <a:pt x="3095" y="858"/>
                  </a:cubicBezTo>
                  <a:cubicBezTo>
                    <a:pt x="3086" y="917"/>
                    <a:pt x="3078" y="985"/>
                    <a:pt x="3069" y="1053"/>
                  </a:cubicBezTo>
                  <a:cubicBezTo>
                    <a:pt x="3057" y="1121"/>
                    <a:pt x="3044" y="1193"/>
                    <a:pt x="3031" y="1270"/>
                  </a:cubicBezTo>
                  <a:cubicBezTo>
                    <a:pt x="3006" y="1418"/>
                    <a:pt x="2976" y="1584"/>
                    <a:pt x="2938" y="1758"/>
                  </a:cubicBezTo>
                  <a:cubicBezTo>
                    <a:pt x="2789" y="2454"/>
                    <a:pt x="2547" y="3307"/>
                    <a:pt x="2208" y="4135"/>
                  </a:cubicBezTo>
                  <a:cubicBezTo>
                    <a:pt x="1877" y="4962"/>
                    <a:pt x="1469" y="5765"/>
                    <a:pt x="1092" y="6401"/>
                  </a:cubicBezTo>
                  <a:cubicBezTo>
                    <a:pt x="722" y="7038"/>
                    <a:pt x="387" y="7509"/>
                    <a:pt x="247" y="7713"/>
                  </a:cubicBezTo>
                  <a:lnTo>
                    <a:pt x="243" y="7717"/>
                  </a:lnTo>
                  <a:lnTo>
                    <a:pt x="238" y="7721"/>
                  </a:lnTo>
                  <a:cubicBezTo>
                    <a:pt x="204" y="7768"/>
                    <a:pt x="196" y="7781"/>
                    <a:pt x="183" y="7798"/>
                  </a:cubicBezTo>
                  <a:cubicBezTo>
                    <a:pt x="81" y="7938"/>
                    <a:pt x="30" y="8001"/>
                    <a:pt x="1" y="8031"/>
                  </a:cubicBezTo>
                  <a:cubicBezTo>
                    <a:pt x="22" y="8035"/>
                    <a:pt x="43" y="8035"/>
                    <a:pt x="69" y="8040"/>
                  </a:cubicBezTo>
                  <a:cubicBezTo>
                    <a:pt x="103" y="8040"/>
                    <a:pt x="145" y="8035"/>
                    <a:pt x="187" y="8031"/>
                  </a:cubicBezTo>
                  <a:cubicBezTo>
                    <a:pt x="217" y="7997"/>
                    <a:pt x="285" y="7933"/>
                    <a:pt x="408" y="7815"/>
                  </a:cubicBezTo>
                  <a:cubicBezTo>
                    <a:pt x="552" y="7675"/>
                    <a:pt x="968" y="7276"/>
                    <a:pt x="1414" y="6669"/>
                  </a:cubicBezTo>
                  <a:cubicBezTo>
                    <a:pt x="1639" y="6367"/>
                    <a:pt x="1872" y="6015"/>
                    <a:pt x="2093" y="5624"/>
                  </a:cubicBezTo>
                  <a:cubicBezTo>
                    <a:pt x="2310" y="5234"/>
                    <a:pt x="2513" y="4814"/>
                    <a:pt x="2696" y="4381"/>
                  </a:cubicBezTo>
                  <a:cubicBezTo>
                    <a:pt x="2874" y="3944"/>
                    <a:pt x="3044" y="3507"/>
                    <a:pt x="3192" y="3082"/>
                  </a:cubicBezTo>
                  <a:cubicBezTo>
                    <a:pt x="3341" y="2662"/>
                    <a:pt x="3464" y="2254"/>
                    <a:pt x="3566" y="1894"/>
                  </a:cubicBezTo>
                  <a:cubicBezTo>
                    <a:pt x="3774" y="1164"/>
                    <a:pt x="3889" y="603"/>
                    <a:pt x="3931" y="408"/>
                  </a:cubicBezTo>
                  <a:cubicBezTo>
                    <a:pt x="3973" y="209"/>
                    <a:pt x="3990" y="128"/>
                    <a:pt x="4003" y="98"/>
                  </a:cubicBezTo>
                  <a:lnTo>
                    <a:pt x="4003" y="98"/>
                  </a:lnTo>
                  <a:cubicBezTo>
                    <a:pt x="3938" y="111"/>
                    <a:pt x="3869" y="117"/>
                    <a:pt x="3799" y="117"/>
                  </a:cubicBezTo>
                  <a:cubicBezTo>
                    <a:pt x="3778" y="117"/>
                    <a:pt x="3757" y="116"/>
                    <a:pt x="3736" y="115"/>
                  </a:cubicBezTo>
                  <a:cubicBezTo>
                    <a:pt x="3587" y="111"/>
                    <a:pt x="3430" y="86"/>
                    <a:pt x="3277" y="39"/>
                  </a:cubicBezTo>
                  <a:cubicBezTo>
                    <a:pt x="3239" y="26"/>
                    <a:pt x="3201" y="13"/>
                    <a:pt x="3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1"/>
            <p:cNvSpPr/>
            <p:nvPr/>
          </p:nvSpPr>
          <p:spPr>
            <a:xfrm>
              <a:off x="8284321" y="3352057"/>
              <a:ext cx="920076" cy="1737216"/>
            </a:xfrm>
            <a:custGeom>
              <a:avLst/>
              <a:gdLst/>
              <a:ahLst/>
              <a:cxnLst/>
              <a:rect l="l" t="t" r="r" b="b"/>
              <a:pathLst>
                <a:path w="4925" h="9299" extrusionOk="0">
                  <a:moveTo>
                    <a:pt x="2861" y="0"/>
                  </a:moveTo>
                  <a:cubicBezTo>
                    <a:pt x="2775" y="0"/>
                    <a:pt x="2705" y="7"/>
                    <a:pt x="2653" y="16"/>
                  </a:cubicBezTo>
                  <a:cubicBezTo>
                    <a:pt x="2433" y="46"/>
                    <a:pt x="2327" y="110"/>
                    <a:pt x="2276" y="148"/>
                  </a:cubicBezTo>
                  <a:cubicBezTo>
                    <a:pt x="2254" y="165"/>
                    <a:pt x="2242" y="173"/>
                    <a:pt x="2233" y="182"/>
                  </a:cubicBezTo>
                  <a:cubicBezTo>
                    <a:pt x="2233" y="186"/>
                    <a:pt x="2229" y="186"/>
                    <a:pt x="2229" y="190"/>
                  </a:cubicBezTo>
                  <a:cubicBezTo>
                    <a:pt x="2204" y="233"/>
                    <a:pt x="2161" y="309"/>
                    <a:pt x="2114" y="454"/>
                  </a:cubicBezTo>
                  <a:cubicBezTo>
                    <a:pt x="2085" y="547"/>
                    <a:pt x="2034" y="725"/>
                    <a:pt x="2013" y="971"/>
                  </a:cubicBezTo>
                  <a:cubicBezTo>
                    <a:pt x="1987" y="1222"/>
                    <a:pt x="1996" y="1536"/>
                    <a:pt x="2000" y="1905"/>
                  </a:cubicBezTo>
                  <a:cubicBezTo>
                    <a:pt x="2000" y="2635"/>
                    <a:pt x="1970" y="3556"/>
                    <a:pt x="1771" y="4477"/>
                  </a:cubicBezTo>
                  <a:cubicBezTo>
                    <a:pt x="1720" y="4706"/>
                    <a:pt x="1660" y="4936"/>
                    <a:pt x="1588" y="5161"/>
                  </a:cubicBezTo>
                  <a:cubicBezTo>
                    <a:pt x="1516" y="5381"/>
                    <a:pt x="1435" y="5602"/>
                    <a:pt x="1355" y="5814"/>
                  </a:cubicBezTo>
                  <a:cubicBezTo>
                    <a:pt x="1193" y="6243"/>
                    <a:pt x="1024" y="6650"/>
                    <a:pt x="862" y="7020"/>
                  </a:cubicBezTo>
                  <a:cubicBezTo>
                    <a:pt x="540" y="7758"/>
                    <a:pt x="281" y="8365"/>
                    <a:pt x="128" y="8696"/>
                  </a:cubicBezTo>
                  <a:lnTo>
                    <a:pt x="124" y="8705"/>
                  </a:lnTo>
                  <a:cubicBezTo>
                    <a:pt x="52" y="8853"/>
                    <a:pt x="35" y="8925"/>
                    <a:pt x="26" y="8976"/>
                  </a:cubicBezTo>
                  <a:cubicBezTo>
                    <a:pt x="1" y="9129"/>
                    <a:pt x="52" y="9214"/>
                    <a:pt x="73" y="9261"/>
                  </a:cubicBezTo>
                  <a:cubicBezTo>
                    <a:pt x="73" y="9261"/>
                    <a:pt x="77" y="9265"/>
                    <a:pt x="77" y="9265"/>
                  </a:cubicBezTo>
                  <a:cubicBezTo>
                    <a:pt x="86" y="9269"/>
                    <a:pt x="98" y="9273"/>
                    <a:pt x="115" y="9282"/>
                  </a:cubicBezTo>
                  <a:cubicBezTo>
                    <a:pt x="128" y="9286"/>
                    <a:pt x="149" y="9290"/>
                    <a:pt x="170" y="9299"/>
                  </a:cubicBezTo>
                  <a:cubicBezTo>
                    <a:pt x="179" y="9278"/>
                    <a:pt x="196" y="9248"/>
                    <a:pt x="226" y="9201"/>
                  </a:cubicBezTo>
                  <a:cubicBezTo>
                    <a:pt x="226" y="9193"/>
                    <a:pt x="226" y="9184"/>
                    <a:pt x="230" y="9171"/>
                  </a:cubicBezTo>
                  <a:cubicBezTo>
                    <a:pt x="230" y="9125"/>
                    <a:pt x="238" y="9040"/>
                    <a:pt x="277" y="8900"/>
                  </a:cubicBezTo>
                  <a:cubicBezTo>
                    <a:pt x="302" y="8802"/>
                    <a:pt x="357" y="8620"/>
                    <a:pt x="468" y="8386"/>
                  </a:cubicBezTo>
                  <a:cubicBezTo>
                    <a:pt x="574" y="8149"/>
                    <a:pt x="735" y="7864"/>
                    <a:pt x="905" y="7537"/>
                  </a:cubicBezTo>
                  <a:cubicBezTo>
                    <a:pt x="1070" y="7206"/>
                    <a:pt x="1249" y="6833"/>
                    <a:pt x="1406" y="6425"/>
                  </a:cubicBezTo>
                  <a:cubicBezTo>
                    <a:pt x="1563" y="6018"/>
                    <a:pt x="1711" y="5581"/>
                    <a:pt x="1834" y="5139"/>
                  </a:cubicBezTo>
                  <a:cubicBezTo>
                    <a:pt x="1957" y="4694"/>
                    <a:pt x="2063" y="4248"/>
                    <a:pt x="2153" y="3819"/>
                  </a:cubicBezTo>
                  <a:cubicBezTo>
                    <a:pt x="2237" y="3386"/>
                    <a:pt x="2305" y="2979"/>
                    <a:pt x="2361" y="2614"/>
                  </a:cubicBezTo>
                  <a:cubicBezTo>
                    <a:pt x="2471" y="1880"/>
                    <a:pt x="2530" y="1324"/>
                    <a:pt x="2560" y="1128"/>
                  </a:cubicBezTo>
                  <a:cubicBezTo>
                    <a:pt x="2598" y="827"/>
                    <a:pt x="2611" y="785"/>
                    <a:pt x="2619" y="785"/>
                  </a:cubicBezTo>
                  <a:cubicBezTo>
                    <a:pt x="2632" y="785"/>
                    <a:pt x="2632" y="840"/>
                    <a:pt x="2611" y="1128"/>
                  </a:cubicBezTo>
                  <a:cubicBezTo>
                    <a:pt x="2594" y="1324"/>
                    <a:pt x="2543" y="1884"/>
                    <a:pt x="2437" y="2618"/>
                  </a:cubicBezTo>
                  <a:cubicBezTo>
                    <a:pt x="2382" y="2983"/>
                    <a:pt x="2314" y="3395"/>
                    <a:pt x="2229" y="3828"/>
                  </a:cubicBezTo>
                  <a:cubicBezTo>
                    <a:pt x="2144" y="4256"/>
                    <a:pt x="2038" y="4706"/>
                    <a:pt x="1915" y="5152"/>
                  </a:cubicBezTo>
                  <a:cubicBezTo>
                    <a:pt x="1788" y="5598"/>
                    <a:pt x="1639" y="6039"/>
                    <a:pt x="1482" y="6447"/>
                  </a:cubicBezTo>
                  <a:cubicBezTo>
                    <a:pt x="1321" y="6858"/>
                    <a:pt x="1142" y="7236"/>
                    <a:pt x="973" y="7563"/>
                  </a:cubicBezTo>
                  <a:cubicBezTo>
                    <a:pt x="799" y="7894"/>
                    <a:pt x="637" y="8174"/>
                    <a:pt x="527" y="8407"/>
                  </a:cubicBezTo>
                  <a:cubicBezTo>
                    <a:pt x="417" y="8637"/>
                    <a:pt x="357" y="8815"/>
                    <a:pt x="328" y="8908"/>
                  </a:cubicBezTo>
                  <a:cubicBezTo>
                    <a:pt x="294" y="9023"/>
                    <a:pt x="277" y="9095"/>
                    <a:pt x="264" y="9142"/>
                  </a:cubicBezTo>
                  <a:cubicBezTo>
                    <a:pt x="281" y="9112"/>
                    <a:pt x="302" y="9082"/>
                    <a:pt x="328" y="9044"/>
                  </a:cubicBezTo>
                  <a:cubicBezTo>
                    <a:pt x="340" y="9027"/>
                    <a:pt x="353" y="9010"/>
                    <a:pt x="387" y="8959"/>
                  </a:cubicBezTo>
                  <a:lnTo>
                    <a:pt x="391" y="8955"/>
                  </a:lnTo>
                  <a:cubicBezTo>
                    <a:pt x="527" y="8743"/>
                    <a:pt x="854" y="8272"/>
                    <a:pt x="1219" y="7635"/>
                  </a:cubicBezTo>
                  <a:cubicBezTo>
                    <a:pt x="1592" y="6998"/>
                    <a:pt x="1996" y="6196"/>
                    <a:pt x="2327" y="5377"/>
                  </a:cubicBezTo>
                  <a:cubicBezTo>
                    <a:pt x="2662" y="4554"/>
                    <a:pt x="2904" y="3705"/>
                    <a:pt x="3057" y="3017"/>
                  </a:cubicBezTo>
                  <a:cubicBezTo>
                    <a:pt x="3074" y="2932"/>
                    <a:pt x="3095" y="2847"/>
                    <a:pt x="3112" y="2767"/>
                  </a:cubicBezTo>
                  <a:cubicBezTo>
                    <a:pt x="3125" y="2686"/>
                    <a:pt x="3142" y="2610"/>
                    <a:pt x="3154" y="2533"/>
                  </a:cubicBezTo>
                  <a:cubicBezTo>
                    <a:pt x="3167" y="2457"/>
                    <a:pt x="3180" y="2385"/>
                    <a:pt x="3192" y="2317"/>
                  </a:cubicBezTo>
                  <a:cubicBezTo>
                    <a:pt x="3205" y="2253"/>
                    <a:pt x="3209" y="2185"/>
                    <a:pt x="3222" y="2126"/>
                  </a:cubicBezTo>
                  <a:cubicBezTo>
                    <a:pt x="3239" y="2003"/>
                    <a:pt x="3256" y="1901"/>
                    <a:pt x="3265" y="1812"/>
                  </a:cubicBezTo>
                  <a:cubicBezTo>
                    <a:pt x="3277" y="1723"/>
                    <a:pt x="3286" y="1655"/>
                    <a:pt x="3290" y="1608"/>
                  </a:cubicBezTo>
                  <a:cubicBezTo>
                    <a:pt x="3320" y="1341"/>
                    <a:pt x="3337" y="1277"/>
                    <a:pt x="3345" y="1268"/>
                  </a:cubicBezTo>
                  <a:cubicBezTo>
                    <a:pt x="3091" y="1171"/>
                    <a:pt x="2870" y="1022"/>
                    <a:pt x="2713" y="874"/>
                  </a:cubicBezTo>
                  <a:cubicBezTo>
                    <a:pt x="2530" y="704"/>
                    <a:pt x="2428" y="538"/>
                    <a:pt x="2399" y="479"/>
                  </a:cubicBezTo>
                  <a:cubicBezTo>
                    <a:pt x="2356" y="386"/>
                    <a:pt x="2361" y="373"/>
                    <a:pt x="2373" y="364"/>
                  </a:cubicBezTo>
                  <a:cubicBezTo>
                    <a:pt x="2376" y="362"/>
                    <a:pt x="2379" y="361"/>
                    <a:pt x="2383" y="361"/>
                  </a:cubicBezTo>
                  <a:cubicBezTo>
                    <a:pt x="2397" y="361"/>
                    <a:pt x="2419" y="377"/>
                    <a:pt x="2462" y="437"/>
                  </a:cubicBezTo>
                  <a:cubicBezTo>
                    <a:pt x="2484" y="458"/>
                    <a:pt x="2522" y="509"/>
                    <a:pt x="2573" y="572"/>
                  </a:cubicBezTo>
                  <a:cubicBezTo>
                    <a:pt x="2577" y="560"/>
                    <a:pt x="2598" y="547"/>
                    <a:pt x="2641" y="530"/>
                  </a:cubicBezTo>
                  <a:cubicBezTo>
                    <a:pt x="2687" y="517"/>
                    <a:pt x="2823" y="483"/>
                    <a:pt x="3010" y="479"/>
                  </a:cubicBezTo>
                  <a:cubicBezTo>
                    <a:pt x="3033" y="478"/>
                    <a:pt x="3057" y="477"/>
                    <a:pt x="3081" y="477"/>
                  </a:cubicBezTo>
                  <a:cubicBezTo>
                    <a:pt x="3254" y="477"/>
                    <a:pt x="3458" y="504"/>
                    <a:pt x="3655" y="564"/>
                  </a:cubicBezTo>
                  <a:cubicBezTo>
                    <a:pt x="3765" y="598"/>
                    <a:pt x="3876" y="636"/>
                    <a:pt x="3973" y="687"/>
                  </a:cubicBezTo>
                  <a:cubicBezTo>
                    <a:pt x="4071" y="738"/>
                    <a:pt x="4164" y="789"/>
                    <a:pt x="4241" y="848"/>
                  </a:cubicBezTo>
                  <a:cubicBezTo>
                    <a:pt x="4317" y="912"/>
                    <a:pt x="4372" y="980"/>
                    <a:pt x="4402" y="1043"/>
                  </a:cubicBezTo>
                  <a:cubicBezTo>
                    <a:pt x="4419" y="1086"/>
                    <a:pt x="4428" y="1120"/>
                    <a:pt x="4432" y="1150"/>
                  </a:cubicBezTo>
                  <a:cubicBezTo>
                    <a:pt x="4470" y="1116"/>
                    <a:pt x="4500" y="1082"/>
                    <a:pt x="4525" y="1048"/>
                  </a:cubicBezTo>
                  <a:cubicBezTo>
                    <a:pt x="4568" y="984"/>
                    <a:pt x="4580" y="929"/>
                    <a:pt x="4585" y="899"/>
                  </a:cubicBezTo>
                  <a:cubicBezTo>
                    <a:pt x="4593" y="857"/>
                    <a:pt x="4593" y="827"/>
                    <a:pt x="4597" y="814"/>
                  </a:cubicBezTo>
                  <a:cubicBezTo>
                    <a:pt x="4602" y="797"/>
                    <a:pt x="4606" y="789"/>
                    <a:pt x="4610" y="789"/>
                  </a:cubicBezTo>
                  <a:cubicBezTo>
                    <a:pt x="4619" y="789"/>
                    <a:pt x="4627" y="789"/>
                    <a:pt x="4640" y="806"/>
                  </a:cubicBezTo>
                  <a:cubicBezTo>
                    <a:pt x="4648" y="823"/>
                    <a:pt x="4661" y="852"/>
                    <a:pt x="4661" y="908"/>
                  </a:cubicBezTo>
                  <a:cubicBezTo>
                    <a:pt x="4661" y="942"/>
                    <a:pt x="4657" y="1014"/>
                    <a:pt x="4606" y="1099"/>
                  </a:cubicBezTo>
                  <a:cubicBezTo>
                    <a:pt x="4563" y="1179"/>
                    <a:pt x="4474" y="1273"/>
                    <a:pt x="4347" y="1324"/>
                  </a:cubicBezTo>
                  <a:cubicBezTo>
                    <a:pt x="4305" y="1341"/>
                    <a:pt x="4258" y="1353"/>
                    <a:pt x="4211" y="1366"/>
                  </a:cubicBezTo>
                  <a:cubicBezTo>
                    <a:pt x="4215" y="1392"/>
                    <a:pt x="4207" y="1472"/>
                    <a:pt x="4173" y="1684"/>
                  </a:cubicBezTo>
                  <a:cubicBezTo>
                    <a:pt x="4143" y="1884"/>
                    <a:pt x="4033" y="2448"/>
                    <a:pt x="3833" y="3178"/>
                  </a:cubicBezTo>
                  <a:cubicBezTo>
                    <a:pt x="3732" y="3543"/>
                    <a:pt x="3604" y="3951"/>
                    <a:pt x="3460" y="4375"/>
                  </a:cubicBezTo>
                  <a:cubicBezTo>
                    <a:pt x="3311" y="4800"/>
                    <a:pt x="3146" y="5241"/>
                    <a:pt x="2963" y="5678"/>
                  </a:cubicBezTo>
                  <a:cubicBezTo>
                    <a:pt x="2785" y="6111"/>
                    <a:pt x="2577" y="6540"/>
                    <a:pt x="2356" y="6930"/>
                  </a:cubicBezTo>
                  <a:cubicBezTo>
                    <a:pt x="2136" y="7321"/>
                    <a:pt x="1898" y="7677"/>
                    <a:pt x="1669" y="7983"/>
                  </a:cubicBezTo>
                  <a:cubicBezTo>
                    <a:pt x="1215" y="8590"/>
                    <a:pt x="790" y="8985"/>
                    <a:pt x="637" y="9121"/>
                  </a:cubicBezTo>
                  <a:cubicBezTo>
                    <a:pt x="544" y="9201"/>
                    <a:pt x="476" y="9256"/>
                    <a:pt x="438" y="9290"/>
                  </a:cubicBezTo>
                  <a:cubicBezTo>
                    <a:pt x="459" y="9282"/>
                    <a:pt x="480" y="9273"/>
                    <a:pt x="502" y="9265"/>
                  </a:cubicBezTo>
                  <a:cubicBezTo>
                    <a:pt x="569" y="9239"/>
                    <a:pt x="659" y="9188"/>
                    <a:pt x="769" y="9108"/>
                  </a:cubicBezTo>
                  <a:cubicBezTo>
                    <a:pt x="824" y="9065"/>
                    <a:pt x="879" y="9014"/>
                    <a:pt x="943" y="8964"/>
                  </a:cubicBezTo>
                  <a:cubicBezTo>
                    <a:pt x="1007" y="8908"/>
                    <a:pt x="1079" y="8853"/>
                    <a:pt x="1147" y="8785"/>
                  </a:cubicBezTo>
                  <a:cubicBezTo>
                    <a:pt x="1431" y="8526"/>
                    <a:pt x="1766" y="8166"/>
                    <a:pt x="2089" y="7716"/>
                  </a:cubicBezTo>
                  <a:cubicBezTo>
                    <a:pt x="2254" y="7491"/>
                    <a:pt x="2416" y="7245"/>
                    <a:pt x="2573" y="6977"/>
                  </a:cubicBezTo>
                  <a:cubicBezTo>
                    <a:pt x="2730" y="6714"/>
                    <a:pt x="2883" y="6430"/>
                    <a:pt x="3031" y="6137"/>
                  </a:cubicBezTo>
                  <a:cubicBezTo>
                    <a:pt x="3328" y="5547"/>
                    <a:pt x="3604" y="4906"/>
                    <a:pt x="3872" y="4265"/>
                  </a:cubicBezTo>
                  <a:cubicBezTo>
                    <a:pt x="4139" y="3624"/>
                    <a:pt x="4394" y="2975"/>
                    <a:pt x="4627" y="2355"/>
                  </a:cubicBezTo>
                  <a:cubicBezTo>
                    <a:pt x="4742" y="2045"/>
                    <a:pt x="4861" y="1744"/>
                    <a:pt x="4899" y="1447"/>
                  </a:cubicBezTo>
                  <a:cubicBezTo>
                    <a:pt x="4920" y="1298"/>
                    <a:pt x="4924" y="1150"/>
                    <a:pt x="4894" y="1014"/>
                  </a:cubicBezTo>
                  <a:cubicBezTo>
                    <a:pt x="4865" y="878"/>
                    <a:pt x="4805" y="751"/>
                    <a:pt x="4720" y="653"/>
                  </a:cubicBezTo>
                  <a:cubicBezTo>
                    <a:pt x="4631" y="551"/>
                    <a:pt x="4525" y="475"/>
                    <a:pt x="4415" y="411"/>
                  </a:cubicBezTo>
                  <a:cubicBezTo>
                    <a:pt x="4305" y="347"/>
                    <a:pt x="4190" y="296"/>
                    <a:pt x="4080" y="258"/>
                  </a:cubicBezTo>
                  <a:cubicBezTo>
                    <a:pt x="3859" y="173"/>
                    <a:pt x="3647" y="110"/>
                    <a:pt x="3460" y="72"/>
                  </a:cubicBezTo>
                  <a:cubicBezTo>
                    <a:pt x="3273" y="29"/>
                    <a:pt x="3103" y="12"/>
                    <a:pt x="2968" y="4"/>
                  </a:cubicBezTo>
                  <a:cubicBezTo>
                    <a:pt x="2930" y="1"/>
                    <a:pt x="2894" y="0"/>
                    <a:pt x="2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1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1032" y="166"/>
                    <a:pt x="1155" y="446"/>
                    <a:pt x="1057" y="1057"/>
                  </a:cubicBezTo>
                  <a:cubicBezTo>
                    <a:pt x="900" y="2025"/>
                    <a:pt x="849" y="2823"/>
                    <a:pt x="858" y="3502"/>
                  </a:cubicBezTo>
                  <a:cubicBezTo>
                    <a:pt x="866" y="4177"/>
                    <a:pt x="1053" y="6779"/>
                    <a:pt x="985" y="7182"/>
                  </a:cubicBezTo>
                  <a:cubicBezTo>
                    <a:pt x="922" y="7581"/>
                    <a:pt x="756" y="8616"/>
                    <a:pt x="735" y="8871"/>
                  </a:cubicBezTo>
                  <a:cubicBezTo>
                    <a:pt x="714" y="9121"/>
                    <a:pt x="395" y="10548"/>
                    <a:pt x="306" y="10768"/>
                  </a:cubicBezTo>
                  <a:cubicBezTo>
                    <a:pt x="268" y="10862"/>
                    <a:pt x="166" y="10980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1"/>
            <p:cNvSpPr/>
            <p:nvPr/>
          </p:nvSpPr>
          <p:spPr>
            <a:xfrm>
              <a:off x="7467556" y="3453686"/>
              <a:ext cx="428373" cy="1367691"/>
            </a:xfrm>
            <a:custGeom>
              <a:avLst/>
              <a:gdLst/>
              <a:ahLst/>
              <a:cxnLst/>
              <a:rect l="l" t="t" r="r" b="b"/>
              <a:pathLst>
                <a:path w="2293" h="7321" extrusionOk="0">
                  <a:moveTo>
                    <a:pt x="292" y="0"/>
                  </a:moveTo>
                  <a:cubicBezTo>
                    <a:pt x="263" y="0"/>
                    <a:pt x="234" y="5"/>
                    <a:pt x="209" y="11"/>
                  </a:cubicBezTo>
                  <a:cubicBezTo>
                    <a:pt x="196" y="16"/>
                    <a:pt x="188" y="20"/>
                    <a:pt x="179" y="24"/>
                  </a:cubicBezTo>
                  <a:cubicBezTo>
                    <a:pt x="179" y="198"/>
                    <a:pt x="171" y="648"/>
                    <a:pt x="99" y="1544"/>
                  </a:cubicBezTo>
                  <a:cubicBezTo>
                    <a:pt x="1" y="2774"/>
                    <a:pt x="336" y="5215"/>
                    <a:pt x="756" y="5779"/>
                  </a:cubicBezTo>
                  <a:cubicBezTo>
                    <a:pt x="1177" y="6340"/>
                    <a:pt x="2068" y="7235"/>
                    <a:pt x="2068" y="7235"/>
                  </a:cubicBezTo>
                  <a:lnTo>
                    <a:pt x="2293" y="7320"/>
                  </a:lnTo>
                  <a:cubicBezTo>
                    <a:pt x="2238" y="7261"/>
                    <a:pt x="2183" y="7201"/>
                    <a:pt x="2123" y="7138"/>
                  </a:cubicBezTo>
                  <a:cubicBezTo>
                    <a:pt x="1818" y="6802"/>
                    <a:pt x="1465" y="6425"/>
                    <a:pt x="1151" y="5975"/>
                  </a:cubicBezTo>
                  <a:cubicBezTo>
                    <a:pt x="994" y="5750"/>
                    <a:pt x="858" y="5499"/>
                    <a:pt x="748" y="5240"/>
                  </a:cubicBezTo>
                  <a:cubicBezTo>
                    <a:pt x="638" y="4977"/>
                    <a:pt x="548" y="4701"/>
                    <a:pt x="485" y="4426"/>
                  </a:cubicBezTo>
                  <a:cubicBezTo>
                    <a:pt x="349" y="3865"/>
                    <a:pt x="302" y="3288"/>
                    <a:pt x="315" y="2745"/>
                  </a:cubicBezTo>
                  <a:cubicBezTo>
                    <a:pt x="324" y="2201"/>
                    <a:pt x="383" y="1688"/>
                    <a:pt x="451" y="1238"/>
                  </a:cubicBezTo>
                  <a:cubicBezTo>
                    <a:pt x="489" y="1009"/>
                    <a:pt x="527" y="797"/>
                    <a:pt x="561" y="606"/>
                  </a:cubicBezTo>
                  <a:cubicBezTo>
                    <a:pt x="595" y="419"/>
                    <a:pt x="595" y="236"/>
                    <a:pt x="523" y="117"/>
                  </a:cubicBezTo>
                  <a:cubicBezTo>
                    <a:pt x="485" y="62"/>
                    <a:pt x="430" y="24"/>
                    <a:pt x="370" y="11"/>
                  </a:cubicBezTo>
                  <a:cubicBezTo>
                    <a:pt x="345" y="3"/>
                    <a:pt x="318" y="0"/>
                    <a:pt x="292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1"/>
            <p:cNvSpPr/>
            <p:nvPr/>
          </p:nvSpPr>
          <p:spPr>
            <a:xfrm>
              <a:off x="8263024" y="3357475"/>
              <a:ext cx="962671" cy="1745996"/>
            </a:xfrm>
            <a:custGeom>
              <a:avLst/>
              <a:gdLst/>
              <a:ahLst/>
              <a:cxnLst/>
              <a:rect l="l" t="t" r="r" b="b"/>
              <a:pathLst>
                <a:path w="5153" h="9346" extrusionOk="0">
                  <a:moveTo>
                    <a:pt x="3824" y="0"/>
                  </a:moveTo>
                  <a:cubicBezTo>
                    <a:pt x="3824" y="26"/>
                    <a:pt x="3824" y="59"/>
                    <a:pt x="3824" y="106"/>
                  </a:cubicBezTo>
                  <a:cubicBezTo>
                    <a:pt x="3820" y="204"/>
                    <a:pt x="3816" y="357"/>
                    <a:pt x="3807" y="548"/>
                  </a:cubicBezTo>
                  <a:cubicBezTo>
                    <a:pt x="3807" y="586"/>
                    <a:pt x="3807" y="628"/>
                    <a:pt x="3803" y="671"/>
                  </a:cubicBezTo>
                  <a:cubicBezTo>
                    <a:pt x="3795" y="828"/>
                    <a:pt x="3782" y="1006"/>
                    <a:pt x="3769" y="1205"/>
                  </a:cubicBezTo>
                  <a:cubicBezTo>
                    <a:pt x="3765" y="1244"/>
                    <a:pt x="3761" y="1286"/>
                    <a:pt x="3761" y="1324"/>
                  </a:cubicBezTo>
                  <a:cubicBezTo>
                    <a:pt x="3608" y="3149"/>
                    <a:pt x="3103" y="6307"/>
                    <a:pt x="1413" y="7619"/>
                  </a:cubicBezTo>
                  <a:cubicBezTo>
                    <a:pt x="1363" y="7657"/>
                    <a:pt x="1316" y="7695"/>
                    <a:pt x="1265" y="7729"/>
                  </a:cubicBezTo>
                  <a:cubicBezTo>
                    <a:pt x="1133" y="7814"/>
                    <a:pt x="998" y="7895"/>
                    <a:pt x="857" y="7958"/>
                  </a:cubicBezTo>
                  <a:cubicBezTo>
                    <a:pt x="824" y="7975"/>
                    <a:pt x="790" y="7992"/>
                    <a:pt x="756" y="8005"/>
                  </a:cubicBezTo>
                  <a:cubicBezTo>
                    <a:pt x="671" y="8039"/>
                    <a:pt x="582" y="8073"/>
                    <a:pt x="492" y="8098"/>
                  </a:cubicBezTo>
                  <a:cubicBezTo>
                    <a:pt x="454" y="8111"/>
                    <a:pt x="412" y="8124"/>
                    <a:pt x="369" y="8132"/>
                  </a:cubicBezTo>
                  <a:cubicBezTo>
                    <a:pt x="327" y="8145"/>
                    <a:pt x="284" y="8154"/>
                    <a:pt x="242" y="8162"/>
                  </a:cubicBezTo>
                  <a:cubicBezTo>
                    <a:pt x="242" y="8162"/>
                    <a:pt x="242" y="8166"/>
                    <a:pt x="238" y="8166"/>
                  </a:cubicBezTo>
                  <a:cubicBezTo>
                    <a:pt x="238" y="8247"/>
                    <a:pt x="208" y="8383"/>
                    <a:pt x="170" y="8548"/>
                  </a:cubicBezTo>
                  <a:cubicBezTo>
                    <a:pt x="161" y="8586"/>
                    <a:pt x="153" y="8629"/>
                    <a:pt x="144" y="8671"/>
                  </a:cubicBezTo>
                  <a:cubicBezTo>
                    <a:pt x="115" y="8782"/>
                    <a:pt x="89" y="8901"/>
                    <a:pt x="60" y="9019"/>
                  </a:cubicBezTo>
                  <a:cubicBezTo>
                    <a:pt x="60" y="9024"/>
                    <a:pt x="60" y="9028"/>
                    <a:pt x="55" y="9032"/>
                  </a:cubicBezTo>
                  <a:cubicBezTo>
                    <a:pt x="55" y="9041"/>
                    <a:pt x="55" y="9053"/>
                    <a:pt x="51" y="9062"/>
                  </a:cubicBezTo>
                  <a:cubicBezTo>
                    <a:pt x="43" y="9100"/>
                    <a:pt x="34" y="9138"/>
                    <a:pt x="26" y="9176"/>
                  </a:cubicBezTo>
                  <a:cubicBezTo>
                    <a:pt x="17" y="9223"/>
                    <a:pt x="9" y="9266"/>
                    <a:pt x="0" y="9308"/>
                  </a:cubicBezTo>
                  <a:cubicBezTo>
                    <a:pt x="43" y="9274"/>
                    <a:pt x="64" y="9240"/>
                    <a:pt x="81" y="9210"/>
                  </a:cubicBezTo>
                  <a:cubicBezTo>
                    <a:pt x="85" y="9193"/>
                    <a:pt x="89" y="9176"/>
                    <a:pt x="93" y="9164"/>
                  </a:cubicBezTo>
                  <a:cubicBezTo>
                    <a:pt x="115" y="9206"/>
                    <a:pt x="136" y="9232"/>
                    <a:pt x="153" y="9253"/>
                  </a:cubicBezTo>
                  <a:cubicBezTo>
                    <a:pt x="184" y="9287"/>
                    <a:pt x="201" y="9297"/>
                    <a:pt x="209" y="9297"/>
                  </a:cubicBezTo>
                  <a:cubicBezTo>
                    <a:pt x="210" y="9297"/>
                    <a:pt x="212" y="9296"/>
                    <a:pt x="212" y="9295"/>
                  </a:cubicBezTo>
                  <a:cubicBezTo>
                    <a:pt x="212" y="9291"/>
                    <a:pt x="212" y="9291"/>
                    <a:pt x="212" y="9291"/>
                  </a:cubicBezTo>
                  <a:cubicBezTo>
                    <a:pt x="246" y="9312"/>
                    <a:pt x="297" y="9329"/>
                    <a:pt x="365" y="9342"/>
                  </a:cubicBezTo>
                  <a:cubicBezTo>
                    <a:pt x="385" y="9344"/>
                    <a:pt x="407" y="9346"/>
                    <a:pt x="430" y="9346"/>
                  </a:cubicBezTo>
                  <a:cubicBezTo>
                    <a:pt x="493" y="9346"/>
                    <a:pt x="569" y="9336"/>
                    <a:pt x="649" y="9308"/>
                  </a:cubicBezTo>
                  <a:cubicBezTo>
                    <a:pt x="726" y="9283"/>
                    <a:pt x="828" y="9227"/>
                    <a:pt x="942" y="9142"/>
                  </a:cubicBezTo>
                  <a:cubicBezTo>
                    <a:pt x="998" y="9104"/>
                    <a:pt x="1057" y="9053"/>
                    <a:pt x="1125" y="8998"/>
                  </a:cubicBezTo>
                  <a:cubicBezTo>
                    <a:pt x="1189" y="8947"/>
                    <a:pt x="1261" y="8888"/>
                    <a:pt x="1333" y="8820"/>
                  </a:cubicBezTo>
                  <a:cubicBezTo>
                    <a:pt x="1626" y="8561"/>
                    <a:pt x="1965" y="8200"/>
                    <a:pt x="2301" y="7746"/>
                  </a:cubicBezTo>
                  <a:cubicBezTo>
                    <a:pt x="2632" y="7292"/>
                    <a:pt x="2958" y="6744"/>
                    <a:pt x="3256" y="6150"/>
                  </a:cubicBezTo>
                  <a:cubicBezTo>
                    <a:pt x="3557" y="5560"/>
                    <a:pt x="3833" y="4919"/>
                    <a:pt x="4104" y="4274"/>
                  </a:cubicBezTo>
                  <a:cubicBezTo>
                    <a:pt x="4372" y="3629"/>
                    <a:pt x="4622" y="2980"/>
                    <a:pt x="4856" y="2356"/>
                  </a:cubicBezTo>
                  <a:cubicBezTo>
                    <a:pt x="4966" y="2050"/>
                    <a:pt x="5089" y="1740"/>
                    <a:pt x="5132" y="1422"/>
                  </a:cubicBezTo>
                  <a:cubicBezTo>
                    <a:pt x="5153" y="1265"/>
                    <a:pt x="5153" y="1104"/>
                    <a:pt x="5115" y="951"/>
                  </a:cubicBezTo>
                  <a:cubicBezTo>
                    <a:pt x="5081" y="798"/>
                    <a:pt x="5008" y="654"/>
                    <a:pt x="4911" y="543"/>
                  </a:cubicBezTo>
                  <a:cubicBezTo>
                    <a:pt x="4809" y="433"/>
                    <a:pt x="4690" y="348"/>
                    <a:pt x="4576" y="284"/>
                  </a:cubicBezTo>
                  <a:cubicBezTo>
                    <a:pt x="4457" y="217"/>
                    <a:pt x="4338" y="170"/>
                    <a:pt x="4223" y="127"/>
                  </a:cubicBezTo>
                  <a:cubicBezTo>
                    <a:pt x="4083" y="76"/>
                    <a:pt x="3952" y="34"/>
                    <a:pt x="382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1"/>
            <p:cNvSpPr/>
            <p:nvPr/>
          </p:nvSpPr>
          <p:spPr>
            <a:xfrm>
              <a:off x="7846235" y="3563721"/>
              <a:ext cx="460505" cy="1578795"/>
            </a:xfrm>
            <a:custGeom>
              <a:avLst/>
              <a:gdLst/>
              <a:ahLst/>
              <a:cxnLst/>
              <a:rect l="l" t="t" r="r" b="b"/>
              <a:pathLst>
                <a:path w="2465" h="8451" extrusionOk="0">
                  <a:moveTo>
                    <a:pt x="1114" y="1"/>
                  </a:moveTo>
                  <a:cubicBezTo>
                    <a:pt x="1063" y="1"/>
                    <a:pt x="1011" y="2"/>
                    <a:pt x="958" y="4"/>
                  </a:cubicBezTo>
                  <a:cubicBezTo>
                    <a:pt x="962" y="34"/>
                    <a:pt x="971" y="76"/>
                    <a:pt x="975" y="123"/>
                  </a:cubicBezTo>
                  <a:cubicBezTo>
                    <a:pt x="992" y="233"/>
                    <a:pt x="1017" y="377"/>
                    <a:pt x="1043" y="556"/>
                  </a:cubicBezTo>
                  <a:cubicBezTo>
                    <a:pt x="1051" y="594"/>
                    <a:pt x="1055" y="632"/>
                    <a:pt x="1064" y="674"/>
                  </a:cubicBezTo>
                  <a:cubicBezTo>
                    <a:pt x="1072" y="747"/>
                    <a:pt x="1085" y="827"/>
                    <a:pt x="1098" y="912"/>
                  </a:cubicBezTo>
                  <a:cubicBezTo>
                    <a:pt x="1106" y="950"/>
                    <a:pt x="1111" y="989"/>
                    <a:pt x="1115" y="1031"/>
                  </a:cubicBezTo>
                  <a:cubicBezTo>
                    <a:pt x="1314" y="2334"/>
                    <a:pt x="1599" y="4405"/>
                    <a:pt x="1552" y="5106"/>
                  </a:cubicBezTo>
                  <a:cubicBezTo>
                    <a:pt x="1531" y="5381"/>
                    <a:pt x="1429" y="5615"/>
                    <a:pt x="1285" y="5802"/>
                  </a:cubicBezTo>
                  <a:cubicBezTo>
                    <a:pt x="1263" y="5831"/>
                    <a:pt x="1242" y="5857"/>
                    <a:pt x="1217" y="5882"/>
                  </a:cubicBezTo>
                  <a:cubicBezTo>
                    <a:pt x="1098" y="6014"/>
                    <a:pt x="962" y="6120"/>
                    <a:pt x="822" y="6196"/>
                  </a:cubicBezTo>
                  <a:cubicBezTo>
                    <a:pt x="796" y="6209"/>
                    <a:pt x="775" y="6222"/>
                    <a:pt x="754" y="6235"/>
                  </a:cubicBezTo>
                  <a:cubicBezTo>
                    <a:pt x="673" y="6273"/>
                    <a:pt x="593" y="6307"/>
                    <a:pt x="516" y="6328"/>
                  </a:cubicBezTo>
                  <a:cubicBezTo>
                    <a:pt x="474" y="6341"/>
                    <a:pt x="436" y="6349"/>
                    <a:pt x="398" y="6358"/>
                  </a:cubicBezTo>
                  <a:cubicBezTo>
                    <a:pt x="402" y="6362"/>
                    <a:pt x="402" y="6366"/>
                    <a:pt x="406" y="6370"/>
                  </a:cubicBezTo>
                  <a:cubicBezTo>
                    <a:pt x="525" y="6638"/>
                    <a:pt x="644" y="6893"/>
                    <a:pt x="771" y="7126"/>
                  </a:cubicBezTo>
                  <a:cubicBezTo>
                    <a:pt x="597" y="6931"/>
                    <a:pt x="398" y="6710"/>
                    <a:pt x="173" y="6468"/>
                  </a:cubicBezTo>
                  <a:cubicBezTo>
                    <a:pt x="130" y="6417"/>
                    <a:pt x="83" y="6366"/>
                    <a:pt x="37" y="6315"/>
                  </a:cubicBezTo>
                  <a:cubicBezTo>
                    <a:pt x="28" y="6307"/>
                    <a:pt x="24" y="6303"/>
                    <a:pt x="20" y="6298"/>
                  </a:cubicBezTo>
                  <a:cubicBezTo>
                    <a:pt x="16" y="6295"/>
                    <a:pt x="15" y="6293"/>
                    <a:pt x="14" y="6293"/>
                  </a:cubicBezTo>
                  <a:lnTo>
                    <a:pt x="14" y="6293"/>
                  </a:lnTo>
                  <a:cubicBezTo>
                    <a:pt x="1" y="6293"/>
                    <a:pt x="1200" y="7754"/>
                    <a:pt x="1200" y="7754"/>
                  </a:cubicBezTo>
                  <a:cubicBezTo>
                    <a:pt x="1200" y="7754"/>
                    <a:pt x="1348" y="7886"/>
                    <a:pt x="1522" y="8038"/>
                  </a:cubicBezTo>
                  <a:cubicBezTo>
                    <a:pt x="1745" y="8233"/>
                    <a:pt x="2004" y="8451"/>
                    <a:pt x="2038" y="8451"/>
                  </a:cubicBezTo>
                  <a:cubicBezTo>
                    <a:pt x="2039" y="8451"/>
                    <a:pt x="2040" y="8451"/>
                    <a:pt x="2040" y="8450"/>
                  </a:cubicBezTo>
                  <a:cubicBezTo>
                    <a:pt x="2078" y="8420"/>
                    <a:pt x="2384" y="8149"/>
                    <a:pt x="2384" y="8149"/>
                  </a:cubicBezTo>
                  <a:lnTo>
                    <a:pt x="2392" y="8068"/>
                  </a:lnTo>
                  <a:lnTo>
                    <a:pt x="2435" y="7648"/>
                  </a:lnTo>
                  <a:lnTo>
                    <a:pt x="2465" y="7347"/>
                  </a:lnTo>
                  <a:lnTo>
                    <a:pt x="2409" y="6553"/>
                  </a:lnTo>
                  <a:cubicBezTo>
                    <a:pt x="2409" y="6553"/>
                    <a:pt x="2435" y="6311"/>
                    <a:pt x="2465" y="5997"/>
                  </a:cubicBezTo>
                  <a:cubicBezTo>
                    <a:pt x="2456" y="5246"/>
                    <a:pt x="2431" y="4278"/>
                    <a:pt x="2392" y="3370"/>
                  </a:cubicBezTo>
                  <a:cubicBezTo>
                    <a:pt x="2337" y="2109"/>
                    <a:pt x="2261" y="972"/>
                    <a:pt x="2231" y="696"/>
                  </a:cubicBezTo>
                  <a:cubicBezTo>
                    <a:pt x="2206" y="483"/>
                    <a:pt x="2193" y="441"/>
                    <a:pt x="2176" y="437"/>
                  </a:cubicBezTo>
                  <a:cubicBezTo>
                    <a:pt x="2163" y="411"/>
                    <a:pt x="2150" y="377"/>
                    <a:pt x="2129" y="348"/>
                  </a:cubicBezTo>
                  <a:cubicBezTo>
                    <a:pt x="2066" y="246"/>
                    <a:pt x="1947" y="152"/>
                    <a:pt x="1794" y="89"/>
                  </a:cubicBezTo>
                  <a:cubicBezTo>
                    <a:pt x="1637" y="21"/>
                    <a:pt x="1450" y="8"/>
                    <a:pt x="1263" y="4"/>
                  </a:cubicBezTo>
                  <a:cubicBezTo>
                    <a:pt x="1215" y="2"/>
                    <a:pt x="1165" y="1"/>
                    <a:pt x="1114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1"/>
            <p:cNvSpPr/>
            <p:nvPr/>
          </p:nvSpPr>
          <p:spPr>
            <a:xfrm>
              <a:off x="7332861" y="4472214"/>
              <a:ext cx="789864" cy="679829"/>
            </a:xfrm>
            <a:custGeom>
              <a:avLst/>
              <a:gdLst/>
              <a:ahLst/>
              <a:cxnLst/>
              <a:rect l="l" t="t" r="r" b="b"/>
              <a:pathLst>
                <a:path w="4228" h="3639" extrusionOk="0">
                  <a:moveTo>
                    <a:pt x="601" y="0"/>
                  </a:moveTo>
                  <a:cubicBezTo>
                    <a:pt x="592" y="0"/>
                    <a:pt x="583" y="0"/>
                    <a:pt x="573" y="1"/>
                  </a:cubicBezTo>
                  <a:cubicBezTo>
                    <a:pt x="480" y="5"/>
                    <a:pt x="387" y="22"/>
                    <a:pt x="285" y="56"/>
                  </a:cubicBezTo>
                  <a:cubicBezTo>
                    <a:pt x="187" y="90"/>
                    <a:pt x="85" y="141"/>
                    <a:pt x="0" y="213"/>
                  </a:cubicBezTo>
                  <a:cubicBezTo>
                    <a:pt x="0" y="213"/>
                    <a:pt x="34" y="243"/>
                    <a:pt x="90" y="298"/>
                  </a:cubicBezTo>
                  <a:cubicBezTo>
                    <a:pt x="145" y="353"/>
                    <a:pt x="230" y="429"/>
                    <a:pt x="327" y="527"/>
                  </a:cubicBezTo>
                  <a:cubicBezTo>
                    <a:pt x="357" y="552"/>
                    <a:pt x="387" y="582"/>
                    <a:pt x="416" y="612"/>
                  </a:cubicBezTo>
                  <a:cubicBezTo>
                    <a:pt x="442" y="633"/>
                    <a:pt x="463" y="659"/>
                    <a:pt x="493" y="684"/>
                  </a:cubicBezTo>
                  <a:cubicBezTo>
                    <a:pt x="518" y="709"/>
                    <a:pt x="548" y="739"/>
                    <a:pt x="578" y="769"/>
                  </a:cubicBezTo>
                  <a:cubicBezTo>
                    <a:pt x="1193" y="1363"/>
                    <a:pt x="2097" y="2250"/>
                    <a:pt x="2212" y="2407"/>
                  </a:cubicBezTo>
                  <a:cubicBezTo>
                    <a:pt x="2288" y="2513"/>
                    <a:pt x="2365" y="2619"/>
                    <a:pt x="2394" y="2768"/>
                  </a:cubicBezTo>
                  <a:cubicBezTo>
                    <a:pt x="2399" y="2798"/>
                    <a:pt x="2403" y="2832"/>
                    <a:pt x="2403" y="2866"/>
                  </a:cubicBezTo>
                  <a:cubicBezTo>
                    <a:pt x="2403" y="2955"/>
                    <a:pt x="2390" y="3065"/>
                    <a:pt x="2348" y="3197"/>
                  </a:cubicBezTo>
                  <a:cubicBezTo>
                    <a:pt x="2335" y="3231"/>
                    <a:pt x="2322" y="3269"/>
                    <a:pt x="2305" y="3307"/>
                  </a:cubicBezTo>
                  <a:cubicBezTo>
                    <a:pt x="2755" y="3447"/>
                    <a:pt x="3235" y="3553"/>
                    <a:pt x="3719" y="3608"/>
                  </a:cubicBezTo>
                  <a:cubicBezTo>
                    <a:pt x="3786" y="3617"/>
                    <a:pt x="3859" y="3625"/>
                    <a:pt x="3926" y="3630"/>
                  </a:cubicBezTo>
                  <a:cubicBezTo>
                    <a:pt x="3960" y="3634"/>
                    <a:pt x="3994" y="3638"/>
                    <a:pt x="4033" y="3638"/>
                  </a:cubicBezTo>
                  <a:cubicBezTo>
                    <a:pt x="4071" y="3638"/>
                    <a:pt x="4122" y="3634"/>
                    <a:pt x="4168" y="3600"/>
                  </a:cubicBezTo>
                  <a:cubicBezTo>
                    <a:pt x="4177" y="3591"/>
                    <a:pt x="4190" y="3579"/>
                    <a:pt x="4194" y="3570"/>
                  </a:cubicBezTo>
                  <a:lnTo>
                    <a:pt x="4207" y="3553"/>
                  </a:lnTo>
                  <a:cubicBezTo>
                    <a:pt x="4211" y="3549"/>
                    <a:pt x="4215" y="3541"/>
                    <a:pt x="4215" y="3532"/>
                  </a:cubicBezTo>
                  <a:cubicBezTo>
                    <a:pt x="4228" y="3507"/>
                    <a:pt x="4228" y="3477"/>
                    <a:pt x="4228" y="3451"/>
                  </a:cubicBezTo>
                  <a:cubicBezTo>
                    <a:pt x="4224" y="3439"/>
                    <a:pt x="4219" y="3426"/>
                    <a:pt x="4219" y="3417"/>
                  </a:cubicBezTo>
                  <a:cubicBezTo>
                    <a:pt x="4219" y="3413"/>
                    <a:pt x="4219" y="3405"/>
                    <a:pt x="4219" y="3400"/>
                  </a:cubicBezTo>
                  <a:lnTo>
                    <a:pt x="4139" y="3286"/>
                  </a:lnTo>
                  <a:lnTo>
                    <a:pt x="3349" y="2475"/>
                  </a:lnTo>
                  <a:lnTo>
                    <a:pt x="3341" y="2467"/>
                  </a:lnTo>
                  <a:lnTo>
                    <a:pt x="3179" y="2305"/>
                  </a:lnTo>
                  <a:lnTo>
                    <a:pt x="2980" y="2097"/>
                  </a:lnTo>
                  <a:lnTo>
                    <a:pt x="2415" y="1524"/>
                  </a:lnTo>
                  <a:cubicBezTo>
                    <a:pt x="2415" y="1524"/>
                    <a:pt x="2411" y="1520"/>
                    <a:pt x="2403" y="1512"/>
                  </a:cubicBezTo>
                  <a:cubicBezTo>
                    <a:pt x="2284" y="1401"/>
                    <a:pt x="1320" y="506"/>
                    <a:pt x="1312" y="489"/>
                  </a:cubicBezTo>
                  <a:cubicBezTo>
                    <a:pt x="1312" y="485"/>
                    <a:pt x="1265" y="421"/>
                    <a:pt x="1206" y="336"/>
                  </a:cubicBezTo>
                  <a:lnTo>
                    <a:pt x="1206" y="332"/>
                  </a:lnTo>
                  <a:cubicBezTo>
                    <a:pt x="1202" y="332"/>
                    <a:pt x="1197" y="327"/>
                    <a:pt x="1193" y="323"/>
                  </a:cubicBezTo>
                  <a:cubicBezTo>
                    <a:pt x="1053" y="209"/>
                    <a:pt x="972" y="149"/>
                    <a:pt x="921" y="115"/>
                  </a:cubicBezTo>
                  <a:cubicBezTo>
                    <a:pt x="921" y="115"/>
                    <a:pt x="917" y="111"/>
                    <a:pt x="917" y="111"/>
                  </a:cubicBezTo>
                  <a:cubicBezTo>
                    <a:pt x="900" y="94"/>
                    <a:pt x="862" y="60"/>
                    <a:pt x="803" y="39"/>
                  </a:cubicBezTo>
                  <a:cubicBezTo>
                    <a:pt x="749" y="16"/>
                    <a:pt x="679" y="0"/>
                    <a:pt x="601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1"/>
            <p:cNvSpPr/>
            <p:nvPr/>
          </p:nvSpPr>
          <p:spPr>
            <a:xfrm>
              <a:off x="8673649" y="3463400"/>
              <a:ext cx="54177" cy="364294"/>
            </a:xfrm>
            <a:custGeom>
              <a:avLst/>
              <a:gdLst/>
              <a:ahLst/>
              <a:cxnLst/>
              <a:rect l="l" t="t" r="r" b="b"/>
              <a:pathLst>
                <a:path w="290" h="1950" extrusionOk="0">
                  <a:moveTo>
                    <a:pt x="230" y="1"/>
                  </a:moveTo>
                  <a:cubicBezTo>
                    <a:pt x="216" y="1"/>
                    <a:pt x="200" y="12"/>
                    <a:pt x="179" y="65"/>
                  </a:cubicBezTo>
                  <a:cubicBezTo>
                    <a:pt x="149" y="150"/>
                    <a:pt x="81" y="558"/>
                    <a:pt x="43" y="965"/>
                  </a:cubicBezTo>
                  <a:cubicBezTo>
                    <a:pt x="5" y="1373"/>
                    <a:pt x="1" y="1784"/>
                    <a:pt x="18" y="1874"/>
                  </a:cubicBezTo>
                  <a:cubicBezTo>
                    <a:pt x="30" y="1937"/>
                    <a:pt x="52" y="1950"/>
                    <a:pt x="73" y="1950"/>
                  </a:cubicBezTo>
                  <a:cubicBezTo>
                    <a:pt x="90" y="1950"/>
                    <a:pt x="107" y="1941"/>
                    <a:pt x="124" y="1874"/>
                  </a:cubicBezTo>
                  <a:cubicBezTo>
                    <a:pt x="141" y="1789"/>
                    <a:pt x="170" y="1381"/>
                    <a:pt x="204" y="978"/>
                  </a:cubicBezTo>
                  <a:cubicBezTo>
                    <a:pt x="243" y="575"/>
                    <a:pt x="289" y="172"/>
                    <a:pt x="281" y="82"/>
                  </a:cubicBezTo>
                  <a:cubicBezTo>
                    <a:pt x="277" y="15"/>
                    <a:pt x="260" y="6"/>
                    <a:pt x="238" y="2"/>
                  </a:cubicBezTo>
                  <a:cubicBezTo>
                    <a:pt x="236" y="1"/>
                    <a:pt x="233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1"/>
            <p:cNvSpPr/>
            <p:nvPr/>
          </p:nvSpPr>
          <p:spPr>
            <a:xfrm>
              <a:off x="8666549" y="3877574"/>
              <a:ext cx="33440" cy="39979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68" y="0"/>
                  </a:moveTo>
                  <a:cubicBezTo>
                    <a:pt x="47" y="5"/>
                    <a:pt x="17" y="47"/>
                    <a:pt x="9" y="98"/>
                  </a:cubicBezTo>
                  <a:cubicBezTo>
                    <a:pt x="0" y="149"/>
                    <a:pt x="9" y="204"/>
                    <a:pt x="34" y="208"/>
                  </a:cubicBezTo>
                  <a:cubicBezTo>
                    <a:pt x="41" y="213"/>
                    <a:pt x="49" y="214"/>
                    <a:pt x="59" y="214"/>
                  </a:cubicBezTo>
                  <a:cubicBezTo>
                    <a:pt x="68" y="214"/>
                    <a:pt x="79" y="213"/>
                    <a:pt x="90" y="213"/>
                  </a:cubicBezTo>
                  <a:cubicBezTo>
                    <a:pt x="107" y="208"/>
                    <a:pt x="124" y="208"/>
                    <a:pt x="136" y="200"/>
                  </a:cubicBezTo>
                  <a:cubicBezTo>
                    <a:pt x="153" y="187"/>
                    <a:pt x="162" y="153"/>
                    <a:pt x="170" y="119"/>
                  </a:cubicBezTo>
                  <a:cubicBezTo>
                    <a:pt x="175" y="85"/>
                    <a:pt x="179" y="51"/>
                    <a:pt x="166" y="39"/>
                  </a:cubicBezTo>
                  <a:cubicBezTo>
                    <a:pt x="153" y="26"/>
                    <a:pt x="136" y="17"/>
                    <a:pt x="115" y="13"/>
                  </a:cubicBezTo>
                  <a:cubicBezTo>
                    <a:pt x="98" y="5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1"/>
            <p:cNvSpPr/>
            <p:nvPr/>
          </p:nvSpPr>
          <p:spPr>
            <a:xfrm>
              <a:off x="8785552" y="3367563"/>
              <a:ext cx="99947" cy="37177"/>
            </a:xfrm>
            <a:custGeom>
              <a:avLst/>
              <a:gdLst/>
              <a:ahLst/>
              <a:cxnLst/>
              <a:rect l="l" t="t" r="r" b="b"/>
              <a:pathLst>
                <a:path w="535" h="199" extrusionOk="0">
                  <a:moveTo>
                    <a:pt x="382" y="0"/>
                  </a:moveTo>
                  <a:cubicBezTo>
                    <a:pt x="343" y="0"/>
                    <a:pt x="299" y="3"/>
                    <a:pt x="255" y="10"/>
                  </a:cubicBezTo>
                  <a:cubicBezTo>
                    <a:pt x="140" y="27"/>
                    <a:pt x="30" y="69"/>
                    <a:pt x="13" y="99"/>
                  </a:cubicBezTo>
                  <a:cubicBezTo>
                    <a:pt x="0" y="116"/>
                    <a:pt x="4" y="137"/>
                    <a:pt x="9" y="158"/>
                  </a:cubicBezTo>
                  <a:cubicBezTo>
                    <a:pt x="17" y="175"/>
                    <a:pt x="21" y="188"/>
                    <a:pt x="43" y="196"/>
                  </a:cubicBezTo>
                  <a:cubicBezTo>
                    <a:pt x="48" y="198"/>
                    <a:pt x="56" y="199"/>
                    <a:pt x="66" y="199"/>
                  </a:cubicBezTo>
                  <a:cubicBezTo>
                    <a:pt x="111" y="199"/>
                    <a:pt x="197" y="185"/>
                    <a:pt x="280" y="171"/>
                  </a:cubicBezTo>
                  <a:cubicBezTo>
                    <a:pt x="386" y="154"/>
                    <a:pt x="493" y="141"/>
                    <a:pt x="514" y="120"/>
                  </a:cubicBezTo>
                  <a:cubicBezTo>
                    <a:pt x="531" y="107"/>
                    <a:pt x="535" y="86"/>
                    <a:pt x="535" y="65"/>
                  </a:cubicBezTo>
                  <a:cubicBezTo>
                    <a:pt x="535" y="48"/>
                    <a:pt x="531" y="31"/>
                    <a:pt x="509" y="18"/>
                  </a:cubicBezTo>
                  <a:cubicBezTo>
                    <a:pt x="496" y="8"/>
                    <a:pt x="446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1"/>
            <p:cNvSpPr/>
            <p:nvPr/>
          </p:nvSpPr>
          <p:spPr>
            <a:xfrm>
              <a:off x="8416775" y="2817947"/>
              <a:ext cx="45397" cy="249401"/>
            </a:xfrm>
            <a:custGeom>
              <a:avLst/>
              <a:gdLst/>
              <a:ahLst/>
              <a:cxnLst/>
              <a:rect l="l" t="t" r="r" b="b"/>
              <a:pathLst>
                <a:path w="243" h="1335" extrusionOk="0">
                  <a:moveTo>
                    <a:pt x="173" y="1"/>
                  </a:moveTo>
                  <a:cubicBezTo>
                    <a:pt x="160" y="1"/>
                    <a:pt x="145" y="10"/>
                    <a:pt x="128" y="44"/>
                  </a:cubicBezTo>
                  <a:cubicBezTo>
                    <a:pt x="98" y="99"/>
                    <a:pt x="47" y="380"/>
                    <a:pt x="26" y="660"/>
                  </a:cubicBezTo>
                  <a:cubicBezTo>
                    <a:pt x="1" y="940"/>
                    <a:pt x="5" y="1224"/>
                    <a:pt x="26" y="1284"/>
                  </a:cubicBezTo>
                  <a:cubicBezTo>
                    <a:pt x="43" y="1326"/>
                    <a:pt x="60" y="1335"/>
                    <a:pt x="81" y="1335"/>
                  </a:cubicBezTo>
                  <a:cubicBezTo>
                    <a:pt x="102" y="1335"/>
                    <a:pt x="115" y="1330"/>
                    <a:pt x="132" y="1284"/>
                  </a:cubicBezTo>
                  <a:cubicBezTo>
                    <a:pt x="149" y="1224"/>
                    <a:pt x="162" y="948"/>
                    <a:pt x="187" y="672"/>
                  </a:cubicBezTo>
                  <a:cubicBezTo>
                    <a:pt x="208" y="397"/>
                    <a:pt x="242" y="121"/>
                    <a:pt x="230" y="57"/>
                  </a:cubicBezTo>
                  <a:cubicBezTo>
                    <a:pt x="221" y="15"/>
                    <a:pt x="204" y="6"/>
                    <a:pt x="183" y="2"/>
                  </a:cubicBezTo>
                  <a:cubicBezTo>
                    <a:pt x="180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1"/>
            <p:cNvSpPr/>
            <p:nvPr/>
          </p:nvSpPr>
          <p:spPr>
            <a:xfrm>
              <a:off x="7741991" y="3854596"/>
              <a:ext cx="80332" cy="454153"/>
            </a:xfrm>
            <a:custGeom>
              <a:avLst/>
              <a:gdLst/>
              <a:ahLst/>
              <a:cxnLst/>
              <a:rect l="l" t="t" r="r" b="b"/>
              <a:pathLst>
                <a:path w="430" h="2431" extrusionOk="0">
                  <a:moveTo>
                    <a:pt x="77" y="0"/>
                  </a:moveTo>
                  <a:cubicBezTo>
                    <a:pt x="60" y="0"/>
                    <a:pt x="43" y="5"/>
                    <a:pt x="30" y="89"/>
                  </a:cubicBezTo>
                  <a:cubicBezTo>
                    <a:pt x="9" y="200"/>
                    <a:pt x="1" y="722"/>
                    <a:pt x="68" y="1235"/>
                  </a:cubicBezTo>
                  <a:cubicBezTo>
                    <a:pt x="132" y="1749"/>
                    <a:pt x="268" y="2254"/>
                    <a:pt x="319" y="2352"/>
                  </a:cubicBezTo>
                  <a:cubicBezTo>
                    <a:pt x="350" y="2413"/>
                    <a:pt x="369" y="2431"/>
                    <a:pt x="387" y="2431"/>
                  </a:cubicBezTo>
                  <a:cubicBezTo>
                    <a:pt x="391" y="2431"/>
                    <a:pt x="395" y="2430"/>
                    <a:pt x="400" y="2428"/>
                  </a:cubicBezTo>
                  <a:cubicBezTo>
                    <a:pt x="416" y="2424"/>
                    <a:pt x="429" y="2407"/>
                    <a:pt x="421" y="2322"/>
                  </a:cubicBezTo>
                  <a:cubicBezTo>
                    <a:pt x="408" y="2212"/>
                    <a:pt x="289" y="1715"/>
                    <a:pt x="230" y="1214"/>
                  </a:cubicBezTo>
                  <a:cubicBezTo>
                    <a:pt x="162" y="709"/>
                    <a:pt x="149" y="200"/>
                    <a:pt x="132" y="89"/>
                  </a:cubicBezTo>
                  <a:cubicBezTo>
                    <a:pt x="119" y="9"/>
                    <a:pt x="98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1"/>
            <p:cNvSpPr/>
            <p:nvPr/>
          </p:nvSpPr>
          <p:spPr>
            <a:xfrm>
              <a:off x="7820454" y="4392630"/>
              <a:ext cx="46144" cy="66133"/>
            </a:xfrm>
            <a:custGeom>
              <a:avLst/>
              <a:gdLst/>
              <a:ahLst/>
              <a:cxnLst/>
              <a:rect l="l" t="t" r="r" b="b"/>
              <a:pathLst>
                <a:path w="247" h="354" extrusionOk="0">
                  <a:moveTo>
                    <a:pt x="105" y="0"/>
                  </a:moveTo>
                  <a:cubicBezTo>
                    <a:pt x="92" y="0"/>
                    <a:pt x="79" y="3"/>
                    <a:pt x="64" y="6"/>
                  </a:cubicBezTo>
                  <a:cubicBezTo>
                    <a:pt x="47" y="15"/>
                    <a:pt x="30" y="19"/>
                    <a:pt x="22" y="36"/>
                  </a:cubicBezTo>
                  <a:cubicBezTo>
                    <a:pt x="1" y="79"/>
                    <a:pt x="73" y="333"/>
                    <a:pt x="124" y="350"/>
                  </a:cubicBezTo>
                  <a:cubicBezTo>
                    <a:pt x="131" y="352"/>
                    <a:pt x="138" y="353"/>
                    <a:pt x="145" y="353"/>
                  </a:cubicBezTo>
                  <a:cubicBezTo>
                    <a:pt x="156" y="353"/>
                    <a:pt x="167" y="351"/>
                    <a:pt x="179" y="346"/>
                  </a:cubicBezTo>
                  <a:cubicBezTo>
                    <a:pt x="196" y="338"/>
                    <a:pt x="213" y="333"/>
                    <a:pt x="221" y="316"/>
                  </a:cubicBezTo>
                  <a:cubicBezTo>
                    <a:pt x="247" y="274"/>
                    <a:pt x="171" y="19"/>
                    <a:pt x="120" y="2"/>
                  </a:cubicBezTo>
                  <a:cubicBezTo>
                    <a:pt x="115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1"/>
            <p:cNvSpPr/>
            <p:nvPr/>
          </p:nvSpPr>
          <p:spPr>
            <a:xfrm>
              <a:off x="7810179" y="3612854"/>
              <a:ext cx="165894" cy="64265"/>
            </a:xfrm>
            <a:custGeom>
              <a:avLst/>
              <a:gdLst/>
              <a:ahLst/>
              <a:cxnLst/>
              <a:rect l="l" t="t" r="r" b="b"/>
              <a:pathLst>
                <a:path w="888" h="344" extrusionOk="0">
                  <a:moveTo>
                    <a:pt x="803" y="0"/>
                  </a:moveTo>
                  <a:cubicBezTo>
                    <a:pt x="726" y="0"/>
                    <a:pt x="569" y="24"/>
                    <a:pt x="416" y="72"/>
                  </a:cubicBezTo>
                  <a:cubicBezTo>
                    <a:pt x="226" y="127"/>
                    <a:pt x="51" y="212"/>
                    <a:pt x="22" y="250"/>
                  </a:cubicBezTo>
                  <a:cubicBezTo>
                    <a:pt x="1" y="276"/>
                    <a:pt x="5" y="293"/>
                    <a:pt x="13" y="314"/>
                  </a:cubicBezTo>
                  <a:cubicBezTo>
                    <a:pt x="22" y="331"/>
                    <a:pt x="30" y="344"/>
                    <a:pt x="64" y="344"/>
                  </a:cubicBezTo>
                  <a:cubicBezTo>
                    <a:pt x="111" y="344"/>
                    <a:pt x="285" y="276"/>
                    <a:pt x="463" y="225"/>
                  </a:cubicBezTo>
                  <a:cubicBezTo>
                    <a:pt x="641" y="170"/>
                    <a:pt x="824" y="131"/>
                    <a:pt x="858" y="106"/>
                  </a:cubicBezTo>
                  <a:cubicBezTo>
                    <a:pt x="888" y="85"/>
                    <a:pt x="888" y="68"/>
                    <a:pt x="883" y="42"/>
                  </a:cubicBezTo>
                  <a:cubicBezTo>
                    <a:pt x="883" y="25"/>
                    <a:pt x="875" y="12"/>
                    <a:pt x="841" y="4"/>
                  </a:cubicBezTo>
                  <a:cubicBezTo>
                    <a:pt x="833" y="2"/>
                    <a:pt x="820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1"/>
            <p:cNvSpPr/>
            <p:nvPr/>
          </p:nvSpPr>
          <p:spPr>
            <a:xfrm>
              <a:off x="7413005" y="3728494"/>
              <a:ext cx="61089" cy="385031"/>
            </a:xfrm>
            <a:custGeom>
              <a:avLst/>
              <a:gdLst/>
              <a:ahLst/>
              <a:cxnLst/>
              <a:rect l="l" t="t" r="r" b="b"/>
              <a:pathLst>
                <a:path w="327" h="2061" extrusionOk="0">
                  <a:moveTo>
                    <a:pt x="110" y="0"/>
                  </a:moveTo>
                  <a:cubicBezTo>
                    <a:pt x="93" y="0"/>
                    <a:pt x="77" y="5"/>
                    <a:pt x="60" y="77"/>
                  </a:cubicBezTo>
                  <a:cubicBezTo>
                    <a:pt x="34" y="166"/>
                    <a:pt x="0" y="607"/>
                    <a:pt x="38" y="1045"/>
                  </a:cubicBezTo>
                  <a:cubicBezTo>
                    <a:pt x="72" y="1482"/>
                    <a:pt x="178" y="1910"/>
                    <a:pt x="221" y="1995"/>
                  </a:cubicBezTo>
                  <a:cubicBezTo>
                    <a:pt x="249" y="2048"/>
                    <a:pt x="266" y="2060"/>
                    <a:pt x="283" y="2060"/>
                  </a:cubicBezTo>
                  <a:cubicBezTo>
                    <a:pt x="286" y="2060"/>
                    <a:pt x="289" y="2060"/>
                    <a:pt x="293" y="2059"/>
                  </a:cubicBezTo>
                  <a:cubicBezTo>
                    <a:pt x="314" y="2055"/>
                    <a:pt x="327" y="2042"/>
                    <a:pt x="323" y="1970"/>
                  </a:cubicBezTo>
                  <a:cubicBezTo>
                    <a:pt x="314" y="1876"/>
                    <a:pt x="234" y="1456"/>
                    <a:pt x="200" y="1028"/>
                  </a:cubicBezTo>
                  <a:cubicBezTo>
                    <a:pt x="161" y="603"/>
                    <a:pt x="174" y="174"/>
                    <a:pt x="161" y="81"/>
                  </a:cubicBezTo>
                  <a:cubicBezTo>
                    <a:pt x="149" y="13"/>
                    <a:pt x="132" y="5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1"/>
            <p:cNvSpPr/>
            <p:nvPr/>
          </p:nvSpPr>
          <p:spPr>
            <a:xfrm>
              <a:off x="7359015" y="4775792"/>
              <a:ext cx="216708" cy="189246"/>
            </a:xfrm>
            <a:custGeom>
              <a:avLst/>
              <a:gdLst/>
              <a:ahLst/>
              <a:cxnLst/>
              <a:rect l="l" t="t" r="r" b="b"/>
              <a:pathLst>
                <a:path w="1160" h="1013" extrusionOk="0">
                  <a:moveTo>
                    <a:pt x="55" y="0"/>
                  </a:moveTo>
                  <a:cubicBezTo>
                    <a:pt x="43" y="0"/>
                    <a:pt x="34" y="6"/>
                    <a:pt x="26" y="14"/>
                  </a:cubicBezTo>
                  <a:cubicBezTo>
                    <a:pt x="13" y="23"/>
                    <a:pt x="0" y="35"/>
                    <a:pt x="22" y="86"/>
                  </a:cubicBezTo>
                  <a:cubicBezTo>
                    <a:pt x="51" y="150"/>
                    <a:pt x="247" y="405"/>
                    <a:pt x="489" y="612"/>
                  </a:cubicBezTo>
                  <a:cubicBezTo>
                    <a:pt x="726" y="825"/>
                    <a:pt x="1002" y="990"/>
                    <a:pt x="1070" y="1007"/>
                  </a:cubicBezTo>
                  <a:cubicBezTo>
                    <a:pt x="1085" y="1011"/>
                    <a:pt x="1096" y="1012"/>
                    <a:pt x="1106" y="1012"/>
                  </a:cubicBezTo>
                  <a:cubicBezTo>
                    <a:pt x="1130" y="1012"/>
                    <a:pt x="1140" y="1002"/>
                    <a:pt x="1146" y="990"/>
                  </a:cubicBezTo>
                  <a:cubicBezTo>
                    <a:pt x="1159" y="973"/>
                    <a:pt x="1159" y="956"/>
                    <a:pt x="1121" y="918"/>
                  </a:cubicBezTo>
                  <a:cubicBezTo>
                    <a:pt x="1074" y="867"/>
                    <a:pt x="820" y="693"/>
                    <a:pt x="590" y="489"/>
                  </a:cubicBezTo>
                  <a:cubicBezTo>
                    <a:pt x="361" y="290"/>
                    <a:pt x="158" y="61"/>
                    <a:pt x="102" y="18"/>
                  </a:cubicBezTo>
                  <a:cubicBezTo>
                    <a:pt x="81" y="6"/>
                    <a:pt x="66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1"/>
            <p:cNvSpPr/>
            <p:nvPr/>
          </p:nvSpPr>
          <p:spPr>
            <a:xfrm>
              <a:off x="7611218" y="4967280"/>
              <a:ext cx="38111" cy="36056"/>
            </a:xfrm>
            <a:custGeom>
              <a:avLst/>
              <a:gdLst/>
              <a:ahLst/>
              <a:cxnLst/>
              <a:rect l="l" t="t" r="r" b="b"/>
              <a:pathLst>
                <a:path w="204" h="193" extrusionOk="0">
                  <a:moveTo>
                    <a:pt x="64" y="1"/>
                  </a:moveTo>
                  <a:cubicBezTo>
                    <a:pt x="55" y="1"/>
                    <a:pt x="48" y="3"/>
                    <a:pt x="43" y="8"/>
                  </a:cubicBezTo>
                  <a:cubicBezTo>
                    <a:pt x="30" y="20"/>
                    <a:pt x="21" y="37"/>
                    <a:pt x="13" y="54"/>
                  </a:cubicBezTo>
                  <a:cubicBezTo>
                    <a:pt x="4" y="71"/>
                    <a:pt x="0" y="88"/>
                    <a:pt x="0" y="105"/>
                  </a:cubicBezTo>
                  <a:cubicBezTo>
                    <a:pt x="0" y="137"/>
                    <a:pt x="89" y="193"/>
                    <a:pt x="138" y="193"/>
                  </a:cubicBezTo>
                  <a:cubicBezTo>
                    <a:pt x="148" y="193"/>
                    <a:pt x="156" y="191"/>
                    <a:pt x="161" y="186"/>
                  </a:cubicBezTo>
                  <a:cubicBezTo>
                    <a:pt x="174" y="173"/>
                    <a:pt x="183" y="156"/>
                    <a:pt x="191" y="135"/>
                  </a:cubicBezTo>
                  <a:cubicBezTo>
                    <a:pt x="195" y="122"/>
                    <a:pt x="204" y="105"/>
                    <a:pt x="204" y="88"/>
                  </a:cubicBezTo>
                  <a:cubicBezTo>
                    <a:pt x="200" y="56"/>
                    <a:pt x="111" y="1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1"/>
            <p:cNvSpPr/>
            <p:nvPr/>
          </p:nvSpPr>
          <p:spPr>
            <a:xfrm>
              <a:off x="8308981" y="4788122"/>
              <a:ext cx="47638" cy="23352"/>
            </a:xfrm>
            <a:custGeom>
              <a:avLst/>
              <a:gdLst/>
              <a:ahLst/>
              <a:cxnLst/>
              <a:rect l="l" t="t" r="r" b="b"/>
              <a:pathLst>
                <a:path w="255" h="125" extrusionOk="0">
                  <a:moveTo>
                    <a:pt x="94" y="0"/>
                  </a:moveTo>
                  <a:cubicBezTo>
                    <a:pt x="50" y="0"/>
                    <a:pt x="15" y="11"/>
                    <a:pt x="9" y="24"/>
                  </a:cubicBezTo>
                  <a:cubicBezTo>
                    <a:pt x="0" y="37"/>
                    <a:pt x="0" y="46"/>
                    <a:pt x="0" y="63"/>
                  </a:cubicBezTo>
                  <a:cubicBezTo>
                    <a:pt x="5" y="75"/>
                    <a:pt x="9" y="88"/>
                    <a:pt x="17" y="97"/>
                  </a:cubicBezTo>
                  <a:cubicBezTo>
                    <a:pt x="30" y="105"/>
                    <a:pt x="77" y="109"/>
                    <a:pt x="123" y="118"/>
                  </a:cubicBezTo>
                  <a:cubicBezTo>
                    <a:pt x="152" y="120"/>
                    <a:pt x="180" y="125"/>
                    <a:pt x="201" y="125"/>
                  </a:cubicBezTo>
                  <a:cubicBezTo>
                    <a:pt x="214" y="125"/>
                    <a:pt x="224" y="123"/>
                    <a:pt x="229" y="118"/>
                  </a:cubicBezTo>
                  <a:cubicBezTo>
                    <a:pt x="242" y="109"/>
                    <a:pt x="246" y="97"/>
                    <a:pt x="251" y="84"/>
                  </a:cubicBezTo>
                  <a:cubicBezTo>
                    <a:pt x="255" y="71"/>
                    <a:pt x="255" y="58"/>
                    <a:pt x="251" y="50"/>
                  </a:cubicBezTo>
                  <a:cubicBezTo>
                    <a:pt x="242" y="33"/>
                    <a:pt x="191" y="7"/>
                    <a:pt x="132" y="3"/>
                  </a:cubicBezTo>
                  <a:cubicBezTo>
                    <a:pt x="119" y="1"/>
                    <a:pt x="106" y="0"/>
                    <a:pt x="9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1"/>
            <p:cNvSpPr/>
            <p:nvPr/>
          </p:nvSpPr>
          <p:spPr>
            <a:xfrm>
              <a:off x="8423127" y="4817079"/>
              <a:ext cx="57353" cy="51188"/>
            </a:xfrm>
            <a:custGeom>
              <a:avLst/>
              <a:gdLst/>
              <a:ahLst/>
              <a:cxnLst/>
              <a:rect l="l" t="t" r="r" b="b"/>
              <a:pathLst>
                <a:path w="307" h="274" extrusionOk="0">
                  <a:moveTo>
                    <a:pt x="50" y="1"/>
                  </a:moveTo>
                  <a:cubicBezTo>
                    <a:pt x="49" y="1"/>
                    <a:pt x="48" y="1"/>
                    <a:pt x="47" y="1"/>
                  </a:cubicBezTo>
                  <a:cubicBezTo>
                    <a:pt x="30" y="5"/>
                    <a:pt x="22" y="14"/>
                    <a:pt x="13" y="26"/>
                  </a:cubicBezTo>
                  <a:cubicBezTo>
                    <a:pt x="9" y="35"/>
                    <a:pt x="0" y="48"/>
                    <a:pt x="9" y="60"/>
                  </a:cubicBezTo>
                  <a:cubicBezTo>
                    <a:pt x="13" y="82"/>
                    <a:pt x="68" y="128"/>
                    <a:pt x="124" y="179"/>
                  </a:cubicBezTo>
                  <a:cubicBezTo>
                    <a:pt x="179" y="226"/>
                    <a:pt x="234" y="273"/>
                    <a:pt x="255" y="273"/>
                  </a:cubicBezTo>
                  <a:cubicBezTo>
                    <a:pt x="257" y="273"/>
                    <a:pt x="260" y="274"/>
                    <a:pt x="262" y="274"/>
                  </a:cubicBezTo>
                  <a:cubicBezTo>
                    <a:pt x="272" y="274"/>
                    <a:pt x="283" y="266"/>
                    <a:pt x="293" y="256"/>
                  </a:cubicBezTo>
                  <a:cubicBezTo>
                    <a:pt x="302" y="247"/>
                    <a:pt x="306" y="239"/>
                    <a:pt x="306" y="222"/>
                  </a:cubicBezTo>
                  <a:cubicBezTo>
                    <a:pt x="302" y="200"/>
                    <a:pt x="255" y="141"/>
                    <a:pt x="196" y="90"/>
                  </a:cubicBezTo>
                  <a:cubicBezTo>
                    <a:pt x="139" y="42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1"/>
            <p:cNvSpPr/>
            <p:nvPr/>
          </p:nvSpPr>
          <p:spPr>
            <a:xfrm>
              <a:off x="8345411" y="4883399"/>
              <a:ext cx="40539" cy="35495"/>
            </a:xfrm>
            <a:custGeom>
              <a:avLst/>
              <a:gdLst/>
              <a:ahLst/>
              <a:cxnLst/>
              <a:rect l="l" t="t" r="r" b="b"/>
              <a:pathLst>
                <a:path w="217" h="190" extrusionOk="0">
                  <a:moveTo>
                    <a:pt x="48" y="1"/>
                  </a:moveTo>
                  <a:cubicBezTo>
                    <a:pt x="45" y="1"/>
                    <a:pt x="41" y="1"/>
                    <a:pt x="39" y="3"/>
                  </a:cubicBezTo>
                  <a:cubicBezTo>
                    <a:pt x="26" y="7"/>
                    <a:pt x="22" y="19"/>
                    <a:pt x="13" y="32"/>
                  </a:cubicBezTo>
                  <a:cubicBezTo>
                    <a:pt x="5" y="45"/>
                    <a:pt x="1" y="53"/>
                    <a:pt x="5" y="66"/>
                  </a:cubicBezTo>
                  <a:cubicBezTo>
                    <a:pt x="5" y="83"/>
                    <a:pt x="43" y="113"/>
                    <a:pt x="81" y="138"/>
                  </a:cubicBezTo>
                  <a:cubicBezTo>
                    <a:pt x="113" y="166"/>
                    <a:pt x="148" y="190"/>
                    <a:pt x="166" y="190"/>
                  </a:cubicBezTo>
                  <a:cubicBezTo>
                    <a:pt x="168" y="190"/>
                    <a:pt x="169" y="190"/>
                    <a:pt x="170" y="189"/>
                  </a:cubicBezTo>
                  <a:cubicBezTo>
                    <a:pt x="183" y="185"/>
                    <a:pt x="196" y="177"/>
                    <a:pt x="204" y="164"/>
                  </a:cubicBezTo>
                  <a:cubicBezTo>
                    <a:pt x="213" y="151"/>
                    <a:pt x="217" y="143"/>
                    <a:pt x="217" y="130"/>
                  </a:cubicBezTo>
                  <a:cubicBezTo>
                    <a:pt x="217" y="113"/>
                    <a:pt x="183" y="75"/>
                    <a:pt x="145" y="45"/>
                  </a:cubicBezTo>
                  <a:cubicBezTo>
                    <a:pt x="109" y="20"/>
                    <a:pt x="70" y="1"/>
                    <a:pt x="48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1"/>
            <p:cNvSpPr/>
            <p:nvPr/>
          </p:nvSpPr>
          <p:spPr>
            <a:xfrm>
              <a:off x="8228837" y="4869388"/>
              <a:ext cx="23913" cy="21671"/>
            </a:xfrm>
            <a:custGeom>
              <a:avLst/>
              <a:gdLst/>
              <a:ahLst/>
              <a:cxnLst/>
              <a:rect l="l" t="t" r="r" b="b"/>
              <a:pathLst>
                <a:path w="128" h="116" extrusionOk="0">
                  <a:moveTo>
                    <a:pt x="54" y="1"/>
                  </a:moveTo>
                  <a:cubicBezTo>
                    <a:pt x="33" y="1"/>
                    <a:pt x="14" y="6"/>
                    <a:pt x="9" y="18"/>
                  </a:cubicBezTo>
                  <a:cubicBezTo>
                    <a:pt x="5" y="27"/>
                    <a:pt x="5" y="39"/>
                    <a:pt x="5" y="56"/>
                  </a:cubicBezTo>
                  <a:cubicBezTo>
                    <a:pt x="1" y="69"/>
                    <a:pt x="1" y="78"/>
                    <a:pt x="5" y="90"/>
                  </a:cubicBezTo>
                  <a:cubicBezTo>
                    <a:pt x="12" y="105"/>
                    <a:pt x="48" y="116"/>
                    <a:pt x="79" y="116"/>
                  </a:cubicBezTo>
                  <a:cubicBezTo>
                    <a:pt x="100" y="116"/>
                    <a:pt x="118" y="111"/>
                    <a:pt x="124" y="99"/>
                  </a:cubicBezTo>
                  <a:cubicBezTo>
                    <a:pt x="128" y="90"/>
                    <a:pt x="128" y="78"/>
                    <a:pt x="128" y="61"/>
                  </a:cubicBezTo>
                  <a:cubicBezTo>
                    <a:pt x="128" y="48"/>
                    <a:pt x="128" y="35"/>
                    <a:pt x="124" y="27"/>
                  </a:cubicBezTo>
                  <a:cubicBezTo>
                    <a:pt x="119" y="12"/>
                    <a:pt x="84" y="1"/>
                    <a:pt x="54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1"/>
            <p:cNvSpPr/>
            <p:nvPr/>
          </p:nvSpPr>
          <p:spPr>
            <a:xfrm>
              <a:off x="7784772" y="4694527"/>
              <a:ext cx="1103905" cy="527199"/>
            </a:xfrm>
            <a:custGeom>
              <a:avLst/>
              <a:gdLst/>
              <a:ahLst/>
              <a:cxnLst/>
              <a:rect l="l" t="t" r="r" b="b"/>
              <a:pathLst>
                <a:path w="5909" h="2822" extrusionOk="0">
                  <a:moveTo>
                    <a:pt x="2664" y="110"/>
                  </a:moveTo>
                  <a:cubicBezTo>
                    <a:pt x="2847" y="110"/>
                    <a:pt x="3035" y="134"/>
                    <a:pt x="3222" y="186"/>
                  </a:cubicBezTo>
                  <a:cubicBezTo>
                    <a:pt x="3456" y="250"/>
                    <a:pt x="3681" y="364"/>
                    <a:pt x="3872" y="521"/>
                  </a:cubicBezTo>
                  <a:cubicBezTo>
                    <a:pt x="4067" y="682"/>
                    <a:pt x="4224" y="890"/>
                    <a:pt x="4326" y="1120"/>
                  </a:cubicBezTo>
                  <a:lnTo>
                    <a:pt x="4351" y="1179"/>
                  </a:lnTo>
                  <a:cubicBezTo>
                    <a:pt x="4211" y="1205"/>
                    <a:pt x="4080" y="1247"/>
                    <a:pt x="3961" y="1302"/>
                  </a:cubicBezTo>
                  <a:cubicBezTo>
                    <a:pt x="3702" y="1425"/>
                    <a:pt x="3494" y="1591"/>
                    <a:pt x="3379" y="1761"/>
                  </a:cubicBezTo>
                  <a:cubicBezTo>
                    <a:pt x="3260" y="1935"/>
                    <a:pt x="3235" y="2092"/>
                    <a:pt x="3231" y="2168"/>
                  </a:cubicBezTo>
                  <a:cubicBezTo>
                    <a:pt x="3222" y="2249"/>
                    <a:pt x="3226" y="2308"/>
                    <a:pt x="3235" y="2342"/>
                  </a:cubicBezTo>
                  <a:cubicBezTo>
                    <a:pt x="3231" y="2363"/>
                    <a:pt x="3231" y="2389"/>
                    <a:pt x="3239" y="2423"/>
                  </a:cubicBezTo>
                  <a:cubicBezTo>
                    <a:pt x="3239" y="2427"/>
                    <a:pt x="3239" y="2427"/>
                    <a:pt x="3239" y="2427"/>
                  </a:cubicBezTo>
                  <a:cubicBezTo>
                    <a:pt x="3010" y="2431"/>
                    <a:pt x="2789" y="2435"/>
                    <a:pt x="2581" y="2435"/>
                  </a:cubicBezTo>
                  <a:cubicBezTo>
                    <a:pt x="2373" y="2440"/>
                    <a:pt x="2174" y="2444"/>
                    <a:pt x="1991" y="2444"/>
                  </a:cubicBezTo>
                  <a:cubicBezTo>
                    <a:pt x="1949" y="2448"/>
                    <a:pt x="1902" y="2448"/>
                    <a:pt x="1860" y="2448"/>
                  </a:cubicBezTo>
                  <a:cubicBezTo>
                    <a:pt x="1817" y="2448"/>
                    <a:pt x="1775" y="2452"/>
                    <a:pt x="1732" y="2452"/>
                  </a:cubicBezTo>
                  <a:cubicBezTo>
                    <a:pt x="1718" y="2452"/>
                    <a:pt x="1706" y="2454"/>
                    <a:pt x="1693" y="2454"/>
                  </a:cubicBezTo>
                  <a:cubicBezTo>
                    <a:pt x="1687" y="2454"/>
                    <a:pt x="1680" y="2454"/>
                    <a:pt x="1673" y="2452"/>
                  </a:cubicBezTo>
                  <a:cubicBezTo>
                    <a:pt x="1635" y="2452"/>
                    <a:pt x="1592" y="2452"/>
                    <a:pt x="1558" y="2444"/>
                  </a:cubicBezTo>
                  <a:cubicBezTo>
                    <a:pt x="1541" y="2444"/>
                    <a:pt x="1529" y="2440"/>
                    <a:pt x="1512" y="2435"/>
                  </a:cubicBezTo>
                  <a:cubicBezTo>
                    <a:pt x="1376" y="2410"/>
                    <a:pt x="1274" y="2346"/>
                    <a:pt x="1198" y="2283"/>
                  </a:cubicBezTo>
                  <a:cubicBezTo>
                    <a:pt x="1125" y="2215"/>
                    <a:pt x="1075" y="2155"/>
                    <a:pt x="1045" y="2113"/>
                  </a:cubicBezTo>
                  <a:cubicBezTo>
                    <a:pt x="1019" y="2079"/>
                    <a:pt x="998" y="2049"/>
                    <a:pt x="981" y="2024"/>
                  </a:cubicBezTo>
                  <a:cubicBezTo>
                    <a:pt x="968" y="1994"/>
                    <a:pt x="951" y="1969"/>
                    <a:pt x="939" y="1947"/>
                  </a:cubicBezTo>
                  <a:cubicBezTo>
                    <a:pt x="913" y="1905"/>
                    <a:pt x="901" y="1867"/>
                    <a:pt x="884" y="1845"/>
                  </a:cubicBezTo>
                  <a:cubicBezTo>
                    <a:pt x="879" y="1833"/>
                    <a:pt x="875" y="1828"/>
                    <a:pt x="871" y="1820"/>
                  </a:cubicBezTo>
                  <a:cubicBezTo>
                    <a:pt x="875" y="1816"/>
                    <a:pt x="875" y="1799"/>
                    <a:pt x="871" y="1765"/>
                  </a:cubicBezTo>
                  <a:cubicBezTo>
                    <a:pt x="871" y="1735"/>
                    <a:pt x="862" y="1684"/>
                    <a:pt x="867" y="1612"/>
                  </a:cubicBezTo>
                  <a:cubicBezTo>
                    <a:pt x="867" y="1591"/>
                    <a:pt x="867" y="1561"/>
                    <a:pt x="867" y="1531"/>
                  </a:cubicBezTo>
                  <a:cubicBezTo>
                    <a:pt x="867" y="1510"/>
                    <a:pt x="871" y="1480"/>
                    <a:pt x="875" y="1455"/>
                  </a:cubicBezTo>
                  <a:cubicBezTo>
                    <a:pt x="888" y="1349"/>
                    <a:pt x="922" y="1132"/>
                    <a:pt x="1075" y="890"/>
                  </a:cubicBezTo>
                  <a:cubicBezTo>
                    <a:pt x="1147" y="772"/>
                    <a:pt x="1253" y="649"/>
                    <a:pt x="1393" y="538"/>
                  </a:cubicBezTo>
                  <a:cubicBezTo>
                    <a:pt x="1529" y="424"/>
                    <a:pt x="1698" y="326"/>
                    <a:pt x="1889" y="254"/>
                  </a:cubicBezTo>
                  <a:cubicBezTo>
                    <a:pt x="2120" y="164"/>
                    <a:pt x="2386" y="110"/>
                    <a:pt x="2664" y="110"/>
                  </a:cubicBezTo>
                  <a:close/>
                  <a:moveTo>
                    <a:pt x="4598" y="1269"/>
                  </a:moveTo>
                  <a:cubicBezTo>
                    <a:pt x="4693" y="1269"/>
                    <a:pt x="4792" y="1279"/>
                    <a:pt x="4890" y="1298"/>
                  </a:cubicBezTo>
                  <a:cubicBezTo>
                    <a:pt x="4954" y="1311"/>
                    <a:pt x="5013" y="1328"/>
                    <a:pt x="5077" y="1345"/>
                  </a:cubicBezTo>
                  <a:cubicBezTo>
                    <a:pt x="5170" y="1379"/>
                    <a:pt x="5264" y="1417"/>
                    <a:pt x="5353" y="1468"/>
                  </a:cubicBezTo>
                  <a:cubicBezTo>
                    <a:pt x="5497" y="1548"/>
                    <a:pt x="5625" y="1663"/>
                    <a:pt x="5705" y="1803"/>
                  </a:cubicBezTo>
                  <a:cubicBezTo>
                    <a:pt x="5748" y="1875"/>
                    <a:pt x="5773" y="1952"/>
                    <a:pt x="5786" y="2028"/>
                  </a:cubicBezTo>
                  <a:cubicBezTo>
                    <a:pt x="5794" y="2109"/>
                    <a:pt x="5790" y="2185"/>
                    <a:pt x="5752" y="2249"/>
                  </a:cubicBezTo>
                  <a:cubicBezTo>
                    <a:pt x="5739" y="2274"/>
                    <a:pt x="5709" y="2304"/>
                    <a:pt x="5680" y="2329"/>
                  </a:cubicBezTo>
                  <a:cubicBezTo>
                    <a:pt x="5650" y="2355"/>
                    <a:pt x="5620" y="2376"/>
                    <a:pt x="5586" y="2397"/>
                  </a:cubicBezTo>
                  <a:cubicBezTo>
                    <a:pt x="5518" y="2435"/>
                    <a:pt x="5442" y="2465"/>
                    <a:pt x="5366" y="2486"/>
                  </a:cubicBezTo>
                  <a:cubicBezTo>
                    <a:pt x="5047" y="2567"/>
                    <a:pt x="4733" y="2601"/>
                    <a:pt x="4457" y="2601"/>
                  </a:cubicBezTo>
                  <a:cubicBezTo>
                    <a:pt x="4427" y="2601"/>
                    <a:pt x="4396" y="2602"/>
                    <a:pt x="4366" y="2602"/>
                  </a:cubicBezTo>
                  <a:cubicBezTo>
                    <a:pt x="4123" y="2602"/>
                    <a:pt x="3905" y="2588"/>
                    <a:pt x="3732" y="2584"/>
                  </a:cubicBezTo>
                  <a:cubicBezTo>
                    <a:pt x="3655" y="2580"/>
                    <a:pt x="3583" y="2567"/>
                    <a:pt x="3524" y="2558"/>
                  </a:cubicBezTo>
                  <a:cubicBezTo>
                    <a:pt x="3515" y="2554"/>
                    <a:pt x="3502" y="2554"/>
                    <a:pt x="3490" y="2550"/>
                  </a:cubicBezTo>
                  <a:cubicBezTo>
                    <a:pt x="3464" y="2546"/>
                    <a:pt x="3439" y="2537"/>
                    <a:pt x="3417" y="2533"/>
                  </a:cubicBezTo>
                  <a:cubicBezTo>
                    <a:pt x="3417" y="2529"/>
                    <a:pt x="3413" y="2529"/>
                    <a:pt x="3409" y="2529"/>
                  </a:cubicBezTo>
                  <a:cubicBezTo>
                    <a:pt x="3388" y="2520"/>
                    <a:pt x="3375" y="2508"/>
                    <a:pt x="3362" y="2499"/>
                  </a:cubicBezTo>
                  <a:cubicBezTo>
                    <a:pt x="3333" y="2478"/>
                    <a:pt x="3311" y="2452"/>
                    <a:pt x="3303" y="2427"/>
                  </a:cubicBezTo>
                  <a:cubicBezTo>
                    <a:pt x="3299" y="2418"/>
                    <a:pt x="3294" y="2414"/>
                    <a:pt x="3294" y="2410"/>
                  </a:cubicBezTo>
                  <a:cubicBezTo>
                    <a:pt x="3286" y="2393"/>
                    <a:pt x="3282" y="2380"/>
                    <a:pt x="3282" y="2372"/>
                  </a:cubicBezTo>
                  <a:cubicBezTo>
                    <a:pt x="3282" y="2338"/>
                    <a:pt x="3282" y="2274"/>
                    <a:pt x="3303" y="2172"/>
                  </a:cubicBezTo>
                  <a:cubicBezTo>
                    <a:pt x="3316" y="2104"/>
                    <a:pt x="3341" y="1964"/>
                    <a:pt x="3456" y="1811"/>
                  </a:cubicBezTo>
                  <a:cubicBezTo>
                    <a:pt x="3562" y="1659"/>
                    <a:pt x="3761" y="1510"/>
                    <a:pt x="4012" y="1396"/>
                  </a:cubicBezTo>
                  <a:cubicBezTo>
                    <a:pt x="4122" y="1340"/>
                    <a:pt x="4254" y="1302"/>
                    <a:pt x="4389" y="1285"/>
                  </a:cubicBezTo>
                  <a:cubicBezTo>
                    <a:pt x="4428" y="1277"/>
                    <a:pt x="4466" y="1272"/>
                    <a:pt x="4504" y="1272"/>
                  </a:cubicBezTo>
                  <a:cubicBezTo>
                    <a:pt x="4535" y="1270"/>
                    <a:pt x="4566" y="1269"/>
                    <a:pt x="4598" y="1269"/>
                  </a:cubicBezTo>
                  <a:close/>
                  <a:moveTo>
                    <a:pt x="807" y="1629"/>
                  </a:moveTo>
                  <a:cubicBezTo>
                    <a:pt x="811" y="1693"/>
                    <a:pt x="824" y="1739"/>
                    <a:pt x="833" y="1769"/>
                  </a:cubicBezTo>
                  <a:cubicBezTo>
                    <a:pt x="833" y="1773"/>
                    <a:pt x="837" y="1782"/>
                    <a:pt x="837" y="1786"/>
                  </a:cubicBezTo>
                  <a:cubicBezTo>
                    <a:pt x="833" y="1786"/>
                    <a:pt x="833" y="1799"/>
                    <a:pt x="845" y="1854"/>
                  </a:cubicBezTo>
                  <a:cubicBezTo>
                    <a:pt x="858" y="1884"/>
                    <a:pt x="862" y="1922"/>
                    <a:pt x="888" y="1969"/>
                  </a:cubicBezTo>
                  <a:cubicBezTo>
                    <a:pt x="901" y="1994"/>
                    <a:pt x="913" y="2024"/>
                    <a:pt x="926" y="2053"/>
                  </a:cubicBezTo>
                  <a:cubicBezTo>
                    <a:pt x="943" y="2087"/>
                    <a:pt x="964" y="2121"/>
                    <a:pt x="985" y="2160"/>
                  </a:cubicBezTo>
                  <a:cubicBezTo>
                    <a:pt x="1015" y="2206"/>
                    <a:pt x="1070" y="2274"/>
                    <a:pt x="1147" y="2351"/>
                  </a:cubicBezTo>
                  <a:cubicBezTo>
                    <a:pt x="1232" y="2423"/>
                    <a:pt x="1350" y="2495"/>
                    <a:pt x="1499" y="2529"/>
                  </a:cubicBezTo>
                  <a:lnTo>
                    <a:pt x="1503" y="2529"/>
                  </a:lnTo>
                  <a:cubicBezTo>
                    <a:pt x="1478" y="2558"/>
                    <a:pt x="1448" y="2580"/>
                    <a:pt x="1410" y="2601"/>
                  </a:cubicBezTo>
                  <a:cubicBezTo>
                    <a:pt x="1325" y="2660"/>
                    <a:pt x="1215" y="2686"/>
                    <a:pt x="1104" y="2699"/>
                  </a:cubicBezTo>
                  <a:cubicBezTo>
                    <a:pt x="1045" y="2703"/>
                    <a:pt x="990" y="2703"/>
                    <a:pt x="930" y="2707"/>
                  </a:cubicBezTo>
                  <a:lnTo>
                    <a:pt x="756" y="2707"/>
                  </a:lnTo>
                  <a:cubicBezTo>
                    <a:pt x="637" y="2707"/>
                    <a:pt x="536" y="2699"/>
                    <a:pt x="429" y="2669"/>
                  </a:cubicBezTo>
                  <a:cubicBezTo>
                    <a:pt x="328" y="2639"/>
                    <a:pt x="230" y="2601"/>
                    <a:pt x="171" y="2533"/>
                  </a:cubicBezTo>
                  <a:cubicBezTo>
                    <a:pt x="107" y="2474"/>
                    <a:pt x="98" y="2384"/>
                    <a:pt x="115" y="2304"/>
                  </a:cubicBezTo>
                  <a:cubicBezTo>
                    <a:pt x="132" y="2219"/>
                    <a:pt x="171" y="2143"/>
                    <a:pt x="209" y="2075"/>
                  </a:cubicBezTo>
                  <a:cubicBezTo>
                    <a:pt x="251" y="2007"/>
                    <a:pt x="289" y="1947"/>
                    <a:pt x="332" y="1905"/>
                  </a:cubicBezTo>
                  <a:cubicBezTo>
                    <a:pt x="421" y="1820"/>
                    <a:pt x="502" y="1773"/>
                    <a:pt x="544" y="1744"/>
                  </a:cubicBezTo>
                  <a:cubicBezTo>
                    <a:pt x="625" y="1697"/>
                    <a:pt x="663" y="1671"/>
                    <a:pt x="680" y="1654"/>
                  </a:cubicBezTo>
                  <a:cubicBezTo>
                    <a:pt x="697" y="1654"/>
                    <a:pt x="735" y="1646"/>
                    <a:pt x="807" y="1629"/>
                  </a:cubicBezTo>
                  <a:close/>
                  <a:moveTo>
                    <a:pt x="2676" y="0"/>
                  </a:moveTo>
                  <a:cubicBezTo>
                    <a:pt x="2376" y="0"/>
                    <a:pt x="2089" y="61"/>
                    <a:pt x="1843" y="160"/>
                  </a:cubicBezTo>
                  <a:cubicBezTo>
                    <a:pt x="1643" y="237"/>
                    <a:pt x="1465" y="347"/>
                    <a:pt x="1325" y="466"/>
                  </a:cubicBezTo>
                  <a:cubicBezTo>
                    <a:pt x="1181" y="585"/>
                    <a:pt x="1070" y="721"/>
                    <a:pt x="994" y="852"/>
                  </a:cubicBezTo>
                  <a:cubicBezTo>
                    <a:pt x="837" y="1111"/>
                    <a:pt x="807" y="1340"/>
                    <a:pt x="799" y="1455"/>
                  </a:cubicBezTo>
                  <a:cubicBezTo>
                    <a:pt x="799" y="1489"/>
                    <a:pt x="799" y="1523"/>
                    <a:pt x="799" y="1553"/>
                  </a:cubicBezTo>
                  <a:cubicBezTo>
                    <a:pt x="705" y="1591"/>
                    <a:pt x="671" y="1616"/>
                    <a:pt x="659" y="1629"/>
                  </a:cubicBezTo>
                  <a:cubicBezTo>
                    <a:pt x="633" y="1633"/>
                    <a:pt x="591" y="1646"/>
                    <a:pt x="506" y="1680"/>
                  </a:cubicBezTo>
                  <a:cubicBezTo>
                    <a:pt x="459" y="1705"/>
                    <a:pt x="370" y="1748"/>
                    <a:pt x="268" y="1845"/>
                  </a:cubicBezTo>
                  <a:cubicBezTo>
                    <a:pt x="243" y="1867"/>
                    <a:pt x="217" y="1896"/>
                    <a:pt x="192" y="1926"/>
                  </a:cubicBezTo>
                  <a:cubicBezTo>
                    <a:pt x="166" y="1960"/>
                    <a:pt x="149" y="1994"/>
                    <a:pt x="124" y="2028"/>
                  </a:cubicBezTo>
                  <a:cubicBezTo>
                    <a:pt x="81" y="2100"/>
                    <a:pt x="35" y="2185"/>
                    <a:pt x="13" y="2287"/>
                  </a:cubicBezTo>
                  <a:lnTo>
                    <a:pt x="5" y="2325"/>
                  </a:lnTo>
                  <a:cubicBezTo>
                    <a:pt x="5" y="2338"/>
                    <a:pt x="5" y="2351"/>
                    <a:pt x="5" y="2367"/>
                  </a:cubicBezTo>
                  <a:cubicBezTo>
                    <a:pt x="5" y="2380"/>
                    <a:pt x="1" y="2393"/>
                    <a:pt x="5" y="2410"/>
                  </a:cubicBezTo>
                  <a:lnTo>
                    <a:pt x="9" y="2452"/>
                  </a:lnTo>
                  <a:cubicBezTo>
                    <a:pt x="13" y="2482"/>
                    <a:pt x="30" y="2508"/>
                    <a:pt x="39" y="2537"/>
                  </a:cubicBezTo>
                  <a:cubicBezTo>
                    <a:pt x="56" y="2563"/>
                    <a:pt x="73" y="2588"/>
                    <a:pt x="94" y="2609"/>
                  </a:cubicBezTo>
                  <a:cubicBezTo>
                    <a:pt x="179" y="2703"/>
                    <a:pt x="294" y="2745"/>
                    <a:pt x="404" y="2775"/>
                  </a:cubicBezTo>
                  <a:cubicBezTo>
                    <a:pt x="459" y="2792"/>
                    <a:pt x="519" y="2805"/>
                    <a:pt x="578" y="2813"/>
                  </a:cubicBezTo>
                  <a:cubicBezTo>
                    <a:pt x="637" y="2817"/>
                    <a:pt x="701" y="2822"/>
                    <a:pt x="756" y="2822"/>
                  </a:cubicBezTo>
                  <a:cubicBezTo>
                    <a:pt x="816" y="2822"/>
                    <a:pt x="875" y="2822"/>
                    <a:pt x="934" y="2817"/>
                  </a:cubicBezTo>
                  <a:cubicBezTo>
                    <a:pt x="994" y="2817"/>
                    <a:pt x="1058" y="2817"/>
                    <a:pt x="1117" y="2809"/>
                  </a:cubicBezTo>
                  <a:cubicBezTo>
                    <a:pt x="1240" y="2800"/>
                    <a:pt x="1367" y="2766"/>
                    <a:pt x="1474" y="2699"/>
                  </a:cubicBezTo>
                  <a:cubicBezTo>
                    <a:pt x="1529" y="2660"/>
                    <a:pt x="1580" y="2618"/>
                    <a:pt x="1618" y="2563"/>
                  </a:cubicBezTo>
                  <a:cubicBezTo>
                    <a:pt x="1622" y="2558"/>
                    <a:pt x="1626" y="2550"/>
                    <a:pt x="1626" y="2546"/>
                  </a:cubicBezTo>
                  <a:lnTo>
                    <a:pt x="1631" y="2546"/>
                  </a:lnTo>
                  <a:cubicBezTo>
                    <a:pt x="1665" y="2546"/>
                    <a:pt x="1703" y="2550"/>
                    <a:pt x="1741" y="2550"/>
                  </a:cubicBezTo>
                  <a:cubicBezTo>
                    <a:pt x="1788" y="2546"/>
                    <a:pt x="1826" y="2542"/>
                    <a:pt x="1868" y="2542"/>
                  </a:cubicBezTo>
                  <a:lnTo>
                    <a:pt x="2590" y="2542"/>
                  </a:lnTo>
                  <a:cubicBezTo>
                    <a:pt x="2802" y="2537"/>
                    <a:pt x="3027" y="2537"/>
                    <a:pt x="3256" y="2537"/>
                  </a:cubicBezTo>
                  <a:cubicBezTo>
                    <a:pt x="3269" y="2537"/>
                    <a:pt x="3282" y="2537"/>
                    <a:pt x="3294" y="2533"/>
                  </a:cubicBezTo>
                  <a:cubicBezTo>
                    <a:pt x="3299" y="2542"/>
                    <a:pt x="3307" y="2550"/>
                    <a:pt x="3316" y="2558"/>
                  </a:cubicBezTo>
                  <a:cubicBezTo>
                    <a:pt x="3328" y="2567"/>
                    <a:pt x="3341" y="2580"/>
                    <a:pt x="3362" y="2592"/>
                  </a:cubicBezTo>
                  <a:cubicBezTo>
                    <a:pt x="3367" y="2592"/>
                    <a:pt x="3375" y="2597"/>
                    <a:pt x="3384" y="2601"/>
                  </a:cubicBezTo>
                  <a:cubicBezTo>
                    <a:pt x="3409" y="2614"/>
                    <a:pt x="3443" y="2622"/>
                    <a:pt x="3477" y="2631"/>
                  </a:cubicBezTo>
                  <a:cubicBezTo>
                    <a:pt x="3545" y="2648"/>
                    <a:pt x="3630" y="2665"/>
                    <a:pt x="3732" y="2673"/>
                  </a:cubicBezTo>
                  <a:cubicBezTo>
                    <a:pt x="3927" y="2686"/>
                    <a:pt x="4177" y="2703"/>
                    <a:pt x="4462" y="2707"/>
                  </a:cubicBezTo>
                  <a:cubicBezTo>
                    <a:pt x="4746" y="2707"/>
                    <a:pt x="5069" y="2673"/>
                    <a:pt x="5400" y="2592"/>
                  </a:cubicBezTo>
                  <a:cubicBezTo>
                    <a:pt x="5480" y="2571"/>
                    <a:pt x="5565" y="2537"/>
                    <a:pt x="5646" y="2491"/>
                  </a:cubicBezTo>
                  <a:cubicBezTo>
                    <a:pt x="5684" y="2469"/>
                    <a:pt x="5722" y="2444"/>
                    <a:pt x="5760" y="2410"/>
                  </a:cubicBezTo>
                  <a:cubicBezTo>
                    <a:pt x="5777" y="2397"/>
                    <a:pt x="5794" y="2380"/>
                    <a:pt x="5811" y="2363"/>
                  </a:cubicBezTo>
                  <a:cubicBezTo>
                    <a:pt x="5828" y="2342"/>
                    <a:pt x="5841" y="2321"/>
                    <a:pt x="5854" y="2300"/>
                  </a:cubicBezTo>
                  <a:cubicBezTo>
                    <a:pt x="5905" y="2206"/>
                    <a:pt x="5909" y="2104"/>
                    <a:pt x="5896" y="2007"/>
                  </a:cubicBezTo>
                  <a:cubicBezTo>
                    <a:pt x="5883" y="1913"/>
                    <a:pt x="5850" y="1824"/>
                    <a:pt x="5803" y="1744"/>
                  </a:cubicBezTo>
                  <a:cubicBezTo>
                    <a:pt x="5705" y="1578"/>
                    <a:pt x="5561" y="1455"/>
                    <a:pt x="5404" y="1366"/>
                  </a:cubicBezTo>
                  <a:cubicBezTo>
                    <a:pt x="5302" y="1311"/>
                    <a:pt x="5196" y="1268"/>
                    <a:pt x="5090" y="1234"/>
                  </a:cubicBezTo>
                  <a:cubicBezTo>
                    <a:pt x="5030" y="1213"/>
                    <a:pt x="4967" y="1196"/>
                    <a:pt x="4907" y="1188"/>
                  </a:cubicBezTo>
                  <a:cubicBezTo>
                    <a:pt x="4810" y="1168"/>
                    <a:pt x="4713" y="1160"/>
                    <a:pt x="4618" y="1160"/>
                  </a:cubicBezTo>
                  <a:cubicBezTo>
                    <a:pt x="4568" y="1160"/>
                    <a:pt x="4518" y="1162"/>
                    <a:pt x="4470" y="1166"/>
                  </a:cubicBezTo>
                  <a:cubicBezTo>
                    <a:pt x="4457" y="1132"/>
                    <a:pt x="4445" y="1098"/>
                    <a:pt x="4428" y="1064"/>
                  </a:cubicBezTo>
                  <a:cubicBezTo>
                    <a:pt x="4317" y="818"/>
                    <a:pt x="4148" y="602"/>
                    <a:pt x="3940" y="432"/>
                  </a:cubicBezTo>
                  <a:cubicBezTo>
                    <a:pt x="3732" y="262"/>
                    <a:pt x="3490" y="143"/>
                    <a:pt x="3243" y="76"/>
                  </a:cubicBezTo>
                  <a:cubicBezTo>
                    <a:pt x="3053" y="24"/>
                    <a:pt x="2862" y="0"/>
                    <a:pt x="2676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1"/>
            <p:cNvSpPr/>
            <p:nvPr/>
          </p:nvSpPr>
          <p:spPr>
            <a:xfrm>
              <a:off x="7803080" y="4998665"/>
              <a:ext cx="262665" cy="201763"/>
            </a:xfrm>
            <a:custGeom>
              <a:avLst/>
              <a:gdLst/>
              <a:ahLst/>
              <a:cxnLst/>
              <a:rect l="l" t="t" r="r" b="b"/>
              <a:pathLst>
                <a:path w="1406" h="1080" extrusionOk="0">
                  <a:moveTo>
                    <a:pt x="709" y="1"/>
                  </a:moveTo>
                  <a:cubicBezTo>
                    <a:pt x="637" y="18"/>
                    <a:pt x="599" y="26"/>
                    <a:pt x="582" y="26"/>
                  </a:cubicBezTo>
                  <a:cubicBezTo>
                    <a:pt x="569" y="39"/>
                    <a:pt x="539" y="60"/>
                    <a:pt x="488" y="94"/>
                  </a:cubicBezTo>
                  <a:cubicBezTo>
                    <a:pt x="476" y="99"/>
                    <a:pt x="463" y="107"/>
                    <a:pt x="446" y="116"/>
                  </a:cubicBezTo>
                  <a:cubicBezTo>
                    <a:pt x="404" y="145"/>
                    <a:pt x="323" y="192"/>
                    <a:pt x="234" y="277"/>
                  </a:cubicBezTo>
                  <a:cubicBezTo>
                    <a:pt x="191" y="319"/>
                    <a:pt x="153" y="379"/>
                    <a:pt x="111" y="447"/>
                  </a:cubicBezTo>
                  <a:cubicBezTo>
                    <a:pt x="73" y="515"/>
                    <a:pt x="34" y="591"/>
                    <a:pt x="17" y="676"/>
                  </a:cubicBezTo>
                  <a:cubicBezTo>
                    <a:pt x="0" y="756"/>
                    <a:pt x="9" y="846"/>
                    <a:pt x="73" y="905"/>
                  </a:cubicBezTo>
                  <a:cubicBezTo>
                    <a:pt x="132" y="973"/>
                    <a:pt x="230" y="1011"/>
                    <a:pt x="331" y="1041"/>
                  </a:cubicBezTo>
                  <a:cubicBezTo>
                    <a:pt x="438" y="1071"/>
                    <a:pt x="539" y="1079"/>
                    <a:pt x="658" y="1079"/>
                  </a:cubicBezTo>
                  <a:lnTo>
                    <a:pt x="862" y="1079"/>
                  </a:lnTo>
                  <a:cubicBezTo>
                    <a:pt x="909" y="1075"/>
                    <a:pt x="955" y="1075"/>
                    <a:pt x="1006" y="1071"/>
                  </a:cubicBezTo>
                  <a:cubicBezTo>
                    <a:pt x="1117" y="1058"/>
                    <a:pt x="1227" y="1032"/>
                    <a:pt x="1312" y="973"/>
                  </a:cubicBezTo>
                  <a:cubicBezTo>
                    <a:pt x="1350" y="952"/>
                    <a:pt x="1380" y="930"/>
                    <a:pt x="1405" y="901"/>
                  </a:cubicBezTo>
                  <a:lnTo>
                    <a:pt x="1401" y="901"/>
                  </a:lnTo>
                  <a:cubicBezTo>
                    <a:pt x="1252" y="867"/>
                    <a:pt x="1134" y="795"/>
                    <a:pt x="1049" y="723"/>
                  </a:cubicBezTo>
                  <a:cubicBezTo>
                    <a:pt x="972" y="646"/>
                    <a:pt x="917" y="578"/>
                    <a:pt x="887" y="532"/>
                  </a:cubicBezTo>
                  <a:cubicBezTo>
                    <a:pt x="866" y="493"/>
                    <a:pt x="845" y="459"/>
                    <a:pt x="828" y="425"/>
                  </a:cubicBezTo>
                  <a:cubicBezTo>
                    <a:pt x="815" y="396"/>
                    <a:pt x="803" y="366"/>
                    <a:pt x="790" y="341"/>
                  </a:cubicBezTo>
                  <a:cubicBezTo>
                    <a:pt x="764" y="294"/>
                    <a:pt x="760" y="256"/>
                    <a:pt x="747" y="226"/>
                  </a:cubicBezTo>
                  <a:cubicBezTo>
                    <a:pt x="735" y="171"/>
                    <a:pt x="735" y="158"/>
                    <a:pt x="739" y="158"/>
                  </a:cubicBezTo>
                  <a:cubicBezTo>
                    <a:pt x="739" y="154"/>
                    <a:pt x="735" y="145"/>
                    <a:pt x="735" y="141"/>
                  </a:cubicBezTo>
                  <a:cubicBezTo>
                    <a:pt x="726" y="111"/>
                    <a:pt x="713" y="65"/>
                    <a:pt x="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1"/>
            <p:cNvSpPr/>
            <p:nvPr/>
          </p:nvSpPr>
          <p:spPr>
            <a:xfrm>
              <a:off x="7945808" y="4714703"/>
              <a:ext cx="651993" cy="438461"/>
            </a:xfrm>
            <a:custGeom>
              <a:avLst/>
              <a:gdLst/>
              <a:ahLst/>
              <a:cxnLst/>
              <a:rect l="l" t="t" r="r" b="b"/>
              <a:pathLst>
                <a:path w="3490" h="2347" extrusionOk="0">
                  <a:moveTo>
                    <a:pt x="2038" y="393"/>
                  </a:moveTo>
                  <a:cubicBezTo>
                    <a:pt x="2050" y="393"/>
                    <a:pt x="2063" y="394"/>
                    <a:pt x="2076" y="396"/>
                  </a:cubicBezTo>
                  <a:cubicBezTo>
                    <a:pt x="2135" y="400"/>
                    <a:pt x="2186" y="426"/>
                    <a:pt x="2195" y="443"/>
                  </a:cubicBezTo>
                  <a:cubicBezTo>
                    <a:pt x="2199" y="451"/>
                    <a:pt x="2199" y="464"/>
                    <a:pt x="2195" y="477"/>
                  </a:cubicBezTo>
                  <a:cubicBezTo>
                    <a:pt x="2190" y="490"/>
                    <a:pt x="2186" y="502"/>
                    <a:pt x="2173" y="511"/>
                  </a:cubicBezTo>
                  <a:cubicBezTo>
                    <a:pt x="2168" y="516"/>
                    <a:pt x="2158" y="518"/>
                    <a:pt x="2145" y="518"/>
                  </a:cubicBezTo>
                  <a:cubicBezTo>
                    <a:pt x="2124" y="518"/>
                    <a:pt x="2096" y="513"/>
                    <a:pt x="2067" y="511"/>
                  </a:cubicBezTo>
                  <a:cubicBezTo>
                    <a:pt x="2021" y="502"/>
                    <a:pt x="1974" y="498"/>
                    <a:pt x="1961" y="490"/>
                  </a:cubicBezTo>
                  <a:cubicBezTo>
                    <a:pt x="1953" y="481"/>
                    <a:pt x="1949" y="468"/>
                    <a:pt x="1944" y="456"/>
                  </a:cubicBezTo>
                  <a:cubicBezTo>
                    <a:pt x="1944" y="439"/>
                    <a:pt x="1944" y="430"/>
                    <a:pt x="1953" y="417"/>
                  </a:cubicBezTo>
                  <a:cubicBezTo>
                    <a:pt x="1959" y="404"/>
                    <a:pt x="1994" y="393"/>
                    <a:pt x="2038" y="393"/>
                  </a:cubicBezTo>
                  <a:close/>
                  <a:moveTo>
                    <a:pt x="2605" y="549"/>
                  </a:moveTo>
                  <a:cubicBezTo>
                    <a:pt x="2630" y="549"/>
                    <a:pt x="2694" y="590"/>
                    <a:pt x="2751" y="638"/>
                  </a:cubicBezTo>
                  <a:cubicBezTo>
                    <a:pt x="2810" y="689"/>
                    <a:pt x="2857" y="748"/>
                    <a:pt x="2861" y="770"/>
                  </a:cubicBezTo>
                  <a:cubicBezTo>
                    <a:pt x="2861" y="787"/>
                    <a:pt x="2857" y="795"/>
                    <a:pt x="2848" y="804"/>
                  </a:cubicBezTo>
                  <a:cubicBezTo>
                    <a:pt x="2838" y="814"/>
                    <a:pt x="2827" y="822"/>
                    <a:pt x="2817" y="822"/>
                  </a:cubicBezTo>
                  <a:cubicBezTo>
                    <a:pt x="2815" y="822"/>
                    <a:pt x="2812" y="821"/>
                    <a:pt x="2810" y="821"/>
                  </a:cubicBezTo>
                  <a:cubicBezTo>
                    <a:pt x="2789" y="821"/>
                    <a:pt x="2734" y="774"/>
                    <a:pt x="2679" y="727"/>
                  </a:cubicBezTo>
                  <a:lnTo>
                    <a:pt x="2657" y="710"/>
                  </a:lnTo>
                  <a:cubicBezTo>
                    <a:pt x="2657" y="710"/>
                    <a:pt x="2657" y="706"/>
                    <a:pt x="2657" y="706"/>
                  </a:cubicBezTo>
                  <a:cubicBezTo>
                    <a:pt x="2611" y="668"/>
                    <a:pt x="2568" y="625"/>
                    <a:pt x="2564" y="608"/>
                  </a:cubicBezTo>
                  <a:cubicBezTo>
                    <a:pt x="2560" y="604"/>
                    <a:pt x="2560" y="600"/>
                    <a:pt x="2560" y="596"/>
                  </a:cubicBezTo>
                  <a:cubicBezTo>
                    <a:pt x="2560" y="587"/>
                    <a:pt x="2564" y="583"/>
                    <a:pt x="2568" y="574"/>
                  </a:cubicBezTo>
                  <a:cubicBezTo>
                    <a:pt x="2577" y="562"/>
                    <a:pt x="2585" y="553"/>
                    <a:pt x="2602" y="549"/>
                  </a:cubicBezTo>
                  <a:cubicBezTo>
                    <a:pt x="2603" y="549"/>
                    <a:pt x="2604" y="549"/>
                    <a:pt x="2605" y="549"/>
                  </a:cubicBezTo>
                  <a:close/>
                  <a:moveTo>
                    <a:pt x="1569" y="829"/>
                  </a:moveTo>
                  <a:cubicBezTo>
                    <a:pt x="1599" y="829"/>
                    <a:pt x="1634" y="840"/>
                    <a:pt x="1639" y="855"/>
                  </a:cubicBezTo>
                  <a:cubicBezTo>
                    <a:pt x="1643" y="863"/>
                    <a:pt x="1643" y="876"/>
                    <a:pt x="1643" y="889"/>
                  </a:cubicBezTo>
                  <a:cubicBezTo>
                    <a:pt x="1643" y="906"/>
                    <a:pt x="1643" y="918"/>
                    <a:pt x="1639" y="927"/>
                  </a:cubicBezTo>
                  <a:cubicBezTo>
                    <a:pt x="1633" y="939"/>
                    <a:pt x="1615" y="944"/>
                    <a:pt x="1594" y="944"/>
                  </a:cubicBezTo>
                  <a:cubicBezTo>
                    <a:pt x="1563" y="944"/>
                    <a:pt x="1527" y="933"/>
                    <a:pt x="1520" y="918"/>
                  </a:cubicBezTo>
                  <a:cubicBezTo>
                    <a:pt x="1516" y="906"/>
                    <a:pt x="1516" y="897"/>
                    <a:pt x="1520" y="884"/>
                  </a:cubicBezTo>
                  <a:cubicBezTo>
                    <a:pt x="1520" y="867"/>
                    <a:pt x="1520" y="855"/>
                    <a:pt x="1524" y="846"/>
                  </a:cubicBezTo>
                  <a:cubicBezTo>
                    <a:pt x="1529" y="834"/>
                    <a:pt x="1548" y="829"/>
                    <a:pt x="1569" y="829"/>
                  </a:cubicBezTo>
                  <a:close/>
                  <a:moveTo>
                    <a:pt x="2187" y="904"/>
                  </a:moveTo>
                  <a:cubicBezTo>
                    <a:pt x="2209" y="904"/>
                    <a:pt x="2248" y="923"/>
                    <a:pt x="2284" y="948"/>
                  </a:cubicBezTo>
                  <a:cubicBezTo>
                    <a:pt x="2322" y="978"/>
                    <a:pt x="2356" y="1016"/>
                    <a:pt x="2356" y="1033"/>
                  </a:cubicBezTo>
                  <a:cubicBezTo>
                    <a:pt x="2356" y="1046"/>
                    <a:pt x="2352" y="1054"/>
                    <a:pt x="2343" y="1067"/>
                  </a:cubicBezTo>
                  <a:cubicBezTo>
                    <a:pt x="2335" y="1080"/>
                    <a:pt x="2322" y="1088"/>
                    <a:pt x="2309" y="1092"/>
                  </a:cubicBezTo>
                  <a:cubicBezTo>
                    <a:pt x="2308" y="1093"/>
                    <a:pt x="2307" y="1093"/>
                    <a:pt x="2305" y="1093"/>
                  </a:cubicBezTo>
                  <a:cubicBezTo>
                    <a:pt x="2287" y="1093"/>
                    <a:pt x="2252" y="1069"/>
                    <a:pt x="2220" y="1041"/>
                  </a:cubicBezTo>
                  <a:cubicBezTo>
                    <a:pt x="2182" y="1016"/>
                    <a:pt x="2144" y="986"/>
                    <a:pt x="2144" y="969"/>
                  </a:cubicBezTo>
                  <a:cubicBezTo>
                    <a:pt x="2140" y="956"/>
                    <a:pt x="2144" y="948"/>
                    <a:pt x="2152" y="935"/>
                  </a:cubicBezTo>
                  <a:cubicBezTo>
                    <a:pt x="2161" y="922"/>
                    <a:pt x="2165" y="910"/>
                    <a:pt x="2178" y="906"/>
                  </a:cubicBezTo>
                  <a:cubicBezTo>
                    <a:pt x="2180" y="904"/>
                    <a:pt x="2184" y="904"/>
                    <a:pt x="2187" y="904"/>
                  </a:cubicBezTo>
                  <a:close/>
                  <a:moveTo>
                    <a:pt x="1805" y="0"/>
                  </a:moveTo>
                  <a:cubicBezTo>
                    <a:pt x="1652" y="0"/>
                    <a:pt x="1504" y="17"/>
                    <a:pt x="1363" y="48"/>
                  </a:cubicBezTo>
                  <a:cubicBezTo>
                    <a:pt x="1244" y="69"/>
                    <a:pt x="1134" y="103"/>
                    <a:pt x="1027" y="146"/>
                  </a:cubicBezTo>
                  <a:cubicBezTo>
                    <a:pt x="836" y="218"/>
                    <a:pt x="667" y="316"/>
                    <a:pt x="531" y="430"/>
                  </a:cubicBezTo>
                  <a:cubicBezTo>
                    <a:pt x="391" y="541"/>
                    <a:pt x="285" y="664"/>
                    <a:pt x="213" y="782"/>
                  </a:cubicBezTo>
                  <a:cubicBezTo>
                    <a:pt x="60" y="1024"/>
                    <a:pt x="26" y="1241"/>
                    <a:pt x="13" y="1347"/>
                  </a:cubicBezTo>
                  <a:cubicBezTo>
                    <a:pt x="9" y="1372"/>
                    <a:pt x="5" y="1402"/>
                    <a:pt x="5" y="1423"/>
                  </a:cubicBezTo>
                  <a:cubicBezTo>
                    <a:pt x="5" y="1453"/>
                    <a:pt x="0" y="1483"/>
                    <a:pt x="5" y="1504"/>
                  </a:cubicBezTo>
                  <a:cubicBezTo>
                    <a:pt x="0" y="1576"/>
                    <a:pt x="9" y="1627"/>
                    <a:pt x="9" y="1657"/>
                  </a:cubicBezTo>
                  <a:cubicBezTo>
                    <a:pt x="13" y="1691"/>
                    <a:pt x="13" y="1708"/>
                    <a:pt x="9" y="1712"/>
                  </a:cubicBezTo>
                  <a:cubicBezTo>
                    <a:pt x="13" y="1720"/>
                    <a:pt x="17" y="1725"/>
                    <a:pt x="22" y="1737"/>
                  </a:cubicBezTo>
                  <a:cubicBezTo>
                    <a:pt x="39" y="1759"/>
                    <a:pt x="51" y="1797"/>
                    <a:pt x="77" y="1839"/>
                  </a:cubicBezTo>
                  <a:cubicBezTo>
                    <a:pt x="89" y="1861"/>
                    <a:pt x="106" y="1886"/>
                    <a:pt x="119" y="1916"/>
                  </a:cubicBezTo>
                  <a:cubicBezTo>
                    <a:pt x="136" y="1941"/>
                    <a:pt x="157" y="1971"/>
                    <a:pt x="183" y="2005"/>
                  </a:cubicBezTo>
                  <a:cubicBezTo>
                    <a:pt x="213" y="2047"/>
                    <a:pt x="263" y="2107"/>
                    <a:pt x="336" y="2175"/>
                  </a:cubicBezTo>
                  <a:cubicBezTo>
                    <a:pt x="412" y="2238"/>
                    <a:pt x="514" y="2302"/>
                    <a:pt x="650" y="2327"/>
                  </a:cubicBezTo>
                  <a:cubicBezTo>
                    <a:pt x="667" y="2332"/>
                    <a:pt x="679" y="2336"/>
                    <a:pt x="696" y="2336"/>
                  </a:cubicBezTo>
                  <a:cubicBezTo>
                    <a:pt x="730" y="2344"/>
                    <a:pt x="773" y="2344"/>
                    <a:pt x="811" y="2344"/>
                  </a:cubicBezTo>
                  <a:cubicBezTo>
                    <a:pt x="818" y="2346"/>
                    <a:pt x="825" y="2346"/>
                    <a:pt x="831" y="2346"/>
                  </a:cubicBezTo>
                  <a:cubicBezTo>
                    <a:pt x="844" y="2346"/>
                    <a:pt x="856" y="2344"/>
                    <a:pt x="870" y="2344"/>
                  </a:cubicBezTo>
                  <a:cubicBezTo>
                    <a:pt x="913" y="2344"/>
                    <a:pt x="955" y="2340"/>
                    <a:pt x="998" y="2340"/>
                  </a:cubicBezTo>
                  <a:cubicBezTo>
                    <a:pt x="1040" y="2340"/>
                    <a:pt x="1087" y="2340"/>
                    <a:pt x="1129" y="2336"/>
                  </a:cubicBezTo>
                  <a:cubicBezTo>
                    <a:pt x="1312" y="2336"/>
                    <a:pt x="1511" y="2332"/>
                    <a:pt x="1719" y="2327"/>
                  </a:cubicBezTo>
                  <a:cubicBezTo>
                    <a:pt x="1927" y="2327"/>
                    <a:pt x="2148" y="2323"/>
                    <a:pt x="2377" y="2319"/>
                  </a:cubicBezTo>
                  <a:cubicBezTo>
                    <a:pt x="2377" y="2319"/>
                    <a:pt x="2377" y="2319"/>
                    <a:pt x="2377" y="2315"/>
                  </a:cubicBezTo>
                  <a:cubicBezTo>
                    <a:pt x="2369" y="2281"/>
                    <a:pt x="2369" y="2255"/>
                    <a:pt x="2373" y="2234"/>
                  </a:cubicBezTo>
                  <a:cubicBezTo>
                    <a:pt x="2364" y="2200"/>
                    <a:pt x="2360" y="2141"/>
                    <a:pt x="2369" y="2060"/>
                  </a:cubicBezTo>
                  <a:cubicBezTo>
                    <a:pt x="2373" y="1984"/>
                    <a:pt x="2398" y="1827"/>
                    <a:pt x="2517" y="1653"/>
                  </a:cubicBezTo>
                  <a:cubicBezTo>
                    <a:pt x="2606" y="1517"/>
                    <a:pt x="2763" y="1381"/>
                    <a:pt x="2954" y="1271"/>
                  </a:cubicBezTo>
                  <a:cubicBezTo>
                    <a:pt x="3001" y="1245"/>
                    <a:pt x="3048" y="1220"/>
                    <a:pt x="3099" y="1194"/>
                  </a:cubicBezTo>
                  <a:cubicBezTo>
                    <a:pt x="3218" y="1139"/>
                    <a:pt x="3349" y="1097"/>
                    <a:pt x="3489" y="1071"/>
                  </a:cubicBezTo>
                  <a:lnTo>
                    <a:pt x="3464" y="1012"/>
                  </a:lnTo>
                  <a:cubicBezTo>
                    <a:pt x="3362" y="782"/>
                    <a:pt x="3205" y="574"/>
                    <a:pt x="3010" y="413"/>
                  </a:cubicBezTo>
                  <a:cubicBezTo>
                    <a:pt x="2819" y="256"/>
                    <a:pt x="2594" y="142"/>
                    <a:pt x="2360" y="78"/>
                  </a:cubicBezTo>
                  <a:cubicBezTo>
                    <a:pt x="2175" y="25"/>
                    <a:pt x="1987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1"/>
            <p:cNvSpPr/>
            <p:nvPr/>
          </p:nvSpPr>
          <p:spPr>
            <a:xfrm>
              <a:off x="8397719" y="4931598"/>
              <a:ext cx="469659" cy="249028"/>
            </a:xfrm>
            <a:custGeom>
              <a:avLst/>
              <a:gdLst/>
              <a:ahLst/>
              <a:cxnLst/>
              <a:rect l="l" t="t" r="r" b="b"/>
              <a:pathLst>
                <a:path w="2514" h="1333" extrusionOk="0">
                  <a:moveTo>
                    <a:pt x="1317" y="0"/>
                  </a:moveTo>
                  <a:cubicBezTo>
                    <a:pt x="1285" y="0"/>
                    <a:pt x="1254" y="1"/>
                    <a:pt x="1223" y="3"/>
                  </a:cubicBezTo>
                  <a:cubicBezTo>
                    <a:pt x="1185" y="3"/>
                    <a:pt x="1147" y="8"/>
                    <a:pt x="1108" y="16"/>
                  </a:cubicBezTo>
                  <a:cubicBezTo>
                    <a:pt x="973" y="33"/>
                    <a:pt x="841" y="71"/>
                    <a:pt x="731" y="127"/>
                  </a:cubicBezTo>
                  <a:cubicBezTo>
                    <a:pt x="480" y="241"/>
                    <a:pt x="281" y="390"/>
                    <a:pt x="175" y="542"/>
                  </a:cubicBezTo>
                  <a:cubicBezTo>
                    <a:pt x="60" y="695"/>
                    <a:pt x="35" y="835"/>
                    <a:pt x="22" y="903"/>
                  </a:cubicBezTo>
                  <a:cubicBezTo>
                    <a:pt x="1" y="1005"/>
                    <a:pt x="1" y="1069"/>
                    <a:pt x="1" y="1103"/>
                  </a:cubicBezTo>
                  <a:cubicBezTo>
                    <a:pt x="1" y="1111"/>
                    <a:pt x="5" y="1124"/>
                    <a:pt x="13" y="1141"/>
                  </a:cubicBezTo>
                  <a:cubicBezTo>
                    <a:pt x="13" y="1145"/>
                    <a:pt x="18" y="1149"/>
                    <a:pt x="22" y="1158"/>
                  </a:cubicBezTo>
                  <a:cubicBezTo>
                    <a:pt x="30" y="1183"/>
                    <a:pt x="52" y="1209"/>
                    <a:pt x="81" y="1230"/>
                  </a:cubicBezTo>
                  <a:cubicBezTo>
                    <a:pt x="94" y="1239"/>
                    <a:pt x="107" y="1251"/>
                    <a:pt x="128" y="1260"/>
                  </a:cubicBezTo>
                  <a:cubicBezTo>
                    <a:pt x="132" y="1260"/>
                    <a:pt x="136" y="1260"/>
                    <a:pt x="136" y="1264"/>
                  </a:cubicBezTo>
                  <a:cubicBezTo>
                    <a:pt x="158" y="1268"/>
                    <a:pt x="183" y="1277"/>
                    <a:pt x="209" y="1281"/>
                  </a:cubicBezTo>
                  <a:cubicBezTo>
                    <a:pt x="277" y="1294"/>
                    <a:pt x="361" y="1311"/>
                    <a:pt x="451" y="1315"/>
                  </a:cubicBezTo>
                  <a:cubicBezTo>
                    <a:pt x="624" y="1319"/>
                    <a:pt x="842" y="1333"/>
                    <a:pt x="1085" y="1333"/>
                  </a:cubicBezTo>
                  <a:cubicBezTo>
                    <a:pt x="1115" y="1333"/>
                    <a:pt x="1146" y="1332"/>
                    <a:pt x="1176" y="1332"/>
                  </a:cubicBezTo>
                  <a:cubicBezTo>
                    <a:pt x="1452" y="1332"/>
                    <a:pt x="1766" y="1298"/>
                    <a:pt x="2085" y="1217"/>
                  </a:cubicBezTo>
                  <a:cubicBezTo>
                    <a:pt x="2161" y="1196"/>
                    <a:pt x="2237" y="1166"/>
                    <a:pt x="2305" y="1128"/>
                  </a:cubicBezTo>
                  <a:cubicBezTo>
                    <a:pt x="2339" y="1107"/>
                    <a:pt x="2369" y="1086"/>
                    <a:pt x="2399" y="1060"/>
                  </a:cubicBezTo>
                  <a:cubicBezTo>
                    <a:pt x="2428" y="1035"/>
                    <a:pt x="2458" y="1005"/>
                    <a:pt x="2471" y="980"/>
                  </a:cubicBezTo>
                  <a:cubicBezTo>
                    <a:pt x="2509" y="916"/>
                    <a:pt x="2513" y="840"/>
                    <a:pt x="2505" y="759"/>
                  </a:cubicBezTo>
                  <a:cubicBezTo>
                    <a:pt x="2492" y="683"/>
                    <a:pt x="2467" y="606"/>
                    <a:pt x="2424" y="534"/>
                  </a:cubicBezTo>
                  <a:cubicBezTo>
                    <a:pt x="2344" y="394"/>
                    <a:pt x="2216" y="279"/>
                    <a:pt x="2072" y="199"/>
                  </a:cubicBezTo>
                  <a:cubicBezTo>
                    <a:pt x="1923" y="114"/>
                    <a:pt x="1766" y="59"/>
                    <a:pt x="1609" y="29"/>
                  </a:cubicBezTo>
                  <a:cubicBezTo>
                    <a:pt x="1511" y="10"/>
                    <a:pt x="1412" y="0"/>
                    <a:pt x="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1"/>
            <p:cNvSpPr/>
            <p:nvPr/>
          </p:nvSpPr>
          <p:spPr>
            <a:xfrm>
              <a:off x="8200253" y="4714703"/>
              <a:ext cx="397548" cy="237445"/>
            </a:xfrm>
            <a:custGeom>
              <a:avLst/>
              <a:gdLst/>
              <a:ahLst/>
              <a:cxnLst/>
              <a:rect l="l" t="t" r="r" b="b"/>
              <a:pathLst>
                <a:path w="2128" h="1271" extrusionOk="0">
                  <a:moveTo>
                    <a:pt x="443" y="0"/>
                  </a:moveTo>
                  <a:cubicBezTo>
                    <a:pt x="290" y="0"/>
                    <a:pt x="142" y="17"/>
                    <a:pt x="1" y="48"/>
                  </a:cubicBezTo>
                  <a:cubicBezTo>
                    <a:pt x="260" y="74"/>
                    <a:pt x="794" y="180"/>
                    <a:pt x="1198" y="596"/>
                  </a:cubicBezTo>
                  <a:cubicBezTo>
                    <a:pt x="1232" y="630"/>
                    <a:pt x="1266" y="668"/>
                    <a:pt x="1295" y="706"/>
                  </a:cubicBezTo>
                  <a:cubicBezTo>
                    <a:pt x="1295" y="706"/>
                    <a:pt x="1295" y="710"/>
                    <a:pt x="1295" y="710"/>
                  </a:cubicBezTo>
                  <a:cubicBezTo>
                    <a:pt x="1418" y="859"/>
                    <a:pt x="1520" y="1046"/>
                    <a:pt x="1592" y="1271"/>
                  </a:cubicBezTo>
                  <a:cubicBezTo>
                    <a:pt x="1639" y="1245"/>
                    <a:pt x="1686" y="1220"/>
                    <a:pt x="1737" y="1194"/>
                  </a:cubicBezTo>
                  <a:cubicBezTo>
                    <a:pt x="1856" y="1139"/>
                    <a:pt x="1987" y="1097"/>
                    <a:pt x="2127" y="1071"/>
                  </a:cubicBezTo>
                  <a:lnTo>
                    <a:pt x="2102" y="1012"/>
                  </a:lnTo>
                  <a:cubicBezTo>
                    <a:pt x="2000" y="782"/>
                    <a:pt x="1843" y="574"/>
                    <a:pt x="1648" y="413"/>
                  </a:cubicBezTo>
                  <a:cubicBezTo>
                    <a:pt x="1457" y="256"/>
                    <a:pt x="1232" y="142"/>
                    <a:pt x="998" y="78"/>
                  </a:cubicBezTo>
                  <a:cubicBezTo>
                    <a:pt x="813" y="25"/>
                    <a:pt x="625" y="0"/>
                    <a:pt x="443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1"/>
            <p:cNvSpPr/>
            <p:nvPr/>
          </p:nvSpPr>
          <p:spPr>
            <a:xfrm>
              <a:off x="7872015" y="4998665"/>
              <a:ext cx="193730" cy="201763"/>
            </a:xfrm>
            <a:custGeom>
              <a:avLst/>
              <a:gdLst/>
              <a:ahLst/>
              <a:cxnLst/>
              <a:rect l="l" t="t" r="r" b="b"/>
              <a:pathLst>
                <a:path w="1037" h="1080" extrusionOk="0">
                  <a:moveTo>
                    <a:pt x="340" y="1"/>
                  </a:moveTo>
                  <a:cubicBezTo>
                    <a:pt x="268" y="18"/>
                    <a:pt x="230" y="26"/>
                    <a:pt x="213" y="26"/>
                  </a:cubicBezTo>
                  <a:cubicBezTo>
                    <a:pt x="200" y="39"/>
                    <a:pt x="170" y="60"/>
                    <a:pt x="119" y="94"/>
                  </a:cubicBezTo>
                  <a:cubicBezTo>
                    <a:pt x="64" y="268"/>
                    <a:pt x="1" y="710"/>
                    <a:pt x="493" y="1079"/>
                  </a:cubicBezTo>
                  <a:cubicBezTo>
                    <a:pt x="540" y="1075"/>
                    <a:pt x="586" y="1075"/>
                    <a:pt x="637" y="1071"/>
                  </a:cubicBezTo>
                  <a:cubicBezTo>
                    <a:pt x="748" y="1058"/>
                    <a:pt x="858" y="1032"/>
                    <a:pt x="943" y="973"/>
                  </a:cubicBezTo>
                  <a:cubicBezTo>
                    <a:pt x="981" y="952"/>
                    <a:pt x="1011" y="930"/>
                    <a:pt x="1036" y="901"/>
                  </a:cubicBezTo>
                  <a:lnTo>
                    <a:pt x="1032" y="901"/>
                  </a:lnTo>
                  <a:cubicBezTo>
                    <a:pt x="883" y="867"/>
                    <a:pt x="765" y="795"/>
                    <a:pt x="680" y="723"/>
                  </a:cubicBezTo>
                  <a:cubicBezTo>
                    <a:pt x="603" y="646"/>
                    <a:pt x="548" y="578"/>
                    <a:pt x="518" y="532"/>
                  </a:cubicBezTo>
                  <a:cubicBezTo>
                    <a:pt x="497" y="493"/>
                    <a:pt x="476" y="459"/>
                    <a:pt x="459" y="425"/>
                  </a:cubicBezTo>
                  <a:cubicBezTo>
                    <a:pt x="446" y="396"/>
                    <a:pt x="434" y="366"/>
                    <a:pt x="421" y="341"/>
                  </a:cubicBezTo>
                  <a:cubicBezTo>
                    <a:pt x="395" y="294"/>
                    <a:pt x="391" y="256"/>
                    <a:pt x="378" y="226"/>
                  </a:cubicBezTo>
                  <a:cubicBezTo>
                    <a:pt x="366" y="171"/>
                    <a:pt x="366" y="158"/>
                    <a:pt x="370" y="158"/>
                  </a:cubicBezTo>
                  <a:cubicBezTo>
                    <a:pt x="370" y="154"/>
                    <a:pt x="366" y="145"/>
                    <a:pt x="366" y="141"/>
                  </a:cubicBezTo>
                  <a:cubicBezTo>
                    <a:pt x="357" y="111"/>
                    <a:pt x="344" y="65"/>
                    <a:pt x="340" y="1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1"/>
            <p:cNvSpPr/>
            <p:nvPr/>
          </p:nvSpPr>
          <p:spPr>
            <a:xfrm>
              <a:off x="8412852" y="4925059"/>
              <a:ext cx="475824" cy="275369"/>
            </a:xfrm>
            <a:custGeom>
              <a:avLst/>
              <a:gdLst/>
              <a:ahLst/>
              <a:cxnLst/>
              <a:rect l="l" t="t" r="r" b="b"/>
              <a:pathLst>
                <a:path w="2547" h="1474" extrusionOk="0">
                  <a:moveTo>
                    <a:pt x="1664" y="0"/>
                  </a:moveTo>
                  <a:cubicBezTo>
                    <a:pt x="1664" y="0"/>
                    <a:pt x="1685" y="43"/>
                    <a:pt x="1715" y="111"/>
                  </a:cubicBezTo>
                  <a:cubicBezTo>
                    <a:pt x="1813" y="353"/>
                    <a:pt x="1961" y="972"/>
                    <a:pt x="1350" y="1125"/>
                  </a:cubicBezTo>
                  <a:cubicBezTo>
                    <a:pt x="849" y="1248"/>
                    <a:pt x="412" y="1274"/>
                    <a:pt x="162" y="1324"/>
                  </a:cubicBezTo>
                  <a:cubicBezTo>
                    <a:pt x="94" y="1337"/>
                    <a:pt x="38" y="1350"/>
                    <a:pt x="0" y="1358"/>
                  </a:cubicBezTo>
                  <a:cubicBezTo>
                    <a:pt x="5" y="1358"/>
                    <a:pt x="13" y="1363"/>
                    <a:pt x="22" y="1367"/>
                  </a:cubicBezTo>
                  <a:cubicBezTo>
                    <a:pt x="47" y="1380"/>
                    <a:pt x="81" y="1388"/>
                    <a:pt x="115" y="1397"/>
                  </a:cubicBezTo>
                  <a:cubicBezTo>
                    <a:pt x="183" y="1414"/>
                    <a:pt x="268" y="1431"/>
                    <a:pt x="370" y="1439"/>
                  </a:cubicBezTo>
                  <a:cubicBezTo>
                    <a:pt x="565" y="1452"/>
                    <a:pt x="815" y="1469"/>
                    <a:pt x="1100" y="1473"/>
                  </a:cubicBezTo>
                  <a:cubicBezTo>
                    <a:pt x="1384" y="1473"/>
                    <a:pt x="1707" y="1439"/>
                    <a:pt x="2038" y="1358"/>
                  </a:cubicBezTo>
                  <a:cubicBezTo>
                    <a:pt x="2118" y="1337"/>
                    <a:pt x="2203" y="1303"/>
                    <a:pt x="2284" y="1257"/>
                  </a:cubicBezTo>
                  <a:cubicBezTo>
                    <a:pt x="2322" y="1235"/>
                    <a:pt x="2360" y="1210"/>
                    <a:pt x="2398" y="1176"/>
                  </a:cubicBezTo>
                  <a:cubicBezTo>
                    <a:pt x="2415" y="1163"/>
                    <a:pt x="2432" y="1146"/>
                    <a:pt x="2449" y="1129"/>
                  </a:cubicBezTo>
                  <a:cubicBezTo>
                    <a:pt x="2466" y="1108"/>
                    <a:pt x="2479" y="1087"/>
                    <a:pt x="2492" y="1066"/>
                  </a:cubicBezTo>
                  <a:cubicBezTo>
                    <a:pt x="2543" y="972"/>
                    <a:pt x="2547" y="870"/>
                    <a:pt x="2534" y="773"/>
                  </a:cubicBezTo>
                  <a:cubicBezTo>
                    <a:pt x="2521" y="679"/>
                    <a:pt x="2488" y="590"/>
                    <a:pt x="2441" y="510"/>
                  </a:cubicBezTo>
                  <a:cubicBezTo>
                    <a:pt x="2343" y="344"/>
                    <a:pt x="2199" y="221"/>
                    <a:pt x="2042" y="132"/>
                  </a:cubicBezTo>
                  <a:cubicBezTo>
                    <a:pt x="1940" y="77"/>
                    <a:pt x="1834" y="34"/>
                    <a:pt x="1728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21"/>
          <p:cNvGrpSpPr/>
          <p:nvPr/>
        </p:nvGrpSpPr>
        <p:grpSpPr>
          <a:xfrm flipH="1">
            <a:off x="6775476" y="3737289"/>
            <a:ext cx="3448998" cy="1547010"/>
            <a:chOff x="-961186" y="3737289"/>
            <a:chExt cx="3448998" cy="1547010"/>
          </a:xfrm>
        </p:grpSpPr>
        <p:grpSp>
          <p:nvGrpSpPr>
            <p:cNvPr id="1939" name="Google Shape;1939;p21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1940" name="Google Shape;1940;p21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41" name="Google Shape;1941;p21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1942" name="Google Shape;1942;p21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3" name="Google Shape;1943;p21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4" name="Google Shape;1944;p21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5" name="Google Shape;1945;p21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6" name="Google Shape;1946;p21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7" name="Google Shape;1947;p21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8" name="Google Shape;1948;p21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9" name="Google Shape;1949;p21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0" name="Google Shape;1950;p21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1" name="Google Shape;1951;p21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2" name="Google Shape;1952;p21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3" name="Google Shape;1953;p21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4" name="Google Shape;1954;p21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55" name="Google Shape;1955;p21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6" name="Google Shape;1956;p21"/>
          <p:cNvGrpSpPr/>
          <p:nvPr/>
        </p:nvGrpSpPr>
        <p:grpSpPr>
          <a:xfrm flipH="1">
            <a:off x="7585793" y="2163552"/>
            <a:ext cx="1606163" cy="2720157"/>
            <a:chOff x="381928" y="2783168"/>
            <a:chExt cx="1212748" cy="2053879"/>
          </a:xfrm>
        </p:grpSpPr>
        <p:sp>
          <p:nvSpPr>
            <p:cNvPr id="1957" name="Google Shape;1957;p21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1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1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1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1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1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1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1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1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1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1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1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1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1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1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1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1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1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1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1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1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1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1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1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1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1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1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1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1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1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1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1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1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1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1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2" name="Google Shape;1992;p21"/>
          <p:cNvGrpSpPr/>
          <p:nvPr/>
        </p:nvGrpSpPr>
        <p:grpSpPr>
          <a:xfrm flipH="1">
            <a:off x="6209280" y="4268363"/>
            <a:ext cx="3334980" cy="1481629"/>
            <a:chOff x="-462037" y="4426274"/>
            <a:chExt cx="3455580" cy="1535208"/>
          </a:xfrm>
        </p:grpSpPr>
        <p:sp>
          <p:nvSpPr>
            <p:cNvPr id="1993" name="Google Shape;1993;p21"/>
            <p:cNvSpPr/>
            <p:nvPr/>
          </p:nvSpPr>
          <p:spPr>
            <a:xfrm>
              <a:off x="259489" y="5399733"/>
              <a:ext cx="983677" cy="205406"/>
            </a:xfrm>
            <a:custGeom>
              <a:avLst/>
              <a:gdLst/>
              <a:ahLst/>
              <a:cxnLst/>
              <a:rect l="l" t="t" r="r" b="b"/>
              <a:pathLst>
                <a:path w="4334" h="905" extrusionOk="0">
                  <a:moveTo>
                    <a:pt x="1990" y="0"/>
                  </a:moveTo>
                  <a:cubicBezTo>
                    <a:pt x="1960" y="0"/>
                    <a:pt x="1931" y="1"/>
                    <a:pt x="1902" y="2"/>
                  </a:cubicBezTo>
                  <a:cubicBezTo>
                    <a:pt x="1770" y="6"/>
                    <a:pt x="1643" y="27"/>
                    <a:pt x="1533" y="57"/>
                  </a:cubicBezTo>
                  <a:cubicBezTo>
                    <a:pt x="1312" y="108"/>
                    <a:pt x="1159" y="188"/>
                    <a:pt x="1108" y="222"/>
                  </a:cubicBezTo>
                  <a:cubicBezTo>
                    <a:pt x="1095" y="231"/>
                    <a:pt x="1083" y="239"/>
                    <a:pt x="1074" y="244"/>
                  </a:cubicBezTo>
                  <a:cubicBezTo>
                    <a:pt x="972" y="197"/>
                    <a:pt x="845" y="167"/>
                    <a:pt x="718" y="167"/>
                  </a:cubicBezTo>
                  <a:cubicBezTo>
                    <a:pt x="552" y="167"/>
                    <a:pt x="391" y="214"/>
                    <a:pt x="268" y="265"/>
                  </a:cubicBezTo>
                  <a:cubicBezTo>
                    <a:pt x="149" y="316"/>
                    <a:pt x="64" y="375"/>
                    <a:pt x="39" y="396"/>
                  </a:cubicBezTo>
                  <a:cubicBezTo>
                    <a:pt x="0" y="430"/>
                    <a:pt x="0" y="443"/>
                    <a:pt x="5" y="451"/>
                  </a:cubicBezTo>
                  <a:cubicBezTo>
                    <a:pt x="6" y="455"/>
                    <a:pt x="10" y="458"/>
                    <a:pt x="17" y="458"/>
                  </a:cubicBezTo>
                  <a:cubicBezTo>
                    <a:pt x="26" y="458"/>
                    <a:pt x="42" y="453"/>
                    <a:pt x="68" y="439"/>
                  </a:cubicBezTo>
                  <a:cubicBezTo>
                    <a:pt x="98" y="426"/>
                    <a:pt x="183" y="379"/>
                    <a:pt x="297" y="333"/>
                  </a:cubicBezTo>
                  <a:cubicBezTo>
                    <a:pt x="410" y="288"/>
                    <a:pt x="554" y="252"/>
                    <a:pt x="698" y="252"/>
                  </a:cubicBezTo>
                  <a:cubicBezTo>
                    <a:pt x="706" y="252"/>
                    <a:pt x="714" y="252"/>
                    <a:pt x="722" y="252"/>
                  </a:cubicBezTo>
                  <a:cubicBezTo>
                    <a:pt x="875" y="252"/>
                    <a:pt x="1023" y="294"/>
                    <a:pt x="1129" y="358"/>
                  </a:cubicBezTo>
                  <a:cubicBezTo>
                    <a:pt x="1235" y="418"/>
                    <a:pt x="1299" y="485"/>
                    <a:pt x="1325" y="507"/>
                  </a:cubicBezTo>
                  <a:cubicBezTo>
                    <a:pt x="1352" y="534"/>
                    <a:pt x="1365" y="542"/>
                    <a:pt x="1374" y="542"/>
                  </a:cubicBezTo>
                  <a:cubicBezTo>
                    <a:pt x="1376" y="542"/>
                    <a:pt x="1378" y="541"/>
                    <a:pt x="1380" y="541"/>
                  </a:cubicBezTo>
                  <a:cubicBezTo>
                    <a:pt x="1388" y="536"/>
                    <a:pt x="1392" y="524"/>
                    <a:pt x="1363" y="477"/>
                  </a:cubicBezTo>
                  <a:cubicBezTo>
                    <a:pt x="1346" y="443"/>
                    <a:pt x="1282" y="362"/>
                    <a:pt x="1168" y="294"/>
                  </a:cubicBezTo>
                  <a:cubicBezTo>
                    <a:pt x="1155" y="286"/>
                    <a:pt x="1142" y="277"/>
                    <a:pt x="1125" y="269"/>
                  </a:cubicBezTo>
                  <a:lnTo>
                    <a:pt x="1134" y="269"/>
                  </a:lnTo>
                  <a:cubicBezTo>
                    <a:pt x="1189" y="244"/>
                    <a:pt x="1337" y="176"/>
                    <a:pt x="1554" y="129"/>
                  </a:cubicBezTo>
                  <a:cubicBezTo>
                    <a:pt x="1660" y="103"/>
                    <a:pt x="1779" y="86"/>
                    <a:pt x="1910" y="82"/>
                  </a:cubicBezTo>
                  <a:cubicBezTo>
                    <a:pt x="1932" y="82"/>
                    <a:pt x="1953" y="81"/>
                    <a:pt x="1975" y="81"/>
                  </a:cubicBezTo>
                  <a:cubicBezTo>
                    <a:pt x="2083" y="81"/>
                    <a:pt x="2196" y="90"/>
                    <a:pt x="2309" y="108"/>
                  </a:cubicBezTo>
                  <a:cubicBezTo>
                    <a:pt x="2441" y="133"/>
                    <a:pt x="2572" y="171"/>
                    <a:pt x="2691" y="218"/>
                  </a:cubicBezTo>
                  <a:cubicBezTo>
                    <a:pt x="2810" y="269"/>
                    <a:pt x="2916" y="324"/>
                    <a:pt x="3010" y="384"/>
                  </a:cubicBezTo>
                  <a:cubicBezTo>
                    <a:pt x="3192" y="502"/>
                    <a:pt x="3311" y="617"/>
                    <a:pt x="3358" y="655"/>
                  </a:cubicBezTo>
                  <a:cubicBezTo>
                    <a:pt x="3243" y="668"/>
                    <a:pt x="3137" y="689"/>
                    <a:pt x="3044" y="715"/>
                  </a:cubicBezTo>
                  <a:cubicBezTo>
                    <a:pt x="3010" y="723"/>
                    <a:pt x="2980" y="736"/>
                    <a:pt x="2950" y="744"/>
                  </a:cubicBezTo>
                  <a:cubicBezTo>
                    <a:pt x="2920" y="753"/>
                    <a:pt x="2895" y="766"/>
                    <a:pt x="2874" y="774"/>
                  </a:cubicBezTo>
                  <a:cubicBezTo>
                    <a:pt x="2827" y="795"/>
                    <a:pt x="2797" y="812"/>
                    <a:pt x="2780" y="825"/>
                  </a:cubicBezTo>
                  <a:cubicBezTo>
                    <a:pt x="2734" y="855"/>
                    <a:pt x="2734" y="863"/>
                    <a:pt x="2738" y="876"/>
                  </a:cubicBezTo>
                  <a:cubicBezTo>
                    <a:pt x="2740" y="880"/>
                    <a:pt x="2743" y="883"/>
                    <a:pt x="2752" y="883"/>
                  </a:cubicBezTo>
                  <a:cubicBezTo>
                    <a:pt x="2761" y="883"/>
                    <a:pt x="2776" y="880"/>
                    <a:pt x="2802" y="872"/>
                  </a:cubicBezTo>
                  <a:cubicBezTo>
                    <a:pt x="2810" y="867"/>
                    <a:pt x="2823" y="863"/>
                    <a:pt x="2840" y="855"/>
                  </a:cubicBezTo>
                  <a:cubicBezTo>
                    <a:pt x="2857" y="850"/>
                    <a:pt x="2874" y="842"/>
                    <a:pt x="2899" y="838"/>
                  </a:cubicBezTo>
                  <a:cubicBezTo>
                    <a:pt x="2920" y="829"/>
                    <a:pt x="2946" y="821"/>
                    <a:pt x="2976" y="812"/>
                  </a:cubicBezTo>
                  <a:cubicBezTo>
                    <a:pt x="3001" y="804"/>
                    <a:pt x="3031" y="791"/>
                    <a:pt x="3065" y="787"/>
                  </a:cubicBezTo>
                  <a:cubicBezTo>
                    <a:pt x="3187" y="755"/>
                    <a:pt x="3341" y="731"/>
                    <a:pt x="3499" y="731"/>
                  </a:cubicBezTo>
                  <a:cubicBezTo>
                    <a:pt x="3511" y="731"/>
                    <a:pt x="3523" y="731"/>
                    <a:pt x="3536" y="732"/>
                  </a:cubicBezTo>
                  <a:cubicBezTo>
                    <a:pt x="3706" y="736"/>
                    <a:pt x="3871" y="761"/>
                    <a:pt x="4003" y="800"/>
                  </a:cubicBezTo>
                  <a:cubicBezTo>
                    <a:pt x="4130" y="838"/>
                    <a:pt x="4228" y="880"/>
                    <a:pt x="4262" y="893"/>
                  </a:cubicBezTo>
                  <a:cubicBezTo>
                    <a:pt x="4287" y="901"/>
                    <a:pt x="4303" y="905"/>
                    <a:pt x="4313" y="905"/>
                  </a:cubicBezTo>
                  <a:cubicBezTo>
                    <a:pt x="4323" y="905"/>
                    <a:pt x="4327" y="901"/>
                    <a:pt x="4330" y="897"/>
                  </a:cubicBezTo>
                  <a:cubicBezTo>
                    <a:pt x="4334" y="889"/>
                    <a:pt x="4334" y="876"/>
                    <a:pt x="4283" y="846"/>
                  </a:cubicBezTo>
                  <a:cubicBezTo>
                    <a:pt x="4253" y="821"/>
                    <a:pt x="4156" y="774"/>
                    <a:pt x="4024" y="727"/>
                  </a:cubicBezTo>
                  <a:cubicBezTo>
                    <a:pt x="3888" y="685"/>
                    <a:pt x="3714" y="651"/>
                    <a:pt x="3536" y="651"/>
                  </a:cubicBezTo>
                  <a:cubicBezTo>
                    <a:pt x="3523" y="650"/>
                    <a:pt x="3510" y="649"/>
                    <a:pt x="3497" y="649"/>
                  </a:cubicBezTo>
                  <a:cubicBezTo>
                    <a:pt x="3470" y="649"/>
                    <a:pt x="3443" y="651"/>
                    <a:pt x="3417" y="651"/>
                  </a:cubicBezTo>
                  <a:cubicBezTo>
                    <a:pt x="3413" y="642"/>
                    <a:pt x="3404" y="630"/>
                    <a:pt x="3392" y="617"/>
                  </a:cubicBezTo>
                  <a:cubicBezTo>
                    <a:pt x="3353" y="570"/>
                    <a:pt x="3239" y="447"/>
                    <a:pt x="3048" y="320"/>
                  </a:cubicBezTo>
                  <a:cubicBezTo>
                    <a:pt x="2954" y="256"/>
                    <a:pt x="2844" y="197"/>
                    <a:pt x="2717" y="146"/>
                  </a:cubicBezTo>
                  <a:cubicBezTo>
                    <a:pt x="2594" y="95"/>
                    <a:pt x="2458" y="53"/>
                    <a:pt x="2318" y="27"/>
                  </a:cubicBezTo>
                  <a:cubicBezTo>
                    <a:pt x="2208" y="7"/>
                    <a:pt x="2098" y="0"/>
                    <a:pt x="1990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1"/>
            <p:cNvSpPr/>
            <p:nvPr/>
          </p:nvSpPr>
          <p:spPr>
            <a:xfrm>
              <a:off x="-462037" y="4426274"/>
              <a:ext cx="3455580" cy="1535208"/>
            </a:xfrm>
            <a:custGeom>
              <a:avLst/>
              <a:gdLst/>
              <a:ahLst/>
              <a:cxnLst/>
              <a:rect l="l" t="t" r="r" b="b"/>
              <a:pathLst>
                <a:path w="15225" h="6764" extrusionOk="0">
                  <a:moveTo>
                    <a:pt x="4640" y="81"/>
                  </a:moveTo>
                  <a:cubicBezTo>
                    <a:pt x="4694" y="81"/>
                    <a:pt x="4749" y="85"/>
                    <a:pt x="4801" y="93"/>
                  </a:cubicBezTo>
                  <a:cubicBezTo>
                    <a:pt x="4987" y="123"/>
                    <a:pt x="5161" y="203"/>
                    <a:pt x="5297" y="318"/>
                  </a:cubicBezTo>
                  <a:cubicBezTo>
                    <a:pt x="5433" y="432"/>
                    <a:pt x="5522" y="581"/>
                    <a:pt x="5573" y="721"/>
                  </a:cubicBezTo>
                  <a:cubicBezTo>
                    <a:pt x="5594" y="789"/>
                    <a:pt x="5611" y="861"/>
                    <a:pt x="5620" y="925"/>
                  </a:cubicBezTo>
                  <a:cubicBezTo>
                    <a:pt x="5628" y="988"/>
                    <a:pt x="5633" y="1048"/>
                    <a:pt x="5633" y="1099"/>
                  </a:cubicBezTo>
                  <a:cubicBezTo>
                    <a:pt x="5628" y="1205"/>
                    <a:pt x="5611" y="1281"/>
                    <a:pt x="5603" y="1320"/>
                  </a:cubicBezTo>
                  <a:cubicBezTo>
                    <a:pt x="5594" y="1349"/>
                    <a:pt x="5590" y="1370"/>
                    <a:pt x="5586" y="1392"/>
                  </a:cubicBezTo>
                  <a:cubicBezTo>
                    <a:pt x="5582" y="1409"/>
                    <a:pt x="5577" y="1421"/>
                    <a:pt x="5577" y="1434"/>
                  </a:cubicBezTo>
                  <a:cubicBezTo>
                    <a:pt x="5573" y="1447"/>
                    <a:pt x="5573" y="1455"/>
                    <a:pt x="5577" y="1460"/>
                  </a:cubicBezTo>
                  <a:cubicBezTo>
                    <a:pt x="5560" y="1455"/>
                    <a:pt x="5543" y="1451"/>
                    <a:pt x="5531" y="1447"/>
                  </a:cubicBezTo>
                  <a:cubicBezTo>
                    <a:pt x="5467" y="1438"/>
                    <a:pt x="5408" y="1434"/>
                    <a:pt x="5357" y="1430"/>
                  </a:cubicBezTo>
                  <a:cubicBezTo>
                    <a:pt x="5324" y="1427"/>
                    <a:pt x="5294" y="1426"/>
                    <a:pt x="5267" y="1426"/>
                  </a:cubicBezTo>
                  <a:cubicBezTo>
                    <a:pt x="5208" y="1426"/>
                    <a:pt x="5165" y="1431"/>
                    <a:pt x="5144" y="1434"/>
                  </a:cubicBezTo>
                  <a:cubicBezTo>
                    <a:pt x="5106" y="1443"/>
                    <a:pt x="5098" y="1455"/>
                    <a:pt x="5102" y="1464"/>
                  </a:cubicBezTo>
                  <a:cubicBezTo>
                    <a:pt x="5102" y="1472"/>
                    <a:pt x="5106" y="1481"/>
                    <a:pt x="5149" y="1485"/>
                  </a:cubicBezTo>
                  <a:cubicBezTo>
                    <a:pt x="5174" y="1489"/>
                    <a:pt x="5251" y="1494"/>
                    <a:pt x="5352" y="1502"/>
                  </a:cubicBezTo>
                  <a:cubicBezTo>
                    <a:pt x="5450" y="1515"/>
                    <a:pt x="5577" y="1532"/>
                    <a:pt x="5692" y="1574"/>
                  </a:cubicBezTo>
                  <a:cubicBezTo>
                    <a:pt x="5811" y="1612"/>
                    <a:pt x="5917" y="1676"/>
                    <a:pt x="5989" y="1744"/>
                  </a:cubicBezTo>
                  <a:cubicBezTo>
                    <a:pt x="6061" y="1808"/>
                    <a:pt x="6104" y="1871"/>
                    <a:pt x="6121" y="1888"/>
                  </a:cubicBezTo>
                  <a:cubicBezTo>
                    <a:pt x="6139" y="1913"/>
                    <a:pt x="6149" y="1920"/>
                    <a:pt x="6158" y="1920"/>
                  </a:cubicBezTo>
                  <a:cubicBezTo>
                    <a:pt x="6161" y="1920"/>
                    <a:pt x="6164" y="1919"/>
                    <a:pt x="6167" y="1918"/>
                  </a:cubicBezTo>
                  <a:cubicBezTo>
                    <a:pt x="6176" y="1914"/>
                    <a:pt x="6180" y="1905"/>
                    <a:pt x="6167" y="1863"/>
                  </a:cubicBezTo>
                  <a:cubicBezTo>
                    <a:pt x="6155" y="1837"/>
                    <a:pt x="6116" y="1765"/>
                    <a:pt x="6040" y="1689"/>
                  </a:cubicBezTo>
                  <a:cubicBezTo>
                    <a:pt x="5964" y="1612"/>
                    <a:pt x="5845" y="1540"/>
                    <a:pt x="5717" y="1498"/>
                  </a:cubicBezTo>
                  <a:cubicBezTo>
                    <a:pt x="5692" y="1485"/>
                    <a:pt x="5662" y="1477"/>
                    <a:pt x="5633" y="1472"/>
                  </a:cubicBezTo>
                  <a:cubicBezTo>
                    <a:pt x="5650" y="1451"/>
                    <a:pt x="5671" y="1426"/>
                    <a:pt x="5705" y="1392"/>
                  </a:cubicBezTo>
                  <a:cubicBezTo>
                    <a:pt x="5722" y="1370"/>
                    <a:pt x="5751" y="1345"/>
                    <a:pt x="5785" y="1311"/>
                  </a:cubicBezTo>
                  <a:cubicBezTo>
                    <a:pt x="5819" y="1281"/>
                    <a:pt x="5866" y="1239"/>
                    <a:pt x="5921" y="1201"/>
                  </a:cubicBezTo>
                  <a:cubicBezTo>
                    <a:pt x="6032" y="1120"/>
                    <a:pt x="6189" y="1044"/>
                    <a:pt x="6380" y="993"/>
                  </a:cubicBezTo>
                  <a:cubicBezTo>
                    <a:pt x="6477" y="971"/>
                    <a:pt x="6583" y="957"/>
                    <a:pt x="6694" y="957"/>
                  </a:cubicBezTo>
                  <a:cubicBezTo>
                    <a:pt x="6800" y="957"/>
                    <a:pt x="6910" y="970"/>
                    <a:pt x="7020" y="1001"/>
                  </a:cubicBezTo>
                  <a:cubicBezTo>
                    <a:pt x="7241" y="1061"/>
                    <a:pt x="7458" y="1192"/>
                    <a:pt x="7627" y="1366"/>
                  </a:cubicBezTo>
                  <a:cubicBezTo>
                    <a:pt x="7797" y="1540"/>
                    <a:pt x="7920" y="1761"/>
                    <a:pt x="7975" y="1986"/>
                  </a:cubicBezTo>
                  <a:cubicBezTo>
                    <a:pt x="8035" y="2211"/>
                    <a:pt x="8022" y="2436"/>
                    <a:pt x="7980" y="2627"/>
                  </a:cubicBezTo>
                  <a:cubicBezTo>
                    <a:pt x="7933" y="2818"/>
                    <a:pt x="7861" y="2979"/>
                    <a:pt x="7789" y="3094"/>
                  </a:cubicBezTo>
                  <a:cubicBezTo>
                    <a:pt x="7751" y="3149"/>
                    <a:pt x="7717" y="3200"/>
                    <a:pt x="7687" y="3238"/>
                  </a:cubicBezTo>
                  <a:cubicBezTo>
                    <a:pt x="7653" y="3276"/>
                    <a:pt x="7632" y="3306"/>
                    <a:pt x="7615" y="3323"/>
                  </a:cubicBezTo>
                  <a:cubicBezTo>
                    <a:pt x="7585" y="3353"/>
                    <a:pt x="7568" y="3378"/>
                    <a:pt x="7551" y="3395"/>
                  </a:cubicBezTo>
                  <a:cubicBezTo>
                    <a:pt x="7534" y="3412"/>
                    <a:pt x="7521" y="3425"/>
                    <a:pt x="7513" y="3437"/>
                  </a:cubicBezTo>
                  <a:cubicBezTo>
                    <a:pt x="7500" y="3450"/>
                    <a:pt x="7496" y="3459"/>
                    <a:pt x="7496" y="3467"/>
                  </a:cubicBezTo>
                  <a:cubicBezTo>
                    <a:pt x="7417" y="3451"/>
                    <a:pt x="7336" y="3443"/>
                    <a:pt x="7262" y="3443"/>
                  </a:cubicBezTo>
                  <a:cubicBezTo>
                    <a:pt x="7220" y="3443"/>
                    <a:pt x="7180" y="3446"/>
                    <a:pt x="7144" y="3450"/>
                  </a:cubicBezTo>
                  <a:cubicBezTo>
                    <a:pt x="7033" y="3463"/>
                    <a:pt x="6953" y="3488"/>
                    <a:pt x="6927" y="3501"/>
                  </a:cubicBezTo>
                  <a:cubicBezTo>
                    <a:pt x="6889" y="3522"/>
                    <a:pt x="6889" y="3531"/>
                    <a:pt x="6889" y="3544"/>
                  </a:cubicBezTo>
                  <a:cubicBezTo>
                    <a:pt x="6892" y="3550"/>
                    <a:pt x="6897" y="3554"/>
                    <a:pt x="6917" y="3554"/>
                  </a:cubicBezTo>
                  <a:cubicBezTo>
                    <a:pt x="6924" y="3554"/>
                    <a:pt x="6933" y="3553"/>
                    <a:pt x="6944" y="3552"/>
                  </a:cubicBezTo>
                  <a:cubicBezTo>
                    <a:pt x="6970" y="3548"/>
                    <a:pt x="7050" y="3531"/>
                    <a:pt x="7152" y="3522"/>
                  </a:cubicBezTo>
                  <a:cubicBezTo>
                    <a:pt x="7178" y="3520"/>
                    <a:pt x="7205" y="3519"/>
                    <a:pt x="7233" y="3519"/>
                  </a:cubicBezTo>
                  <a:cubicBezTo>
                    <a:pt x="7320" y="3519"/>
                    <a:pt x="7416" y="3530"/>
                    <a:pt x="7513" y="3552"/>
                  </a:cubicBezTo>
                  <a:cubicBezTo>
                    <a:pt x="7636" y="3582"/>
                    <a:pt x="7755" y="3637"/>
                    <a:pt x="7844" y="3688"/>
                  </a:cubicBezTo>
                  <a:cubicBezTo>
                    <a:pt x="7933" y="3743"/>
                    <a:pt x="7997" y="3790"/>
                    <a:pt x="8018" y="3807"/>
                  </a:cubicBezTo>
                  <a:cubicBezTo>
                    <a:pt x="8039" y="3823"/>
                    <a:pt x="8052" y="3829"/>
                    <a:pt x="8061" y="3829"/>
                  </a:cubicBezTo>
                  <a:cubicBezTo>
                    <a:pt x="8066" y="3829"/>
                    <a:pt x="8070" y="3827"/>
                    <a:pt x="8073" y="3824"/>
                  </a:cubicBezTo>
                  <a:cubicBezTo>
                    <a:pt x="8077" y="3815"/>
                    <a:pt x="8082" y="3807"/>
                    <a:pt x="8052" y="3769"/>
                  </a:cubicBezTo>
                  <a:cubicBezTo>
                    <a:pt x="8035" y="3747"/>
                    <a:pt x="7975" y="3688"/>
                    <a:pt x="7882" y="3624"/>
                  </a:cubicBezTo>
                  <a:cubicBezTo>
                    <a:pt x="7793" y="3565"/>
                    <a:pt x="7666" y="3505"/>
                    <a:pt x="7530" y="3471"/>
                  </a:cubicBezTo>
                  <a:cubicBezTo>
                    <a:pt x="7521" y="3471"/>
                    <a:pt x="7517" y="3471"/>
                    <a:pt x="7509" y="3467"/>
                  </a:cubicBezTo>
                  <a:cubicBezTo>
                    <a:pt x="7513" y="3467"/>
                    <a:pt x="7521" y="3463"/>
                    <a:pt x="7530" y="3459"/>
                  </a:cubicBezTo>
                  <a:cubicBezTo>
                    <a:pt x="7538" y="3450"/>
                    <a:pt x="7555" y="3442"/>
                    <a:pt x="7577" y="3425"/>
                  </a:cubicBezTo>
                  <a:cubicBezTo>
                    <a:pt x="7598" y="3408"/>
                    <a:pt x="7623" y="3387"/>
                    <a:pt x="7653" y="3361"/>
                  </a:cubicBezTo>
                  <a:cubicBezTo>
                    <a:pt x="7691" y="3319"/>
                    <a:pt x="7768" y="3246"/>
                    <a:pt x="7844" y="3123"/>
                  </a:cubicBezTo>
                  <a:cubicBezTo>
                    <a:pt x="7925" y="3005"/>
                    <a:pt x="8001" y="2839"/>
                    <a:pt x="8052" y="2640"/>
                  </a:cubicBezTo>
                  <a:cubicBezTo>
                    <a:pt x="8069" y="2563"/>
                    <a:pt x="8082" y="2482"/>
                    <a:pt x="8090" y="2398"/>
                  </a:cubicBezTo>
                  <a:cubicBezTo>
                    <a:pt x="8107" y="2393"/>
                    <a:pt x="8128" y="2389"/>
                    <a:pt x="8154" y="2381"/>
                  </a:cubicBezTo>
                  <a:cubicBezTo>
                    <a:pt x="8216" y="2366"/>
                    <a:pt x="8372" y="2317"/>
                    <a:pt x="8587" y="2317"/>
                  </a:cubicBezTo>
                  <a:cubicBezTo>
                    <a:pt x="8622" y="2317"/>
                    <a:pt x="8659" y="2318"/>
                    <a:pt x="8697" y="2321"/>
                  </a:cubicBezTo>
                  <a:cubicBezTo>
                    <a:pt x="8829" y="2325"/>
                    <a:pt x="8981" y="2359"/>
                    <a:pt x="9130" y="2410"/>
                  </a:cubicBezTo>
                  <a:cubicBezTo>
                    <a:pt x="9279" y="2465"/>
                    <a:pt x="9431" y="2542"/>
                    <a:pt x="9563" y="2644"/>
                  </a:cubicBezTo>
                  <a:cubicBezTo>
                    <a:pt x="9699" y="2741"/>
                    <a:pt x="9826" y="2856"/>
                    <a:pt x="9915" y="2988"/>
                  </a:cubicBezTo>
                  <a:cubicBezTo>
                    <a:pt x="9958" y="3051"/>
                    <a:pt x="9996" y="3119"/>
                    <a:pt x="10026" y="3187"/>
                  </a:cubicBezTo>
                  <a:cubicBezTo>
                    <a:pt x="10055" y="3255"/>
                    <a:pt x="10076" y="3323"/>
                    <a:pt x="10098" y="3387"/>
                  </a:cubicBezTo>
                  <a:cubicBezTo>
                    <a:pt x="10166" y="3650"/>
                    <a:pt x="10161" y="3858"/>
                    <a:pt x="10170" y="3930"/>
                  </a:cubicBezTo>
                  <a:cubicBezTo>
                    <a:pt x="10174" y="3993"/>
                    <a:pt x="10178" y="4027"/>
                    <a:pt x="10183" y="4044"/>
                  </a:cubicBezTo>
                  <a:cubicBezTo>
                    <a:pt x="10093" y="4053"/>
                    <a:pt x="10009" y="4070"/>
                    <a:pt x="9928" y="4087"/>
                  </a:cubicBezTo>
                  <a:cubicBezTo>
                    <a:pt x="9762" y="4129"/>
                    <a:pt x="9614" y="4189"/>
                    <a:pt x="9486" y="4257"/>
                  </a:cubicBezTo>
                  <a:cubicBezTo>
                    <a:pt x="9232" y="4388"/>
                    <a:pt x="9075" y="4541"/>
                    <a:pt x="9024" y="4596"/>
                  </a:cubicBezTo>
                  <a:cubicBezTo>
                    <a:pt x="8952" y="4681"/>
                    <a:pt x="8947" y="4698"/>
                    <a:pt x="8956" y="4707"/>
                  </a:cubicBezTo>
                  <a:cubicBezTo>
                    <a:pt x="8958" y="4707"/>
                    <a:pt x="8959" y="4708"/>
                    <a:pt x="8962" y="4708"/>
                  </a:cubicBezTo>
                  <a:cubicBezTo>
                    <a:pt x="8972" y="4708"/>
                    <a:pt x="8993" y="4696"/>
                    <a:pt x="9062" y="4634"/>
                  </a:cubicBezTo>
                  <a:cubicBezTo>
                    <a:pt x="9117" y="4588"/>
                    <a:pt x="9274" y="4443"/>
                    <a:pt x="9520" y="4320"/>
                  </a:cubicBezTo>
                  <a:cubicBezTo>
                    <a:pt x="9644" y="4261"/>
                    <a:pt x="9792" y="4206"/>
                    <a:pt x="9949" y="4167"/>
                  </a:cubicBezTo>
                  <a:cubicBezTo>
                    <a:pt x="10093" y="4133"/>
                    <a:pt x="10247" y="4112"/>
                    <a:pt x="10406" y="4112"/>
                  </a:cubicBezTo>
                  <a:cubicBezTo>
                    <a:pt x="10421" y="4112"/>
                    <a:pt x="10435" y="4112"/>
                    <a:pt x="10450" y="4112"/>
                  </a:cubicBezTo>
                  <a:cubicBezTo>
                    <a:pt x="10620" y="4121"/>
                    <a:pt x="10790" y="4151"/>
                    <a:pt x="10942" y="4197"/>
                  </a:cubicBezTo>
                  <a:cubicBezTo>
                    <a:pt x="11099" y="4244"/>
                    <a:pt x="11239" y="4308"/>
                    <a:pt x="11358" y="4375"/>
                  </a:cubicBezTo>
                  <a:cubicBezTo>
                    <a:pt x="11600" y="4516"/>
                    <a:pt x="11749" y="4664"/>
                    <a:pt x="11800" y="4715"/>
                  </a:cubicBezTo>
                  <a:cubicBezTo>
                    <a:pt x="11825" y="4736"/>
                    <a:pt x="11842" y="4753"/>
                    <a:pt x="11855" y="4766"/>
                  </a:cubicBezTo>
                  <a:cubicBezTo>
                    <a:pt x="11770" y="4830"/>
                    <a:pt x="11702" y="4893"/>
                    <a:pt x="11651" y="4948"/>
                  </a:cubicBezTo>
                  <a:cubicBezTo>
                    <a:pt x="11600" y="4999"/>
                    <a:pt x="11566" y="5046"/>
                    <a:pt x="11549" y="5072"/>
                  </a:cubicBezTo>
                  <a:cubicBezTo>
                    <a:pt x="11490" y="5169"/>
                    <a:pt x="11490" y="5186"/>
                    <a:pt x="11498" y="5190"/>
                  </a:cubicBezTo>
                  <a:cubicBezTo>
                    <a:pt x="11500" y="5191"/>
                    <a:pt x="11501" y="5191"/>
                    <a:pt x="11503" y="5191"/>
                  </a:cubicBezTo>
                  <a:cubicBezTo>
                    <a:pt x="11512" y="5191"/>
                    <a:pt x="11530" y="5177"/>
                    <a:pt x="11592" y="5101"/>
                  </a:cubicBezTo>
                  <a:cubicBezTo>
                    <a:pt x="11638" y="5046"/>
                    <a:pt x="11778" y="4885"/>
                    <a:pt x="12020" y="4745"/>
                  </a:cubicBezTo>
                  <a:cubicBezTo>
                    <a:pt x="12139" y="4677"/>
                    <a:pt x="12284" y="4617"/>
                    <a:pt x="12441" y="4583"/>
                  </a:cubicBezTo>
                  <a:cubicBezTo>
                    <a:pt x="12540" y="4562"/>
                    <a:pt x="12646" y="4551"/>
                    <a:pt x="12754" y="4551"/>
                  </a:cubicBezTo>
                  <a:cubicBezTo>
                    <a:pt x="12816" y="4551"/>
                    <a:pt x="12879" y="4554"/>
                    <a:pt x="12941" y="4562"/>
                  </a:cubicBezTo>
                  <a:cubicBezTo>
                    <a:pt x="13111" y="4588"/>
                    <a:pt x="13272" y="4647"/>
                    <a:pt x="13413" y="4724"/>
                  </a:cubicBezTo>
                  <a:cubicBezTo>
                    <a:pt x="13557" y="4804"/>
                    <a:pt x="13676" y="4902"/>
                    <a:pt x="13773" y="4999"/>
                  </a:cubicBezTo>
                  <a:cubicBezTo>
                    <a:pt x="13867" y="5097"/>
                    <a:pt x="13939" y="5199"/>
                    <a:pt x="13986" y="5280"/>
                  </a:cubicBezTo>
                  <a:cubicBezTo>
                    <a:pt x="14011" y="5322"/>
                    <a:pt x="14028" y="5360"/>
                    <a:pt x="14045" y="5390"/>
                  </a:cubicBezTo>
                  <a:cubicBezTo>
                    <a:pt x="14058" y="5415"/>
                    <a:pt x="14070" y="5441"/>
                    <a:pt x="14075" y="5454"/>
                  </a:cubicBezTo>
                  <a:cubicBezTo>
                    <a:pt x="14075" y="5458"/>
                    <a:pt x="14075" y="5458"/>
                    <a:pt x="14079" y="5458"/>
                  </a:cubicBezTo>
                  <a:cubicBezTo>
                    <a:pt x="13960" y="5458"/>
                    <a:pt x="13854" y="5475"/>
                    <a:pt x="13756" y="5496"/>
                  </a:cubicBezTo>
                  <a:cubicBezTo>
                    <a:pt x="13519" y="5555"/>
                    <a:pt x="13357" y="5645"/>
                    <a:pt x="13302" y="5679"/>
                  </a:cubicBezTo>
                  <a:cubicBezTo>
                    <a:pt x="13226" y="5729"/>
                    <a:pt x="13217" y="5742"/>
                    <a:pt x="13226" y="5755"/>
                  </a:cubicBezTo>
                  <a:cubicBezTo>
                    <a:pt x="13227" y="5758"/>
                    <a:pt x="13229" y="5759"/>
                    <a:pt x="13234" y="5759"/>
                  </a:cubicBezTo>
                  <a:cubicBezTo>
                    <a:pt x="13244" y="5759"/>
                    <a:pt x="13267" y="5751"/>
                    <a:pt x="13328" y="5725"/>
                  </a:cubicBezTo>
                  <a:cubicBezTo>
                    <a:pt x="13387" y="5700"/>
                    <a:pt x="13548" y="5619"/>
                    <a:pt x="13778" y="5568"/>
                  </a:cubicBezTo>
                  <a:cubicBezTo>
                    <a:pt x="13880" y="5549"/>
                    <a:pt x="13993" y="5534"/>
                    <a:pt x="14116" y="5534"/>
                  </a:cubicBezTo>
                  <a:cubicBezTo>
                    <a:pt x="14130" y="5534"/>
                    <a:pt x="14145" y="5534"/>
                    <a:pt x="14160" y="5534"/>
                  </a:cubicBezTo>
                  <a:cubicBezTo>
                    <a:pt x="14295" y="5543"/>
                    <a:pt x="14435" y="5572"/>
                    <a:pt x="14567" y="5628"/>
                  </a:cubicBezTo>
                  <a:cubicBezTo>
                    <a:pt x="14703" y="5683"/>
                    <a:pt x="14822" y="5763"/>
                    <a:pt x="14915" y="5861"/>
                  </a:cubicBezTo>
                  <a:cubicBezTo>
                    <a:pt x="15008" y="5959"/>
                    <a:pt x="15072" y="6073"/>
                    <a:pt x="15106" y="6179"/>
                  </a:cubicBezTo>
                  <a:cubicBezTo>
                    <a:pt x="15144" y="6285"/>
                    <a:pt x="15157" y="6387"/>
                    <a:pt x="15153" y="6468"/>
                  </a:cubicBezTo>
                  <a:cubicBezTo>
                    <a:pt x="15153" y="6527"/>
                    <a:pt x="15149" y="6570"/>
                    <a:pt x="15140" y="6604"/>
                  </a:cubicBezTo>
                  <a:cubicBezTo>
                    <a:pt x="15123" y="6604"/>
                    <a:pt x="15098" y="6600"/>
                    <a:pt x="15076" y="6600"/>
                  </a:cubicBezTo>
                  <a:cubicBezTo>
                    <a:pt x="15000" y="6595"/>
                    <a:pt x="14864" y="6591"/>
                    <a:pt x="14626" y="6587"/>
                  </a:cubicBezTo>
                  <a:cubicBezTo>
                    <a:pt x="14222" y="6578"/>
                    <a:pt x="12846" y="6568"/>
                    <a:pt x="11136" y="6568"/>
                  </a:cubicBezTo>
                  <a:cubicBezTo>
                    <a:pt x="10242" y="6568"/>
                    <a:pt x="9257" y="6571"/>
                    <a:pt x="8273" y="6578"/>
                  </a:cubicBezTo>
                  <a:cubicBezTo>
                    <a:pt x="5403" y="6595"/>
                    <a:pt x="2534" y="6655"/>
                    <a:pt x="1919" y="6676"/>
                  </a:cubicBezTo>
                  <a:cubicBezTo>
                    <a:pt x="1668" y="6689"/>
                    <a:pt x="1537" y="6693"/>
                    <a:pt x="1473" y="6701"/>
                  </a:cubicBezTo>
                  <a:cubicBezTo>
                    <a:pt x="1473" y="6697"/>
                    <a:pt x="1469" y="6697"/>
                    <a:pt x="1465" y="6697"/>
                  </a:cubicBezTo>
                  <a:cubicBezTo>
                    <a:pt x="1439" y="6701"/>
                    <a:pt x="1376" y="6711"/>
                    <a:pt x="1286" y="6711"/>
                  </a:cubicBezTo>
                  <a:cubicBezTo>
                    <a:pt x="1271" y="6711"/>
                    <a:pt x="1256" y="6710"/>
                    <a:pt x="1240" y="6710"/>
                  </a:cubicBezTo>
                  <a:cubicBezTo>
                    <a:pt x="1193" y="6706"/>
                    <a:pt x="1100" y="6706"/>
                    <a:pt x="981" y="6684"/>
                  </a:cubicBezTo>
                  <a:cubicBezTo>
                    <a:pt x="862" y="6663"/>
                    <a:pt x="709" y="6629"/>
                    <a:pt x="573" y="6527"/>
                  </a:cubicBezTo>
                  <a:cubicBezTo>
                    <a:pt x="442" y="6417"/>
                    <a:pt x="319" y="6260"/>
                    <a:pt x="229" y="6077"/>
                  </a:cubicBezTo>
                  <a:cubicBezTo>
                    <a:pt x="140" y="5891"/>
                    <a:pt x="85" y="5679"/>
                    <a:pt x="85" y="5462"/>
                  </a:cubicBezTo>
                  <a:cubicBezTo>
                    <a:pt x="81" y="5246"/>
                    <a:pt x="128" y="5029"/>
                    <a:pt x="212" y="4842"/>
                  </a:cubicBezTo>
                  <a:cubicBezTo>
                    <a:pt x="251" y="4749"/>
                    <a:pt x="302" y="4660"/>
                    <a:pt x="357" y="4583"/>
                  </a:cubicBezTo>
                  <a:cubicBezTo>
                    <a:pt x="416" y="4511"/>
                    <a:pt x="484" y="4448"/>
                    <a:pt x="552" y="4397"/>
                  </a:cubicBezTo>
                  <a:cubicBezTo>
                    <a:pt x="620" y="4342"/>
                    <a:pt x="692" y="4303"/>
                    <a:pt x="756" y="4269"/>
                  </a:cubicBezTo>
                  <a:cubicBezTo>
                    <a:pt x="824" y="4240"/>
                    <a:pt x="887" y="4210"/>
                    <a:pt x="947" y="4197"/>
                  </a:cubicBezTo>
                  <a:cubicBezTo>
                    <a:pt x="1061" y="4167"/>
                    <a:pt x="1150" y="4163"/>
                    <a:pt x="1197" y="4163"/>
                  </a:cubicBezTo>
                  <a:lnTo>
                    <a:pt x="1278" y="4163"/>
                  </a:lnTo>
                  <a:cubicBezTo>
                    <a:pt x="1299" y="4167"/>
                    <a:pt x="1312" y="4167"/>
                    <a:pt x="1325" y="4167"/>
                  </a:cubicBezTo>
                  <a:cubicBezTo>
                    <a:pt x="1346" y="4167"/>
                    <a:pt x="1350" y="4163"/>
                    <a:pt x="1354" y="4159"/>
                  </a:cubicBezTo>
                  <a:cubicBezTo>
                    <a:pt x="1354" y="4155"/>
                    <a:pt x="1350" y="4151"/>
                    <a:pt x="1333" y="4142"/>
                  </a:cubicBezTo>
                  <a:cubicBezTo>
                    <a:pt x="1320" y="4138"/>
                    <a:pt x="1308" y="4129"/>
                    <a:pt x="1282" y="4125"/>
                  </a:cubicBezTo>
                  <a:cubicBezTo>
                    <a:pt x="1261" y="4121"/>
                    <a:pt x="1235" y="4112"/>
                    <a:pt x="1197" y="4112"/>
                  </a:cubicBezTo>
                  <a:cubicBezTo>
                    <a:pt x="1184" y="4110"/>
                    <a:pt x="1169" y="4109"/>
                    <a:pt x="1149" y="4109"/>
                  </a:cubicBezTo>
                  <a:cubicBezTo>
                    <a:pt x="1130" y="4109"/>
                    <a:pt x="1108" y="4110"/>
                    <a:pt x="1083" y="4112"/>
                  </a:cubicBezTo>
                  <a:cubicBezTo>
                    <a:pt x="1087" y="4095"/>
                    <a:pt x="1095" y="4078"/>
                    <a:pt x="1104" y="4044"/>
                  </a:cubicBezTo>
                  <a:cubicBezTo>
                    <a:pt x="1117" y="3993"/>
                    <a:pt x="1163" y="3841"/>
                    <a:pt x="1286" y="3675"/>
                  </a:cubicBezTo>
                  <a:cubicBezTo>
                    <a:pt x="1405" y="3505"/>
                    <a:pt x="1596" y="3323"/>
                    <a:pt x="1821" y="3200"/>
                  </a:cubicBezTo>
                  <a:cubicBezTo>
                    <a:pt x="2046" y="3072"/>
                    <a:pt x="2301" y="3009"/>
                    <a:pt x="2509" y="3000"/>
                  </a:cubicBezTo>
                  <a:cubicBezTo>
                    <a:pt x="2545" y="2998"/>
                    <a:pt x="2580" y="2997"/>
                    <a:pt x="2613" y="2997"/>
                  </a:cubicBezTo>
                  <a:cubicBezTo>
                    <a:pt x="2768" y="2997"/>
                    <a:pt x="2883" y="3018"/>
                    <a:pt x="2929" y="3022"/>
                  </a:cubicBezTo>
                  <a:cubicBezTo>
                    <a:pt x="2965" y="3027"/>
                    <a:pt x="2989" y="3030"/>
                    <a:pt x="3003" y="3030"/>
                  </a:cubicBezTo>
                  <a:cubicBezTo>
                    <a:pt x="3021" y="3030"/>
                    <a:pt x="3027" y="3026"/>
                    <a:pt x="3027" y="3022"/>
                  </a:cubicBezTo>
                  <a:cubicBezTo>
                    <a:pt x="3031" y="3013"/>
                    <a:pt x="3022" y="3000"/>
                    <a:pt x="2937" y="2971"/>
                  </a:cubicBezTo>
                  <a:cubicBezTo>
                    <a:pt x="2888" y="2955"/>
                    <a:pt x="2751" y="2923"/>
                    <a:pt x="2566" y="2923"/>
                  </a:cubicBezTo>
                  <a:cubicBezTo>
                    <a:pt x="2546" y="2923"/>
                    <a:pt x="2526" y="2923"/>
                    <a:pt x="2504" y="2924"/>
                  </a:cubicBezTo>
                  <a:cubicBezTo>
                    <a:pt x="2390" y="2928"/>
                    <a:pt x="2263" y="2945"/>
                    <a:pt x="2131" y="2983"/>
                  </a:cubicBezTo>
                  <a:cubicBezTo>
                    <a:pt x="2127" y="2971"/>
                    <a:pt x="2118" y="2958"/>
                    <a:pt x="2114" y="2941"/>
                  </a:cubicBezTo>
                  <a:cubicBezTo>
                    <a:pt x="2105" y="2924"/>
                    <a:pt x="2097" y="2903"/>
                    <a:pt x="2084" y="2873"/>
                  </a:cubicBezTo>
                  <a:cubicBezTo>
                    <a:pt x="2067" y="2839"/>
                    <a:pt x="2059" y="2801"/>
                    <a:pt x="2042" y="2758"/>
                  </a:cubicBezTo>
                  <a:cubicBezTo>
                    <a:pt x="2012" y="2669"/>
                    <a:pt x="1987" y="2555"/>
                    <a:pt x="1974" y="2419"/>
                  </a:cubicBezTo>
                  <a:cubicBezTo>
                    <a:pt x="1961" y="2287"/>
                    <a:pt x="1970" y="2134"/>
                    <a:pt x="2004" y="1982"/>
                  </a:cubicBezTo>
                  <a:cubicBezTo>
                    <a:pt x="2033" y="1825"/>
                    <a:pt x="2093" y="1668"/>
                    <a:pt x="2182" y="1527"/>
                  </a:cubicBezTo>
                  <a:cubicBezTo>
                    <a:pt x="2267" y="1383"/>
                    <a:pt x="2381" y="1264"/>
                    <a:pt x="2504" y="1167"/>
                  </a:cubicBezTo>
                  <a:cubicBezTo>
                    <a:pt x="2628" y="1069"/>
                    <a:pt x="2763" y="1001"/>
                    <a:pt x="2891" y="950"/>
                  </a:cubicBezTo>
                  <a:cubicBezTo>
                    <a:pt x="3141" y="857"/>
                    <a:pt x="3349" y="853"/>
                    <a:pt x="3417" y="848"/>
                  </a:cubicBezTo>
                  <a:cubicBezTo>
                    <a:pt x="3459" y="844"/>
                    <a:pt x="3489" y="844"/>
                    <a:pt x="3506" y="840"/>
                  </a:cubicBezTo>
                  <a:cubicBezTo>
                    <a:pt x="3506" y="844"/>
                    <a:pt x="3506" y="844"/>
                    <a:pt x="3506" y="844"/>
                  </a:cubicBezTo>
                  <a:cubicBezTo>
                    <a:pt x="3498" y="882"/>
                    <a:pt x="3493" y="916"/>
                    <a:pt x="3489" y="933"/>
                  </a:cubicBezTo>
                  <a:cubicBezTo>
                    <a:pt x="3481" y="1061"/>
                    <a:pt x="3489" y="1078"/>
                    <a:pt x="3502" y="1078"/>
                  </a:cubicBezTo>
                  <a:cubicBezTo>
                    <a:pt x="3510" y="1078"/>
                    <a:pt x="3515" y="1065"/>
                    <a:pt x="3544" y="942"/>
                  </a:cubicBezTo>
                  <a:cubicBezTo>
                    <a:pt x="3549" y="925"/>
                    <a:pt x="3557" y="895"/>
                    <a:pt x="3566" y="857"/>
                  </a:cubicBezTo>
                  <a:cubicBezTo>
                    <a:pt x="3570" y="840"/>
                    <a:pt x="3578" y="819"/>
                    <a:pt x="3587" y="797"/>
                  </a:cubicBezTo>
                  <a:cubicBezTo>
                    <a:pt x="3591" y="776"/>
                    <a:pt x="3600" y="755"/>
                    <a:pt x="3612" y="730"/>
                  </a:cubicBezTo>
                  <a:cubicBezTo>
                    <a:pt x="3655" y="636"/>
                    <a:pt x="3727" y="522"/>
                    <a:pt x="3837" y="420"/>
                  </a:cubicBezTo>
                  <a:cubicBezTo>
                    <a:pt x="3948" y="314"/>
                    <a:pt x="4092" y="224"/>
                    <a:pt x="4262" y="161"/>
                  </a:cubicBezTo>
                  <a:cubicBezTo>
                    <a:pt x="4347" y="127"/>
                    <a:pt x="4436" y="101"/>
                    <a:pt x="4525" y="89"/>
                  </a:cubicBezTo>
                  <a:cubicBezTo>
                    <a:pt x="4562" y="83"/>
                    <a:pt x="4601" y="81"/>
                    <a:pt x="4640" y="81"/>
                  </a:cubicBezTo>
                  <a:close/>
                  <a:moveTo>
                    <a:pt x="4637" y="0"/>
                  </a:moveTo>
                  <a:cubicBezTo>
                    <a:pt x="4595" y="0"/>
                    <a:pt x="4553" y="3"/>
                    <a:pt x="4512" y="8"/>
                  </a:cubicBezTo>
                  <a:cubicBezTo>
                    <a:pt x="4410" y="25"/>
                    <a:pt x="4321" y="50"/>
                    <a:pt x="4232" y="84"/>
                  </a:cubicBezTo>
                  <a:cubicBezTo>
                    <a:pt x="4054" y="152"/>
                    <a:pt x="3901" y="254"/>
                    <a:pt x="3786" y="369"/>
                  </a:cubicBezTo>
                  <a:cubicBezTo>
                    <a:pt x="3667" y="479"/>
                    <a:pt x="3595" y="602"/>
                    <a:pt x="3553" y="708"/>
                  </a:cubicBezTo>
                  <a:cubicBezTo>
                    <a:pt x="3540" y="734"/>
                    <a:pt x="3532" y="759"/>
                    <a:pt x="3527" y="780"/>
                  </a:cubicBezTo>
                  <a:lnTo>
                    <a:pt x="3519" y="810"/>
                  </a:lnTo>
                  <a:cubicBezTo>
                    <a:pt x="3498" y="806"/>
                    <a:pt x="3468" y="802"/>
                    <a:pt x="3417" y="797"/>
                  </a:cubicBezTo>
                  <a:cubicBezTo>
                    <a:pt x="3400" y="795"/>
                    <a:pt x="3376" y="794"/>
                    <a:pt x="3344" y="794"/>
                  </a:cubicBezTo>
                  <a:cubicBezTo>
                    <a:pt x="3240" y="794"/>
                    <a:pt x="3063" y="811"/>
                    <a:pt x="2861" y="882"/>
                  </a:cubicBezTo>
                  <a:cubicBezTo>
                    <a:pt x="2729" y="929"/>
                    <a:pt x="2585" y="1001"/>
                    <a:pt x="2454" y="1103"/>
                  </a:cubicBezTo>
                  <a:cubicBezTo>
                    <a:pt x="2386" y="1154"/>
                    <a:pt x="2326" y="1213"/>
                    <a:pt x="2267" y="1277"/>
                  </a:cubicBezTo>
                  <a:cubicBezTo>
                    <a:pt x="2207" y="1341"/>
                    <a:pt x="2152" y="1413"/>
                    <a:pt x="2110" y="1485"/>
                  </a:cubicBezTo>
                  <a:cubicBezTo>
                    <a:pt x="2016" y="1638"/>
                    <a:pt x="1957" y="1803"/>
                    <a:pt x="1923" y="1965"/>
                  </a:cubicBezTo>
                  <a:cubicBezTo>
                    <a:pt x="1889" y="2130"/>
                    <a:pt x="1885" y="2291"/>
                    <a:pt x="1902" y="2427"/>
                  </a:cubicBezTo>
                  <a:cubicBezTo>
                    <a:pt x="1914" y="2567"/>
                    <a:pt x="1948" y="2690"/>
                    <a:pt x="1978" y="2780"/>
                  </a:cubicBezTo>
                  <a:cubicBezTo>
                    <a:pt x="2012" y="2873"/>
                    <a:pt x="2050" y="2937"/>
                    <a:pt x="2067" y="2966"/>
                  </a:cubicBezTo>
                  <a:cubicBezTo>
                    <a:pt x="2076" y="2979"/>
                    <a:pt x="2080" y="2988"/>
                    <a:pt x="2084" y="2996"/>
                  </a:cubicBezTo>
                  <a:cubicBezTo>
                    <a:pt x="1982" y="3030"/>
                    <a:pt x="1876" y="3072"/>
                    <a:pt x="1779" y="3128"/>
                  </a:cubicBezTo>
                  <a:cubicBezTo>
                    <a:pt x="1545" y="3259"/>
                    <a:pt x="1346" y="3454"/>
                    <a:pt x="1223" y="3633"/>
                  </a:cubicBezTo>
                  <a:cubicBezTo>
                    <a:pt x="1100" y="3811"/>
                    <a:pt x="1057" y="3981"/>
                    <a:pt x="1053" y="4036"/>
                  </a:cubicBezTo>
                  <a:cubicBezTo>
                    <a:pt x="1049" y="4074"/>
                    <a:pt x="1049" y="4100"/>
                    <a:pt x="1049" y="4112"/>
                  </a:cubicBezTo>
                  <a:cubicBezTo>
                    <a:pt x="1015" y="4117"/>
                    <a:pt x="972" y="4125"/>
                    <a:pt x="926" y="4134"/>
                  </a:cubicBezTo>
                  <a:cubicBezTo>
                    <a:pt x="866" y="4151"/>
                    <a:pt x="798" y="4176"/>
                    <a:pt x="726" y="4206"/>
                  </a:cubicBezTo>
                  <a:cubicBezTo>
                    <a:pt x="654" y="4240"/>
                    <a:pt x="577" y="4282"/>
                    <a:pt x="505" y="4337"/>
                  </a:cubicBezTo>
                  <a:cubicBezTo>
                    <a:pt x="433" y="4392"/>
                    <a:pt x="361" y="4460"/>
                    <a:pt x="297" y="4541"/>
                  </a:cubicBezTo>
                  <a:cubicBezTo>
                    <a:pt x="229" y="4622"/>
                    <a:pt x="179" y="4715"/>
                    <a:pt x="136" y="4813"/>
                  </a:cubicBezTo>
                  <a:cubicBezTo>
                    <a:pt x="47" y="5008"/>
                    <a:pt x="0" y="5237"/>
                    <a:pt x="4" y="5466"/>
                  </a:cubicBezTo>
                  <a:cubicBezTo>
                    <a:pt x="4" y="5691"/>
                    <a:pt x="64" y="5920"/>
                    <a:pt x="157" y="6116"/>
                  </a:cubicBezTo>
                  <a:cubicBezTo>
                    <a:pt x="255" y="6311"/>
                    <a:pt x="382" y="6472"/>
                    <a:pt x="531" y="6587"/>
                  </a:cubicBezTo>
                  <a:cubicBezTo>
                    <a:pt x="607" y="6646"/>
                    <a:pt x="688" y="6680"/>
                    <a:pt x="764" y="6706"/>
                  </a:cubicBezTo>
                  <a:cubicBezTo>
                    <a:pt x="841" y="6727"/>
                    <a:pt x="913" y="6744"/>
                    <a:pt x="972" y="6748"/>
                  </a:cubicBezTo>
                  <a:cubicBezTo>
                    <a:pt x="1057" y="6759"/>
                    <a:pt x="1127" y="6763"/>
                    <a:pt x="1178" y="6763"/>
                  </a:cubicBezTo>
                  <a:cubicBezTo>
                    <a:pt x="1203" y="6763"/>
                    <a:pt x="1224" y="6762"/>
                    <a:pt x="1240" y="6761"/>
                  </a:cubicBezTo>
                  <a:cubicBezTo>
                    <a:pt x="1329" y="6757"/>
                    <a:pt x="1392" y="6740"/>
                    <a:pt x="1435" y="6723"/>
                  </a:cubicBezTo>
                  <a:cubicBezTo>
                    <a:pt x="1448" y="6727"/>
                    <a:pt x="1465" y="6727"/>
                    <a:pt x="1494" y="6727"/>
                  </a:cubicBezTo>
                  <a:cubicBezTo>
                    <a:pt x="1562" y="6731"/>
                    <a:pt x="1694" y="6731"/>
                    <a:pt x="1931" y="6731"/>
                  </a:cubicBezTo>
                  <a:cubicBezTo>
                    <a:pt x="2547" y="6727"/>
                    <a:pt x="5416" y="6680"/>
                    <a:pt x="8281" y="6659"/>
                  </a:cubicBezTo>
                  <a:cubicBezTo>
                    <a:pt x="11150" y="6638"/>
                    <a:pt x="14020" y="6646"/>
                    <a:pt x="14635" y="6638"/>
                  </a:cubicBezTo>
                  <a:cubicBezTo>
                    <a:pt x="14894" y="6633"/>
                    <a:pt x="15051" y="6629"/>
                    <a:pt x="15136" y="6625"/>
                  </a:cubicBezTo>
                  <a:cubicBezTo>
                    <a:pt x="15136" y="6629"/>
                    <a:pt x="15136" y="6633"/>
                    <a:pt x="15136" y="6633"/>
                  </a:cubicBezTo>
                  <a:cubicBezTo>
                    <a:pt x="15127" y="6680"/>
                    <a:pt x="15123" y="6706"/>
                    <a:pt x="15119" y="6718"/>
                  </a:cubicBezTo>
                  <a:cubicBezTo>
                    <a:pt x="15119" y="6735"/>
                    <a:pt x="15123" y="6744"/>
                    <a:pt x="15127" y="6744"/>
                  </a:cubicBezTo>
                  <a:cubicBezTo>
                    <a:pt x="15128" y="6745"/>
                    <a:pt x="15129" y="6745"/>
                    <a:pt x="15131" y="6745"/>
                  </a:cubicBezTo>
                  <a:cubicBezTo>
                    <a:pt x="15134" y="6745"/>
                    <a:pt x="15138" y="6741"/>
                    <a:pt x="15144" y="6731"/>
                  </a:cubicBezTo>
                  <a:cubicBezTo>
                    <a:pt x="15157" y="6718"/>
                    <a:pt x="15170" y="6693"/>
                    <a:pt x="15187" y="6646"/>
                  </a:cubicBezTo>
                  <a:cubicBezTo>
                    <a:pt x="15191" y="6638"/>
                    <a:pt x="15191" y="6629"/>
                    <a:pt x="15195" y="6621"/>
                  </a:cubicBezTo>
                  <a:cubicBezTo>
                    <a:pt x="15216" y="6621"/>
                    <a:pt x="15225" y="6617"/>
                    <a:pt x="15225" y="6612"/>
                  </a:cubicBezTo>
                  <a:cubicBezTo>
                    <a:pt x="15225" y="6612"/>
                    <a:pt x="15216" y="6612"/>
                    <a:pt x="15199" y="6608"/>
                  </a:cubicBezTo>
                  <a:cubicBezTo>
                    <a:pt x="15208" y="6574"/>
                    <a:pt x="15216" y="6527"/>
                    <a:pt x="15221" y="6468"/>
                  </a:cubicBezTo>
                  <a:cubicBezTo>
                    <a:pt x="15225" y="6383"/>
                    <a:pt x="15216" y="6273"/>
                    <a:pt x="15178" y="6154"/>
                  </a:cubicBezTo>
                  <a:cubicBezTo>
                    <a:pt x="15140" y="6035"/>
                    <a:pt x="15072" y="5908"/>
                    <a:pt x="14970" y="5806"/>
                  </a:cubicBezTo>
                  <a:cubicBezTo>
                    <a:pt x="14868" y="5695"/>
                    <a:pt x="14741" y="5611"/>
                    <a:pt x="14597" y="5551"/>
                  </a:cubicBezTo>
                  <a:cubicBezTo>
                    <a:pt x="14457" y="5492"/>
                    <a:pt x="14304" y="5462"/>
                    <a:pt x="14160" y="5458"/>
                  </a:cubicBezTo>
                  <a:lnTo>
                    <a:pt x="14134" y="5458"/>
                  </a:lnTo>
                  <a:cubicBezTo>
                    <a:pt x="14130" y="5454"/>
                    <a:pt x="14130" y="5454"/>
                    <a:pt x="14130" y="5454"/>
                  </a:cubicBezTo>
                  <a:cubicBezTo>
                    <a:pt x="14130" y="5449"/>
                    <a:pt x="14130" y="5445"/>
                    <a:pt x="14126" y="5441"/>
                  </a:cubicBezTo>
                  <a:cubicBezTo>
                    <a:pt x="14121" y="5424"/>
                    <a:pt x="14113" y="5394"/>
                    <a:pt x="14100" y="5360"/>
                  </a:cubicBezTo>
                  <a:cubicBezTo>
                    <a:pt x="14083" y="5330"/>
                    <a:pt x="14066" y="5288"/>
                    <a:pt x="14041" y="5246"/>
                  </a:cubicBezTo>
                  <a:cubicBezTo>
                    <a:pt x="13994" y="5156"/>
                    <a:pt x="13922" y="5055"/>
                    <a:pt x="13824" y="4948"/>
                  </a:cubicBezTo>
                  <a:cubicBezTo>
                    <a:pt x="13727" y="4842"/>
                    <a:pt x="13599" y="4736"/>
                    <a:pt x="13451" y="4651"/>
                  </a:cubicBezTo>
                  <a:cubicBezTo>
                    <a:pt x="13302" y="4571"/>
                    <a:pt x="13128" y="4507"/>
                    <a:pt x="12950" y="4482"/>
                  </a:cubicBezTo>
                  <a:cubicBezTo>
                    <a:pt x="12887" y="4473"/>
                    <a:pt x="12823" y="4468"/>
                    <a:pt x="12760" y="4468"/>
                  </a:cubicBezTo>
                  <a:cubicBezTo>
                    <a:pt x="12644" y="4468"/>
                    <a:pt x="12529" y="4482"/>
                    <a:pt x="12419" y="4507"/>
                  </a:cubicBezTo>
                  <a:cubicBezTo>
                    <a:pt x="12254" y="4545"/>
                    <a:pt x="12101" y="4609"/>
                    <a:pt x="11978" y="4681"/>
                  </a:cubicBezTo>
                  <a:cubicBezTo>
                    <a:pt x="11944" y="4702"/>
                    <a:pt x="11914" y="4724"/>
                    <a:pt x="11885" y="4740"/>
                  </a:cubicBezTo>
                  <a:cubicBezTo>
                    <a:pt x="11876" y="4724"/>
                    <a:pt x="11859" y="4707"/>
                    <a:pt x="11838" y="4677"/>
                  </a:cubicBezTo>
                  <a:cubicBezTo>
                    <a:pt x="11791" y="4617"/>
                    <a:pt x="11643" y="4460"/>
                    <a:pt x="11396" y="4312"/>
                  </a:cubicBezTo>
                  <a:cubicBezTo>
                    <a:pt x="11273" y="4240"/>
                    <a:pt x="11129" y="4167"/>
                    <a:pt x="10964" y="4121"/>
                  </a:cubicBezTo>
                  <a:cubicBezTo>
                    <a:pt x="10802" y="4070"/>
                    <a:pt x="10628" y="4036"/>
                    <a:pt x="10450" y="4032"/>
                  </a:cubicBezTo>
                  <a:cubicBezTo>
                    <a:pt x="10369" y="4032"/>
                    <a:pt x="10284" y="4036"/>
                    <a:pt x="10208" y="4040"/>
                  </a:cubicBezTo>
                  <a:cubicBezTo>
                    <a:pt x="10212" y="4027"/>
                    <a:pt x="10217" y="3993"/>
                    <a:pt x="10221" y="3926"/>
                  </a:cubicBezTo>
                  <a:cubicBezTo>
                    <a:pt x="10225" y="3853"/>
                    <a:pt x="10234" y="3641"/>
                    <a:pt x="10166" y="3365"/>
                  </a:cubicBezTo>
                  <a:cubicBezTo>
                    <a:pt x="10132" y="3229"/>
                    <a:pt x="10072" y="3077"/>
                    <a:pt x="9979" y="2941"/>
                  </a:cubicBezTo>
                  <a:cubicBezTo>
                    <a:pt x="9881" y="2797"/>
                    <a:pt x="9754" y="2678"/>
                    <a:pt x="9610" y="2576"/>
                  </a:cubicBezTo>
                  <a:cubicBezTo>
                    <a:pt x="9470" y="2470"/>
                    <a:pt x="9312" y="2389"/>
                    <a:pt x="9155" y="2334"/>
                  </a:cubicBezTo>
                  <a:cubicBezTo>
                    <a:pt x="8998" y="2279"/>
                    <a:pt x="8837" y="2249"/>
                    <a:pt x="8697" y="2245"/>
                  </a:cubicBezTo>
                  <a:cubicBezTo>
                    <a:pt x="8674" y="2244"/>
                    <a:pt x="8652" y="2243"/>
                    <a:pt x="8630" y="2243"/>
                  </a:cubicBezTo>
                  <a:cubicBezTo>
                    <a:pt x="8380" y="2243"/>
                    <a:pt x="8199" y="2307"/>
                    <a:pt x="8137" y="2334"/>
                  </a:cubicBezTo>
                  <a:cubicBezTo>
                    <a:pt x="8120" y="2338"/>
                    <a:pt x="8103" y="2347"/>
                    <a:pt x="8090" y="2355"/>
                  </a:cubicBezTo>
                  <a:cubicBezTo>
                    <a:pt x="8094" y="2228"/>
                    <a:pt x="8086" y="2096"/>
                    <a:pt x="8052" y="1965"/>
                  </a:cubicBezTo>
                  <a:cubicBezTo>
                    <a:pt x="7992" y="1723"/>
                    <a:pt x="7865" y="1494"/>
                    <a:pt x="7683" y="1307"/>
                  </a:cubicBezTo>
                  <a:cubicBezTo>
                    <a:pt x="7504" y="1120"/>
                    <a:pt x="7275" y="984"/>
                    <a:pt x="7037" y="921"/>
                  </a:cubicBezTo>
                  <a:cubicBezTo>
                    <a:pt x="6931" y="894"/>
                    <a:pt x="6824" y="877"/>
                    <a:pt x="6720" y="877"/>
                  </a:cubicBezTo>
                  <a:cubicBezTo>
                    <a:pt x="6709" y="877"/>
                    <a:pt x="6697" y="878"/>
                    <a:pt x="6685" y="878"/>
                  </a:cubicBezTo>
                  <a:cubicBezTo>
                    <a:pt x="6571" y="878"/>
                    <a:pt x="6460" y="895"/>
                    <a:pt x="6358" y="921"/>
                  </a:cubicBezTo>
                  <a:cubicBezTo>
                    <a:pt x="6159" y="976"/>
                    <a:pt x="5998" y="1065"/>
                    <a:pt x="5883" y="1150"/>
                  </a:cubicBezTo>
                  <a:cubicBezTo>
                    <a:pt x="5764" y="1235"/>
                    <a:pt x="5696" y="1315"/>
                    <a:pt x="5662" y="1358"/>
                  </a:cubicBezTo>
                  <a:cubicBezTo>
                    <a:pt x="5628" y="1404"/>
                    <a:pt x="5607" y="1438"/>
                    <a:pt x="5594" y="1464"/>
                  </a:cubicBezTo>
                  <a:cubicBezTo>
                    <a:pt x="5590" y="1460"/>
                    <a:pt x="5590" y="1460"/>
                    <a:pt x="5590" y="1460"/>
                  </a:cubicBezTo>
                  <a:cubicBezTo>
                    <a:pt x="5590" y="1460"/>
                    <a:pt x="5594" y="1451"/>
                    <a:pt x="5603" y="1443"/>
                  </a:cubicBezTo>
                  <a:cubicBezTo>
                    <a:pt x="5607" y="1434"/>
                    <a:pt x="5616" y="1421"/>
                    <a:pt x="5624" y="1404"/>
                  </a:cubicBezTo>
                  <a:cubicBezTo>
                    <a:pt x="5633" y="1387"/>
                    <a:pt x="5641" y="1362"/>
                    <a:pt x="5654" y="1332"/>
                  </a:cubicBezTo>
                  <a:cubicBezTo>
                    <a:pt x="5667" y="1290"/>
                    <a:pt x="5688" y="1213"/>
                    <a:pt x="5696" y="1099"/>
                  </a:cubicBezTo>
                  <a:cubicBezTo>
                    <a:pt x="5700" y="1044"/>
                    <a:pt x="5696" y="980"/>
                    <a:pt x="5692" y="912"/>
                  </a:cubicBezTo>
                  <a:cubicBezTo>
                    <a:pt x="5684" y="844"/>
                    <a:pt x="5667" y="768"/>
                    <a:pt x="5641" y="691"/>
                  </a:cubicBezTo>
                  <a:cubicBezTo>
                    <a:pt x="5590" y="539"/>
                    <a:pt x="5493" y="381"/>
                    <a:pt x="5344" y="254"/>
                  </a:cubicBezTo>
                  <a:cubicBezTo>
                    <a:pt x="5200" y="131"/>
                    <a:pt x="5013" y="42"/>
                    <a:pt x="4813" y="12"/>
                  </a:cubicBezTo>
                  <a:cubicBezTo>
                    <a:pt x="4754" y="5"/>
                    <a:pt x="4695" y="0"/>
                    <a:pt x="463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1"/>
            <p:cNvSpPr/>
            <p:nvPr/>
          </p:nvSpPr>
          <p:spPr>
            <a:xfrm>
              <a:off x="-443880" y="4444431"/>
              <a:ext cx="3422216" cy="1505021"/>
            </a:xfrm>
            <a:custGeom>
              <a:avLst/>
              <a:gdLst/>
              <a:ahLst/>
              <a:cxnLst/>
              <a:rect l="l" t="t" r="r" b="b"/>
              <a:pathLst>
                <a:path w="15078" h="6631" extrusionOk="0">
                  <a:moveTo>
                    <a:pt x="4587" y="2809"/>
                  </a:moveTo>
                  <a:cubicBezTo>
                    <a:pt x="4598" y="2809"/>
                    <a:pt x="4608" y="2809"/>
                    <a:pt x="4619" y="2810"/>
                  </a:cubicBezTo>
                  <a:cubicBezTo>
                    <a:pt x="4776" y="2814"/>
                    <a:pt x="4929" y="2874"/>
                    <a:pt x="5035" y="2942"/>
                  </a:cubicBezTo>
                  <a:cubicBezTo>
                    <a:pt x="5141" y="3014"/>
                    <a:pt x="5200" y="3090"/>
                    <a:pt x="5217" y="3116"/>
                  </a:cubicBezTo>
                  <a:cubicBezTo>
                    <a:pt x="5243" y="3162"/>
                    <a:pt x="5243" y="3171"/>
                    <a:pt x="5234" y="3175"/>
                  </a:cubicBezTo>
                  <a:cubicBezTo>
                    <a:pt x="5232" y="3177"/>
                    <a:pt x="5229" y="3179"/>
                    <a:pt x="5225" y="3179"/>
                  </a:cubicBezTo>
                  <a:cubicBezTo>
                    <a:pt x="5217" y="3179"/>
                    <a:pt x="5203" y="3171"/>
                    <a:pt x="5179" y="3149"/>
                  </a:cubicBezTo>
                  <a:cubicBezTo>
                    <a:pt x="5154" y="3133"/>
                    <a:pt x="5094" y="3065"/>
                    <a:pt x="4997" y="3005"/>
                  </a:cubicBezTo>
                  <a:cubicBezTo>
                    <a:pt x="4899" y="2946"/>
                    <a:pt x="4759" y="2895"/>
                    <a:pt x="4619" y="2891"/>
                  </a:cubicBezTo>
                  <a:cubicBezTo>
                    <a:pt x="4611" y="2890"/>
                    <a:pt x="4604" y="2890"/>
                    <a:pt x="4597" y="2890"/>
                  </a:cubicBezTo>
                  <a:cubicBezTo>
                    <a:pt x="4460" y="2890"/>
                    <a:pt x="4329" y="2927"/>
                    <a:pt x="4233" y="2980"/>
                  </a:cubicBezTo>
                  <a:cubicBezTo>
                    <a:pt x="4126" y="3035"/>
                    <a:pt x="4063" y="3094"/>
                    <a:pt x="4037" y="3111"/>
                  </a:cubicBezTo>
                  <a:cubicBezTo>
                    <a:pt x="4012" y="3134"/>
                    <a:pt x="4000" y="3140"/>
                    <a:pt x="3993" y="3140"/>
                  </a:cubicBezTo>
                  <a:cubicBezTo>
                    <a:pt x="3990" y="3140"/>
                    <a:pt x="3988" y="3138"/>
                    <a:pt x="3986" y="3137"/>
                  </a:cubicBezTo>
                  <a:cubicBezTo>
                    <a:pt x="3978" y="3128"/>
                    <a:pt x="3974" y="3120"/>
                    <a:pt x="3999" y="3077"/>
                  </a:cubicBezTo>
                  <a:cubicBezTo>
                    <a:pt x="4016" y="3052"/>
                    <a:pt x="4084" y="2980"/>
                    <a:pt x="4194" y="2916"/>
                  </a:cubicBezTo>
                  <a:cubicBezTo>
                    <a:pt x="4250" y="2882"/>
                    <a:pt x="4313" y="2857"/>
                    <a:pt x="4385" y="2835"/>
                  </a:cubicBezTo>
                  <a:cubicBezTo>
                    <a:pt x="4452" y="2821"/>
                    <a:pt x="4518" y="2809"/>
                    <a:pt x="4587" y="2809"/>
                  </a:cubicBezTo>
                  <a:close/>
                  <a:moveTo>
                    <a:pt x="5089" y="4209"/>
                  </a:moveTo>
                  <a:cubicBezTo>
                    <a:pt x="5197" y="4209"/>
                    <a:pt x="5307" y="4216"/>
                    <a:pt x="5417" y="4236"/>
                  </a:cubicBezTo>
                  <a:cubicBezTo>
                    <a:pt x="5557" y="4262"/>
                    <a:pt x="5693" y="4304"/>
                    <a:pt x="5816" y="4355"/>
                  </a:cubicBezTo>
                  <a:cubicBezTo>
                    <a:pt x="5943" y="4406"/>
                    <a:pt x="6053" y="4465"/>
                    <a:pt x="6147" y="4529"/>
                  </a:cubicBezTo>
                  <a:cubicBezTo>
                    <a:pt x="6338" y="4656"/>
                    <a:pt x="6452" y="4779"/>
                    <a:pt x="6491" y="4826"/>
                  </a:cubicBezTo>
                  <a:cubicBezTo>
                    <a:pt x="6503" y="4839"/>
                    <a:pt x="6512" y="4851"/>
                    <a:pt x="6516" y="4860"/>
                  </a:cubicBezTo>
                  <a:cubicBezTo>
                    <a:pt x="6542" y="4860"/>
                    <a:pt x="6569" y="4858"/>
                    <a:pt x="6596" y="4858"/>
                  </a:cubicBezTo>
                  <a:cubicBezTo>
                    <a:pt x="6609" y="4858"/>
                    <a:pt x="6622" y="4859"/>
                    <a:pt x="6635" y="4860"/>
                  </a:cubicBezTo>
                  <a:cubicBezTo>
                    <a:pt x="6813" y="4860"/>
                    <a:pt x="6987" y="4894"/>
                    <a:pt x="7123" y="4936"/>
                  </a:cubicBezTo>
                  <a:cubicBezTo>
                    <a:pt x="7255" y="4983"/>
                    <a:pt x="7352" y="5030"/>
                    <a:pt x="7382" y="5055"/>
                  </a:cubicBezTo>
                  <a:cubicBezTo>
                    <a:pt x="7433" y="5085"/>
                    <a:pt x="7433" y="5098"/>
                    <a:pt x="7429" y="5106"/>
                  </a:cubicBezTo>
                  <a:cubicBezTo>
                    <a:pt x="7426" y="5110"/>
                    <a:pt x="7422" y="5114"/>
                    <a:pt x="7412" y="5114"/>
                  </a:cubicBezTo>
                  <a:cubicBezTo>
                    <a:pt x="7402" y="5114"/>
                    <a:pt x="7386" y="5110"/>
                    <a:pt x="7361" y="5102"/>
                  </a:cubicBezTo>
                  <a:cubicBezTo>
                    <a:pt x="7327" y="5089"/>
                    <a:pt x="7229" y="5047"/>
                    <a:pt x="7102" y="5009"/>
                  </a:cubicBezTo>
                  <a:cubicBezTo>
                    <a:pt x="6970" y="4970"/>
                    <a:pt x="6805" y="4945"/>
                    <a:pt x="6635" y="4941"/>
                  </a:cubicBezTo>
                  <a:cubicBezTo>
                    <a:pt x="6622" y="4940"/>
                    <a:pt x="6610" y="4940"/>
                    <a:pt x="6598" y="4940"/>
                  </a:cubicBezTo>
                  <a:cubicBezTo>
                    <a:pt x="6440" y="4940"/>
                    <a:pt x="6286" y="4964"/>
                    <a:pt x="6164" y="4996"/>
                  </a:cubicBezTo>
                  <a:cubicBezTo>
                    <a:pt x="6130" y="5000"/>
                    <a:pt x="6100" y="5013"/>
                    <a:pt x="6075" y="5021"/>
                  </a:cubicBezTo>
                  <a:cubicBezTo>
                    <a:pt x="6045" y="5030"/>
                    <a:pt x="6019" y="5038"/>
                    <a:pt x="5998" y="5047"/>
                  </a:cubicBezTo>
                  <a:cubicBezTo>
                    <a:pt x="5973" y="5051"/>
                    <a:pt x="5956" y="5059"/>
                    <a:pt x="5939" y="5064"/>
                  </a:cubicBezTo>
                  <a:cubicBezTo>
                    <a:pt x="5922" y="5072"/>
                    <a:pt x="5909" y="5076"/>
                    <a:pt x="5901" y="5081"/>
                  </a:cubicBezTo>
                  <a:cubicBezTo>
                    <a:pt x="5875" y="5089"/>
                    <a:pt x="5860" y="5092"/>
                    <a:pt x="5851" y="5092"/>
                  </a:cubicBezTo>
                  <a:cubicBezTo>
                    <a:pt x="5842" y="5092"/>
                    <a:pt x="5839" y="5089"/>
                    <a:pt x="5837" y="5085"/>
                  </a:cubicBezTo>
                  <a:cubicBezTo>
                    <a:pt x="5833" y="5072"/>
                    <a:pt x="5833" y="5064"/>
                    <a:pt x="5879" y="5034"/>
                  </a:cubicBezTo>
                  <a:cubicBezTo>
                    <a:pt x="5896" y="5021"/>
                    <a:pt x="5926" y="5004"/>
                    <a:pt x="5973" y="4983"/>
                  </a:cubicBezTo>
                  <a:cubicBezTo>
                    <a:pt x="5994" y="4975"/>
                    <a:pt x="6019" y="4962"/>
                    <a:pt x="6049" y="4953"/>
                  </a:cubicBezTo>
                  <a:cubicBezTo>
                    <a:pt x="6079" y="4945"/>
                    <a:pt x="6109" y="4932"/>
                    <a:pt x="6143" y="4924"/>
                  </a:cubicBezTo>
                  <a:cubicBezTo>
                    <a:pt x="6236" y="4898"/>
                    <a:pt x="6342" y="4877"/>
                    <a:pt x="6457" y="4864"/>
                  </a:cubicBezTo>
                  <a:cubicBezTo>
                    <a:pt x="6410" y="4826"/>
                    <a:pt x="6291" y="4711"/>
                    <a:pt x="6109" y="4593"/>
                  </a:cubicBezTo>
                  <a:cubicBezTo>
                    <a:pt x="6015" y="4533"/>
                    <a:pt x="5909" y="4478"/>
                    <a:pt x="5790" y="4427"/>
                  </a:cubicBezTo>
                  <a:cubicBezTo>
                    <a:pt x="5671" y="4380"/>
                    <a:pt x="5540" y="4342"/>
                    <a:pt x="5408" y="4317"/>
                  </a:cubicBezTo>
                  <a:cubicBezTo>
                    <a:pt x="5295" y="4299"/>
                    <a:pt x="5182" y="4290"/>
                    <a:pt x="5074" y="4290"/>
                  </a:cubicBezTo>
                  <a:cubicBezTo>
                    <a:pt x="5052" y="4290"/>
                    <a:pt x="5031" y="4291"/>
                    <a:pt x="5009" y="4291"/>
                  </a:cubicBezTo>
                  <a:cubicBezTo>
                    <a:pt x="4878" y="4295"/>
                    <a:pt x="4759" y="4312"/>
                    <a:pt x="4653" y="4338"/>
                  </a:cubicBezTo>
                  <a:cubicBezTo>
                    <a:pt x="4436" y="4385"/>
                    <a:pt x="4288" y="4453"/>
                    <a:pt x="4233" y="4478"/>
                  </a:cubicBezTo>
                  <a:lnTo>
                    <a:pt x="4224" y="4478"/>
                  </a:lnTo>
                  <a:cubicBezTo>
                    <a:pt x="4241" y="4486"/>
                    <a:pt x="4254" y="4495"/>
                    <a:pt x="4267" y="4503"/>
                  </a:cubicBezTo>
                  <a:cubicBezTo>
                    <a:pt x="4381" y="4571"/>
                    <a:pt x="4445" y="4652"/>
                    <a:pt x="4462" y="4686"/>
                  </a:cubicBezTo>
                  <a:cubicBezTo>
                    <a:pt x="4491" y="4733"/>
                    <a:pt x="4487" y="4745"/>
                    <a:pt x="4479" y="4750"/>
                  </a:cubicBezTo>
                  <a:cubicBezTo>
                    <a:pt x="4477" y="4750"/>
                    <a:pt x="4475" y="4751"/>
                    <a:pt x="4473" y="4751"/>
                  </a:cubicBezTo>
                  <a:cubicBezTo>
                    <a:pt x="4464" y="4751"/>
                    <a:pt x="4451" y="4743"/>
                    <a:pt x="4424" y="4716"/>
                  </a:cubicBezTo>
                  <a:cubicBezTo>
                    <a:pt x="4398" y="4694"/>
                    <a:pt x="4334" y="4627"/>
                    <a:pt x="4228" y="4567"/>
                  </a:cubicBezTo>
                  <a:cubicBezTo>
                    <a:pt x="4122" y="4503"/>
                    <a:pt x="3974" y="4461"/>
                    <a:pt x="3821" y="4461"/>
                  </a:cubicBezTo>
                  <a:cubicBezTo>
                    <a:pt x="3813" y="4461"/>
                    <a:pt x="3805" y="4461"/>
                    <a:pt x="3797" y="4461"/>
                  </a:cubicBezTo>
                  <a:cubicBezTo>
                    <a:pt x="3653" y="4461"/>
                    <a:pt x="3509" y="4497"/>
                    <a:pt x="3396" y="4542"/>
                  </a:cubicBezTo>
                  <a:cubicBezTo>
                    <a:pt x="3282" y="4588"/>
                    <a:pt x="3197" y="4635"/>
                    <a:pt x="3167" y="4648"/>
                  </a:cubicBezTo>
                  <a:cubicBezTo>
                    <a:pt x="3141" y="4662"/>
                    <a:pt x="3125" y="4667"/>
                    <a:pt x="3116" y="4667"/>
                  </a:cubicBezTo>
                  <a:cubicBezTo>
                    <a:pt x="3109" y="4667"/>
                    <a:pt x="3105" y="4664"/>
                    <a:pt x="3104" y="4660"/>
                  </a:cubicBezTo>
                  <a:cubicBezTo>
                    <a:pt x="3099" y="4652"/>
                    <a:pt x="3099" y="4639"/>
                    <a:pt x="3138" y="4605"/>
                  </a:cubicBezTo>
                  <a:cubicBezTo>
                    <a:pt x="3163" y="4584"/>
                    <a:pt x="3248" y="4525"/>
                    <a:pt x="3367" y="4474"/>
                  </a:cubicBezTo>
                  <a:cubicBezTo>
                    <a:pt x="3490" y="4423"/>
                    <a:pt x="3651" y="4376"/>
                    <a:pt x="3817" y="4376"/>
                  </a:cubicBezTo>
                  <a:cubicBezTo>
                    <a:pt x="3944" y="4376"/>
                    <a:pt x="4071" y="4406"/>
                    <a:pt x="4173" y="4453"/>
                  </a:cubicBezTo>
                  <a:cubicBezTo>
                    <a:pt x="4182" y="4448"/>
                    <a:pt x="4194" y="4440"/>
                    <a:pt x="4207" y="4431"/>
                  </a:cubicBezTo>
                  <a:cubicBezTo>
                    <a:pt x="4258" y="4397"/>
                    <a:pt x="4411" y="4317"/>
                    <a:pt x="4632" y="4266"/>
                  </a:cubicBezTo>
                  <a:cubicBezTo>
                    <a:pt x="4742" y="4236"/>
                    <a:pt x="4869" y="4215"/>
                    <a:pt x="5001" y="4211"/>
                  </a:cubicBezTo>
                  <a:cubicBezTo>
                    <a:pt x="5030" y="4210"/>
                    <a:pt x="5059" y="4209"/>
                    <a:pt x="5089" y="4209"/>
                  </a:cubicBezTo>
                  <a:close/>
                  <a:moveTo>
                    <a:pt x="4560" y="1"/>
                  </a:moveTo>
                  <a:cubicBezTo>
                    <a:pt x="4521" y="1"/>
                    <a:pt x="4482" y="3"/>
                    <a:pt x="4445" y="9"/>
                  </a:cubicBezTo>
                  <a:cubicBezTo>
                    <a:pt x="4356" y="21"/>
                    <a:pt x="4267" y="47"/>
                    <a:pt x="4182" y="81"/>
                  </a:cubicBezTo>
                  <a:cubicBezTo>
                    <a:pt x="4012" y="144"/>
                    <a:pt x="3868" y="234"/>
                    <a:pt x="3757" y="340"/>
                  </a:cubicBezTo>
                  <a:cubicBezTo>
                    <a:pt x="3647" y="442"/>
                    <a:pt x="3575" y="556"/>
                    <a:pt x="3532" y="650"/>
                  </a:cubicBezTo>
                  <a:cubicBezTo>
                    <a:pt x="3520" y="675"/>
                    <a:pt x="3511" y="696"/>
                    <a:pt x="3507" y="717"/>
                  </a:cubicBezTo>
                  <a:cubicBezTo>
                    <a:pt x="3498" y="739"/>
                    <a:pt x="3490" y="760"/>
                    <a:pt x="3486" y="777"/>
                  </a:cubicBezTo>
                  <a:cubicBezTo>
                    <a:pt x="3477" y="815"/>
                    <a:pt x="3469" y="845"/>
                    <a:pt x="3464" y="862"/>
                  </a:cubicBezTo>
                  <a:cubicBezTo>
                    <a:pt x="3435" y="985"/>
                    <a:pt x="3430" y="998"/>
                    <a:pt x="3422" y="998"/>
                  </a:cubicBezTo>
                  <a:cubicBezTo>
                    <a:pt x="3409" y="998"/>
                    <a:pt x="3401" y="981"/>
                    <a:pt x="3409" y="853"/>
                  </a:cubicBezTo>
                  <a:cubicBezTo>
                    <a:pt x="3413" y="836"/>
                    <a:pt x="3418" y="802"/>
                    <a:pt x="3426" y="764"/>
                  </a:cubicBezTo>
                  <a:cubicBezTo>
                    <a:pt x="3426" y="764"/>
                    <a:pt x="3426" y="764"/>
                    <a:pt x="3426" y="760"/>
                  </a:cubicBezTo>
                  <a:cubicBezTo>
                    <a:pt x="3409" y="764"/>
                    <a:pt x="3379" y="764"/>
                    <a:pt x="3337" y="768"/>
                  </a:cubicBezTo>
                  <a:cubicBezTo>
                    <a:pt x="3273" y="773"/>
                    <a:pt x="3104" y="777"/>
                    <a:pt x="2887" y="845"/>
                  </a:cubicBezTo>
                  <a:cubicBezTo>
                    <a:pt x="2862" y="853"/>
                    <a:pt x="2836" y="862"/>
                    <a:pt x="2811" y="870"/>
                  </a:cubicBezTo>
                  <a:cubicBezTo>
                    <a:pt x="2683" y="921"/>
                    <a:pt x="2548" y="989"/>
                    <a:pt x="2424" y="1087"/>
                  </a:cubicBezTo>
                  <a:cubicBezTo>
                    <a:pt x="2301" y="1184"/>
                    <a:pt x="2187" y="1303"/>
                    <a:pt x="2102" y="1447"/>
                  </a:cubicBezTo>
                  <a:cubicBezTo>
                    <a:pt x="2013" y="1588"/>
                    <a:pt x="1953" y="1745"/>
                    <a:pt x="1924" y="1902"/>
                  </a:cubicBezTo>
                  <a:cubicBezTo>
                    <a:pt x="1890" y="2054"/>
                    <a:pt x="1881" y="2207"/>
                    <a:pt x="1894" y="2339"/>
                  </a:cubicBezTo>
                  <a:cubicBezTo>
                    <a:pt x="1907" y="2475"/>
                    <a:pt x="1932" y="2589"/>
                    <a:pt x="1962" y="2678"/>
                  </a:cubicBezTo>
                  <a:cubicBezTo>
                    <a:pt x="1979" y="2721"/>
                    <a:pt x="1987" y="2759"/>
                    <a:pt x="2004" y="2793"/>
                  </a:cubicBezTo>
                  <a:cubicBezTo>
                    <a:pt x="2017" y="2823"/>
                    <a:pt x="2025" y="2848"/>
                    <a:pt x="2034" y="2861"/>
                  </a:cubicBezTo>
                  <a:cubicBezTo>
                    <a:pt x="2038" y="2878"/>
                    <a:pt x="2047" y="2891"/>
                    <a:pt x="2051" y="2903"/>
                  </a:cubicBezTo>
                  <a:cubicBezTo>
                    <a:pt x="2183" y="2865"/>
                    <a:pt x="2310" y="2848"/>
                    <a:pt x="2424" y="2844"/>
                  </a:cubicBezTo>
                  <a:cubicBezTo>
                    <a:pt x="2446" y="2843"/>
                    <a:pt x="2466" y="2843"/>
                    <a:pt x="2486" y="2843"/>
                  </a:cubicBezTo>
                  <a:cubicBezTo>
                    <a:pt x="2671" y="2843"/>
                    <a:pt x="2808" y="2875"/>
                    <a:pt x="2857" y="2891"/>
                  </a:cubicBezTo>
                  <a:cubicBezTo>
                    <a:pt x="2942" y="2920"/>
                    <a:pt x="2951" y="2933"/>
                    <a:pt x="2947" y="2942"/>
                  </a:cubicBezTo>
                  <a:cubicBezTo>
                    <a:pt x="2947" y="2946"/>
                    <a:pt x="2941" y="2950"/>
                    <a:pt x="2923" y="2950"/>
                  </a:cubicBezTo>
                  <a:cubicBezTo>
                    <a:pt x="2909" y="2950"/>
                    <a:pt x="2885" y="2947"/>
                    <a:pt x="2849" y="2942"/>
                  </a:cubicBezTo>
                  <a:cubicBezTo>
                    <a:pt x="2815" y="2942"/>
                    <a:pt x="2756" y="2929"/>
                    <a:pt x="2666" y="2920"/>
                  </a:cubicBezTo>
                  <a:cubicBezTo>
                    <a:pt x="2627" y="2918"/>
                    <a:pt x="2584" y="2915"/>
                    <a:pt x="2537" y="2915"/>
                  </a:cubicBezTo>
                  <a:cubicBezTo>
                    <a:pt x="2503" y="2915"/>
                    <a:pt x="2466" y="2917"/>
                    <a:pt x="2429" y="2920"/>
                  </a:cubicBezTo>
                  <a:cubicBezTo>
                    <a:pt x="2221" y="2929"/>
                    <a:pt x="1966" y="2992"/>
                    <a:pt x="1741" y="3120"/>
                  </a:cubicBezTo>
                  <a:cubicBezTo>
                    <a:pt x="1516" y="3243"/>
                    <a:pt x="1325" y="3425"/>
                    <a:pt x="1206" y="3595"/>
                  </a:cubicBezTo>
                  <a:cubicBezTo>
                    <a:pt x="1083" y="3761"/>
                    <a:pt x="1037" y="3913"/>
                    <a:pt x="1024" y="3964"/>
                  </a:cubicBezTo>
                  <a:cubicBezTo>
                    <a:pt x="1015" y="3998"/>
                    <a:pt x="1007" y="4015"/>
                    <a:pt x="1003" y="4032"/>
                  </a:cubicBezTo>
                  <a:cubicBezTo>
                    <a:pt x="1028" y="4030"/>
                    <a:pt x="1050" y="4029"/>
                    <a:pt x="1069" y="4029"/>
                  </a:cubicBezTo>
                  <a:cubicBezTo>
                    <a:pt x="1089" y="4029"/>
                    <a:pt x="1104" y="4030"/>
                    <a:pt x="1117" y="4032"/>
                  </a:cubicBezTo>
                  <a:cubicBezTo>
                    <a:pt x="1155" y="4032"/>
                    <a:pt x="1181" y="4041"/>
                    <a:pt x="1202" y="4045"/>
                  </a:cubicBezTo>
                  <a:cubicBezTo>
                    <a:pt x="1228" y="4049"/>
                    <a:pt x="1240" y="4058"/>
                    <a:pt x="1253" y="4062"/>
                  </a:cubicBezTo>
                  <a:cubicBezTo>
                    <a:pt x="1270" y="4071"/>
                    <a:pt x="1274" y="4075"/>
                    <a:pt x="1274" y="4079"/>
                  </a:cubicBezTo>
                  <a:cubicBezTo>
                    <a:pt x="1270" y="4083"/>
                    <a:pt x="1266" y="4087"/>
                    <a:pt x="1245" y="4087"/>
                  </a:cubicBezTo>
                  <a:cubicBezTo>
                    <a:pt x="1232" y="4087"/>
                    <a:pt x="1219" y="4087"/>
                    <a:pt x="1198" y="4083"/>
                  </a:cubicBezTo>
                  <a:lnTo>
                    <a:pt x="1117" y="4083"/>
                  </a:lnTo>
                  <a:cubicBezTo>
                    <a:pt x="1083" y="4083"/>
                    <a:pt x="1024" y="4083"/>
                    <a:pt x="947" y="4100"/>
                  </a:cubicBezTo>
                  <a:lnTo>
                    <a:pt x="909" y="4109"/>
                  </a:lnTo>
                  <a:cubicBezTo>
                    <a:pt x="896" y="4109"/>
                    <a:pt x="879" y="4113"/>
                    <a:pt x="867" y="4117"/>
                  </a:cubicBezTo>
                  <a:cubicBezTo>
                    <a:pt x="807" y="4130"/>
                    <a:pt x="744" y="4160"/>
                    <a:pt x="676" y="4189"/>
                  </a:cubicBezTo>
                  <a:cubicBezTo>
                    <a:pt x="612" y="4223"/>
                    <a:pt x="540" y="4262"/>
                    <a:pt x="472" y="4317"/>
                  </a:cubicBezTo>
                  <a:cubicBezTo>
                    <a:pt x="404" y="4368"/>
                    <a:pt x="336" y="4431"/>
                    <a:pt x="277" y="4503"/>
                  </a:cubicBezTo>
                  <a:cubicBezTo>
                    <a:pt x="222" y="4580"/>
                    <a:pt x="171" y="4669"/>
                    <a:pt x="132" y="4762"/>
                  </a:cubicBezTo>
                  <a:cubicBezTo>
                    <a:pt x="48" y="4949"/>
                    <a:pt x="1" y="5166"/>
                    <a:pt x="5" y="5382"/>
                  </a:cubicBezTo>
                  <a:cubicBezTo>
                    <a:pt x="5" y="5599"/>
                    <a:pt x="60" y="5811"/>
                    <a:pt x="149" y="5997"/>
                  </a:cubicBezTo>
                  <a:cubicBezTo>
                    <a:pt x="239" y="6180"/>
                    <a:pt x="362" y="6337"/>
                    <a:pt x="493" y="6447"/>
                  </a:cubicBezTo>
                  <a:cubicBezTo>
                    <a:pt x="629" y="6549"/>
                    <a:pt x="782" y="6583"/>
                    <a:pt x="901" y="6604"/>
                  </a:cubicBezTo>
                  <a:cubicBezTo>
                    <a:pt x="1020" y="6626"/>
                    <a:pt x="1113" y="6626"/>
                    <a:pt x="1160" y="6630"/>
                  </a:cubicBezTo>
                  <a:cubicBezTo>
                    <a:pt x="1176" y="6630"/>
                    <a:pt x="1191" y="6631"/>
                    <a:pt x="1206" y="6631"/>
                  </a:cubicBezTo>
                  <a:cubicBezTo>
                    <a:pt x="1296" y="6631"/>
                    <a:pt x="1359" y="6621"/>
                    <a:pt x="1385" y="6617"/>
                  </a:cubicBezTo>
                  <a:cubicBezTo>
                    <a:pt x="1389" y="6617"/>
                    <a:pt x="1393" y="6617"/>
                    <a:pt x="1393" y="6621"/>
                  </a:cubicBezTo>
                  <a:cubicBezTo>
                    <a:pt x="1457" y="6613"/>
                    <a:pt x="1588" y="6609"/>
                    <a:pt x="1839" y="6596"/>
                  </a:cubicBezTo>
                  <a:cubicBezTo>
                    <a:pt x="2454" y="6575"/>
                    <a:pt x="5323" y="6515"/>
                    <a:pt x="8193" y="6498"/>
                  </a:cubicBezTo>
                  <a:cubicBezTo>
                    <a:pt x="9177" y="6491"/>
                    <a:pt x="10162" y="6488"/>
                    <a:pt x="11056" y="6488"/>
                  </a:cubicBezTo>
                  <a:cubicBezTo>
                    <a:pt x="12766" y="6488"/>
                    <a:pt x="14142" y="6498"/>
                    <a:pt x="14546" y="6507"/>
                  </a:cubicBezTo>
                  <a:cubicBezTo>
                    <a:pt x="14784" y="6511"/>
                    <a:pt x="14920" y="6515"/>
                    <a:pt x="14996" y="6520"/>
                  </a:cubicBezTo>
                  <a:cubicBezTo>
                    <a:pt x="15018" y="6520"/>
                    <a:pt x="15043" y="6524"/>
                    <a:pt x="15060" y="6524"/>
                  </a:cubicBezTo>
                  <a:cubicBezTo>
                    <a:pt x="15069" y="6490"/>
                    <a:pt x="15073" y="6447"/>
                    <a:pt x="15073" y="6388"/>
                  </a:cubicBezTo>
                  <a:cubicBezTo>
                    <a:pt x="15077" y="6307"/>
                    <a:pt x="15064" y="6205"/>
                    <a:pt x="15026" y="6099"/>
                  </a:cubicBezTo>
                  <a:cubicBezTo>
                    <a:pt x="14992" y="5993"/>
                    <a:pt x="14928" y="5879"/>
                    <a:pt x="14835" y="5781"/>
                  </a:cubicBezTo>
                  <a:cubicBezTo>
                    <a:pt x="14742" y="5683"/>
                    <a:pt x="14623" y="5603"/>
                    <a:pt x="14487" y="5548"/>
                  </a:cubicBezTo>
                  <a:cubicBezTo>
                    <a:pt x="14355" y="5492"/>
                    <a:pt x="14215" y="5463"/>
                    <a:pt x="14080" y="5454"/>
                  </a:cubicBezTo>
                  <a:cubicBezTo>
                    <a:pt x="14065" y="5454"/>
                    <a:pt x="14050" y="5454"/>
                    <a:pt x="14036" y="5454"/>
                  </a:cubicBezTo>
                  <a:cubicBezTo>
                    <a:pt x="13913" y="5454"/>
                    <a:pt x="13800" y="5469"/>
                    <a:pt x="13698" y="5488"/>
                  </a:cubicBezTo>
                  <a:cubicBezTo>
                    <a:pt x="13468" y="5539"/>
                    <a:pt x="13307" y="5620"/>
                    <a:pt x="13248" y="5645"/>
                  </a:cubicBezTo>
                  <a:cubicBezTo>
                    <a:pt x="13187" y="5671"/>
                    <a:pt x="13164" y="5679"/>
                    <a:pt x="13154" y="5679"/>
                  </a:cubicBezTo>
                  <a:cubicBezTo>
                    <a:pt x="13149" y="5679"/>
                    <a:pt x="13147" y="5678"/>
                    <a:pt x="13146" y="5675"/>
                  </a:cubicBezTo>
                  <a:cubicBezTo>
                    <a:pt x="13137" y="5662"/>
                    <a:pt x="13146" y="5649"/>
                    <a:pt x="13222" y="5599"/>
                  </a:cubicBezTo>
                  <a:cubicBezTo>
                    <a:pt x="13277" y="5565"/>
                    <a:pt x="13434" y="5480"/>
                    <a:pt x="13659" y="5420"/>
                  </a:cubicBezTo>
                  <a:cubicBezTo>
                    <a:pt x="13668" y="5420"/>
                    <a:pt x="13672" y="5420"/>
                    <a:pt x="13676" y="5416"/>
                  </a:cubicBezTo>
                  <a:cubicBezTo>
                    <a:pt x="13774" y="5395"/>
                    <a:pt x="13880" y="5378"/>
                    <a:pt x="13999" y="5378"/>
                  </a:cubicBezTo>
                  <a:cubicBezTo>
                    <a:pt x="13995" y="5378"/>
                    <a:pt x="13995" y="5378"/>
                    <a:pt x="13995" y="5374"/>
                  </a:cubicBezTo>
                  <a:cubicBezTo>
                    <a:pt x="13990" y="5361"/>
                    <a:pt x="13978" y="5335"/>
                    <a:pt x="13965" y="5310"/>
                  </a:cubicBezTo>
                  <a:cubicBezTo>
                    <a:pt x="13948" y="5280"/>
                    <a:pt x="13931" y="5242"/>
                    <a:pt x="13906" y="5200"/>
                  </a:cubicBezTo>
                  <a:cubicBezTo>
                    <a:pt x="13859" y="5119"/>
                    <a:pt x="13787" y="5017"/>
                    <a:pt x="13693" y="4919"/>
                  </a:cubicBezTo>
                  <a:cubicBezTo>
                    <a:pt x="13596" y="4822"/>
                    <a:pt x="13477" y="4724"/>
                    <a:pt x="13333" y="4644"/>
                  </a:cubicBezTo>
                  <a:cubicBezTo>
                    <a:pt x="13192" y="4567"/>
                    <a:pt x="13031" y="4508"/>
                    <a:pt x="12861" y="4482"/>
                  </a:cubicBezTo>
                  <a:cubicBezTo>
                    <a:pt x="12799" y="4474"/>
                    <a:pt x="12736" y="4471"/>
                    <a:pt x="12674" y="4471"/>
                  </a:cubicBezTo>
                  <a:cubicBezTo>
                    <a:pt x="12566" y="4471"/>
                    <a:pt x="12460" y="4482"/>
                    <a:pt x="12361" y="4503"/>
                  </a:cubicBezTo>
                  <a:cubicBezTo>
                    <a:pt x="12250" y="4525"/>
                    <a:pt x="12153" y="4563"/>
                    <a:pt x="12059" y="4605"/>
                  </a:cubicBezTo>
                  <a:cubicBezTo>
                    <a:pt x="12017" y="4622"/>
                    <a:pt x="11979" y="4644"/>
                    <a:pt x="11940" y="4665"/>
                  </a:cubicBezTo>
                  <a:cubicBezTo>
                    <a:pt x="11698" y="4805"/>
                    <a:pt x="11558" y="4966"/>
                    <a:pt x="11512" y="5021"/>
                  </a:cubicBezTo>
                  <a:cubicBezTo>
                    <a:pt x="11450" y="5097"/>
                    <a:pt x="11432" y="5111"/>
                    <a:pt x="11423" y="5111"/>
                  </a:cubicBezTo>
                  <a:cubicBezTo>
                    <a:pt x="11421" y="5111"/>
                    <a:pt x="11420" y="5111"/>
                    <a:pt x="11418" y="5110"/>
                  </a:cubicBezTo>
                  <a:cubicBezTo>
                    <a:pt x="11410" y="5106"/>
                    <a:pt x="11410" y="5089"/>
                    <a:pt x="11469" y="4992"/>
                  </a:cubicBezTo>
                  <a:cubicBezTo>
                    <a:pt x="11486" y="4966"/>
                    <a:pt x="11520" y="4919"/>
                    <a:pt x="11571" y="4868"/>
                  </a:cubicBezTo>
                  <a:cubicBezTo>
                    <a:pt x="11622" y="4813"/>
                    <a:pt x="11690" y="4750"/>
                    <a:pt x="11775" y="4686"/>
                  </a:cubicBezTo>
                  <a:cubicBezTo>
                    <a:pt x="11762" y="4673"/>
                    <a:pt x="11745" y="4656"/>
                    <a:pt x="11720" y="4635"/>
                  </a:cubicBezTo>
                  <a:cubicBezTo>
                    <a:pt x="11669" y="4584"/>
                    <a:pt x="11520" y="4436"/>
                    <a:pt x="11278" y="4295"/>
                  </a:cubicBezTo>
                  <a:cubicBezTo>
                    <a:pt x="11159" y="4228"/>
                    <a:pt x="11019" y="4164"/>
                    <a:pt x="10862" y="4117"/>
                  </a:cubicBezTo>
                  <a:cubicBezTo>
                    <a:pt x="10710" y="4071"/>
                    <a:pt x="10540" y="4041"/>
                    <a:pt x="10370" y="4032"/>
                  </a:cubicBezTo>
                  <a:cubicBezTo>
                    <a:pt x="10355" y="4032"/>
                    <a:pt x="10341" y="4032"/>
                    <a:pt x="10326" y="4032"/>
                  </a:cubicBezTo>
                  <a:cubicBezTo>
                    <a:pt x="10167" y="4032"/>
                    <a:pt x="10013" y="4053"/>
                    <a:pt x="9869" y="4087"/>
                  </a:cubicBezTo>
                  <a:cubicBezTo>
                    <a:pt x="9750" y="4113"/>
                    <a:pt x="9640" y="4151"/>
                    <a:pt x="9542" y="4194"/>
                  </a:cubicBezTo>
                  <a:lnTo>
                    <a:pt x="9538" y="4198"/>
                  </a:lnTo>
                  <a:cubicBezTo>
                    <a:pt x="9504" y="4211"/>
                    <a:pt x="9474" y="4228"/>
                    <a:pt x="9440" y="4240"/>
                  </a:cubicBezTo>
                  <a:cubicBezTo>
                    <a:pt x="9390" y="4266"/>
                    <a:pt x="9343" y="4291"/>
                    <a:pt x="9300" y="4321"/>
                  </a:cubicBezTo>
                  <a:cubicBezTo>
                    <a:pt x="9135" y="4419"/>
                    <a:pt x="9024" y="4516"/>
                    <a:pt x="8982" y="4554"/>
                  </a:cubicBezTo>
                  <a:cubicBezTo>
                    <a:pt x="8913" y="4616"/>
                    <a:pt x="8892" y="4628"/>
                    <a:pt x="8882" y="4628"/>
                  </a:cubicBezTo>
                  <a:cubicBezTo>
                    <a:pt x="8879" y="4628"/>
                    <a:pt x="8878" y="4627"/>
                    <a:pt x="8876" y="4627"/>
                  </a:cubicBezTo>
                  <a:cubicBezTo>
                    <a:pt x="8867" y="4618"/>
                    <a:pt x="8872" y="4601"/>
                    <a:pt x="8944" y="4516"/>
                  </a:cubicBezTo>
                  <a:cubicBezTo>
                    <a:pt x="8995" y="4461"/>
                    <a:pt x="9152" y="4308"/>
                    <a:pt x="9406" y="4177"/>
                  </a:cubicBezTo>
                  <a:cubicBezTo>
                    <a:pt x="9487" y="4134"/>
                    <a:pt x="9581" y="4092"/>
                    <a:pt x="9682" y="4058"/>
                  </a:cubicBezTo>
                  <a:cubicBezTo>
                    <a:pt x="9733" y="4041"/>
                    <a:pt x="9788" y="4024"/>
                    <a:pt x="9848" y="4007"/>
                  </a:cubicBezTo>
                  <a:cubicBezTo>
                    <a:pt x="9882" y="4003"/>
                    <a:pt x="9916" y="3994"/>
                    <a:pt x="9950" y="3986"/>
                  </a:cubicBezTo>
                  <a:lnTo>
                    <a:pt x="9971" y="3981"/>
                  </a:lnTo>
                  <a:cubicBezTo>
                    <a:pt x="10018" y="3973"/>
                    <a:pt x="10060" y="3969"/>
                    <a:pt x="10103" y="3964"/>
                  </a:cubicBezTo>
                  <a:cubicBezTo>
                    <a:pt x="10103" y="3960"/>
                    <a:pt x="10103" y="3960"/>
                    <a:pt x="10103" y="3956"/>
                  </a:cubicBezTo>
                  <a:cubicBezTo>
                    <a:pt x="10098" y="3939"/>
                    <a:pt x="10094" y="3909"/>
                    <a:pt x="10090" y="3850"/>
                  </a:cubicBezTo>
                  <a:cubicBezTo>
                    <a:pt x="10081" y="3778"/>
                    <a:pt x="10086" y="3570"/>
                    <a:pt x="10018" y="3307"/>
                  </a:cubicBezTo>
                  <a:cubicBezTo>
                    <a:pt x="9996" y="3243"/>
                    <a:pt x="9975" y="3175"/>
                    <a:pt x="9946" y="3107"/>
                  </a:cubicBezTo>
                  <a:cubicBezTo>
                    <a:pt x="9916" y="3039"/>
                    <a:pt x="9878" y="2971"/>
                    <a:pt x="9835" y="2908"/>
                  </a:cubicBezTo>
                  <a:cubicBezTo>
                    <a:pt x="9746" y="2776"/>
                    <a:pt x="9619" y="2661"/>
                    <a:pt x="9483" y="2564"/>
                  </a:cubicBezTo>
                  <a:cubicBezTo>
                    <a:pt x="9351" y="2462"/>
                    <a:pt x="9199" y="2385"/>
                    <a:pt x="9050" y="2330"/>
                  </a:cubicBezTo>
                  <a:cubicBezTo>
                    <a:pt x="9037" y="2326"/>
                    <a:pt x="9020" y="2322"/>
                    <a:pt x="9008" y="2318"/>
                  </a:cubicBezTo>
                  <a:cubicBezTo>
                    <a:pt x="8872" y="2271"/>
                    <a:pt x="8740" y="2245"/>
                    <a:pt x="8617" y="2241"/>
                  </a:cubicBezTo>
                  <a:cubicBezTo>
                    <a:pt x="8579" y="2238"/>
                    <a:pt x="8542" y="2237"/>
                    <a:pt x="8507" y="2237"/>
                  </a:cubicBezTo>
                  <a:cubicBezTo>
                    <a:pt x="8292" y="2237"/>
                    <a:pt x="8136" y="2286"/>
                    <a:pt x="8074" y="2301"/>
                  </a:cubicBezTo>
                  <a:cubicBezTo>
                    <a:pt x="8048" y="2309"/>
                    <a:pt x="8031" y="2313"/>
                    <a:pt x="8014" y="2318"/>
                  </a:cubicBezTo>
                  <a:lnTo>
                    <a:pt x="8010" y="2318"/>
                  </a:lnTo>
                  <a:cubicBezTo>
                    <a:pt x="8006" y="2326"/>
                    <a:pt x="8006" y="2335"/>
                    <a:pt x="8006" y="2343"/>
                  </a:cubicBezTo>
                  <a:cubicBezTo>
                    <a:pt x="7997" y="2419"/>
                    <a:pt x="7989" y="2492"/>
                    <a:pt x="7972" y="2560"/>
                  </a:cubicBezTo>
                  <a:cubicBezTo>
                    <a:pt x="7929" y="2738"/>
                    <a:pt x="7862" y="2886"/>
                    <a:pt x="7794" y="3001"/>
                  </a:cubicBezTo>
                  <a:cubicBezTo>
                    <a:pt x="7781" y="3014"/>
                    <a:pt x="7772" y="3031"/>
                    <a:pt x="7764" y="3043"/>
                  </a:cubicBezTo>
                  <a:cubicBezTo>
                    <a:pt x="7747" y="3073"/>
                    <a:pt x="7730" y="3099"/>
                    <a:pt x="7713" y="3120"/>
                  </a:cubicBezTo>
                  <a:lnTo>
                    <a:pt x="7709" y="3120"/>
                  </a:lnTo>
                  <a:cubicBezTo>
                    <a:pt x="7654" y="3196"/>
                    <a:pt x="7603" y="3251"/>
                    <a:pt x="7573" y="3281"/>
                  </a:cubicBezTo>
                  <a:cubicBezTo>
                    <a:pt x="7543" y="3307"/>
                    <a:pt x="7518" y="3328"/>
                    <a:pt x="7497" y="3345"/>
                  </a:cubicBezTo>
                  <a:cubicBezTo>
                    <a:pt x="7475" y="3362"/>
                    <a:pt x="7458" y="3370"/>
                    <a:pt x="7450" y="3379"/>
                  </a:cubicBezTo>
                  <a:cubicBezTo>
                    <a:pt x="7441" y="3383"/>
                    <a:pt x="7433" y="3387"/>
                    <a:pt x="7429" y="3387"/>
                  </a:cubicBezTo>
                  <a:cubicBezTo>
                    <a:pt x="7437" y="3391"/>
                    <a:pt x="7441" y="3391"/>
                    <a:pt x="7450" y="3391"/>
                  </a:cubicBezTo>
                  <a:cubicBezTo>
                    <a:pt x="7586" y="3425"/>
                    <a:pt x="7713" y="3485"/>
                    <a:pt x="7802" y="3544"/>
                  </a:cubicBezTo>
                  <a:cubicBezTo>
                    <a:pt x="7895" y="3608"/>
                    <a:pt x="7955" y="3667"/>
                    <a:pt x="7972" y="3689"/>
                  </a:cubicBezTo>
                  <a:cubicBezTo>
                    <a:pt x="8002" y="3727"/>
                    <a:pt x="7997" y="3735"/>
                    <a:pt x="7993" y="3744"/>
                  </a:cubicBezTo>
                  <a:cubicBezTo>
                    <a:pt x="7990" y="3747"/>
                    <a:pt x="7986" y="3749"/>
                    <a:pt x="7981" y="3749"/>
                  </a:cubicBezTo>
                  <a:cubicBezTo>
                    <a:pt x="7972" y="3749"/>
                    <a:pt x="7959" y="3743"/>
                    <a:pt x="7938" y="3727"/>
                  </a:cubicBezTo>
                  <a:cubicBezTo>
                    <a:pt x="7917" y="3710"/>
                    <a:pt x="7853" y="3663"/>
                    <a:pt x="7764" y="3608"/>
                  </a:cubicBezTo>
                  <a:cubicBezTo>
                    <a:pt x="7675" y="3557"/>
                    <a:pt x="7556" y="3502"/>
                    <a:pt x="7433" y="3472"/>
                  </a:cubicBezTo>
                  <a:cubicBezTo>
                    <a:pt x="7336" y="3450"/>
                    <a:pt x="7240" y="3439"/>
                    <a:pt x="7153" y="3439"/>
                  </a:cubicBezTo>
                  <a:cubicBezTo>
                    <a:pt x="7125" y="3439"/>
                    <a:pt x="7098" y="3440"/>
                    <a:pt x="7072" y="3442"/>
                  </a:cubicBezTo>
                  <a:cubicBezTo>
                    <a:pt x="6970" y="3451"/>
                    <a:pt x="6890" y="3468"/>
                    <a:pt x="6864" y="3472"/>
                  </a:cubicBezTo>
                  <a:cubicBezTo>
                    <a:pt x="6853" y="3473"/>
                    <a:pt x="6844" y="3474"/>
                    <a:pt x="6837" y="3474"/>
                  </a:cubicBezTo>
                  <a:cubicBezTo>
                    <a:pt x="6817" y="3474"/>
                    <a:pt x="6812" y="3470"/>
                    <a:pt x="6809" y="3464"/>
                  </a:cubicBezTo>
                  <a:cubicBezTo>
                    <a:pt x="6809" y="3451"/>
                    <a:pt x="6809" y="3442"/>
                    <a:pt x="6847" y="3421"/>
                  </a:cubicBezTo>
                  <a:cubicBezTo>
                    <a:pt x="6868" y="3413"/>
                    <a:pt x="6919" y="3396"/>
                    <a:pt x="6987" y="3379"/>
                  </a:cubicBezTo>
                  <a:cubicBezTo>
                    <a:pt x="7013" y="3374"/>
                    <a:pt x="7038" y="3370"/>
                    <a:pt x="7064" y="3370"/>
                  </a:cubicBezTo>
                  <a:cubicBezTo>
                    <a:pt x="7098" y="3365"/>
                    <a:pt x="7136" y="3363"/>
                    <a:pt x="7176" y="3363"/>
                  </a:cubicBezTo>
                  <a:cubicBezTo>
                    <a:pt x="7204" y="3363"/>
                    <a:pt x="7233" y="3364"/>
                    <a:pt x="7263" y="3366"/>
                  </a:cubicBezTo>
                  <a:lnTo>
                    <a:pt x="7267" y="3366"/>
                  </a:lnTo>
                  <a:cubicBezTo>
                    <a:pt x="7314" y="3370"/>
                    <a:pt x="7365" y="3374"/>
                    <a:pt x="7416" y="3387"/>
                  </a:cubicBezTo>
                  <a:cubicBezTo>
                    <a:pt x="7416" y="3379"/>
                    <a:pt x="7420" y="3370"/>
                    <a:pt x="7433" y="3357"/>
                  </a:cubicBezTo>
                  <a:cubicBezTo>
                    <a:pt x="7441" y="3345"/>
                    <a:pt x="7454" y="3332"/>
                    <a:pt x="7471" y="3315"/>
                  </a:cubicBezTo>
                  <a:cubicBezTo>
                    <a:pt x="7488" y="3298"/>
                    <a:pt x="7505" y="3273"/>
                    <a:pt x="7535" y="3243"/>
                  </a:cubicBezTo>
                  <a:cubicBezTo>
                    <a:pt x="7552" y="3226"/>
                    <a:pt x="7573" y="3196"/>
                    <a:pt x="7607" y="3158"/>
                  </a:cubicBezTo>
                  <a:cubicBezTo>
                    <a:pt x="7637" y="3120"/>
                    <a:pt x="7671" y="3069"/>
                    <a:pt x="7709" y="3014"/>
                  </a:cubicBezTo>
                  <a:cubicBezTo>
                    <a:pt x="7781" y="2899"/>
                    <a:pt x="7853" y="2738"/>
                    <a:pt x="7900" y="2547"/>
                  </a:cubicBezTo>
                  <a:cubicBezTo>
                    <a:pt x="7942" y="2356"/>
                    <a:pt x="7955" y="2131"/>
                    <a:pt x="7895" y="1906"/>
                  </a:cubicBezTo>
                  <a:cubicBezTo>
                    <a:pt x="7840" y="1681"/>
                    <a:pt x="7717" y="1460"/>
                    <a:pt x="7547" y="1286"/>
                  </a:cubicBezTo>
                  <a:cubicBezTo>
                    <a:pt x="7463" y="1193"/>
                    <a:pt x="7361" y="1116"/>
                    <a:pt x="7250" y="1053"/>
                  </a:cubicBezTo>
                  <a:cubicBezTo>
                    <a:pt x="7153" y="993"/>
                    <a:pt x="7047" y="951"/>
                    <a:pt x="6940" y="921"/>
                  </a:cubicBezTo>
                  <a:cubicBezTo>
                    <a:pt x="6830" y="890"/>
                    <a:pt x="6720" y="877"/>
                    <a:pt x="6614" y="877"/>
                  </a:cubicBezTo>
                  <a:cubicBezTo>
                    <a:pt x="6503" y="877"/>
                    <a:pt x="6397" y="891"/>
                    <a:pt x="6300" y="913"/>
                  </a:cubicBezTo>
                  <a:cubicBezTo>
                    <a:pt x="6109" y="964"/>
                    <a:pt x="5952" y="1040"/>
                    <a:pt x="5841" y="1121"/>
                  </a:cubicBezTo>
                  <a:cubicBezTo>
                    <a:pt x="5786" y="1159"/>
                    <a:pt x="5739" y="1201"/>
                    <a:pt x="5705" y="1231"/>
                  </a:cubicBezTo>
                  <a:cubicBezTo>
                    <a:pt x="5697" y="1240"/>
                    <a:pt x="5688" y="1248"/>
                    <a:pt x="5684" y="1252"/>
                  </a:cubicBezTo>
                  <a:cubicBezTo>
                    <a:pt x="5659" y="1278"/>
                    <a:pt x="5637" y="1295"/>
                    <a:pt x="5625" y="1312"/>
                  </a:cubicBezTo>
                  <a:cubicBezTo>
                    <a:pt x="5591" y="1346"/>
                    <a:pt x="5570" y="1371"/>
                    <a:pt x="5553" y="1392"/>
                  </a:cubicBezTo>
                  <a:cubicBezTo>
                    <a:pt x="5561" y="1392"/>
                    <a:pt x="5565" y="1392"/>
                    <a:pt x="5574" y="1397"/>
                  </a:cubicBezTo>
                  <a:cubicBezTo>
                    <a:pt x="5595" y="1401"/>
                    <a:pt x="5616" y="1409"/>
                    <a:pt x="5637" y="1418"/>
                  </a:cubicBezTo>
                  <a:cubicBezTo>
                    <a:pt x="5765" y="1460"/>
                    <a:pt x="5884" y="1532"/>
                    <a:pt x="5960" y="1609"/>
                  </a:cubicBezTo>
                  <a:cubicBezTo>
                    <a:pt x="6036" y="1685"/>
                    <a:pt x="6075" y="1757"/>
                    <a:pt x="6087" y="1783"/>
                  </a:cubicBezTo>
                  <a:cubicBezTo>
                    <a:pt x="6100" y="1825"/>
                    <a:pt x="6096" y="1834"/>
                    <a:pt x="6087" y="1838"/>
                  </a:cubicBezTo>
                  <a:cubicBezTo>
                    <a:pt x="6084" y="1839"/>
                    <a:pt x="6081" y="1840"/>
                    <a:pt x="6078" y="1840"/>
                  </a:cubicBezTo>
                  <a:cubicBezTo>
                    <a:pt x="6069" y="1840"/>
                    <a:pt x="6059" y="1833"/>
                    <a:pt x="6041" y="1808"/>
                  </a:cubicBezTo>
                  <a:cubicBezTo>
                    <a:pt x="6024" y="1791"/>
                    <a:pt x="5981" y="1728"/>
                    <a:pt x="5909" y="1664"/>
                  </a:cubicBezTo>
                  <a:cubicBezTo>
                    <a:pt x="5837" y="1596"/>
                    <a:pt x="5731" y="1532"/>
                    <a:pt x="5612" y="1494"/>
                  </a:cubicBezTo>
                  <a:cubicBezTo>
                    <a:pt x="5578" y="1481"/>
                    <a:pt x="5540" y="1469"/>
                    <a:pt x="5502" y="1460"/>
                  </a:cubicBezTo>
                  <a:cubicBezTo>
                    <a:pt x="5421" y="1443"/>
                    <a:pt x="5340" y="1431"/>
                    <a:pt x="5272" y="1422"/>
                  </a:cubicBezTo>
                  <a:cubicBezTo>
                    <a:pt x="5251" y="1422"/>
                    <a:pt x="5234" y="1418"/>
                    <a:pt x="5217" y="1418"/>
                  </a:cubicBezTo>
                  <a:cubicBezTo>
                    <a:pt x="5145" y="1414"/>
                    <a:pt x="5090" y="1409"/>
                    <a:pt x="5069" y="1405"/>
                  </a:cubicBezTo>
                  <a:cubicBezTo>
                    <a:pt x="5026" y="1401"/>
                    <a:pt x="5022" y="1392"/>
                    <a:pt x="5022" y="1384"/>
                  </a:cubicBezTo>
                  <a:cubicBezTo>
                    <a:pt x="5018" y="1375"/>
                    <a:pt x="5026" y="1363"/>
                    <a:pt x="5064" y="1354"/>
                  </a:cubicBezTo>
                  <a:cubicBezTo>
                    <a:pt x="5090" y="1350"/>
                    <a:pt x="5149" y="1346"/>
                    <a:pt x="5230" y="1346"/>
                  </a:cubicBezTo>
                  <a:cubicBezTo>
                    <a:pt x="5243" y="1346"/>
                    <a:pt x="5260" y="1350"/>
                    <a:pt x="5277" y="1350"/>
                  </a:cubicBezTo>
                  <a:cubicBezTo>
                    <a:pt x="5328" y="1354"/>
                    <a:pt x="5387" y="1358"/>
                    <a:pt x="5451" y="1367"/>
                  </a:cubicBezTo>
                  <a:cubicBezTo>
                    <a:pt x="5463" y="1371"/>
                    <a:pt x="5480" y="1375"/>
                    <a:pt x="5497" y="1380"/>
                  </a:cubicBezTo>
                  <a:cubicBezTo>
                    <a:pt x="5493" y="1375"/>
                    <a:pt x="5493" y="1367"/>
                    <a:pt x="5497" y="1354"/>
                  </a:cubicBezTo>
                  <a:cubicBezTo>
                    <a:pt x="5497" y="1341"/>
                    <a:pt x="5502" y="1329"/>
                    <a:pt x="5506" y="1312"/>
                  </a:cubicBezTo>
                  <a:cubicBezTo>
                    <a:pt x="5510" y="1290"/>
                    <a:pt x="5514" y="1269"/>
                    <a:pt x="5523" y="1240"/>
                  </a:cubicBezTo>
                  <a:cubicBezTo>
                    <a:pt x="5531" y="1201"/>
                    <a:pt x="5548" y="1125"/>
                    <a:pt x="5553" y="1019"/>
                  </a:cubicBezTo>
                  <a:cubicBezTo>
                    <a:pt x="5553" y="968"/>
                    <a:pt x="5548" y="908"/>
                    <a:pt x="5540" y="845"/>
                  </a:cubicBezTo>
                  <a:cubicBezTo>
                    <a:pt x="5531" y="781"/>
                    <a:pt x="5514" y="709"/>
                    <a:pt x="5493" y="641"/>
                  </a:cubicBezTo>
                  <a:cubicBezTo>
                    <a:pt x="5442" y="501"/>
                    <a:pt x="5353" y="352"/>
                    <a:pt x="5217" y="238"/>
                  </a:cubicBezTo>
                  <a:cubicBezTo>
                    <a:pt x="5081" y="123"/>
                    <a:pt x="4907" y="43"/>
                    <a:pt x="4721" y="13"/>
                  </a:cubicBezTo>
                  <a:cubicBezTo>
                    <a:pt x="4669" y="5"/>
                    <a:pt x="4614" y="1"/>
                    <a:pt x="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1"/>
            <p:cNvSpPr/>
            <p:nvPr/>
          </p:nvSpPr>
          <p:spPr>
            <a:xfrm>
              <a:off x="457858" y="5081980"/>
              <a:ext cx="288249" cy="83978"/>
            </a:xfrm>
            <a:custGeom>
              <a:avLst/>
              <a:gdLst/>
              <a:ahLst/>
              <a:cxnLst/>
              <a:rect l="l" t="t" r="r" b="b"/>
              <a:pathLst>
                <a:path w="1270" h="370" extrusionOk="0">
                  <a:moveTo>
                    <a:pt x="614" y="0"/>
                  </a:moveTo>
                  <a:cubicBezTo>
                    <a:pt x="545" y="0"/>
                    <a:pt x="479" y="12"/>
                    <a:pt x="412" y="26"/>
                  </a:cubicBezTo>
                  <a:cubicBezTo>
                    <a:pt x="340" y="48"/>
                    <a:pt x="277" y="73"/>
                    <a:pt x="221" y="107"/>
                  </a:cubicBezTo>
                  <a:cubicBezTo>
                    <a:pt x="111" y="171"/>
                    <a:pt x="43" y="243"/>
                    <a:pt x="26" y="268"/>
                  </a:cubicBezTo>
                  <a:cubicBezTo>
                    <a:pt x="1" y="311"/>
                    <a:pt x="5" y="319"/>
                    <a:pt x="13" y="328"/>
                  </a:cubicBezTo>
                  <a:cubicBezTo>
                    <a:pt x="15" y="329"/>
                    <a:pt x="17" y="331"/>
                    <a:pt x="20" y="331"/>
                  </a:cubicBezTo>
                  <a:cubicBezTo>
                    <a:pt x="27" y="331"/>
                    <a:pt x="39" y="325"/>
                    <a:pt x="64" y="302"/>
                  </a:cubicBezTo>
                  <a:cubicBezTo>
                    <a:pt x="90" y="285"/>
                    <a:pt x="153" y="226"/>
                    <a:pt x="260" y="171"/>
                  </a:cubicBezTo>
                  <a:cubicBezTo>
                    <a:pt x="356" y="118"/>
                    <a:pt x="487" y="81"/>
                    <a:pt x="624" y="81"/>
                  </a:cubicBezTo>
                  <a:cubicBezTo>
                    <a:pt x="631" y="81"/>
                    <a:pt x="638" y="81"/>
                    <a:pt x="646" y="82"/>
                  </a:cubicBezTo>
                  <a:cubicBezTo>
                    <a:pt x="786" y="86"/>
                    <a:pt x="926" y="137"/>
                    <a:pt x="1024" y="196"/>
                  </a:cubicBezTo>
                  <a:cubicBezTo>
                    <a:pt x="1121" y="256"/>
                    <a:pt x="1181" y="324"/>
                    <a:pt x="1206" y="340"/>
                  </a:cubicBezTo>
                  <a:cubicBezTo>
                    <a:pt x="1230" y="362"/>
                    <a:pt x="1244" y="370"/>
                    <a:pt x="1252" y="370"/>
                  </a:cubicBezTo>
                  <a:cubicBezTo>
                    <a:pt x="1256" y="370"/>
                    <a:pt x="1259" y="368"/>
                    <a:pt x="1261" y="366"/>
                  </a:cubicBezTo>
                  <a:cubicBezTo>
                    <a:pt x="1270" y="362"/>
                    <a:pt x="1270" y="353"/>
                    <a:pt x="1244" y="307"/>
                  </a:cubicBezTo>
                  <a:cubicBezTo>
                    <a:pt x="1227" y="281"/>
                    <a:pt x="1168" y="205"/>
                    <a:pt x="1062" y="133"/>
                  </a:cubicBezTo>
                  <a:cubicBezTo>
                    <a:pt x="956" y="65"/>
                    <a:pt x="803" y="5"/>
                    <a:pt x="646" y="1"/>
                  </a:cubicBezTo>
                  <a:cubicBezTo>
                    <a:pt x="635" y="0"/>
                    <a:pt x="625" y="0"/>
                    <a:pt x="61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1"/>
            <p:cNvSpPr/>
            <p:nvPr/>
          </p:nvSpPr>
          <p:spPr>
            <a:xfrm>
              <a:off x="2293109" y="5458971"/>
              <a:ext cx="440317" cy="215846"/>
            </a:xfrm>
            <a:custGeom>
              <a:avLst/>
              <a:gdLst/>
              <a:ahLst/>
              <a:cxnLst/>
              <a:rect l="l" t="t" r="r" b="b"/>
              <a:pathLst>
                <a:path w="1940" h="951" extrusionOk="0">
                  <a:moveTo>
                    <a:pt x="615" y="1"/>
                  </a:moveTo>
                  <a:cubicBezTo>
                    <a:pt x="507" y="1"/>
                    <a:pt x="401" y="12"/>
                    <a:pt x="302" y="33"/>
                  </a:cubicBezTo>
                  <a:cubicBezTo>
                    <a:pt x="191" y="55"/>
                    <a:pt x="94" y="93"/>
                    <a:pt x="0" y="135"/>
                  </a:cubicBezTo>
                  <a:cubicBezTo>
                    <a:pt x="0" y="135"/>
                    <a:pt x="47" y="130"/>
                    <a:pt x="126" y="130"/>
                  </a:cubicBezTo>
                  <a:cubicBezTo>
                    <a:pt x="426" y="130"/>
                    <a:pt x="1190" y="207"/>
                    <a:pt x="1600" y="950"/>
                  </a:cubicBezTo>
                  <a:cubicBezTo>
                    <a:pt x="1609" y="950"/>
                    <a:pt x="1613" y="950"/>
                    <a:pt x="1617" y="946"/>
                  </a:cubicBezTo>
                  <a:cubicBezTo>
                    <a:pt x="1715" y="925"/>
                    <a:pt x="1821" y="908"/>
                    <a:pt x="1940" y="908"/>
                  </a:cubicBezTo>
                  <a:cubicBezTo>
                    <a:pt x="1936" y="908"/>
                    <a:pt x="1936" y="908"/>
                    <a:pt x="1936" y="904"/>
                  </a:cubicBezTo>
                  <a:cubicBezTo>
                    <a:pt x="1931" y="891"/>
                    <a:pt x="1919" y="865"/>
                    <a:pt x="1906" y="840"/>
                  </a:cubicBezTo>
                  <a:cubicBezTo>
                    <a:pt x="1889" y="810"/>
                    <a:pt x="1872" y="772"/>
                    <a:pt x="1847" y="730"/>
                  </a:cubicBezTo>
                  <a:cubicBezTo>
                    <a:pt x="1800" y="649"/>
                    <a:pt x="1728" y="547"/>
                    <a:pt x="1634" y="449"/>
                  </a:cubicBezTo>
                  <a:cubicBezTo>
                    <a:pt x="1537" y="352"/>
                    <a:pt x="1418" y="254"/>
                    <a:pt x="1274" y="174"/>
                  </a:cubicBezTo>
                  <a:cubicBezTo>
                    <a:pt x="1133" y="97"/>
                    <a:pt x="972" y="38"/>
                    <a:pt x="802" y="12"/>
                  </a:cubicBezTo>
                  <a:cubicBezTo>
                    <a:pt x="740" y="4"/>
                    <a:pt x="677" y="1"/>
                    <a:pt x="615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1"/>
            <p:cNvSpPr/>
            <p:nvPr/>
          </p:nvSpPr>
          <p:spPr>
            <a:xfrm>
              <a:off x="1666908" y="5359333"/>
              <a:ext cx="561745" cy="190199"/>
            </a:xfrm>
            <a:custGeom>
              <a:avLst/>
              <a:gdLst/>
              <a:ahLst/>
              <a:cxnLst/>
              <a:rect l="l" t="t" r="r" b="b"/>
              <a:pathLst>
                <a:path w="2475" h="838" extrusionOk="0">
                  <a:moveTo>
                    <a:pt x="1026" y="1"/>
                  </a:moveTo>
                  <a:cubicBezTo>
                    <a:pt x="867" y="1"/>
                    <a:pt x="713" y="22"/>
                    <a:pt x="569" y="56"/>
                  </a:cubicBezTo>
                  <a:cubicBezTo>
                    <a:pt x="450" y="82"/>
                    <a:pt x="340" y="120"/>
                    <a:pt x="242" y="163"/>
                  </a:cubicBezTo>
                  <a:lnTo>
                    <a:pt x="238" y="167"/>
                  </a:lnTo>
                  <a:lnTo>
                    <a:pt x="0" y="290"/>
                  </a:lnTo>
                  <a:cubicBezTo>
                    <a:pt x="25" y="282"/>
                    <a:pt x="342" y="205"/>
                    <a:pt x="748" y="205"/>
                  </a:cubicBezTo>
                  <a:cubicBezTo>
                    <a:pt x="1249" y="205"/>
                    <a:pt x="1886" y="323"/>
                    <a:pt x="2271" y="837"/>
                  </a:cubicBezTo>
                  <a:cubicBezTo>
                    <a:pt x="2322" y="782"/>
                    <a:pt x="2390" y="719"/>
                    <a:pt x="2475" y="655"/>
                  </a:cubicBezTo>
                  <a:cubicBezTo>
                    <a:pt x="2462" y="642"/>
                    <a:pt x="2445" y="625"/>
                    <a:pt x="2420" y="604"/>
                  </a:cubicBezTo>
                  <a:cubicBezTo>
                    <a:pt x="2369" y="553"/>
                    <a:pt x="2220" y="405"/>
                    <a:pt x="1978" y="264"/>
                  </a:cubicBezTo>
                  <a:cubicBezTo>
                    <a:pt x="1859" y="197"/>
                    <a:pt x="1719" y="133"/>
                    <a:pt x="1562" y="86"/>
                  </a:cubicBezTo>
                  <a:cubicBezTo>
                    <a:pt x="1410" y="40"/>
                    <a:pt x="1240" y="10"/>
                    <a:pt x="1070" y="1"/>
                  </a:cubicBezTo>
                  <a:cubicBezTo>
                    <a:pt x="1055" y="1"/>
                    <a:pt x="1041" y="1"/>
                    <a:pt x="102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1"/>
            <p:cNvSpPr/>
            <p:nvPr/>
          </p:nvSpPr>
          <p:spPr>
            <a:xfrm>
              <a:off x="1306485" y="5125330"/>
              <a:ext cx="18611" cy="27236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82" y="1"/>
                  </a:moveTo>
                  <a:lnTo>
                    <a:pt x="82" y="1"/>
                  </a:lnTo>
                  <a:cubicBezTo>
                    <a:pt x="69" y="14"/>
                    <a:pt x="60" y="31"/>
                    <a:pt x="52" y="43"/>
                  </a:cubicBezTo>
                  <a:cubicBezTo>
                    <a:pt x="35" y="73"/>
                    <a:pt x="18" y="99"/>
                    <a:pt x="1" y="120"/>
                  </a:cubicBezTo>
                  <a:cubicBezTo>
                    <a:pt x="48" y="69"/>
                    <a:pt x="82" y="26"/>
                    <a:pt x="82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1"/>
            <p:cNvSpPr/>
            <p:nvPr/>
          </p:nvSpPr>
          <p:spPr>
            <a:xfrm>
              <a:off x="1141935" y="4683200"/>
              <a:ext cx="221747" cy="530196"/>
            </a:xfrm>
            <a:custGeom>
              <a:avLst/>
              <a:gdLst/>
              <a:ahLst/>
              <a:cxnLst/>
              <a:rect l="l" t="t" r="r" b="b"/>
              <a:pathLst>
                <a:path w="977" h="2336" extrusionOk="0">
                  <a:moveTo>
                    <a:pt x="268" y="1"/>
                  </a:moveTo>
                  <a:lnTo>
                    <a:pt x="268" y="1"/>
                  </a:lnTo>
                  <a:cubicBezTo>
                    <a:pt x="484" y="379"/>
                    <a:pt x="976" y="1474"/>
                    <a:pt x="0" y="2327"/>
                  </a:cubicBezTo>
                  <a:cubicBezTo>
                    <a:pt x="221" y="2318"/>
                    <a:pt x="263" y="2314"/>
                    <a:pt x="276" y="2314"/>
                  </a:cubicBezTo>
                  <a:lnTo>
                    <a:pt x="280" y="2314"/>
                  </a:lnTo>
                  <a:lnTo>
                    <a:pt x="429" y="2335"/>
                  </a:lnTo>
                  <a:cubicBezTo>
                    <a:pt x="429" y="2327"/>
                    <a:pt x="433" y="2318"/>
                    <a:pt x="446" y="2305"/>
                  </a:cubicBezTo>
                  <a:cubicBezTo>
                    <a:pt x="454" y="2293"/>
                    <a:pt x="467" y="2280"/>
                    <a:pt x="484" y="2263"/>
                  </a:cubicBezTo>
                  <a:cubicBezTo>
                    <a:pt x="501" y="2246"/>
                    <a:pt x="518" y="2221"/>
                    <a:pt x="548" y="2191"/>
                  </a:cubicBezTo>
                  <a:cubicBezTo>
                    <a:pt x="565" y="2174"/>
                    <a:pt x="586" y="2144"/>
                    <a:pt x="620" y="2106"/>
                  </a:cubicBezTo>
                  <a:cubicBezTo>
                    <a:pt x="650" y="2068"/>
                    <a:pt x="684" y="2017"/>
                    <a:pt x="722" y="1962"/>
                  </a:cubicBezTo>
                  <a:cubicBezTo>
                    <a:pt x="794" y="1847"/>
                    <a:pt x="866" y="1686"/>
                    <a:pt x="913" y="1495"/>
                  </a:cubicBezTo>
                  <a:cubicBezTo>
                    <a:pt x="955" y="1304"/>
                    <a:pt x="968" y="1079"/>
                    <a:pt x="908" y="854"/>
                  </a:cubicBezTo>
                  <a:cubicBezTo>
                    <a:pt x="853" y="629"/>
                    <a:pt x="730" y="408"/>
                    <a:pt x="560" y="234"/>
                  </a:cubicBezTo>
                  <a:cubicBezTo>
                    <a:pt x="476" y="141"/>
                    <a:pt x="374" y="64"/>
                    <a:pt x="268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1"/>
            <p:cNvSpPr/>
            <p:nvPr/>
          </p:nvSpPr>
          <p:spPr>
            <a:xfrm>
              <a:off x="1372987" y="4970312"/>
              <a:ext cx="2270" cy="612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5" y="1"/>
                  </a:moveTo>
                  <a:cubicBezTo>
                    <a:pt x="1" y="9"/>
                    <a:pt x="1" y="18"/>
                    <a:pt x="1" y="26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1"/>
            <p:cNvSpPr/>
            <p:nvPr/>
          </p:nvSpPr>
          <p:spPr>
            <a:xfrm>
              <a:off x="1600407" y="4970312"/>
              <a:ext cx="248756" cy="395150"/>
            </a:xfrm>
            <a:custGeom>
              <a:avLst/>
              <a:gdLst/>
              <a:ahLst/>
              <a:cxnLst/>
              <a:rect l="l" t="t" r="r" b="b"/>
              <a:pathLst>
                <a:path w="1096" h="1741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8"/>
                    <a:pt x="1011" y="688"/>
                    <a:pt x="675" y="1741"/>
                  </a:cubicBezTo>
                  <a:cubicBezTo>
                    <a:pt x="726" y="1724"/>
                    <a:pt x="781" y="1707"/>
                    <a:pt x="841" y="1690"/>
                  </a:cubicBezTo>
                  <a:cubicBezTo>
                    <a:pt x="875" y="1686"/>
                    <a:pt x="909" y="1677"/>
                    <a:pt x="943" y="1669"/>
                  </a:cubicBezTo>
                  <a:lnTo>
                    <a:pt x="1096" y="1639"/>
                  </a:lnTo>
                  <a:cubicBezTo>
                    <a:pt x="1091" y="1622"/>
                    <a:pt x="1087" y="1588"/>
                    <a:pt x="1083" y="1533"/>
                  </a:cubicBezTo>
                  <a:cubicBezTo>
                    <a:pt x="1074" y="1461"/>
                    <a:pt x="1079" y="1253"/>
                    <a:pt x="1011" y="990"/>
                  </a:cubicBezTo>
                  <a:cubicBezTo>
                    <a:pt x="989" y="926"/>
                    <a:pt x="968" y="858"/>
                    <a:pt x="939" y="790"/>
                  </a:cubicBezTo>
                  <a:cubicBezTo>
                    <a:pt x="909" y="722"/>
                    <a:pt x="871" y="654"/>
                    <a:pt x="828" y="591"/>
                  </a:cubicBezTo>
                  <a:cubicBezTo>
                    <a:pt x="739" y="459"/>
                    <a:pt x="612" y="344"/>
                    <a:pt x="476" y="247"/>
                  </a:cubicBezTo>
                  <a:cubicBezTo>
                    <a:pt x="344" y="145"/>
                    <a:pt x="192" y="68"/>
                    <a:pt x="43" y="13"/>
                  </a:cubicBezTo>
                  <a:cubicBezTo>
                    <a:pt x="30" y="9"/>
                    <a:pt x="13" y="5"/>
                    <a:pt x="1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1"/>
            <p:cNvSpPr/>
            <p:nvPr/>
          </p:nvSpPr>
          <p:spPr>
            <a:xfrm>
              <a:off x="564759" y="4444431"/>
              <a:ext cx="251707" cy="313215"/>
            </a:xfrm>
            <a:custGeom>
              <a:avLst/>
              <a:gdLst/>
              <a:ahLst/>
              <a:cxnLst/>
              <a:rect l="l" t="t" r="r" b="b"/>
              <a:pathLst>
                <a:path w="1109" h="1380" extrusionOk="0">
                  <a:moveTo>
                    <a:pt x="116" y="1"/>
                  </a:moveTo>
                  <a:cubicBezTo>
                    <a:pt x="77" y="1"/>
                    <a:pt x="38" y="3"/>
                    <a:pt x="1" y="9"/>
                  </a:cubicBezTo>
                  <a:cubicBezTo>
                    <a:pt x="1" y="9"/>
                    <a:pt x="901" y="454"/>
                    <a:pt x="786" y="1346"/>
                  </a:cubicBezTo>
                  <a:cubicBezTo>
                    <a:pt x="799" y="1346"/>
                    <a:pt x="816" y="1350"/>
                    <a:pt x="833" y="1350"/>
                  </a:cubicBezTo>
                  <a:cubicBezTo>
                    <a:pt x="884" y="1354"/>
                    <a:pt x="943" y="1358"/>
                    <a:pt x="1007" y="1367"/>
                  </a:cubicBezTo>
                  <a:cubicBezTo>
                    <a:pt x="1019" y="1371"/>
                    <a:pt x="1036" y="1375"/>
                    <a:pt x="1053" y="1380"/>
                  </a:cubicBezTo>
                  <a:cubicBezTo>
                    <a:pt x="1049" y="1375"/>
                    <a:pt x="1049" y="1367"/>
                    <a:pt x="1053" y="1354"/>
                  </a:cubicBezTo>
                  <a:cubicBezTo>
                    <a:pt x="1053" y="1341"/>
                    <a:pt x="1058" y="1329"/>
                    <a:pt x="1062" y="1312"/>
                  </a:cubicBezTo>
                  <a:cubicBezTo>
                    <a:pt x="1066" y="1290"/>
                    <a:pt x="1070" y="1269"/>
                    <a:pt x="1079" y="1240"/>
                  </a:cubicBezTo>
                  <a:cubicBezTo>
                    <a:pt x="1087" y="1201"/>
                    <a:pt x="1104" y="1125"/>
                    <a:pt x="1109" y="1019"/>
                  </a:cubicBezTo>
                  <a:cubicBezTo>
                    <a:pt x="1109" y="968"/>
                    <a:pt x="1104" y="908"/>
                    <a:pt x="1096" y="845"/>
                  </a:cubicBezTo>
                  <a:cubicBezTo>
                    <a:pt x="1087" y="781"/>
                    <a:pt x="1070" y="709"/>
                    <a:pt x="1049" y="641"/>
                  </a:cubicBezTo>
                  <a:cubicBezTo>
                    <a:pt x="998" y="501"/>
                    <a:pt x="909" y="352"/>
                    <a:pt x="773" y="238"/>
                  </a:cubicBezTo>
                  <a:cubicBezTo>
                    <a:pt x="637" y="123"/>
                    <a:pt x="463" y="43"/>
                    <a:pt x="277" y="13"/>
                  </a:cubicBezTo>
                  <a:cubicBezTo>
                    <a:pt x="225" y="5"/>
                    <a:pt x="170" y="1"/>
                    <a:pt x="11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1"/>
            <p:cNvSpPr/>
            <p:nvPr/>
          </p:nvSpPr>
          <p:spPr>
            <a:xfrm>
              <a:off x="816238" y="4728593"/>
              <a:ext cx="30187" cy="32910"/>
            </a:xfrm>
            <a:custGeom>
              <a:avLst/>
              <a:gdLst/>
              <a:ahLst/>
              <a:cxnLst/>
              <a:rect l="l" t="t" r="r" b="b"/>
              <a:pathLst>
                <a:path w="133" h="145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07" y="26"/>
                    <a:pt x="85" y="43"/>
                    <a:pt x="73" y="60"/>
                  </a:cubicBezTo>
                  <a:cubicBezTo>
                    <a:pt x="39" y="94"/>
                    <a:pt x="18" y="119"/>
                    <a:pt x="1" y="140"/>
                  </a:cubicBezTo>
                  <a:cubicBezTo>
                    <a:pt x="9" y="140"/>
                    <a:pt x="13" y="140"/>
                    <a:pt x="22" y="145"/>
                  </a:cubicBezTo>
                  <a:cubicBezTo>
                    <a:pt x="56" y="111"/>
                    <a:pt x="94" y="60"/>
                    <a:pt x="132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1"/>
            <p:cNvSpPr/>
            <p:nvPr/>
          </p:nvSpPr>
          <p:spPr>
            <a:xfrm>
              <a:off x="-16956" y="4635991"/>
              <a:ext cx="228556" cy="467553"/>
            </a:xfrm>
            <a:custGeom>
              <a:avLst/>
              <a:gdLst/>
              <a:ahLst/>
              <a:cxnLst/>
              <a:rect l="l" t="t" r="r" b="b"/>
              <a:pathLst>
                <a:path w="1007" h="2060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981" y="9"/>
                    <a:pt x="955" y="18"/>
                    <a:pt x="930" y="26"/>
                  </a:cubicBezTo>
                  <a:cubicBezTo>
                    <a:pt x="802" y="77"/>
                    <a:pt x="667" y="145"/>
                    <a:pt x="543" y="243"/>
                  </a:cubicBezTo>
                  <a:cubicBezTo>
                    <a:pt x="420" y="340"/>
                    <a:pt x="306" y="459"/>
                    <a:pt x="221" y="603"/>
                  </a:cubicBezTo>
                  <a:cubicBezTo>
                    <a:pt x="132" y="744"/>
                    <a:pt x="72" y="901"/>
                    <a:pt x="43" y="1058"/>
                  </a:cubicBezTo>
                  <a:cubicBezTo>
                    <a:pt x="9" y="1210"/>
                    <a:pt x="0" y="1363"/>
                    <a:pt x="13" y="1495"/>
                  </a:cubicBezTo>
                  <a:cubicBezTo>
                    <a:pt x="26" y="1631"/>
                    <a:pt x="51" y="1745"/>
                    <a:pt x="81" y="1834"/>
                  </a:cubicBezTo>
                  <a:cubicBezTo>
                    <a:pt x="98" y="1877"/>
                    <a:pt x="106" y="1915"/>
                    <a:pt x="123" y="1949"/>
                  </a:cubicBezTo>
                  <a:cubicBezTo>
                    <a:pt x="136" y="1979"/>
                    <a:pt x="144" y="2000"/>
                    <a:pt x="153" y="2017"/>
                  </a:cubicBezTo>
                  <a:cubicBezTo>
                    <a:pt x="157" y="2034"/>
                    <a:pt x="166" y="2047"/>
                    <a:pt x="170" y="2059"/>
                  </a:cubicBezTo>
                  <a:cubicBezTo>
                    <a:pt x="302" y="2021"/>
                    <a:pt x="429" y="2004"/>
                    <a:pt x="543" y="2000"/>
                  </a:cubicBezTo>
                  <a:cubicBezTo>
                    <a:pt x="47" y="72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1"/>
            <p:cNvSpPr/>
            <p:nvPr/>
          </p:nvSpPr>
          <p:spPr>
            <a:xfrm>
              <a:off x="-216460" y="5106038"/>
              <a:ext cx="377901" cy="256700"/>
            </a:xfrm>
            <a:custGeom>
              <a:avLst/>
              <a:gdLst/>
              <a:ahLst/>
              <a:cxnLst/>
              <a:rect l="l" t="t" r="r" b="b"/>
              <a:pathLst>
                <a:path w="1665" h="1131" extrusionOk="0">
                  <a:moveTo>
                    <a:pt x="1535" y="0"/>
                  </a:moveTo>
                  <a:cubicBezTo>
                    <a:pt x="1501" y="0"/>
                    <a:pt x="1464" y="2"/>
                    <a:pt x="1427" y="5"/>
                  </a:cubicBezTo>
                  <a:cubicBezTo>
                    <a:pt x="1219" y="14"/>
                    <a:pt x="964" y="77"/>
                    <a:pt x="739" y="205"/>
                  </a:cubicBezTo>
                  <a:cubicBezTo>
                    <a:pt x="514" y="328"/>
                    <a:pt x="323" y="510"/>
                    <a:pt x="204" y="680"/>
                  </a:cubicBezTo>
                  <a:cubicBezTo>
                    <a:pt x="81" y="846"/>
                    <a:pt x="35" y="998"/>
                    <a:pt x="22" y="1049"/>
                  </a:cubicBezTo>
                  <a:cubicBezTo>
                    <a:pt x="13" y="1083"/>
                    <a:pt x="5" y="1100"/>
                    <a:pt x="1" y="1117"/>
                  </a:cubicBezTo>
                  <a:cubicBezTo>
                    <a:pt x="26" y="1115"/>
                    <a:pt x="48" y="1114"/>
                    <a:pt x="67" y="1114"/>
                  </a:cubicBezTo>
                  <a:cubicBezTo>
                    <a:pt x="87" y="1114"/>
                    <a:pt x="102" y="1115"/>
                    <a:pt x="115" y="1117"/>
                  </a:cubicBezTo>
                  <a:cubicBezTo>
                    <a:pt x="153" y="1117"/>
                    <a:pt x="179" y="1126"/>
                    <a:pt x="200" y="1130"/>
                  </a:cubicBezTo>
                  <a:cubicBezTo>
                    <a:pt x="200" y="1130"/>
                    <a:pt x="569" y="141"/>
                    <a:pt x="1664" y="5"/>
                  </a:cubicBezTo>
                  <a:cubicBezTo>
                    <a:pt x="1625" y="3"/>
                    <a:pt x="1582" y="0"/>
                    <a:pt x="1535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1"/>
            <p:cNvSpPr/>
            <p:nvPr/>
          </p:nvSpPr>
          <p:spPr>
            <a:xfrm>
              <a:off x="463759" y="5092874"/>
              <a:ext cx="273723" cy="71268"/>
            </a:xfrm>
            <a:custGeom>
              <a:avLst/>
              <a:gdLst/>
              <a:ahLst/>
              <a:cxnLst/>
              <a:rect l="l" t="t" r="r" b="b"/>
              <a:pathLst>
                <a:path w="1206" h="314" extrusionOk="0">
                  <a:moveTo>
                    <a:pt x="686" y="0"/>
                  </a:moveTo>
                  <a:cubicBezTo>
                    <a:pt x="662" y="0"/>
                    <a:pt x="641" y="4"/>
                    <a:pt x="641" y="4"/>
                  </a:cubicBezTo>
                  <a:lnTo>
                    <a:pt x="425" y="25"/>
                  </a:lnTo>
                  <a:lnTo>
                    <a:pt x="157" y="135"/>
                  </a:lnTo>
                  <a:lnTo>
                    <a:pt x="0" y="280"/>
                  </a:lnTo>
                  <a:cubicBezTo>
                    <a:pt x="0" y="280"/>
                    <a:pt x="281" y="180"/>
                    <a:pt x="618" y="180"/>
                  </a:cubicBezTo>
                  <a:cubicBezTo>
                    <a:pt x="810" y="180"/>
                    <a:pt x="1019" y="212"/>
                    <a:pt x="1206" y="314"/>
                  </a:cubicBezTo>
                  <a:cubicBezTo>
                    <a:pt x="1138" y="199"/>
                    <a:pt x="1010" y="114"/>
                    <a:pt x="1002" y="106"/>
                  </a:cubicBezTo>
                  <a:cubicBezTo>
                    <a:pt x="998" y="97"/>
                    <a:pt x="964" y="4"/>
                    <a:pt x="879" y="4"/>
                  </a:cubicBezTo>
                  <a:cubicBezTo>
                    <a:pt x="830" y="6"/>
                    <a:pt x="796" y="9"/>
                    <a:pt x="770" y="9"/>
                  </a:cubicBezTo>
                  <a:cubicBezTo>
                    <a:pt x="751" y="9"/>
                    <a:pt x="736" y="7"/>
                    <a:pt x="722" y="4"/>
                  </a:cubicBezTo>
                  <a:cubicBezTo>
                    <a:pt x="710" y="1"/>
                    <a:pt x="698" y="0"/>
                    <a:pt x="686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1"/>
            <p:cNvSpPr/>
            <p:nvPr/>
          </p:nvSpPr>
          <p:spPr>
            <a:xfrm>
              <a:off x="566802" y="5413351"/>
              <a:ext cx="467326" cy="152522"/>
            </a:xfrm>
            <a:custGeom>
              <a:avLst/>
              <a:gdLst/>
              <a:ahLst/>
              <a:cxnLst/>
              <a:rect l="l" t="t" r="r" b="b"/>
              <a:pathLst>
                <a:path w="2059" h="672" extrusionOk="0">
                  <a:moveTo>
                    <a:pt x="768" y="0"/>
                  </a:moveTo>
                  <a:cubicBezTo>
                    <a:pt x="550" y="0"/>
                    <a:pt x="174" y="14"/>
                    <a:pt x="174" y="14"/>
                  </a:cubicBezTo>
                  <a:lnTo>
                    <a:pt x="0" y="124"/>
                  </a:lnTo>
                  <a:cubicBezTo>
                    <a:pt x="0" y="124"/>
                    <a:pt x="1134" y="298"/>
                    <a:pt x="1745" y="672"/>
                  </a:cubicBezTo>
                  <a:cubicBezTo>
                    <a:pt x="2046" y="621"/>
                    <a:pt x="2059" y="642"/>
                    <a:pt x="2046" y="621"/>
                  </a:cubicBezTo>
                  <a:cubicBezTo>
                    <a:pt x="2038" y="599"/>
                    <a:pt x="1770" y="387"/>
                    <a:pt x="1673" y="290"/>
                  </a:cubicBezTo>
                  <a:cubicBezTo>
                    <a:pt x="1579" y="188"/>
                    <a:pt x="1036" y="5"/>
                    <a:pt x="841" y="1"/>
                  </a:cubicBezTo>
                  <a:cubicBezTo>
                    <a:pt x="819" y="1"/>
                    <a:pt x="795" y="0"/>
                    <a:pt x="7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1"/>
            <p:cNvSpPr/>
            <p:nvPr/>
          </p:nvSpPr>
          <p:spPr>
            <a:xfrm>
              <a:off x="895222" y="5557021"/>
              <a:ext cx="340224" cy="48344"/>
            </a:xfrm>
            <a:custGeom>
              <a:avLst/>
              <a:gdLst/>
              <a:ahLst/>
              <a:cxnLst/>
              <a:rect l="l" t="t" r="r" b="b"/>
              <a:pathLst>
                <a:path w="1499" h="213" extrusionOk="0">
                  <a:moveTo>
                    <a:pt x="574" y="0"/>
                  </a:moveTo>
                  <a:lnTo>
                    <a:pt x="141" y="90"/>
                  </a:lnTo>
                  <a:lnTo>
                    <a:pt x="1" y="179"/>
                  </a:lnTo>
                  <a:cubicBezTo>
                    <a:pt x="1" y="179"/>
                    <a:pt x="444" y="140"/>
                    <a:pt x="857" y="140"/>
                  </a:cubicBezTo>
                  <a:cubicBezTo>
                    <a:pt x="1118" y="140"/>
                    <a:pt x="1366" y="155"/>
                    <a:pt x="1483" y="205"/>
                  </a:cubicBezTo>
                  <a:lnTo>
                    <a:pt x="1483" y="205"/>
                  </a:lnTo>
                  <a:cubicBezTo>
                    <a:pt x="1193" y="71"/>
                    <a:pt x="1066" y="22"/>
                    <a:pt x="1066" y="22"/>
                  </a:cubicBezTo>
                  <a:lnTo>
                    <a:pt x="574" y="0"/>
                  </a:lnTo>
                  <a:close/>
                  <a:moveTo>
                    <a:pt x="1483" y="205"/>
                  </a:moveTo>
                  <a:cubicBezTo>
                    <a:pt x="1488" y="208"/>
                    <a:pt x="1494" y="210"/>
                    <a:pt x="1499" y="213"/>
                  </a:cubicBezTo>
                  <a:cubicBezTo>
                    <a:pt x="1494" y="210"/>
                    <a:pt x="1489" y="208"/>
                    <a:pt x="1483" y="205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1"/>
            <p:cNvSpPr/>
            <p:nvPr/>
          </p:nvSpPr>
          <p:spPr>
            <a:xfrm>
              <a:off x="274923" y="5451027"/>
              <a:ext cx="297781" cy="71495"/>
            </a:xfrm>
            <a:custGeom>
              <a:avLst/>
              <a:gdLst/>
              <a:ahLst/>
              <a:cxnLst/>
              <a:rect l="l" t="t" r="r" b="b"/>
              <a:pathLst>
                <a:path w="1312" h="315" extrusionOk="0">
                  <a:moveTo>
                    <a:pt x="730" y="1"/>
                  </a:moveTo>
                  <a:lnTo>
                    <a:pt x="391" y="26"/>
                  </a:lnTo>
                  <a:lnTo>
                    <a:pt x="145" y="119"/>
                  </a:lnTo>
                  <a:lnTo>
                    <a:pt x="0" y="213"/>
                  </a:lnTo>
                  <a:cubicBezTo>
                    <a:pt x="0" y="213"/>
                    <a:pt x="295" y="164"/>
                    <a:pt x="617" y="164"/>
                  </a:cubicBezTo>
                  <a:cubicBezTo>
                    <a:pt x="879" y="164"/>
                    <a:pt x="1159" y="196"/>
                    <a:pt x="1312" y="315"/>
                  </a:cubicBezTo>
                  <a:cubicBezTo>
                    <a:pt x="1140" y="112"/>
                    <a:pt x="1085" y="93"/>
                    <a:pt x="1070" y="93"/>
                  </a:cubicBezTo>
                  <a:cubicBezTo>
                    <a:pt x="1067" y="93"/>
                    <a:pt x="1066" y="94"/>
                    <a:pt x="1066" y="9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49089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22"/>
          <p:cNvSpPr/>
          <p:nvPr/>
        </p:nvSpPr>
        <p:spPr>
          <a:xfrm flipH="1">
            <a:off x="-3742" y="0"/>
            <a:ext cx="9144000" cy="5143500"/>
          </a:xfrm>
          <a:prstGeom prst="rect">
            <a:avLst/>
          </a:prstGeom>
          <a:gradFill>
            <a:gsLst>
              <a:gs pos="0">
                <a:srgbClr val="207EEE">
                  <a:alpha val="0"/>
                </a:srgbClr>
              </a:gs>
              <a:gs pos="100000">
                <a:srgbClr val="73E7D7">
                  <a:alpha val="39215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22"/>
          <p:cNvSpPr/>
          <p:nvPr/>
        </p:nvSpPr>
        <p:spPr>
          <a:xfrm>
            <a:off x="4223748" y="282774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22"/>
          <p:cNvSpPr/>
          <p:nvPr/>
        </p:nvSpPr>
        <p:spPr>
          <a:xfrm rot="-675294">
            <a:off x="1261572" y="3691111"/>
            <a:ext cx="10914973" cy="2515266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22"/>
          <p:cNvSpPr/>
          <p:nvPr/>
        </p:nvSpPr>
        <p:spPr>
          <a:xfrm rot="-675283">
            <a:off x="1789421" y="3427781"/>
            <a:ext cx="9320072" cy="179237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22"/>
          <p:cNvSpPr/>
          <p:nvPr/>
        </p:nvSpPr>
        <p:spPr>
          <a:xfrm rot="-965970">
            <a:off x="1330313" y="4068717"/>
            <a:ext cx="10914882" cy="2515245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2"/>
          <p:cNvSpPr/>
          <p:nvPr/>
        </p:nvSpPr>
        <p:spPr>
          <a:xfrm rot="-640014">
            <a:off x="1325781" y="4228977"/>
            <a:ext cx="10914871" cy="2515242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2"/>
          <p:cNvGrpSpPr/>
          <p:nvPr/>
        </p:nvGrpSpPr>
        <p:grpSpPr>
          <a:xfrm>
            <a:off x="439858" y="2827741"/>
            <a:ext cx="255902" cy="1874920"/>
            <a:chOff x="-3200841" y="3196752"/>
            <a:chExt cx="229426" cy="1680940"/>
          </a:xfrm>
        </p:grpSpPr>
        <p:sp>
          <p:nvSpPr>
            <p:cNvPr id="2019" name="Google Shape;2019;p22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2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2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2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2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2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22"/>
          <p:cNvGrpSpPr/>
          <p:nvPr/>
        </p:nvGrpSpPr>
        <p:grpSpPr>
          <a:xfrm rot="-502746">
            <a:off x="442290" y="3234385"/>
            <a:ext cx="1606209" cy="2720235"/>
            <a:chOff x="381928" y="2783168"/>
            <a:chExt cx="1212748" cy="2053879"/>
          </a:xfrm>
        </p:grpSpPr>
        <p:sp>
          <p:nvSpPr>
            <p:cNvPr id="2026" name="Google Shape;2026;p22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2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2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2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2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2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2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2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2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2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2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2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2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2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2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2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2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2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2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2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2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2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2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2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2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2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2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2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2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2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2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2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2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2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2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1" name="Google Shape;2061;p22"/>
          <p:cNvGrpSpPr/>
          <p:nvPr/>
        </p:nvGrpSpPr>
        <p:grpSpPr>
          <a:xfrm>
            <a:off x="-1460374" y="3867764"/>
            <a:ext cx="3448998" cy="1547010"/>
            <a:chOff x="-961186" y="3737289"/>
            <a:chExt cx="3448998" cy="1547010"/>
          </a:xfrm>
        </p:grpSpPr>
        <p:grpSp>
          <p:nvGrpSpPr>
            <p:cNvPr id="2062" name="Google Shape;2062;p22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2063" name="Google Shape;2063;p22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64" name="Google Shape;2064;p22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2065" name="Google Shape;2065;p22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6" name="Google Shape;2066;p22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7" name="Google Shape;2067;p22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8" name="Google Shape;2068;p22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9" name="Google Shape;2069;p22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0" name="Google Shape;2070;p22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1" name="Google Shape;2071;p22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2" name="Google Shape;2072;p22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3" name="Google Shape;2073;p22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4" name="Google Shape;2074;p22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22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22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22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78" name="Google Shape;2078;p22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22"/>
          <p:cNvGrpSpPr/>
          <p:nvPr/>
        </p:nvGrpSpPr>
        <p:grpSpPr>
          <a:xfrm>
            <a:off x="263935" y="4331213"/>
            <a:ext cx="3334980" cy="1481629"/>
            <a:chOff x="-462037" y="4426274"/>
            <a:chExt cx="3455580" cy="1535208"/>
          </a:xfrm>
        </p:grpSpPr>
        <p:sp>
          <p:nvSpPr>
            <p:cNvPr id="2080" name="Google Shape;2080;p22"/>
            <p:cNvSpPr/>
            <p:nvPr/>
          </p:nvSpPr>
          <p:spPr>
            <a:xfrm>
              <a:off x="259489" y="5399733"/>
              <a:ext cx="983677" cy="205406"/>
            </a:xfrm>
            <a:custGeom>
              <a:avLst/>
              <a:gdLst/>
              <a:ahLst/>
              <a:cxnLst/>
              <a:rect l="l" t="t" r="r" b="b"/>
              <a:pathLst>
                <a:path w="4334" h="905" extrusionOk="0">
                  <a:moveTo>
                    <a:pt x="1990" y="0"/>
                  </a:moveTo>
                  <a:cubicBezTo>
                    <a:pt x="1960" y="0"/>
                    <a:pt x="1931" y="1"/>
                    <a:pt x="1902" y="2"/>
                  </a:cubicBezTo>
                  <a:cubicBezTo>
                    <a:pt x="1770" y="6"/>
                    <a:pt x="1643" y="27"/>
                    <a:pt x="1533" y="57"/>
                  </a:cubicBezTo>
                  <a:cubicBezTo>
                    <a:pt x="1312" y="108"/>
                    <a:pt x="1159" y="188"/>
                    <a:pt x="1108" y="222"/>
                  </a:cubicBezTo>
                  <a:cubicBezTo>
                    <a:pt x="1095" y="231"/>
                    <a:pt x="1083" y="239"/>
                    <a:pt x="1074" y="244"/>
                  </a:cubicBezTo>
                  <a:cubicBezTo>
                    <a:pt x="972" y="197"/>
                    <a:pt x="845" y="167"/>
                    <a:pt x="718" y="167"/>
                  </a:cubicBezTo>
                  <a:cubicBezTo>
                    <a:pt x="552" y="167"/>
                    <a:pt x="391" y="214"/>
                    <a:pt x="268" y="265"/>
                  </a:cubicBezTo>
                  <a:cubicBezTo>
                    <a:pt x="149" y="316"/>
                    <a:pt x="64" y="375"/>
                    <a:pt x="39" y="396"/>
                  </a:cubicBezTo>
                  <a:cubicBezTo>
                    <a:pt x="0" y="430"/>
                    <a:pt x="0" y="443"/>
                    <a:pt x="5" y="451"/>
                  </a:cubicBezTo>
                  <a:cubicBezTo>
                    <a:pt x="6" y="455"/>
                    <a:pt x="10" y="458"/>
                    <a:pt x="17" y="458"/>
                  </a:cubicBezTo>
                  <a:cubicBezTo>
                    <a:pt x="26" y="458"/>
                    <a:pt x="42" y="453"/>
                    <a:pt x="68" y="439"/>
                  </a:cubicBezTo>
                  <a:cubicBezTo>
                    <a:pt x="98" y="426"/>
                    <a:pt x="183" y="379"/>
                    <a:pt x="297" y="333"/>
                  </a:cubicBezTo>
                  <a:cubicBezTo>
                    <a:pt x="410" y="288"/>
                    <a:pt x="554" y="252"/>
                    <a:pt x="698" y="252"/>
                  </a:cubicBezTo>
                  <a:cubicBezTo>
                    <a:pt x="706" y="252"/>
                    <a:pt x="714" y="252"/>
                    <a:pt x="722" y="252"/>
                  </a:cubicBezTo>
                  <a:cubicBezTo>
                    <a:pt x="875" y="252"/>
                    <a:pt x="1023" y="294"/>
                    <a:pt x="1129" y="358"/>
                  </a:cubicBezTo>
                  <a:cubicBezTo>
                    <a:pt x="1235" y="418"/>
                    <a:pt x="1299" y="485"/>
                    <a:pt x="1325" y="507"/>
                  </a:cubicBezTo>
                  <a:cubicBezTo>
                    <a:pt x="1352" y="534"/>
                    <a:pt x="1365" y="542"/>
                    <a:pt x="1374" y="542"/>
                  </a:cubicBezTo>
                  <a:cubicBezTo>
                    <a:pt x="1376" y="542"/>
                    <a:pt x="1378" y="541"/>
                    <a:pt x="1380" y="541"/>
                  </a:cubicBezTo>
                  <a:cubicBezTo>
                    <a:pt x="1388" y="536"/>
                    <a:pt x="1392" y="524"/>
                    <a:pt x="1363" y="477"/>
                  </a:cubicBezTo>
                  <a:cubicBezTo>
                    <a:pt x="1346" y="443"/>
                    <a:pt x="1282" y="362"/>
                    <a:pt x="1168" y="294"/>
                  </a:cubicBezTo>
                  <a:cubicBezTo>
                    <a:pt x="1155" y="286"/>
                    <a:pt x="1142" y="277"/>
                    <a:pt x="1125" y="269"/>
                  </a:cubicBezTo>
                  <a:lnTo>
                    <a:pt x="1134" y="269"/>
                  </a:lnTo>
                  <a:cubicBezTo>
                    <a:pt x="1189" y="244"/>
                    <a:pt x="1337" y="176"/>
                    <a:pt x="1554" y="129"/>
                  </a:cubicBezTo>
                  <a:cubicBezTo>
                    <a:pt x="1660" y="103"/>
                    <a:pt x="1779" y="86"/>
                    <a:pt x="1910" y="82"/>
                  </a:cubicBezTo>
                  <a:cubicBezTo>
                    <a:pt x="1932" y="82"/>
                    <a:pt x="1953" y="81"/>
                    <a:pt x="1975" y="81"/>
                  </a:cubicBezTo>
                  <a:cubicBezTo>
                    <a:pt x="2083" y="81"/>
                    <a:pt x="2196" y="90"/>
                    <a:pt x="2309" y="108"/>
                  </a:cubicBezTo>
                  <a:cubicBezTo>
                    <a:pt x="2441" y="133"/>
                    <a:pt x="2572" y="171"/>
                    <a:pt x="2691" y="218"/>
                  </a:cubicBezTo>
                  <a:cubicBezTo>
                    <a:pt x="2810" y="269"/>
                    <a:pt x="2916" y="324"/>
                    <a:pt x="3010" y="384"/>
                  </a:cubicBezTo>
                  <a:cubicBezTo>
                    <a:pt x="3192" y="502"/>
                    <a:pt x="3311" y="617"/>
                    <a:pt x="3358" y="655"/>
                  </a:cubicBezTo>
                  <a:cubicBezTo>
                    <a:pt x="3243" y="668"/>
                    <a:pt x="3137" y="689"/>
                    <a:pt x="3044" y="715"/>
                  </a:cubicBezTo>
                  <a:cubicBezTo>
                    <a:pt x="3010" y="723"/>
                    <a:pt x="2980" y="736"/>
                    <a:pt x="2950" y="744"/>
                  </a:cubicBezTo>
                  <a:cubicBezTo>
                    <a:pt x="2920" y="753"/>
                    <a:pt x="2895" y="766"/>
                    <a:pt x="2874" y="774"/>
                  </a:cubicBezTo>
                  <a:cubicBezTo>
                    <a:pt x="2827" y="795"/>
                    <a:pt x="2797" y="812"/>
                    <a:pt x="2780" y="825"/>
                  </a:cubicBezTo>
                  <a:cubicBezTo>
                    <a:pt x="2734" y="855"/>
                    <a:pt x="2734" y="863"/>
                    <a:pt x="2738" y="876"/>
                  </a:cubicBezTo>
                  <a:cubicBezTo>
                    <a:pt x="2740" y="880"/>
                    <a:pt x="2743" y="883"/>
                    <a:pt x="2752" y="883"/>
                  </a:cubicBezTo>
                  <a:cubicBezTo>
                    <a:pt x="2761" y="883"/>
                    <a:pt x="2776" y="880"/>
                    <a:pt x="2802" y="872"/>
                  </a:cubicBezTo>
                  <a:cubicBezTo>
                    <a:pt x="2810" y="867"/>
                    <a:pt x="2823" y="863"/>
                    <a:pt x="2840" y="855"/>
                  </a:cubicBezTo>
                  <a:cubicBezTo>
                    <a:pt x="2857" y="850"/>
                    <a:pt x="2874" y="842"/>
                    <a:pt x="2899" y="838"/>
                  </a:cubicBezTo>
                  <a:cubicBezTo>
                    <a:pt x="2920" y="829"/>
                    <a:pt x="2946" y="821"/>
                    <a:pt x="2976" y="812"/>
                  </a:cubicBezTo>
                  <a:cubicBezTo>
                    <a:pt x="3001" y="804"/>
                    <a:pt x="3031" y="791"/>
                    <a:pt x="3065" y="787"/>
                  </a:cubicBezTo>
                  <a:cubicBezTo>
                    <a:pt x="3187" y="755"/>
                    <a:pt x="3341" y="731"/>
                    <a:pt x="3499" y="731"/>
                  </a:cubicBezTo>
                  <a:cubicBezTo>
                    <a:pt x="3511" y="731"/>
                    <a:pt x="3523" y="731"/>
                    <a:pt x="3536" y="732"/>
                  </a:cubicBezTo>
                  <a:cubicBezTo>
                    <a:pt x="3706" y="736"/>
                    <a:pt x="3871" y="761"/>
                    <a:pt x="4003" y="800"/>
                  </a:cubicBezTo>
                  <a:cubicBezTo>
                    <a:pt x="4130" y="838"/>
                    <a:pt x="4228" y="880"/>
                    <a:pt x="4262" y="893"/>
                  </a:cubicBezTo>
                  <a:cubicBezTo>
                    <a:pt x="4287" y="901"/>
                    <a:pt x="4303" y="905"/>
                    <a:pt x="4313" y="905"/>
                  </a:cubicBezTo>
                  <a:cubicBezTo>
                    <a:pt x="4323" y="905"/>
                    <a:pt x="4327" y="901"/>
                    <a:pt x="4330" y="897"/>
                  </a:cubicBezTo>
                  <a:cubicBezTo>
                    <a:pt x="4334" y="889"/>
                    <a:pt x="4334" y="876"/>
                    <a:pt x="4283" y="846"/>
                  </a:cubicBezTo>
                  <a:cubicBezTo>
                    <a:pt x="4253" y="821"/>
                    <a:pt x="4156" y="774"/>
                    <a:pt x="4024" y="727"/>
                  </a:cubicBezTo>
                  <a:cubicBezTo>
                    <a:pt x="3888" y="685"/>
                    <a:pt x="3714" y="651"/>
                    <a:pt x="3536" y="651"/>
                  </a:cubicBezTo>
                  <a:cubicBezTo>
                    <a:pt x="3523" y="650"/>
                    <a:pt x="3510" y="649"/>
                    <a:pt x="3497" y="649"/>
                  </a:cubicBezTo>
                  <a:cubicBezTo>
                    <a:pt x="3470" y="649"/>
                    <a:pt x="3443" y="651"/>
                    <a:pt x="3417" y="651"/>
                  </a:cubicBezTo>
                  <a:cubicBezTo>
                    <a:pt x="3413" y="642"/>
                    <a:pt x="3404" y="630"/>
                    <a:pt x="3392" y="617"/>
                  </a:cubicBezTo>
                  <a:cubicBezTo>
                    <a:pt x="3353" y="570"/>
                    <a:pt x="3239" y="447"/>
                    <a:pt x="3048" y="320"/>
                  </a:cubicBezTo>
                  <a:cubicBezTo>
                    <a:pt x="2954" y="256"/>
                    <a:pt x="2844" y="197"/>
                    <a:pt x="2717" y="146"/>
                  </a:cubicBezTo>
                  <a:cubicBezTo>
                    <a:pt x="2594" y="95"/>
                    <a:pt x="2458" y="53"/>
                    <a:pt x="2318" y="27"/>
                  </a:cubicBezTo>
                  <a:cubicBezTo>
                    <a:pt x="2208" y="7"/>
                    <a:pt x="2098" y="0"/>
                    <a:pt x="1990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2"/>
            <p:cNvSpPr/>
            <p:nvPr/>
          </p:nvSpPr>
          <p:spPr>
            <a:xfrm>
              <a:off x="-462037" y="4426274"/>
              <a:ext cx="3455580" cy="1535208"/>
            </a:xfrm>
            <a:custGeom>
              <a:avLst/>
              <a:gdLst/>
              <a:ahLst/>
              <a:cxnLst/>
              <a:rect l="l" t="t" r="r" b="b"/>
              <a:pathLst>
                <a:path w="15225" h="6764" extrusionOk="0">
                  <a:moveTo>
                    <a:pt x="4640" y="81"/>
                  </a:moveTo>
                  <a:cubicBezTo>
                    <a:pt x="4694" y="81"/>
                    <a:pt x="4749" y="85"/>
                    <a:pt x="4801" y="93"/>
                  </a:cubicBezTo>
                  <a:cubicBezTo>
                    <a:pt x="4987" y="123"/>
                    <a:pt x="5161" y="203"/>
                    <a:pt x="5297" y="318"/>
                  </a:cubicBezTo>
                  <a:cubicBezTo>
                    <a:pt x="5433" y="432"/>
                    <a:pt x="5522" y="581"/>
                    <a:pt x="5573" y="721"/>
                  </a:cubicBezTo>
                  <a:cubicBezTo>
                    <a:pt x="5594" y="789"/>
                    <a:pt x="5611" y="861"/>
                    <a:pt x="5620" y="925"/>
                  </a:cubicBezTo>
                  <a:cubicBezTo>
                    <a:pt x="5628" y="988"/>
                    <a:pt x="5633" y="1048"/>
                    <a:pt x="5633" y="1099"/>
                  </a:cubicBezTo>
                  <a:cubicBezTo>
                    <a:pt x="5628" y="1205"/>
                    <a:pt x="5611" y="1281"/>
                    <a:pt x="5603" y="1320"/>
                  </a:cubicBezTo>
                  <a:cubicBezTo>
                    <a:pt x="5594" y="1349"/>
                    <a:pt x="5590" y="1370"/>
                    <a:pt x="5586" y="1392"/>
                  </a:cubicBezTo>
                  <a:cubicBezTo>
                    <a:pt x="5582" y="1409"/>
                    <a:pt x="5577" y="1421"/>
                    <a:pt x="5577" y="1434"/>
                  </a:cubicBezTo>
                  <a:cubicBezTo>
                    <a:pt x="5573" y="1447"/>
                    <a:pt x="5573" y="1455"/>
                    <a:pt x="5577" y="1460"/>
                  </a:cubicBezTo>
                  <a:cubicBezTo>
                    <a:pt x="5560" y="1455"/>
                    <a:pt x="5543" y="1451"/>
                    <a:pt x="5531" y="1447"/>
                  </a:cubicBezTo>
                  <a:cubicBezTo>
                    <a:pt x="5467" y="1438"/>
                    <a:pt x="5408" y="1434"/>
                    <a:pt x="5357" y="1430"/>
                  </a:cubicBezTo>
                  <a:cubicBezTo>
                    <a:pt x="5324" y="1427"/>
                    <a:pt x="5294" y="1426"/>
                    <a:pt x="5267" y="1426"/>
                  </a:cubicBezTo>
                  <a:cubicBezTo>
                    <a:pt x="5208" y="1426"/>
                    <a:pt x="5165" y="1431"/>
                    <a:pt x="5144" y="1434"/>
                  </a:cubicBezTo>
                  <a:cubicBezTo>
                    <a:pt x="5106" y="1443"/>
                    <a:pt x="5098" y="1455"/>
                    <a:pt x="5102" y="1464"/>
                  </a:cubicBezTo>
                  <a:cubicBezTo>
                    <a:pt x="5102" y="1472"/>
                    <a:pt x="5106" y="1481"/>
                    <a:pt x="5149" y="1485"/>
                  </a:cubicBezTo>
                  <a:cubicBezTo>
                    <a:pt x="5174" y="1489"/>
                    <a:pt x="5251" y="1494"/>
                    <a:pt x="5352" y="1502"/>
                  </a:cubicBezTo>
                  <a:cubicBezTo>
                    <a:pt x="5450" y="1515"/>
                    <a:pt x="5577" y="1532"/>
                    <a:pt x="5692" y="1574"/>
                  </a:cubicBezTo>
                  <a:cubicBezTo>
                    <a:pt x="5811" y="1612"/>
                    <a:pt x="5917" y="1676"/>
                    <a:pt x="5989" y="1744"/>
                  </a:cubicBezTo>
                  <a:cubicBezTo>
                    <a:pt x="6061" y="1808"/>
                    <a:pt x="6104" y="1871"/>
                    <a:pt x="6121" y="1888"/>
                  </a:cubicBezTo>
                  <a:cubicBezTo>
                    <a:pt x="6139" y="1913"/>
                    <a:pt x="6149" y="1920"/>
                    <a:pt x="6158" y="1920"/>
                  </a:cubicBezTo>
                  <a:cubicBezTo>
                    <a:pt x="6161" y="1920"/>
                    <a:pt x="6164" y="1919"/>
                    <a:pt x="6167" y="1918"/>
                  </a:cubicBezTo>
                  <a:cubicBezTo>
                    <a:pt x="6176" y="1914"/>
                    <a:pt x="6180" y="1905"/>
                    <a:pt x="6167" y="1863"/>
                  </a:cubicBezTo>
                  <a:cubicBezTo>
                    <a:pt x="6155" y="1837"/>
                    <a:pt x="6116" y="1765"/>
                    <a:pt x="6040" y="1689"/>
                  </a:cubicBezTo>
                  <a:cubicBezTo>
                    <a:pt x="5964" y="1612"/>
                    <a:pt x="5845" y="1540"/>
                    <a:pt x="5717" y="1498"/>
                  </a:cubicBezTo>
                  <a:cubicBezTo>
                    <a:pt x="5692" y="1485"/>
                    <a:pt x="5662" y="1477"/>
                    <a:pt x="5633" y="1472"/>
                  </a:cubicBezTo>
                  <a:cubicBezTo>
                    <a:pt x="5650" y="1451"/>
                    <a:pt x="5671" y="1426"/>
                    <a:pt x="5705" y="1392"/>
                  </a:cubicBezTo>
                  <a:cubicBezTo>
                    <a:pt x="5722" y="1370"/>
                    <a:pt x="5751" y="1345"/>
                    <a:pt x="5785" y="1311"/>
                  </a:cubicBezTo>
                  <a:cubicBezTo>
                    <a:pt x="5819" y="1281"/>
                    <a:pt x="5866" y="1239"/>
                    <a:pt x="5921" y="1201"/>
                  </a:cubicBezTo>
                  <a:cubicBezTo>
                    <a:pt x="6032" y="1120"/>
                    <a:pt x="6189" y="1044"/>
                    <a:pt x="6380" y="993"/>
                  </a:cubicBezTo>
                  <a:cubicBezTo>
                    <a:pt x="6477" y="971"/>
                    <a:pt x="6583" y="957"/>
                    <a:pt x="6694" y="957"/>
                  </a:cubicBezTo>
                  <a:cubicBezTo>
                    <a:pt x="6800" y="957"/>
                    <a:pt x="6910" y="970"/>
                    <a:pt x="7020" y="1001"/>
                  </a:cubicBezTo>
                  <a:cubicBezTo>
                    <a:pt x="7241" y="1061"/>
                    <a:pt x="7458" y="1192"/>
                    <a:pt x="7627" y="1366"/>
                  </a:cubicBezTo>
                  <a:cubicBezTo>
                    <a:pt x="7797" y="1540"/>
                    <a:pt x="7920" y="1761"/>
                    <a:pt x="7975" y="1986"/>
                  </a:cubicBezTo>
                  <a:cubicBezTo>
                    <a:pt x="8035" y="2211"/>
                    <a:pt x="8022" y="2436"/>
                    <a:pt x="7980" y="2627"/>
                  </a:cubicBezTo>
                  <a:cubicBezTo>
                    <a:pt x="7933" y="2818"/>
                    <a:pt x="7861" y="2979"/>
                    <a:pt x="7789" y="3094"/>
                  </a:cubicBezTo>
                  <a:cubicBezTo>
                    <a:pt x="7751" y="3149"/>
                    <a:pt x="7717" y="3200"/>
                    <a:pt x="7687" y="3238"/>
                  </a:cubicBezTo>
                  <a:cubicBezTo>
                    <a:pt x="7653" y="3276"/>
                    <a:pt x="7632" y="3306"/>
                    <a:pt x="7615" y="3323"/>
                  </a:cubicBezTo>
                  <a:cubicBezTo>
                    <a:pt x="7585" y="3353"/>
                    <a:pt x="7568" y="3378"/>
                    <a:pt x="7551" y="3395"/>
                  </a:cubicBezTo>
                  <a:cubicBezTo>
                    <a:pt x="7534" y="3412"/>
                    <a:pt x="7521" y="3425"/>
                    <a:pt x="7513" y="3437"/>
                  </a:cubicBezTo>
                  <a:cubicBezTo>
                    <a:pt x="7500" y="3450"/>
                    <a:pt x="7496" y="3459"/>
                    <a:pt x="7496" y="3467"/>
                  </a:cubicBezTo>
                  <a:cubicBezTo>
                    <a:pt x="7417" y="3451"/>
                    <a:pt x="7336" y="3443"/>
                    <a:pt x="7262" y="3443"/>
                  </a:cubicBezTo>
                  <a:cubicBezTo>
                    <a:pt x="7220" y="3443"/>
                    <a:pt x="7180" y="3446"/>
                    <a:pt x="7144" y="3450"/>
                  </a:cubicBezTo>
                  <a:cubicBezTo>
                    <a:pt x="7033" y="3463"/>
                    <a:pt x="6953" y="3488"/>
                    <a:pt x="6927" y="3501"/>
                  </a:cubicBezTo>
                  <a:cubicBezTo>
                    <a:pt x="6889" y="3522"/>
                    <a:pt x="6889" y="3531"/>
                    <a:pt x="6889" y="3544"/>
                  </a:cubicBezTo>
                  <a:cubicBezTo>
                    <a:pt x="6892" y="3550"/>
                    <a:pt x="6897" y="3554"/>
                    <a:pt x="6917" y="3554"/>
                  </a:cubicBezTo>
                  <a:cubicBezTo>
                    <a:pt x="6924" y="3554"/>
                    <a:pt x="6933" y="3553"/>
                    <a:pt x="6944" y="3552"/>
                  </a:cubicBezTo>
                  <a:cubicBezTo>
                    <a:pt x="6970" y="3548"/>
                    <a:pt x="7050" y="3531"/>
                    <a:pt x="7152" y="3522"/>
                  </a:cubicBezTo>
                  <a:cubicBezTo>
                    <a:pt x="7178" y="3520"/>
                    <a:pt x="7205" y="3519"/>
                    <a:pt x="7233" y="3519"/>
                  </a:cubicBezTo>
                  <a:cubicBezTo>
                    <a:pt x="7320" y="3519"/>
                    <a:pt x="7416" y="3530"/>
                    <a:pt x="7513" y="3552"/>
                  </a:cubicBezTo>
                  <a:cubicBezTo>
                    <a:pt x="7636" y="3582"/>
                    <a:pt x="7755" y="3637"/>
                    <a:pt x="7844" y="3688"/>
                  </a:cubicBezTo>
                  <a:cubicBezTo>
                    <a:pt x="7933" y="3743"/>
                    <a:pt x="7997" y="3790"/>
                    <a:pt x="8018" y="3807"/>
                  </a:cubicBezTo>
                  <a:cubicBezTo>
                    <a:pt x="8039" y="3823"/>
                    <a:pt x="8052" y="3829"/>
                    <a:pt x="8061" y="3829"/>
                  </a:cubicBezTo>
                  <a:cubicBezTo>
                    <a:pt x="8066" y="3829"/>
                    <a:pt x="8070" y="3827"/>
                    <a:pt x="8073" y="3824"/>
                  </a:cubicBezTo>
                  <a:cubicBezTo>
                    <a:pt x="8077" y="3815"/>
                    <a:pt x="8082" y="3807"/>
                    <a:pt x="8052" y="3769"/>
                  </a:cubicBezTo>
                  <a:cubicBezTo>
                    <a:pt x="8035" y="3747"/>
                    <a:pt x="7975" y="3688"/>
                    <a:pt x="7882" y="3624"/>
                  </a:cubicBezTo>
                  <a:cubicBezTo>
                    <a:pt x="7793" y="3565"/>
                    <a:pt x="7666" y="3505"/>
                    <a:pt x="7530" y="3471"/>
                  </a:cubicBezTo>
                  <a:cubicBezTo>
                    <a:pt x="7521" y="3471"/>
                    <a:pt x="7517" y="3471"/>
                    <a:pt x="7509" y="3467"/>
                  </a:cubicBezTo>
                  <a:cubicBezTo>
                    <a:pt x="7513" y="3467"/>
                    <a:pt x="7521" y="3463"/>
                    <a:pt x="7530" y="3459"/>
                  </a:cubicBezTo>
                  <a:cubicBezTo>
                    <a:pt x="7538" y="3450"/>
                    <a:pt x="7555" y="3442"/>
                    <a:pt x="7577" y="3425"/>
                  </a:cubicBezTo>
                  <a:cubicBezTo>
                    <a:pt x="7598" y="3408"/>
                    <a:pt x="7623" y="3387"/>
                    <a:pt x="7653" y="3361"/>
                  </a:cubicBezTo>
                  <a:cubicBezTo>
                    <a:pt x="7691" y="3319"/>
                    <a:pt x="7768" y="3246"/>
                    <a:pt x="7844" y="3123"/>
                  </a:cubicBezTo>
                  <a:cubicBezTo>
                    <a:pt x="7925" y="3005"/>
                    <a:pt x="8001" y="2839"/>
                    <a:pt x="8052" y="2640"/>
                  </a:cubicBezTo>
                  <a:cubicBezTo>
                    <a:pt x="8069" y="2563"/>
                    <a:pt x="8082" y="2482"/>
                    <a:pt x="8090" y="2398"/>
                  </a:cubicBezTo>
                  <a:cubicBezTo>
                    <a:pt x="8107" y="2393"/>
                    <a:pt x="8128" y="2389"/>
                    <a:pt x="8154" y="2381"/>
                  </a:cubicBezTo>
                  <a:cubicBezTo>
                    <a:pt x="8216" y="2366"/>
                    <a:pt x="8372" y="2317"/>
                    <a:pt x="8587" y="2317"/>
                  </a:cubicBezTo>
                  <a:cubicBezTo>
                    <a:pt x="8622" y="2317"/>
                    <a:pt x="8659" y="2318"/>
                    <a:pt x="8697" y="2321"/>
                  </a:cubicBezTo>
                  <a:cubicBezTo>
                    <a:pt x="8829" y="2325"/>
                    <a:pt x="8981" y="2359"/>
                    <a:pt x="9130" y="2410"/>
                  </a:cubicBezTo>
                  <a:cubicBezTo>
                    <a:pt x="9279" y="2465"/>
                    <a:pt x="9431" y="2542"/>
                    <a:pt x="9563" y="2644"/>
                  </a:cubicBezTo>
                  <a:cubicBezTo>
                    <a:pt x="9699" y="2741"/>
                    <a:pt x="9826" y="2856"/>
                    <a:pt x="9915" y="2988"/>
                  </a:cubicBezTo>
                  <a:cubicBezTo>
                    <a:pt x="9958" y="3051"/>
                    <a:pt x="9996" y="3119"/>
                    <a:pt x="10026" y="3187"/>
                  </a:cubicBezTo>
                  <a:cubicBezTo>
                    <a:pt x="10055" y="3255"/>
                    <a:pt x="10076" y="3323"/>
                    <a:pt x="10098" y="3387"/>
                  </a:cubicBezTo>
                  <a:cubicBezTo>
                    <a:pt x="10166" y="3650"/>
                    <a:pt x="10161" y="3858"/>
                    <a:pt x="10170" y="3930"/>
                  </a:cubicBezTo>
                  <a:cubicBezTo>
                    <a:pt x="10174" y="3993"/>
                    <a:pt x="10178" y="4027"/>
                    <a:pt x="10183" y="4044"/>
                  </a:cubicBezTo>
                  <a:cubicBezTo>
                    <a:pt x="10093" y="4053"/>
                    <a:pt x="10009" y="4070"/>
                    <a:pt x="9928" y="4087"/>
                  </a:cubicBezTo>
                  <a:cubicBezTo>
                    <a:pt x="9762" y="4129"/>
                    <a:pt x="9614" y="4189"/>
                    <a:pt x="9486" y="4257"/>
                  </a:cubicBezTo>
                  <a:cubicBezTo>
                    <a:pt x="9232" y="4388"/>
                    <a:pt x="9075" y="4541"/>
                    <a:pt x="9024" y="4596"/>
                  </a:cubicBezTo>
                  <a:cubicBezTo>
                    <a:pt x="8952" y="4681"/>
                    <a:pt x="8947" y="4698"/>
                    <a:pt x="8956" y="4707"/>
                  </a:cubicBezTo>
                  <a:cubicBezTo>
                    <a:pt x="8958" y="4707"/>
                    <a:pt x="8959" y="4708"/>
                    <a:pt x="8962" y="4708"/>
                  </a:cubicBezTo>
                  <a:cubicBezTo>
                    <a:pt x="8972" y="4708"/>
                    <a:pt x="8993" y="4696"/>
                    <a:pt x="9062" y="4634"/>
                  </a:cubicBezTo>
                  <a:cubicBezTo>
                    <a:pt x="9117" y="4588"/>
                    <a:pt x="9274" y="4443"/>
                    <a:pt x="9520" y="4320"/>
                  </a:cubicBezTo>
                  <a:cubicBezTo>
                    <a:pt x="9644" y="4261"/>
                    <a:pt x="9792" y="4206"/>
                    <a:pt x="9949" y="4167"/>
                  </a:cubicBezTo>
                  <a:cubicBezTo>
                    <a:pt x="10093" y="4133"/>
                    <a:pt x="10247" y="4112"/>
                    <a:pt x="10406" y="4112"/>
                  </a:cubicBezTo>
                  <a:cubicBezTo>
                    <a:pt x="10421" y="4112"/>
                    <a:pt x="10435" y="4112"/>
                    <a:pt x="10450" y="4112"/>
                  </a:cubicBezTo>
                  <a:cubicBezTo>
                    <a:pt x="10620" y="4121"/>
                    <a:pt x="10790" y="4151"/>
                    <a:pt x="10942" y="4197"/>
                  </a:cubicBezTo>
                  <a:cubicBezTo>
                    <a:pt x="11099" y="4244"/>
                    <a:pt x="11239" y="4308"/>
                    <a:pt x="11358" y="4375"/>
                  </a:cubicBezTo>
                  <a:cubicBezTo>
                    <a:pt x="11600" y="4516"/>
                    <a:pt x="11749" y="4664"/>
                    <a:pt x="11800" y="4715"/>
                  </a:cubicBezTo>
                  <a:cubicBezTo>
                    <a:pt x="11825" y="4736"/>
                    <a:pt x="11842" y="4753"/>
                    <a:pt x="11855" y="4766"/>
                  </a:cubicBezTo>
                  <a:cubicBezTo>
                    <a:pt x="11770" y="4830"/>
                    <a:pt x="11702" y="4893"/>
                    <a:pt x="11651" y="4948"/>
                  </a:cubicBezTo>
                  <a:cubicBezTo>
                    <a:pt x="11600" y="4999"/>
                    <a:pt x="11566" y="5046"/>
                    <a:pt x="11549" y="5072"/>
                  </a:cubicBezTo>
                  <a:cubicBezTo>
                    <a:pt x="11490" y="5169"/>
                    <a:pt x="11490" y="5186"/>
                    <a:pt x="11498" y="5190"/>
                  </a:cubicBezTo>
                  <a:cubicBezTo>
                    <a:pt x="11500" y="5191"/>
                    <a:pt x="11501" y="5191"/>
                    <a:pt x="11503" y="5191"/>
                  </a:cubicBezTo>
                  <a:cubicBezTo>
                    <a:pt x="11512" y="5191"/>
                    <a:pt x="11530" y="5177"/>
                    <a:pt x="11592" y="5101"/>
                  </a:cubicBezTo>
                  <a:cubicBezTo>
                    <a:pt x="11638" y="5046"/>
                    <a:pt x="11778" y="4885"/>
                    <a:pt x="12020" y="4745"/>
                  </a:cubicBezTo>
                  <a:cubicBezTo>
                    <a:pt x="12139" y="4677"/>
                    <a:pt x="12284" y="4617"/>
                    <a:pt x="12441" y="4583"/>
                  </a:cubicBezTo>
                  <a:cubicBezTo>
                    <a:pt x="12540" y="4562"/>
                    <a:pt x="12646" y="4551"/>
                    <a:pt x="12754" y="4551"/>
                  </a:cubicBezTo>
                  <a:cubicBezTo>
                    <a:pt x="12816" y="4551"/>
                    <a:pt x="12879" y="4554"/>
                    <a:pt x="12941" y="4562"/>
                  </a:cubicBezTo>
                  <a:cubicBezTo>
                    <a:pt x="13111" y="4588"/>
                    <a:pt x="13272" y="4647"/>
                    <a:pt x="13413" y="4724"/>
                  </a:cubicBezTo>
                  <a:cubicBezTo>
                    <a:pt x="13557" y="4804"/>
                    <a:pt x="13676" y="4902"/>
                    <a:pt x="13773" y="4999"/>
                  </a:cubicBezTo>
                  <a:cubicBezTo>
                    <a:pt x="13867" y="5097"/>
                    <a:pt x="13939" y="5199"/>
                    <a:pt x="13986" y="5280"/>
                  </a:cubicBezTo>
                  <a:cubicBezTo>
                    <a:pt x="14011" y="5322"/>
                    <a:pt x="14028" y="5360"/>
                    <a:pt x="14045" y="5390"/>
                  </a:cubicBezTo>
                  <a:cubicBezTo>
                    <a:pt x="14058" y="5415"/>
                    <a:pt x="14070" y="5441"/>
                    <a:pt x="14075" y="5454"/>
                  </a:cubicBezTo>
                  <a:cubicBezTo>
                    <a:pt x="14075" y="5458"/>
                    <a:pt x="14075" y="5458"/>
                    <a:pt x="14079" y="5458"/>
                  </a:cubicBezTo>
                  <a:cubicBezTo>
                    <a:pt x="13960" y="5458"/>
                    <a:pt x="13854" y="5475"/>
                    <a:pt x="13756" y="5496"/>
                  </a:cubicBezTo>
                  <a:cubicBezTo>
                    <a:pt x="13519" y="5555"/>
                    <a:pt x="13357" y="5645"/>
                    <a:pt x="13302" y="5679"/>
                  </a:cubicBezTo>
                  <a:cubicBezTo>
                    <a:pt x="13226" y="5729"/>
                    <a:pt x="13217" y="5742"/>
                    <a:pt x="13226" y="5755"/>
                  </a:cubicBezTo>
                  <a:cubicBezTo>
                    <a:pt x="13227" y="5758"/>
                    <a:pt x="13229" y="5759"/>
                    <a:pt x="13234" y="5759"/>
                  </a:cubicBezTo>
                  <a:cubicBezTo>
                    <a:pt x="13244" y="5759"/>
                    <a:pt x="13267" y="5751"/>
                    <a:pt x="13328" y="5725"/>
                  </a:cubicBezTo>
                  <a:cubicBezTo>
                    <a:pt x="13387" y="5700"/>
                    <a:pt x="13548" y="5619"/>
                    <a:pt x="13778" y="5568"/>
                  </a:cubicBezTo>
                  <a:cubicBezTo>
                    <a:pt x="13880" y="5549"/>
                    <a:pt x="13993" y="5534"/>
                    <a:pt x="14116" y="5534"/>
                  </a:cubicBezTo>
                  <a:cubicBezTo>
                    <a:pt x="14130" y="5534"/>
                    <a:pt x="14145" y="5534"/>
                    <a:pt x="14160" y="5534"/>
                  </a:cubicBezTo>
                  <a:cubicBezTo>
                    <a:pt x="14295" y="5543"/>
                    <a:pt x="14435" y="5572"/>
                    <a:pt x="14567" y="5628"/>
                  </a:cubicBezTo>
                  <a:cubicBezTo>
                    <a:pt x="14703" y="5683"/>
                    <a:pt x="14822" y="5763"/>
                    <a:pt x="14915" y="5861"/>
                  </a:cubicBezTo>
                  <a:cubicBezTo>
                    <a:pt x="15008" y="5959"/>
                    <a:pt x="15072" y="6073"/>
                    <a:pt x="15106" y="6179"/>
                  </a:cubicBezTo>
                  <a:cubicBezTo>
                    <a:pt x="15144" y="6285"/>
                    <a:pt x="15157" y="6387"/>
                    <a:pt x="15153" y="6468"/>
                  </a:cubicBezTo>
                  <a:cubicBezTo>
                    <a:pt x="15153" y="6527"/>
                    <a:pt x="15149" y="6570"/>
                    <a:pt x="15140" y="6604"/>
                  </a:cubicBezTo>
                  <a:cubicBezTo>
                    <a:pt x="15123" y="6604"/>
                    <a:pt x="15098" y="6600"/>
                    <a:pt x="15076" y="6600"/>
                  </a:cubicBezTo>
                  <a:cubicBezTo>
                    <a:pt x="15000" y="6595"/>
                    <a:pt x="14864" y="6591"/>
                    <a:pt x="14626" y="6587"/>
                  </a:cubicBezTo>
                  <a:cubicBezTo>
                    <a:pt x="14222" y="6578"/>
                    <a:pt x="12846" y="6568"/>
                    <a:pt x="11136" y="6568"/>
                  </a:cubicBezTo>
                  <a:cubicBezTo>
                    <a:pt x="10242" y="6568"/>
                    <a:pt x="9257" y="6571"/>
                    <a:pt x="8273" y="6578"/>
                  </a:cubicBezTo>
                  <a:cubicBezTo>
                    <a:pt x="5403" y="6595"/>
                    <a:pt x="2534" y="6655"/>
                    <a:pt x="1919" y="6676"/>
                  </a:cubicBezTo>
                  <a:cubicBezTo>
                    <a:pt x="1668" y="6689"/>
                    <a:pt x="1537" y="6693"/>
                    <a:pt x="1473" y="6701"/>
                  </a:cubicBezTo>
                  <a:cubicBezTo>
                    <a:pt x="1473" y="6697"/>
                    <a:pt x="1469" y="6697"/>
                    <a:pt x="1465" y="6697"/>
                  </a:cubicBezTo>
                  <a:cubicBezTo>
                    <a:pt x="1439" y="6701"/>
                    <a:pt x="1376" y="6711"/>
                    <a:pt x="1286" y="6711"/>
                  </a:cubicBezTo>
                  <a:cubicBezTo>
                    <a:pt x="1271" y="6711"/>
                    <a:pt x="1256" y="6710"/>
                    <a:pt x="1240" y="6710"/>
                  </a:cubicBezTo>
                  <a:cubicBezTo>
                    <a:pt x="1193" y="6706"/>
                    <a:pt x="1100" y="6706"/>
                    <a:pt x="981" y="6684"/>
                  </a:cubicBezTo>
                  <a:cubicBezTo>
                    <a:pt x="862" y="6663"/>
                    <a:pt x="709" y="6629"/>
                    <a:pt x="573" y="6527"/>
                  </a:cubicBezTo>
                  <a:cubicBezTo>
                    <a:pt x="442" y="6417"/>
                    <a:pt x="319" y="6260"/>
                    <a:pt x="229" y="6077"/>
                  </a:cubicBezTo>
                  <a:cubicBezTo>
                    <a:pt x="140" y="5891"/>
                    <a:pt x="85" y="5679"/>
                    <a:pt x="85" y="5462"/>
                  </a:cubicBezTo>
                  <a:cubicBezTo>
                    <a:pt x="81" y="5246"/>
                    <a:pt x="128" y="5029"/>
                    <a:pt x="212" y="4842"/>
                  </a:cubicBezTo>
                  <a:cubicBezTo>
                    <a:pt x="251" y="4749"/>
                    <a:pt x="302" y="4660"/>
                    <a:pt x="357" y="4583"/>
                  </a:cubicBezTo>
                  <a:cubicBezTo>
                    <a:pt x="416" y="4511"/>
                    <a:pt x="484" y="4448"/>
                    <a:pt x="552" y="4397"/>
                  </a:cubicBezTo>
                  <a:cubicBezTo>
                    <a:pt x="620" y="4342"/>
                    <a:pt x="692" y="4303"/>
                    <a:pt x="756" y="4269"/>
                  </a:cubicBezTo>
                  <a:cubicBezTo>
                    <a:pt x="824" y="4240"/>
                    <a:pt x="887" y="4210"/>
                    <a:pt x="947" y="4197"/>
                  </a:cubicBezTo>
                  <a:cubicBezTo>
                    <a:pt x="1061" y="4167"/>
                    <a:pt x="1150" y="4163"/>
                    <a:pt x="1197" y="4163"/>
                  </a:cubicBezTo>
                  <a:lnTo>
                    <a:pt x="1278" y="4163"/>
                  </a:lnTo>
                  <a:cubicBezTo>
                    <a:pt x="1299" y="4167"/>
                    <a:pt x="1312" y="4167"/>
                    <a:pt x="1325" y="4167"/>
                  </a:cubicBezTo>
                  <a:cubicBezTo>
                    <a:pt x="1346" y="4167"/>
                    <a:pt x="1350" y="4163"/>
                    <a:pt x="1354" y="4159"/>
                  </a:cubicBezTo>
                  <a:cubicBezTo>
                    <a:pt x="1354" y="4155"/>
                    <a:pt x="1350" y="4151"/>
                    <a:pt x="1333" y="4142"/>
                  </a:cubicBezTo>
                  <a:cubicBezTo>
                    <a:pt x="1320" y="4138"/>
                    <a:pt x="1308" y="4129"/>
                    <a:pt x="1282" y="4125"/>
                  </a:cubicBezTo>
                  <a:cubicBezTo>
                    <a:pt x="1261" y="4121"/>
                    <a:pt x="1235" y="4112"/>
                    <a:pt x="1197" y="4112"/>
                  </a:cubicBezTo>
                  <a:cubicBezTo>
                    <a:pt x="1184" y="4110"/>
                    <a:pt x="1169" y="4109"/>
                    <a:pt x="1149" y="4109"/>
                  </a:cubicBezTo>
                  <a:cubicBezTo>
                    <a:pt x="1130" y="4109"/>
                    <a:pt x="1108" y="4110"/>
                    <a:pt x="1083" y="4112"/>
                  </a:cubicBezTo>
                  <a:cubicBezTo>
                    <a:pt x="1087" y="4095"/>
                    <a:pt x="1095" y="4078"/>
                    <a:pt x="1104" y="4044"/>
                  </a:cubicBezTo>
                  <a:cubicBezTo>
                    <a:pt x="1117" y="3993"/>
                    <a:pt x="1163" y="3841"/>
                    <a:pt x="1286" y="3675"/>
                  </a:cubicBezTo>
                  <a:cubicBezTo>
                    <a:pt x="1405" y="3505"/>
                    <a:pt x="1596" y="3323"/>
                    <a:pt x="1821" y="3200"/>
                  </a:cubicBezTo>
                  <a:cubicBezTo>
                    <a:pt x="2046" y="3072"/>
                    <a:pt x="2301" y="3009"/>
                    <a:pt x="2509" y="3000"/>
                  </a:cubicBezTo>
                  <a:cubicBezTo>
                    <a:pt x="2545" y="2998"/>
                    <a:pt x="2580" y="2997"/>
                    <a:pt x="2613" y="2997"/>
                  </a:cubicBezTo>
                  <a:cubicBezTo>
                    <a:pt x="2768" y="2997"/>
                    <a:pt x="2883" y="3018"/>
                    <a:pt x="2929" y="3022"/>
                  </a:cubicBezTo>
                  <a:cubicBezTo>
                    <a:pt x="2965" y="3027"/>
                    <a:pt x="2989" y="3030"/>
                    <a:pt x="3003" y="3030"/>
                  </a:cubicBezTo>
                  <a:cubicBezTo>
                    <a:pt x="3021" y="3030"/>
                    <a:pt x="3027" y="3026"/>
                    <a:pt x="3027" y="3022"/>
                  </a:cubicBezTo>
                  <a:cubicBezTo>
                    <a:pt x="3031" y="3013"/>
                    <a:pt x="3022" y="3000"/>
                    <a:pt x="2937" y="2971"/>
                  </a:cubicBezTo>
                  <a:cubicBezTo>
                    <a:pt x="2888" y="2955"/>
                    <a:pt x="2751" y="2923"/>
                    <a:pt x="2566" y="2923"/>
                  </a:cubicBezTo>
                  <a:cubicBezTo>
                    <a:pt x="2546" y="2923"/>
                    <a:pt x="2526" y="2923"/>
                    <a:pt x="2504" y="2924"/>
                  </a:cubicBezTo>
                  <a:cubicBezTo>
                    <a:pt x="2390" y="2928"/>
                    <a:pt x="2263" y="2945"/>
                    <a:pt x="2131" y="2983"/>
                  </a:cubicBezTo>
                  <a:cubicBezTo>
                    <a:pt x="2127" y="2971"/>
                    <a:pt x="2118" y="2958"/>
                    <a:pt x="2114" y="2941"/>
                  </a:cubicBezTo>
                  <a:cubicBezTo>
                    <a:pt x="2105" y="2924"/>
                    <a:pt x="2097" y="2903"/>
                    <a:pt x="2084" y="2873"/>
                  </a:cubicBezTo>
                  <a:cubicBezTo>
                    <a:pt x="2067" y="2839"/>
                    <a:pt x="2059" y="2801"/>
                    <a:pt x="2042" y="2758"/>
                  </a:cubicBezTo>
                  <a:cubicBezTo>
                    <a:pt x="2012" y="2669"/>
                    <a:pt x="1987" y="2555"/>
                    <a:pt x="1974" y="2419"/>
                  </a:cubicBezTo>
                  <a:cubicBezTo>
                    <a:pt x="1961" y="2287"/>
                    <a:pt x="1970" y="2134"/>
                    <a:pt x="2004" y="1982"/>
                  </a:cubicBezTo>
                  <a:cubicBezTo>
                    <a:pt x="2033" y="1825"/>
                    <a:pt x="2093" y="1668"/>
                    <a:pt x="2182" y="1527"/>
                  </a:cubicBezTo>
                  <a:cubicBezTo>
                    <a:pt x="2267" y="1383"/>
                    <a:pt x="2381" y="1264"/>
                    <a:pt x="2504" y="1167"/>
                  </a:cubicBezTo>
                  <a:cubicBezTo>
                    <a:pt x="2628" y="1069"/>
                    <a:pt x="2763" y="1001"/>
                    <a:pt x="2891" y="950"/>
                  </a:cubicBezTo>
                  <a:cubicBezTo>
                    <a:pt x="3141" y="857"/>
                    <a:pt x="3349" y="853"/>
                    <a:pt x="3417" y="848"/>
                  </a:cubicBezTo>
                  <a:cubicBezTo>
                    <a:pt x="3459" y="844"/>
                    <a:pt x="3489" y="844"/>
                    <a:pt x="3506" y="840"/>
                  </a:cubicBezTo>
                  <a:cubicBezTo>
                    <a:pt x="3506" y="844"/>
                    <a:pt x="3506" y="844"/>
                    <a:pt x="3506" y="844"/>
                  </a:cubicBezTo>
                  <a:cubicBezTo>
                    <a:pt x="3498" y="882"/>
                    <a:pt x="3493" y="916"/>
                    <a:pt x="3489" y="933"/>
                  </a:cubicBezTo>
                  <a:cubicBezTo>
                    <a:pt x="3481" y="1061"/>
                    <a:pt x="3489" y="1078"/>
                    <a:pt x="3502" y="1078"/>
                  </a:cubicBezTo>
                  <a:cubicBezTo>
                    <a:pt x="3510" y="1078"/>
                    <a:pt x="3515" y="1065"/>
                    <a:pt x="3544" y="942"/>
                  </a:cubicBezTo>
                  <a:cubicBezTo>
                    <a:pt x="3549" y="925"/>
                    <a:pt x="3557" y="895"/>
                    <a:pt x="3566" y="857"/>
                  </a:cubicBezTo>
                  <a:cubicBezTo>
                    <a:pt x="3570" y="840"/>
                    <a:pt x="3578" y="819"/>
                    <a:pt x="3587" y="797"/>
                  </a:cubicBezTo>
                  <a:cubicBezTo>
                    <a:pt x="3591" y="776"/>
                    <a:pt x="3600" y="755"/>
                    <a:pt x="3612" y="730"/>
                  </a:cubicBezTo>
                  <a:cubicBezTo>
                    <a:pt x="3655" y="636"/>
                    <a:pt x="3727" y="522"/>
                    <a:pt x="3837" y="420"/>
                  </a:cubicBezTo>
                  <a:cubicBezTo>
                    <a:pt x="3948" y="314"/>
                    <a:pt x="4092" y="224"/>
                    <a:pt x="4262" y="161"/>
                  </a:cubicBezTo>
                  <a:cubicBezTo>
                    <a:pt x="4347" y="127"/>
                    <a:pt x="4436" y="101"/>
                    <a:pt x="4525" y="89"/>
                  </a:cubicBezTo>
                  <a:cubicBezTo>
                    <a:pt x="4562" y="83"/>
                    <a:pt x="4601" y="81"/>
                    <a:pt x="4640" y="81"/>
                  </a:cubicBezTo>
                  <a:close/>
                  <a:moveTo>
                    <a:pt x="4637" y="0"/>
                  </a:moveTo>
                  <a:cubicBezTo>
                    <a:pt x="4595" y="0"/>
                    <a:pt x="4553" y="3"/>
                    <a:pt x="4512" y="8"/>
                  </a:cubicBezTo>
                  <a:cubicBezTo>
                    <a:pt x="4410" y="25"/>
                    <a:pt x="4321" y="50"/>
                    <a:pt x="4232" y="84"/>
                  </a:cubicBezTo>
                  <a:cubicBezTo>
                    <a:pt x="4054" y="152"/>
                    <a:pt x="3901" y="254"/>
                    <a:pt x="3786" y="369"/>
                  </a:cubicBezTo>
                  <a:cubicBezTo>
                    <a:pt x="3667" y="479"/>
                    <a:pt x="3595" y="602"/>
                    <a:pt x="3553" y="708"/>
                  </a:cubicBezTo>
                  <a:cubicBezTo>
                    <a:pt x="3540" y="734"/>
                    <a:pt x="3532" y="759"/>
                    <a:pt x="3527" y="780"/>
                  </a:cubicBezTo>
                  <a:lnTo>
                    <a:pt x="3519" y="810"/>
                  </a:lnTo>
                  <a:cubicBezTo>
                    <a:pt x="3498" y="806"/>
                    <a:pt x="3468" y="802"/>
                    <a:pt x="3417" y="797"/>
                  </a:cubicBezTo>
                  <a:cubicBezTo>
                    <a:pt x="3400" y="795"/>
                    <a:pt x="3376" y="794"/>
                    <a:pt x="3344" y="794"/>
                  </a:cubicBezTo>
                  <a:cubicBezTo>
                    <a:pt x="3240" y="794"/>
                    <a:pt x="3063" y="811"/>
                    <a:pt x="2861" y="882"/>
                  </a:cubicBezTo>
                  <a:cubicBezTo>
                    <a:pt x="2729" y="929"/>
                    <a:pt x="2585" y="1001"/>
                    <a:pt x="2454" y="1103"/>
                  </a:cubicBezTo>
                  <a:cubicBezTo>
                    <a:pt x="2386" y="1154"/>
                    <a:pt x="2326" y="1213"/>
                    <a:pt x="2267" y="1277"/>
                  </a:cubicBezTo>
                  <a:cubicBezTo>
                    <a:pt x="2207" y="1341"/>
                    <a:pt x="2152" y="1413"/>
                    <a:pt x="2110" y="1485"/>
                  </a:cubicBezTo>
                  <a:cubicBezTo>
                    <a:pt x="2016" y="1638"/>
                    <a:pt x="1957" y="1803"/>
                    <a:pt x="1923" y="1965"/>
                  </a:cubicBezTo>
                  <a:cubicBezTo>
                    <a:pt x="1889" y="2130"/>
                    <a:pt x="1885" y="2291"/>
                    <a:pt x="1902" y="2427"/>
                  </a:cubicBezTo>
                  <a:cubicBezTo>
                    <a:pt x="1914" y="2567"/>
                    <a:pt x="1948" y="2690"/>
                    <a:pt x="1978" y="2780"/>
                  </a:cubicBezTo>
                  <a:cubicBezTo>
                    <a:pt x="2012" y="2873"/>
                    <a:pt x="2050" y="2937"/>
                    <a:pt x="2067" y="2966"/>
                  </a:cubicBezTo>
                  <a:cubicBezTo>
                    <a:pt x="2076" y="2979"/>
                    <a:pt x="2080" y="2988"/>
                    <a:pt x="2084" y="2996"/>
                  </a:cubicBezTo>
                  <a:cubicBezTo>
                    <a:pt x="1982" y="3030"/>
                    <a:pt x="1876" y="3072"/>
                    <a:pt x="1779" y="3128"/>
                  </a:cubicBezTo>
                  <a:cubicBezTo>
                    <a:pt x="1545" y="3259"/>
                    <a:pt x="1346" y="3454"/>
                    <a:pt x="1223" y="3633"/>
                  </a:cubicBezTo>
                  <a:cubicBezTo>
                    <a:pt x="1100" y="3811"/>
                    <a:pt x="1057" y="3981"/>
                    <a:pt x="1053" y="4036"/>
                  </a:cubicBezTo>
                  <a:cubicBezTo>
                    <a:pt x="1049" y="4074"/>
                    <a:pt x="1049" y="4100"/>
                    <a:pt x="1049" y="4112"/>
                  </a:cubicBezTo>
                  <a:cubicBezTo>
                    <a:pt x="1015" y="4117"/>
                    <a:pt x="972" y="4125"/>
                    <a:pt x="926" y="4134"/>
                  </a:cubicBezTo>
                  <a:cubicBezTo>
                    <a:pt x="866" y="4151"/>
                    <a:pt x="798" y="4176"/>
                    <a:pt x="726" y="4206"/>
                  </a:cubicBezTo>
                  <a:cubicBezTo>
                    <a:pt x="654" y="4240"/>
                    <a:pt x="577" y="4282"/>
                    <a:pt x="505" y="4337"/>
                  </a:cubicBezTo>
                  <a:cubicBezTo>
                    <a:pt x="433" y="4392"/>
                    <a:pt x="361" y="4460"/>
                    <a:pt x="297" y="4541"/>
                  </a:cubicBezTo>
                  <a:cubicBezTo>
                    <a:pt x="229" y="4622"/>
                    <a:pt x="179" y="4715"/>
                    <a:pt x="136" y="4813"/>
                  </a:cubicBezTo>
                  <a:cubicBezTo>
                    <a:pt x="47" y="5008"/>
                    <a:pt x="0" y="5237"/>
                    <a:pt x="4" y="5466"/>
                  </a:cubicBezTo>
                  <a:cubicBezTo>
                    <a:pt x="4" y="5691"/>
                    <a:pt x="64" y="5920"/>
                    <a:pt x="157" y="6116"/>
                  </a:cubicBezTo>
                  <a:cubicBezTo>
                    <a:pt x="255" y="6311"/>
                    <a:pt x="382" y="6472"/>
                    <a:pt x="531" y="6587"/>
                  </a:cubicBezTo>
                  <a:cubicBezTo>
                    <a:pt x="607" y="6646"/>
                    <a:pt x="688" y="6680"/>
                    <a:pt x="764" y="6706"/>
                  </a:cubicBezTo>
                  <a:cubicBezTo>
                    <a:pt x="841" y="6727"/>
                    <a:pt x="913" y="6744"/>
                    <a:pt x="972" y="6748"/>
                  </a:cubicBezTo>
                  <a:cubicBezTo>
                    <a:pt x="1057" y="6759"/>
                    <a:pt x="1127" y="6763"/>
                    <a:pt x="1178" y="6763"/>
                  </a:cubicBezTo>
                  <a:cubicBezTo>
                    <a:pt x="1203" y="6763"/>
                    <a:pt x="1224" y="6762"/>
                    <a:pt x="1240" y="6761"/>
                  </a:cubicBezTo>
                  <a:cubicBezTo>
                    <a:pt x="1329" y="6757"/>
                    <a:pt x="1392" y="6740"/>
                    <a:pt x="1435" y="6723"/>
                  </a:cubicBezTo>
                  <a:cubicBezTo>
                    <a:pt x="1448" y="6727"/>
                    <a:pt x="1465" y="6727"/>
                    <a:pt x="1494" y="6727"/>
                  </a:cubicBezTo>
                  <a:cubicBezTo>
                    <a:pt x="1562" y="6731"/>
                    <a:pt x="1694" y="6731"/>
                    <a:pt x="1931" y="6731"/>
                  </a:cubicBezTo>
                  <a:cubicBezTo>
                    <a:pt x="2547" y="6727"/>
                    <a:pt x="5416" y="6680"/>
                    <a:pt x="8281" y="6659"/>
                  </a:cubicBezTo>
                  <a:cubicBezTo>
                    <a:pt x="11150" y="6638"/>
                    <a:pt x="14020" y="6646"/>
                    <a:pt x="14635" y="6638"/>
                  </a:cubicBezTo>
                  <a:cubicBezTo>
                    <a:pt x="14894" y="6633"/>
                    <a:pt x="15051" y="6629"/>
                    <a:pt x="15136" y="6625"/>
                  </a:cubicBezTo>
                  <a:cubicBezTo>
                    <a:pt x="15136" y="6629"/>
                    <a:pt x="15136" y="6633"/>
                    <a:pt x="15136" y="6633"/>
                  </a:cubicBezTo>
                  <a:cubicBezTo>
                    <a:pt x="15127" y="6680"/>
                    <a:pt x="15123" y="6706"/>
                    <a:pt x="15119" y="6718"/>
                  </a:cubicBezTo>
                  <a:cubicBezTo>
                    <a:pt x="15119" y="6735"/>
                    <a:pt x="15123" y="6744"/>
                    <a:pt x="15127" y="6744"/>
                  </a:cubicBezTo>
                  <a:cubicBezTo>
                    <a:pt x="15128" y="6745"/>
                    <a:pt x="15129" y="6745"/>
                    <a:pt x="15131" y="6745"/>
                  </a:cubicBezTo>
                  <a:cubicBezTo>
                    <a:pt x="15134" y="6745"/>
                    <a:pt x="15138" y="6741"/>
                    <a:pt x="15144" y="6731"/>
                  </a:cubicBezTo>
                  <a:cubicBezTo>
                    <a:pt x="15157" y="6718"/>
                    <a:pt x="15170" y="6693"/>
                    <a:pt x="15187" y="6646"/>
                  </a:cubicBezTo>
                  <a:cubicBezTo>
                    <a:pt x="15191" y="6638"/>
                    <a:pt x="15191" y="6629"/>
                    <a:pt x="15195" y="6621"/>
                  </a:cubicBezTo>
                  <a:cubicBezTo>
                    <a:pt x="15216" y="6621"/>
                    <a:pt x="15225" y="6617"/>
                    <a:pt x="15225" y="6612"/>
                  </a:cubicBezTo>
                  <a:cubicBezTo>
                    <a:pt x="15225" y="6612"/>
                    <a:pt x="15216" y="6612"/>
                    <a:pt x="15199" y="6608"/>
                  </a:cubicBezTo>
                  <a:cubicBezTo>
                    <a:pt x="15208" y="6574"/>
                    <a:pt x="15216" y="6527"/>
                    <a:pt x="15221" y="6468"/>
                  </a:cubicBezTo>
                  <a:cubicBezTo>
                    <a:pt x="15225" y="6383"/>
                    <a:pt x="15216" y="6273"/>
                    <a:pt x="15178" y="6154"/>
                  </a:cubicBezTo>
                  <a:cubicBezTo>
                    <a:pt x="15140" y="6035"/>
                    <a:pt x="15072" y="5908"/>
                    <a:pt x="14970" y="5806"/>
                  </a:cubicBezTo>
                  <a:cubicBezTo>
                    <a:pt x="14868" y="5695"/>
                    <a:pt x="14741" y="5611"/>
                    <a:pt x="14597" y="5551"/>
                  </a:cubicBezTo>
                  <a:cubicBezTo>
                    <a:pt x="14457" y="5492"/>
                    <a:pt x="14304" y="5462"/>
                    <a:pt x="14160" y="5458"/>
                  </a:cubicBezTo>
                  <a:lnTo>
                    <a:pt x="14134" y="5458"/>
                  </a:lnTo>
                  <a:cubicBezTo>
                    <a:pt x="14130" y="5454"/>
                    <a:pt x="14130" y="5454"/>
                    <a:pt x="14130" y="5454"/>
                  </a:cubicBezTo>
                  <a:cubicBezTo>
                    <a:pt x="14130" y="5449"/>
                    <a:pt x="14130" y="5445"/>
                    <a:pt x="14126" y="5441"/>
                  </a:cubicBezTo>
                  <a:cubicBezTo>
                    <a:pt x="14121" y="5424"/>
                    <a:pt x="14113" y="5394"/>
                    <a:pt x="14100" y="5360"/>
                  </a:cubicBezTo>
                  <a:cubicBezTo>
                    <a:pt x="14083" y="5330"/>
                    <a:pt x="14066" y="5288"/>
                    <a:pt x="14041" y="5246"/>
                  </a:cubicBezTo>
                  <a:cubicBezTo>
                    <a:pt x="13994" y="5156"/>
                    <a:pt x="13922" y="5055"/>
                    <a:pt x="13824" y="4948"/>
                  </a:cubicBezTo>
                  <a:cubicBezTo>
                    <a:pt x="13727" y="4842"/>
                    <a:pt x="13599" y="4736"/>
                    <a:pt x="13451" y="4651"/>
                  </a:cubicBezTo>
                  <a:cubicBezTo>
                    <a:pt x="13302" y="4571"/>
                    <a:pt x="13128" y="4507"/>
                    <a:pt x="12950" y="4482"/>
                  </a:cubicBezTo>
                  <a:cubicBezTo>
                    <a:pt x="12887" y="4473"/>
                    <a:pt x="12823" y="4468"/>
                    <a:pt x="12760" y="4468"/>
                  </a:cubicBezTo>
                  <a:cubicBezTo>
                    <a:pt x="12644" y="4468"/>
                    <a:pt x="12529" y="4482"/>
                    <a:pt x="12419" y="4507"/>
                  </a:cubicBezTo>
                  <a:cubicBezTo>
                    <a:pt x="12254" y="4545"/>
                    <a:pt x="12101" y="4609"/>
                    <a:pt x="11978" y="4681"/>
                  </a:cubicBezTo>
                  <a:cubicBezTo>
                    <a:pt x="11944" y="4702"/>
                    <a:pt x="11914" y="4724"/>
                    <a:pt x="11885" y="4740"/>
                  </a:cubicBezTo>
                  <a:cubicBezTo>
                    <a:pt x="11876" y="4724"/>
                    <a:pt x="11859" y="4707"/>
                    <a:pt x="11838" y="4677"/>
                  </a:cubicBezTo>
                  <a:cubicBezTo>
                    <a:pt x="11791" y="4617"/>
                    <a:pt x="11643" y="4460"/>
                    <a:pt x="11396" y="4312"/>
                  </a:cubicBezTo>
                  <a:cubicBezTo>
                    <a:pt x="11273" y="4240"/>
                    <a:pt x="11129" y="4167"/>
                    <a:pt x="10964" y="4121"/>
                  </a:cubicBezTo>
                  <a:cubicBezTo>
                    <a:pt x="10802" y="4070"/>
                    <a:pt x="10628" y="4036"/>
                    <a:pt x="10450" y="4032"/>
                  </a:cubicBezTo>
                  <a:cubicBezTo>
                    <a:pt x="10369" y="4032"/>
                    <a:pt x="10284" y="4036"/>
                    <a:pt x="10208" y="4040"/>
                  </a:cubicBezTo>
                  <a:cubicBezTo>
                    <a:pt x="10212" y="4027"/>
                    <a:pt x="10217" y="3993"/>
                    <a:pt x="10221" y="3926"/>
                  </a:cubicBezTo>
                  <a:cubicBezTo>
                    <a:pt x="10225" y="3853"/>
                    <a:pt x="10234" y="3641"/>
                    <a:pt x="10166" y="3365"/>
                  </a:cubicBezTo>
                  <a:cubicBezTo>
                    <a:pt x="10132" y="3229"/>
                    <a:pt x="10072" y="3077"/>
                    <a:pt x="9979" y="2941"/>
                  </a:cubicBezTo>
                  <a:cubicBezTo>
                    <a:pt x="9881" y="2797"/>
                    <a:pt x="9754" y="2678"/>
                    <a:pt x="9610" y="2576"/>
                  </a:cubicBezTo>
                  <a:cubicBezTo>
                    <a:pt x="9470" y="2470"/>
                    <a:pt x="9312" y="2389"/>
                    <a:pt x="9155" y="2334"/>
                  </a:cubicBezTo>
                  <a:cubicBezTo>
                    <a:pt x="8998" y="2279"/>
                    <a:pt x="8837" y="2249"/>
                    <a:pt x="8697" y="2245"/>
                  </a:cubicBezTo>
                  <a:cubicBezTo>
                    <a:pt x="8674" y="2244"/>
                    <a:pt x="8652" y="2243"/>
                    <a:pt x="8630" y="2243"/>
                  </a:cubicBezTo>
                  <a:cubicBezTo>
                    <a:pt x="8380" y="2243"/>
                    <a:pt x="8199" y="2307"/>
                    <a:pt x="8137" y="2334"/>
                  </a:cubicBezTo>
                  <a:cubicBezTo>
                    <a:pt x="8120" y="2338"/>
                    <a:pt x="8103" y="2347"/>
                    <a:pt x="8090" y="2355"/>
                  </a:cubicBezTo>
                  <a:cubicBezTo>
                    <a:pt x="8094" y="2228"/>
                    <a:pt x="8086" y="2096"/>
                    <a:pt x="8052" y="1965"/>
                  </a:cubicBezTo>
                  <a:cubicBezTo>
                    <a:pt x="7992" y="1723"/>
                    <a:pt x="7865" y="1494"/>
                    <a:pt x="7683" y="1307"/>
                  </a:cubicBezTo>
                  <a:cubicBezTo>
                    <a:pt x="7504" y="1120"/>
                    <a:pt x="7275" y="984"/>
                    <a:pt x="7037" y="921"/>
                  </a:cubicBezTo>
                  <a:cubicBezTo>
                    <a:pt x="6931" y="894"/>
                    <a:pt x="6824" y="877"/>
                    <a:pt x="6720" y="877"/>
                  </a:cubicBezTo>
                  <a:cubicBezTo>
                    <a:pt x="6709" y="877"/>
                    <a:pt x="6697" y="878"/>
                    <a:pt x="6685" y="878"/>
                  </a:cubicBezTo>
                  <a:cubicBezTo>
                    <a:pt x="6571" y="878"/>
                    <a:pt x="6460" y="895"/>
                    <a:pt x="6358" y="921"/>
                  </a:cubicBezTo>
                  <a:cubicBezTo>
                    <a:pt x="6159" y="976"/>
                    <a:pt x="5998" y="1065"/>
                    <a:pt x="5883" y="1150"/>
                  </a:cubicBezTo>
                  <a:cubicBezTo>
                    <a:pt x="5764" y="1235"/>
                    <a:pt x="5696" y="1315"/>
                    <a:pt x="5662" y="1358"/>
                  </a:cubicBezTo>
                  <a:cubicBezTo>
                    <a:pt x="5628" y="1404"/>
                    <a:pt x="5607" y="1438"/>
                    <a:pt x="5594" y="1464"/>
                  </a:cubicBezTo>
                  <a:cubicBezTo>
                    <a:pt x="5590" y="1460"/>
                    <a:pt x="5590" y="1460"/>
                    <a:pt x="5590" y="1460"/>
                  </a:cubicBezTo>
                  <a:cubicBezTo>
                    <a:pt x="5590" y="1460"/>
                    <a:pt x="5594" y="1451"/>
                    <a:pt x="5603" y="1443"/>
                  </a:cubicBezTo>
                  <a:cubicBezTo>
                    <a:pt x="5607" y="1434"/>
                    <a:pt x="5616" y="1421"/>
                    <a:pt x="5624" y="1404"/>
                  </a:cubicBezTo>
                  <a:cubicBezTo>
                    <a:pt x="5633" y="1387"/>
                    <a:pt x="5641" y="1362"/>
                    <a:pt x="5654" y="1332"/>
                  </a:cubicBezTo>
                  <a:cubicBezTo>
                    <a:pt x="5667" y="1290"/>
                    <a:pt x="5688" y="1213"/>
                    <a:pt x="5696" y="1099"/>
                  </a:cubicBezTo>
                  <a:cubicBezTo>
                    <a:pt x="5700" y="1044"/>
                    <a:pt x="5696" y="980"/>
                    <a:pt x="5692" y="912"/>
                  </a:cubicBezTo>
                  <a:cubicBezTo>
                    <a:pt x="5684" y="844"/>
                    <a:pt x="5667" y="768"/>
                    <a:pt x="5641" y="691"/>
                  </a:cubicBezTo>
                  <a:cubicBezTo>
                    <a:pt x="5590" y="539"/>
                    <a:pt x="5493" y="381"/>
                    <a:pt x="5344" y="254"/>
                  </a:cubicBezTo>
                  <a:cubicBezTo>
                    <a:pt x="5200" y="131"/>
                    <a:pt x="5013" y="42"/>
                    <a:pt x="4813" y="12"/>
                  </a:cubicBezTo>
                  <a:cubicBezTo>
                    <a:pt x="4754" y="5"/>
                    <a:pt x="4695" y="0"/>
                    <a:pt x="463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2"/>
            <p:cNvSpPr/>
            <p:nvPr/>
          </p:nvSpPr>
          <p:spPr>
            <a:xfrm>
              <a:off x="-443880" y="4444431"/>
              <a:ext cx="3422216" cy="1505021"/>
            </a:xfrm>
            <a:custGeom>
              <a:avLst/>
              <a:gdLst/>
              <a:ahLst/>
              <a:cxnLst/>
              <a:rect l="l" t="t" r="r" b="b"/>
              <a:pathLst>
                <a:path w="15078" h="6631" extrusionOk="0">
                  <a:moveTo>
                    <a:pt x="4587" y="2809"/>
                  </a:moveTo>
                  <a:cubicBezTo>
                    <a:pt x="4598" y="2809"/>
                    <a:pt x="4608" y="2809"/>
                    <a:pt x="4619" y="2810"/>
                  </a:cubicBezTo>
                  <a:cubicBezTo>
                    <a:pt x="4776" y="2814"/>
                    <a:pt x="4929" y="2874"/>
                    <a:pt x="5035" y="2942"/>
                  </a:cubicBezTo>
                  <a:cubicBezTo>
                    <a:pt x="5141" y="3014"/>
                    <a:pt x="5200" y="3090"/>
                    <a:pt x="5217" y="3116"/>
                  </a:cubicBezTo>
                  <a:cubicBezTo>
                    <a:pt x="5243" y="3162"/>
                    <a:pt x="5243" y="3171"/>
                    <a:pt x="5234" y="3175"/>
                  </a:cubicBezTo>
                  <a:cubicBezTo>
                    <a:pt x="5232" y="3177"/>
                    <a:pt x="5229" y="3179"/>
                    <a:pt x="5225" y="3179"/>
                  </a:cubicBezTo>
                  <a:cubicBezTo>
                    <a:pt x="5217" y="3179"/>
                    <a:pt x="5203" y="3171"/>
                    <a:pt x="5179" y="3149"/>
                  </a:cubicBezTo>
                  <a:cubicBezTo>
                    <a:pt x="5154" y="3133"/>
                    <a:pt x="5094" y="3065"/>
                    <a:pt x="4997" y="3005"/>
                  </a:cubicBezTo>
                  <a:cubicBezTo>
                    <a:pt x="4899" y="2946"/>
                    <a:pt x="4759" y="2895"/>
                    <a:pt x="4619" y="2891"/>
                  </a:cubicBezTo>
                  <a:cubicBezTo>
                    <a:pt x="4611" y="2890"/>
                    <a:pt x="4604" y="2890"/>
                    <a:pt x="4597" y="2890"/>
                  </a:cubicBezTo>
                  <a:cubicBezTo>
                    <a:pt x="4460" y="2890"/>
                    <a:pt x="4329" y="2927"/>
                    <a:pt x="4233" y="2980"/>
                  </a:cubicBezTo>
                  <a:cubicBezTo>
                    <a:pt x="4126" y="3035"/>
                    <a:pt x="4063" y="3094"/>
                    <a:pt x="4037" y="3111"/>
                  </a:cubicBezTo>
                  <a:cubicBezTo>
                    <a:pt x="4012" y="3134"/>
                    <a:pt x="4000" y="3140"/>
                    <a:pt x="3993" y="3140"/>
                  </a:cubicBezTo>
                  <a:cubicBezTo>
                    <a:pt x="3990" y="3140"/>
                    <a:pt x="3988" y="3138"/>
                    <a:pt x="3986" y="3137"/>
                  </a:cubicBezTo>
                  <a:cubicBezTo>
                    <a:pt x="3978" y="3128"/>
                    <a:pt x="3974" y="3120"/>
                    <a:pt x="3999" y="3077"/>
                  </a:cubicBezTo>
                  <a:cubicBezTo>
                    <a:pt x="4016" y="3052"/>
                    <a:pt x="4084" y="2980"/>
                    <a:pt x="4194" y="2916"/>
                  </a:cubicBezTo>
                  <a:cubicBezTo>
                    <a:pt x="4250" y="2882"/>
                    <a:pt x="4313" y="2857"/>
                    <a:pt x="4385" y="2835"/>
                  </a:cubicBezTo>
                  <a:cubicBezTo>
                    <a:pt x="4452" y="2821"/>
                    <a:pt x="4518" y="2809"/>
                    <a:pt x="4587" y="2809"/>
                  </a:cubicBezTo>
                  <a:close/>
                  <a:moveTo>
                    <a:pt x="5089" y="4209"/>
                  </a:moveTo>
                  <a:cubicBezTo>
                    <a:pt x="5197" y="4209"/>
                    <a:pt x="5307" y="4216"/>
                    <a:pt x="5417" y="4236"/>
                  </a:cubicBezTo>
                  <a:cubicBezTo>
                    <a:pt x="5557" y="4262"/>
                    <a:pt x="5693" y="4304"/>
                    <a:pt x="5816" y="4355"/>
                  </a:cubicBezTo>
                  <a:cubicBezTo>
                    <a:pt x="5943" y="4406"/>
                    <a:pt x="6053" y="4465"/>
                    <a:pt x="6147" y="4529"/>
                  </a:cubicBezTo>
                  <a:cubicBezTo>
                    <a:pt x="6338" y="4656"/>
                    <a:pt x="6452" y="4779"/>
                    <a:pt x="6491" y="4826"/>
                  </a:cubicBezTo>
                  <a:cubicBezTo>
                    <a:pt x="6503" y="4839"/>
                    <a:pt x="6512" y="4851"/>
                    <a:pt x="6516" y="4860"/>
                  </a:cubicBezTo>
                  <a:cubicBezTo>
                    <a:pt x="6542" y="4860"/>
                    <a:pt x="6569" y="4858"/>
                    <a:pt x="6596" y="4858"/>
                  </a:cubicBezTo>
                  <a:cubicBezTo>
                    <a:pt x="6609" y="4858"/>
                    <a:pt x="6622" y="4859"/>
                    <a:pt x="6635" y="4860"/>
                  </a:cubicBezTo>
                  <a:cubicBezTo>
                    <a:pt x="6813" y="4860"/>
                    <a:pt x="6987" y="4894"/>
                    <a:pt x="7123" y="4936"/>
                  </a:cubicBezTo>
                  <a:cubicBezTo>
                    <a:pt x="7255" y="4983"/>
                    <a:pt x="7352" y="5030"/>
                    <a:pt x="7382" y="5055"/>
                  </a:cubicBezTo>
                  <a:cubicBezTo>
                    <a:pt x="7433" y="5085"/>
                    <a:pt x="7433" y="5098"/>
                    <a:pt x="7429" y="5106"/>
                  </a:cubicBezTo>
                  <a:cubicBezTo>
                    <a:pt x="7426" y="5110"/>
                    <a:pt x="7422" y="5114"/>
                    <a:pt x="7412" y="5114"/>
                  </a:cubicBezTo>
                  <a:cubicBezTo>
                    <a:pt x="7402" y="5114"/>
                    <a:pt x="7386" y="5110"/>
                    <a:pt x="7361" y="5102"/>
                  </a:cubicBezTo>
                  <a:cubicBezTo>
                    <a:pt x="7327" y="5089"/>
                    <a:pt x="7229" y="5047"/>
                    <a:pt x="7102" y="5009"/>
                  </a:cubicBezTo>
                  <a:cubicBezTo>
                    <a:pt x="6970" y="4970"/>
                    <a:pt x="6805" y="4945"/>
                    <a:pt x="6635" y="4941"/>
                  </a:cubicBezTo>
                  <a:cubicBezTo>
                    <a:pt x="6622" y="4940"/>
                    <a:pt x="6610" y="4940"/>
                    <a:pt x="6598" y="4940"/>
                  </a:cubicBezTo>
                  <a:cubicBezTo>
                    <a:pt x="6440" y="4940"/>
                    <a:pt x="6286" y="4964"/>
                    <a:pt x="6164" y="4996"/>
                  </a:cubicBezTo>
                  <a:cubicBezTo>
                    <a:pt x="6130" y="5000"/>
                    <a:pt x="6100" y="5013"/>
                    <a:pt x="6075" y="5021"/>
                  </a:cubicBezTo>
                  <a:cubicBezTo>
                    <a:pt x="6045" y="5030"/>
                    <a:pt x="6019" y="5038"/>
                    <a:pt x="5998" y="5047"/>
                  </a:cubicBezTo>
                  <a:cubicBezTo>
                    <a:pt x="5973" y="5051"/>
                    <a:pt x="5956" y="5059"/>
                    <a:pt x="5939" y="5064"/>
                  </a:cubicBezTo>
                  <a:cubicBezTo>
                    <a:pt x="5922" y="5072"/>
                    <a:pt x="5909" y="5076"/>
                    <a:pt x="5901" y="5081"/>
                  </a:cubicBezTo>
                  <a:cubicBezTo>
                    <a:pt x="5875" y="5089"/>
                    <a:pt x="5860" y="5092"/>
                    <a:pt x="5851" y="5092"/>
                  </a:cubicBezTo>
                  <a:cubicBezTo>
                    <a:pt x="5842" y="5092"/>
                    <a:pt x="5839" y="5089"/>
                    <a:pt x="5837" y="5085"/>
                  </a:cubicBezTo>
                  <a:cubicBezTo>
                    <a:pt x="5833" y="5072"/>
                    <a:pt x="5833" y="5064"/>
                    <a:pt x="5879" y="5034"/>
                  </a:cubicBezTo>
                  <a:cubicBezTo>
                    <a:pt x="5896" y="5021"/>
                    <a:pt x="5926" y="5004"/>
                    <a:pt x="5973" y="4983"/>
                  </a:cubicBezTo>
                  <a:cubicBezTo>
                    <a:pt x="5994" y="4975"/>
                    <a:pt x="6019" y="4962"/>
                    <a:pt x="6049" y="4953"/>
                  </a:cubicBezTo>
                  <a:cubicBezTo>
                    <a:pt x="6079" y="4945"/>
                    <a:pt x="6109" y="4932"/>
                    <a:pt x="6143" y="4924"/>
                  </a:cubicBezTo>
                  <a:cubicBezTo>
                    <a:pt x="6236" y="4898"/>
                    <a:pt x="6342" y="4877"/>
                    <a:pt x="6457" y="4864"/>
                  </a:cubicBezTo>
                  <a:cubicBezTo>
                    <a:pt x="6410" y="4826"/>
                    <a:pt x="6291" y="4711"/>
                    <a:pt x="6109" y="4593"/>
                  </a:cubicBezTo>
                  <a:cubicBezTo>
                    <a:pt x="6015" y="4533"/>
                    <a:pt x="5909" y="4478"/>
                    <a:pt x="5790" y="4427"/>
                  </a:cubicBezTo>
                  <a:cubicBezTo>
                    <a:pt x="5671" y="4380"/>
                    <a:pt x="5540" y="4342"/>
                    <a:pt x="5408" y="4317"/>
                  </a:cubicBezTo>
                  <a:cubicBezTo>
                    <a:pt x="5295" y="4299"/>
                    <a:pt x="5182" y="4290"/>
                    <a:pt x="5074" y="4290"/>
                  </a:cubicBezTo>
                  <a:cubicBezTo>
                    <a:pt x="5052" y="4290"/>
                    <a:pt x="5031" y="4291"/>
                    <a:pt x="5009" y="4291"/>
                  </a:cubicBezTo>
                  <a:cubicBezTo>
                    <a:pt x="4878" y="4295"/>
                    <a:pt x="4759" y="4312"/>
                    <a:pt x="4653" y="4338"/>
                  </a:cubicBezTo>
                  <a:cubicBezTo>
                    <a:pt x="4436" y="4385"/>
                    <a:pt x="4288" y="4453"/>
                    <a:pt x="4233" y="4478"/>
                  </a:cubicBezTo>
                  <a:lnTo>
                    <a:pt x="4224" y="4478"/>
                  </a:lnTo>
                  <a:cubicBezTo>
                    <a:pt x="4241" y="4486"/>
                    <a:pt x="4254" y="4495"/>
                    <a:pt x="4267" y="4503"/>
                  </a:cubicBezTo>
                  <a:cubicBezTo>
                    <a:pt x="4381" y="4571"/>
                    <a:pt x="4445" y="4652"/>
                    <a:pt x="4462" y="4686"/>
                  </a:cubicBezTo>
                  <a:cubicBezTo>
                    <a:pt x="4491" y="4733"/>
                    <a:pt x="4487" y="4745"/>
                    <a:pt x="4479" y="4750"/>
                  </a:cubicBezTo>
                  <a:cubicBezTo>
                    <a:pt x="4477" y="4750"/>
                    <a:pt x="4475" y="4751"/>
                    <a:pt x="4473" y="4751"/>
                  </a:cubicBezTo>
                  <a:cubicBezTo>
                    <a:pt x="4464" y="4751"/>
                    <a:pt x="4451" y="4743"/>
                    <a:pt x="4424" y="4716"/>
                  </a:cubicBezTo>
                  <a:cubicBezTo>
                    <a:pt x="4398" y="4694"/>
                    <a:pt x="4334" y="4627"/>
                    <a:pt x="4228" y="4567"/>
                  </a:cubicBezTo>
                  <a:cubicBezTo>
                    <a:pt x="4122" y="4503"/>
                    <a:pt x="3974" y="4461"/>
                    <a:pt x="3821" y="4461"/>
                  </a:cubicBezTo>
                  <a:cubicBezTo>
                    <a:pt x="3813" y="4461"/>
                    <a:pt x="3805" y="4461"/>
                    <a:pt x="3797" y="4461"/>
                  </a:cubicBezTo>
                  <a:cubicBezTo>
                    <a:pt x="3653" y="4461"/>
                    <a:pt x="3509" y="4497"/>
                    <a:pt x="3396" y="4542"/>
                  </a:cubicBezTo>
                  <a:cubicBezTo>
                    <a:pt x="3282" y="4588"/>
                    <a:pt x="3197" y="4635"/>
                    <a:pt x="3167" y="4648"/>
                  </a:cubicBezTo>
                  <a:cubicBezTo>
                    <a:pt x="3141" y="4662"/>
                    <a:pt x="3125" y="4667"/>
                    <a:pt x="3116" y="4667"/>
                  </a:cubicBezTo>
                  <a:cubicBezTo>
                    <a:pt x="3109" y="4667"/>
                    <a:pt x="3105" y="4664"/>
                    <a:pt x="3104" y="4660"/>
                  </a:cubicBezTo>
                  <a:cubicBezTo>
                    <a:pt x="3099" y="4652"/>
                    <a:pt x="3099" y="4639"/>
                    <a:pt x="3138" y="4605"/>
                  </a:cubicBezTo>
                  <a:cubicBezTo>
                    <a:pt x="3163" y="4584"/>
                    <a:pt x="3248" y="4525"/>
                    <a:pt x="3367" y="4474"/>
                  </a:cubicBezTo>
                  <a:cubicBezTo>
                    <a:pt x="3490" y="4423"/>
                    <a:pt x="3651" y="4376"/>
                    <a:pt x="3817" y="4376"/>
                  </a:cubicBezTo>
                  <a:cubicBezTo>
                    <a:pt x="3944" y="4376"/>
                    <a:pt x="4071" y="4406"/>
                    <a:pt x="4173" y="4453"/>
                  </a:cubicBezTo>
                  <a:cubicBezTo>
                    <a:pt x="4182" y="4448"/>
                    <a:pt x="4194" y="4440"/>
                    <a:pt x="4207" y="4431"/>
                  </a:cubicBezTo>
                  <a:cubicBezTo>
                    <a:pt x="4258" y="4397"/>
                    <a:pt x="4411" y="4317"/>
                    <a:pt x="4632" y="4266"/>
                  </a:cubicBezTo>
                  <a:cubicBezTo>
                    <a:pt x="4742" y="4236"/>
                    <a:pt x="4869" y="4215"/>
                    <a:pt x="5001" y="4211"/>
                  </a:cubicBezTo>
                  <a:cubicBezTo>
                    <a:pt x="5030" y="4210"/>
                    <a:pt x="5059" y="4209"/>
                    <a:pt x="5089" y="4209"/>
                  </a:cubicBezTo>
                  <a:close/>
                  <a:moveTo>
                    <a:pt x="4560" y="1"/>
                  </a:moveTo>
                  <a:cubicBezTo>
                    <a:pt x="4521" y="1"/>
                    <a:pt x="4482" y="3"/>
                    <a:pt x="4445" y="9"/>
                  </a:cubicBezTo>
                  <a:cubicBezTo>
                    <a:pt x="4356" y="21"/>
                    <a:pt x="4267" y="47"/>
                    <a:pt x="4182" y="81"/>
                  </a:cubicBezTo>
                  <a:cubicBezTo>
                    <a:pt x="4012" y="144"/>
                    <a:pt x="3868" y="234"/>
                    <a:pt x="3757" y="340"/>
                  </a:cubicBezTo>
                  <a:cubicBezTo>
                    <a:pt x="3647" y="442"/>
                    <a:pt x="3575" y="556"/>
                    <a:pt x="3532" y="650"/>
                  </a:cubicBezTo>
                  <a:cubicBezTo>
                    <a:pt x="3520" y="675"/>
                    <a:pt x="3511" y="696"/>
                    <a:pt x="3507" y="717"/>
                  </a:cubicBezTo>
                  <a:cubicBezTo>
                    <a:pt x="3498" y="739"/>
                    <a:pt x="3490" y="760"/>
                    <a:pt x="3486" y="777"/>
                  </a:cubicBezTo>
                  <a:cubicBezTo>
                    <a:pt x="3477" y="815"/>
                    <a:pt x="3469" y="845"/>
                    <a:pt x="3464" y="862"/>
                  </a:cubicBezTo>
                  <a:cubicBezTo>
                    <a:pt x="3435" y="985"/>
                    <a:pt x="3430" y="998"/>
                    <a:pt x="3422" y="998"/>
                  </a:cubicBezTo>
                  <a:cubicBezTo>
                    <a:pt x="3409" y="998"/>
                    <a:pt x="3401" y="981"/>
                    <a:pt x="3409" y="853"/>
                  </a:cubicBezTo>
                  <a:cubicBezTo>
                    <a:pt x="3413" y="836"/>
                    <a:pt x="3418" y="802"/>
                    <a:pt x="3426" y="764"/>
                  </a:cubicBezTo>
                  <a:cubicBezTo>
                    <a:pt x="3426" y="764"/>
                    <a:pt x="3426" y="764"/>
                    <a:pt x="3426" y="760"/>
                  </a:cubicBezTo>
                  <a:cubicBezTo>
                    <a:pt x="3409" y="764"/>
                    <a:pt x="3379" y="764"/>
                    <a:pt x="3337" y="768"/>
                  </a:cubicBezTo>
                  <a:cubicBezTo>
                    <a:pt x="3273" y="773"/>
                    <a:pt x="3104" y="777"/>
                    <a:pt x="2887" y="845"/>
                  </a:cubicBezTo>
                  <a:cubicBezTo>
                    <a:pt x="2862" y="853"/>
                    <a:pt x="2836" y="862"/>
                    <a:pt x="2811" y="870"/>
                  </a:cubicBezTo>
                  <a:cubicBezTo>
                    <a:pt x="2683" y="921"/>
                    <a:pt x="2548" y="989"/>
                    <a:pt x="2424" y="1087"/>
                  </a:cubicBezTo>
                  <a:cubicBezTo>
                    <a:pt x="2301" y="1184"/>
                    <a:pt x="2187" y="1303"/>
                    <a:pt x="2102" y="1447"/>
                  </a:cubicBezTo>
                  <a:cubicBezTo>
                    <a:pt x="2013" y="1588"/>
                    <a:pt x="1953" y="1745"/>
                    <a:pt x="1924" y="1902"/>
                  </a:cubicBezTo>
                  <a:cubicBezTo>
                    <a:pt x="1890" y="2054"/>
                    <a:pt x="1881" y="2207"/>
                    <a:pt x="1894" y="2339"/>
                  </a:cubicBezTo>
                  <a:cubicBezTo>
                    <a:pt x="1907" y="2475"/>
                    <a:pt x="1932" y="2589"/>
                    <a:pt x="1962" y="2678"/>
                  </a:cubicBezTo>
                  <a:cubicBezTo>
                    <a:pt x="1979" y="2721"/>
                    <a:pt x="1987" y="2759"/>
                    <a:pt x="2004" y="2793"/>
                  </a:cubicBezTo>
                  <a:cubicBezTo>
                    <a:pt x="2017" y="2823"/>
                    <a:pt x="2025" y="2848"/>
                    <a:pt x="2034" y="2861"/>
                  </a:cubicBezTo>
                  <a:cubicBezTo>
                    <a:pt x="2038" y="2878"/>
                    <a:pt x="2047" y="2891"/>
                    <a:pt x="2051" y="2903"/>
                  </a:cubicBezTo>
                  <a:cubicBezTo>
                    <a:pt x="2183" y="2865"/>
                    <a:pt x="2310" y="2848"/>
                    <a:pt x="2424" y="2844"/>
                  </a:cubicBezTo>
                  <a:cubicBezTo>
                    <a:pt x="2446" y="2843"/>
                    <a:pt x="2466" y="2843"/>
                    <a:pt x="2486" y="2843"/>
                  </a:cubicBezTo>
                  <a:cubicBezTo>
                    <a:pt x="2671" y="2843"/>
                    <a:pt x="2808" y="2875"/>
                    <a:pt x="2857" y="2891"/>
                  </a:cubicBezTo>
                  <a:cubicBezTo>
                    <a:pt x="2942" y="2920"/>
                    <a:pt x="2951" y="2933"/>
                    <a:pt x="2947" y="2942"/>
                  </a:cubicBezTo>
                  <a:cubicBezTo>
                    <a:pt x="2947" y="2946"/>
                    <a:pt x="2941" y="2950"/>
                    <a:pt x="2923" y="2950"/>
                  </a:cubicBezTo>
                  <a:cubicBezTo>
                    <a:pt x="2909" y="2950"/>
                    <a:pt x="2885" y="2947"/>
                    <a:pt x="2849" y="2942"/>
                  </a:cubicBezTo>
                  <a:cubicBezTo>
                    <a:pt x="2815" y="2942"/>
                    <a:pt x="2756" y="2929"/>
                    <a:pt x="2666" y="2920"/>
                  </a:cubicBezTo>
                  <a:cubicBezTo>
                    <a:pt x="2627" y="2918"/>
                    <a:pt x="2584" y="2915"/>
                    <a:pt x="2537" y="2915"/>
                  </a:cubicBezTo>
                  <a:cubicBezTo>
                    <a:pt x="2503" y="2915"/>
                    <a:pt x="2466" y="2917"/>
                    <a:pt x="2429" y="2920"/>
                  </a:cubicBezTo>
                  <a:cubicBezTo>
                    <a:pt x="2221" y="2929"/>
                    <a:pt x="1966" y="2992"/>
                    <a:pt x="1741" y="3120"/>
                  </a:cubicBezTo>
                  <a:cubicBezTo>
                    <a:pt x="1516" y="3243"/>
                    <a:pt x="1325" y="3425"/>
                    <a:pt x="1206" y="3595"/>
                  </a:cubicBezTo>
                  <a:cubicBezTo>
                    <a:pt x="1083" y="3761"/>
                    <a:pt x="1037" y="3913"/>
                    <a:pt x="1024" y="3964"/>
                  </a:cubicBezTo>
                  <a:cubicBezTo>
                    <a:pt x="1015" y="3998"/>
                    <a:pt x="1007" y="4015"/>
                    <a:pt x="1003" y="4032"/>
                  </a:cubicBezTo>
                  <a:cubicBezTo>
                    <a:pt x="1028" y="4030"/>
                    <a:pt x="1050" y="4029"/>
                    <a:pt x="1069" y="4029"/>
                  </a:cubicBezTo>
                  <a:cubicBezTo>
                    <a:pt x="1089" y="4029"/>
                    <a:pt x="1104" y="4030"/>
                    <a:pt x="1117" y="4032"/>
                  </a:cubicBezTo>
                  <a:cubicBezTo>
                    <a:pt x="1155" y="4032"/>
                    <a:pt x="1181" y="4041"/>
                    <a:pt x="1202" y="4045"/>
                  </a:cubicBezTo>
                  <a:cubicBezTo>
                    <a:pt x="1228" y="4049"/>
                    <a:pt x="1240" y="4058"/>
                    <a:pt x="1253" y="4062"/>
                  </a:cubicBezTo>
                  <a:cubicBezTo>
                    <a:pt x="1270" y="4071"/>
                    <a:pt x="1274" y="4075"/>
                    <a:pt x="1274" y="4079"/>
                  </a:cubicBezTo>
                  <a:cubicBezTo>
                    <a:pt x="1270" y="4083"/>
                    <a:pt x="1266" y="4087"/>
                    <a:pt x="1245" y="4087"/>
                  </a:cubicBezTo>
                  <a:cubicBezTo>
                    <a:pt x="1232" y="4087"/>
                    <a:pt x="1219" y="4087"/>
                    <a:pt x="1198" y="4083"/>
                  </a:cubicBezTo>
                  <a:lnTo>
                    <a:pt x="1117" y="4083"/>
                  </a:lnTo>
                  <a:cubicBezTo>
                    <a:pt x="1083" y="4083"/>
                    <a:pt x="1024" y="4083"/>
                    <a:pt x="947" y="4100"/>
                  </a:cubicBezTo>
                  <a:lnTo>
                    <a:pt x="909" y="4109"/>
                  </a:lnTo>
                  <a:cubicBezTo>
                    <a:pt x="896" y="4109"/>
                    <a:pt x="879" y="4113"/>
                    <a:pt x="867" y="4117"/>
                  </a:cubicBezTo>
                  <a:cubicBezTo>
                    <a:pt x="807" y="4130"/>
                    <a:pt x="744" y="4160"/>
                    <a:pt x="676" y="4189"/>
                  </a:cubicBezTo>
                  <a:cubicBezTo>
                    <a:pt x="612" y="4223"/>
                    <a:pt x="540" y="4262"/>
                    <a:pt x="472" y="4317"/>
                  </a:cubicBezTo>
                  <a:cubicBezTo>
                    <a:pt x="404" y="4368"/>
                    <a:pt x="336" y="4431"/>
                    <a:pt x="277" y="4503"/>
                  </a:cubicBezTo>
                  <a:cubicBezTo>
                    <a:pt x="222" y="4580"/>
                    <a:pt x="171" y="4669"/>
                    <a:pt x="132" y="4762"/>
                  </a:cubicBezTo>
                  <a:cubicBezTo>
                    <a:pt x="48" y="4949"/>
                    <a:pt x="1" y="5166"/>
                    <a:pt x="5" y="5382"/>
                  </a:cubicBezTo>
                  <a:cubicBezTo>
                    <a:pt x="5" y="5599"/>
                    <a:pt x="60" y="5811"/>
                    <a:pt x="149" y="5997"/>
                  </a:cubicBezTo>
                  <a:cubicBezTo>
                    <a:pt x="239" y="6180"/>
                    <a:pt x="362" y="6337"/>
                    <a:pt x="493" y="6447"/>
                  </a:cubicBezTo>
                  <a:cubicBezTo>
                    <a:pt x="629" y="6549"/>
                    <a:pt x="782" y="6583"/>
                    <a:pt x="901" y="6604"/>
                  </a:cubicBezTo>
                  <a:cubicBezTo>
                    <a:pt x="1020" y="6626"/>
                    <a:pt x="1113" y="6626"/>
                    <a:pt x="1160" y="6630"/>
                  </a:cubicBezTo>
                  <a:cubicBezTo>
                    <a:pt x="1176" y="6630"/>
                    <a:pt x="1191" y="6631"/>
                    <a:pt x="1206" y="6631"/>
                  </a:cubicBezTo>
                  <a:cubicBezTo>
                    <a:pt x="1296" y="6631"/>
                    <a:pt x="1359" y="6621"/>
                    <a:pt x="1385" y="6617"/>
                  </a:cubicBezTo>
                  <a:cubicBezTo>
                    <a:pt x="1389" y="6617"/>
                    <a:pt x="1393" y="6617"/>
                    <a:pt x="1393" y="6621"/>
                  </a:cubicBezTo>
                  <a:cubicBezTo>
                    <a:pt x="1457" y="6613"/>
                    <a:pt x="1588" y="6609"/>
                    <a:pt x="1839" y="6596"/>
                  </a:cubicBezTo>
                  <a:cubicBezTo>
                    <a:pt x="2454" y="6575"/>
                    <a:pt x="5323" y="6515"/>
                    <a:pt x="8193" y="6498"/>
                  </a:cubicBezTo>
                  <a:cubicBezTo>
                    <a:pt x="9177" y="6491"/>
                    <a:pt x="10162" y="6488"/>
                    <a:pt x="11056" y="6488"/>
                  </a:cubicBezTo>
                  <a:cubicBezTo>
                    <a:pt x="12766" y="6488"/>
                    <a:pt x="14142" y="6498"/>
                    <a:pt x="14546" y="6507"/>
                  </a:cubicBezTo>
                  <a:cubicBezTo>
                    <a:pt x="14784" y="6511"/>
                    <a:pt x="14920" y="6515"/>
                    <a:pt x="14996" y="6520"/>
                  </a:cubicBezTo>
                  <a:cubicBezTo>
                    <a:pt x="15018" y="6520"/>
                    <a:pt x="15043" y="6524"/>
                    <a:pt x="15060" y="6524"/>
                  </a:cubicBezTo>
                  <a:cubicBezTo>
                    <a:pt x="15069" y="6490"/>
                    <a:pt x="15073" y="6447"/>
                    <a:pt x="15073" y="6388"/>
                  </a:cubicBezTo>
                  <a:cubicBezTo>
                    <a:pt x="15077" y="6307"/>
                    <a:pt x="15064" y="6205"/>
                    <a:pt x="15026" y="6099"/>
                  </a:cubicBezTo>
                  <a:cubicBezTo>
                    <a:pt x="14992" y="5993"/>
                    <a:pt x="14928" y="5879"/>
                    <a:pt x="14835" y="5781"/>
                  </a:cubicBezTo>
                  <a:cubicBezTo>
                    <a:pt x="14742" y="5683"/>
                    <a:pt x="14623" y="5603"/>
                    <a:pt x="14487" y="5548"/>
                  </a:cubicBezTo>
                  <a:cubicBezTo>
                    <a:pt x="14355" y="5492"/>
                    <a:pt x="14215" y="5463"/>
                    <a:pt x="14080" y="5454"/>
                  </a:cubicBezTo>
                  <a:cubicBezTo>
                    <a:pt x="14065" y="5454"/>
                    <a:pt x="14050" y="5454"/>
                    <a:pt x="14036" y="5454"/>
                  </a:cubicBezTo>
                  <a:cubicBezTo>
                    <a:pt x="13913" y="5454"/>
                    <a:pt x="13800" y="5469"/>
                    <a:pt x="13698" y="5488"/>
                  </a:cubicBezTo>
                  <a:cubicBezTo>
                    <a:pt x="13468" y="5539"/>
                    <a:pt x="13307" y="5620"/>
                    <a:pt x="13248" y="5645"/>
                  </a:cubicBezTo>
                  <a:cubicBezTo>
                    <a:pt x="13187" y="5671"/>
                    <a:pt x="13164" y="5679"/>
                    <a:pt x="13154" y="5679"/>
                  </a:cubicBezTo>
                  <a:cubicBezTo>
                    <a:pt x="13149" y="5679"/>
                    <a:pt x="13147" y="5678"/>
                    <a:pt x="13146" y="5675"/>
                  </a:cubicBezTo>
                  <a:cubicBezTo>
                    <a:pt x="13137" y="5662"/>
                    <a:pt x="13146" y="5649"/>
                    <a:pt x="13222" y="5599"/>
                  </a:cubicBezTo>
                  <a:cubicBezTo>
                    <a:pt x="13277" y="5565"/>
                    <a:pt x="13434" y="5480"/>
                    <a:pt x="13659" y="5420"/>
                  </a:cubicBezTo>
                  <a:cubicBezTo>
                    <a:pt x="13668" y="5420"/>
                    <a:pt x="13672" y="5420"/>
                    <a:pt x="13676" y="5416"/>
                  </a:cubicBezTo>
                  <a:cubicBezTo>
                    <a:pt x="13774" y="5395"/>
                    <a:pt x="13880" y="5378"/>
                    <a:pt x="13999" y="5378"/>
                  </a:cubicBezTo>
                  <a:cubicBezTo>
                    <a:pt x="13995" y="5378"/>
                    <a:pt x="13995" y="5378"/>
                    <a:pt x="13995" y="5374"/>
                  </a:cubicBezTo>
                  <a:cubicBezTo>
                    <a:pt x="13990" y="5361"/>
                    <a:pt x="13978" y="5335"/>
                    <a:pt x="13965" y="5310"/>
                  </a:cubicBezTo>
                  <a:cubicBezTo>
                    <a:pt x="13948" y="5280"/>
                    <a:pt x="13931" y="5242"/>
                    <a:pt x="13906" y="5200"/>
                  </a:cubicBezTo>
                  <a:cubicBezTo>
                    <a:pt x="13859" y="5119"/>
                    <a:pt x="13787" y="5017"/>
                    <a:pt x="13693" y="4919"/>
                  </a:cubicBezTo>
                  <a:cubicBezTo>
                    <a:pt x="13596" y="4822"/>
                    <a:pt x="13477" y="4724"/>
                    <a:pt x="13333" y="4644"/>
                  </a:cubicBezTo>
                  <a:cubicBezTo>
                    <a:pt x="13192" y="4567"/>
                    <a:pt x="13031" y="4508"/>
                    <a:pt x="12861" y="4482"/>
                  </a:cubicBezTo>
                  <a:cubicBezTo>
                    <a:pt x="12799" y="4474"/>
                    <a:pt x="12736" y="4471"/>
                    <a:pt x="12674" y="4471"/>
                  </a:cubicBezTo>
                  <a:cubicBezTo>
                    <a:pt x="12566" y="4471"/>
                    <a:pt x="12460" y="4482"/>
                    <a:pt x="12361" y="4503"/>
                  </a:cubicBezTo>
                  <a:cubicBezTo>
                    <a:pt x="12250" y="4525"/>
                    <a:pt x="12153" y="4563"/>
                    <a:pt x="12059" y="4605"/>
                  </a:cubicBezTo>
                  <a:cubicBezTo>
                    <a:pt x="12017" y="4622"/>
                    <a:pt x="11979" y="4644"/>
                    <a:pt x="11940" y="4665"/>
                  </a:cubicBezTo>
                  <a:cubicBezTo>
                    <a:pt x="11698" y="4805"/>
                    <a:pt x="11558" y="4966"/>
                    <a:pt x="11512" y="5021"/>
                  </a:cubicBezTo>
                  <a:cubicBezTo>
                    <a:pt x="11450" y="5097"/>
                    <a:pt x="11432" y="5111"/>
                    <a:pt x="11423" y="5111"/>
                  </a:cubicBezTo>
                  <a:cubicBezTo>
                    <a:pt x="11421" y="5111"/>
                    <a:pt x="11420" y="5111"/>
                    <a:pt x="11418" y="5110"/>
                  </a:cubicBezTo>
                  <a:cubicBezTo>
                    <a:pt x="11410" y="5106"/>
                    <a:pt x="11410" y="5089"/>
                    <a:pt x="11469" y="4992"/>
                  </a:cubicBezTo>
                  <a:cubicBezTo>
                    <a:pt x="11486" y="4966"/>
                    <a:pt x="11520" y="4919"/>
                    <a:pt x="11571" y="4868"/>
                  </a:cubicBezTo>
                  <a:cubicBezTo>
                    <a:pt x="11622" y="4813"/>
                    <a:pt x="11690" y="4750"/>
                    <a:pt x="11775" y="4686"/>
                  </a:cubicBezTo>
                  <a:cubicBezTo>
                    <a:pt x="11762" y="4673"/>
                    <a:pt x="11745" y="4656"/>
                    <a:pt x="11720" y="4635"/>
                  </a:cubicBezTo>
                  <a:cubicBezTo>
                    <a:pt x="11669" y="4584"/>
                    <a:pt x="11520" y="4436"/>
                    <a:pt x="11278" y="4295"/>
                  </a:cubicBezTo>
                  <a:cubicBezTo>
                    <a:pt x="11159" y="4228"/>
                    <a:pt x="11019" y="4164"/>
                    <a:pt x="10862" y="4117"/>
                  </a:cubicBezTo>
                  <a:cubicBezTo>
                    <a:pt x="10710" y="4071"/>
                    <a:pt x="10540" y="4041"/>
                    <a:pt x="10370" y="4032"/>
                  </a:cubicBezTo>
                  <a:cubicBezTo>
                    <a:pt x="10355" y="4032"/>
                    <a:pt x="10341" y="4032"/>
                    <a:pt x="10326" y="4032"/>
                  </a:cubicBezTo>
                  <a:cubicBezTo>
                    <a:pt x="10167" y="4032"/>
                    <a:pt x="10013" y="4053"/>
                    <a:pt x="9869" y="4087"/>
                  </a:cubicBezTo>
                  <a:cubicBezTo>
                    <a:pt x="9750" y="4113"/>
                    <a:pt x="9640" y="4151"/>
                    <a:pt x="9542" y="4194"/>
                  </a:cubicBezTo>
                  <a:lnTo>
                    <a:pt x="9538" y="4198"/>
                  </a:lnTo>
                  <a:cubicBezTo>
                    <a:pt x="9504" y="4211"/>
                    <a:pt x="9474" y="4228"/>
                    <a:pt x="9440" y="4240"/>
                  </a:cubicBezTo>
                  <a:cubicBezTo>
                    <a:pt x="9390" y="4266"/>
                    <a:pt x="9343" y="4291"/>
                    <a:pt x="9300" y="4321"/>
                  </a:cubicBezTo>
                  <a:cubicBezTo>
                    <a:pt x="9135" y="4419"/>
                    <a:pt x="9024" y="4516"/>
                    <a:pt x="8982" y="4554"/>
                  </a:cubicBezTo>
                  <a:cubicBezTo>
                    <a:pt x="8913" y="4616"/>
                    <a:pt x="8892" y="4628"/>
                    <a:pt x="8882" y="4628"/>
                  </a:cubicBezTo>
                  <a:cubicBezTo>
                    <a:pt x="8879" y="4628"/>
                    <a:pt x="8878" y="4627"/>
                    <a:pt x="8876" y="4627"/>
                  </a:cubicBezTo>
                  <a:cubicBezTo>
                    <a:pt x="8867" y="4618"/>
                    <a:pt x="8872" y="4601"/>
                    <a:pt x="8944" y="4516"/>
                  </a:cubicBezTo>
                  <a:cubicBezTo>
                    <a:pt x="8995" y="4461"/>
                    <a:pt x="9152" y="4308"/>
                    <a:pt x="9406" y="4177"/>
                  </a:cubicBezTo>
                  <a:cubicBezTo>
                    <a:pt x="9487" y="4134"/>
                    <a:pt x="9581" y="4092"/>
                    <a:pt x="9682" y="4058"/>
                  </a:cubicBezTo>
                  <a:cubicBezTo>
                    <a:pt x="9733" y="4041"/>
                    <a:pt x="9788" y="4024"/>
                    <a:pt x="9848" y="4007"/>
                  </a:cubicBezTo>
                  <a:cubicBezTo>
                    <a:pt x="9882" y="4003"/>
                    <a:pt x="9916" y="3994"/>
                    <a:pt x="9950" y="3986"/>
                  </a:cubicBezTo>
                  <a:lnTo>
                    <a:pt x="9971" y="3981"/>
                  </a:lnTo>
                  <a:cubicBezTo>
                    <a:pt x="10018" y="3973"/>
                    <a:pt x="10060" y="3969"/>
                    <a:pt x="10103" y="3964"/>
                  </a:cubicBezTo>
                  <a:cubicBezTo>
                    <a:pt x="10103" y="3960"/>
                    <a:pt x="10103" y="3960"/>
                    <a:pt x="10103" y="3956"/>
                  </a:cubicBezTo>
                  <a:cubicBezTo>
                    <a:pt x="10098" y="3939"/>
                    <a:pt x="10094" y="3909"/>
                    <a:pt x="10090" y="3850"/>
                  </a:cubicBezTo>
                  <a:cubicBezTo>
                    <a:pt x="10081" y="3778"/>
                    <a:pt x="10086" y="3570"/>
                    <a:pt x="10018" y="3307"/>
                  </a:cubicBezTo>
                  <a:cubicBezTo>
                    <a:pt x="9996" y="3243"/>
                    <a:pt x="9975" y="3175"/>
                    <a:pt x="9946" y="3107"/>
                  </a:cubicBezTo>
                  <a:cubicBezTo>
                    <a:pt x="9916" y="3039"/>
                    <a:pt x="9878" y="2971"/>
                    <a:pt x="9835" y="2908"/>
                  </a:cubicBezTo>
                  <a:cubicBezTo>
                    <a:pt x="9746" y="2776"/>
                    <a:pt x="9619" y="2661"/>
                    <a:pt x="9483" y="2564"/>
                  </a:cubicBezTo>
                  <a:cubicBezTo>
                    <a:pt x="9351" y="2462"/>
                    <a:pt x="9199" y="2385"/>
                    <a:pt x="9050" y="2330"/>
                  </a:cubicBezTo>
                  <a:cubicBezTo>
                    <a:pt x="9037" y="2326"/>
                    <a:pt x="9020" y="2322"/>
                    <a:pt x="9008" y="2318"/>
                  </a:cubicBezTo>
                  <a:cubicBezTo>
                    <a:pt x="8872" y="2271"/>
                    <a:pt x="8740" y="2245"/>
                    <a:pt x="8617" y="2241"/>
                  </a:cubicBezTo>
                  <a:cubicBezTo>
                    <a:pt x="8579" y="2238"/>
                    <a:pt x="8542" y="2237"/>
                    <a:pt x="8507" y="2237"/>
                  </a:cubicBezTo>
                  <a:cubicBezTo>
                    <a:pt x="8292" y="2237"/>
                    <a:pt x="8136" y="2286"/>
                    <a:pt x="8074" y="2301"/>
                  </a:cubicBezTo>
                  <a:cubicBezTo>
                    <a:pt x="8048" y="2309"/>
                    <a:pt x="8031" y="2313"/>
                    <a:pt x="8014" y="2318"/>
                  </a:cubicBezTo>
                  <a:lnTo>
                    <a:pt x="8010" y="2318"/>
                  </a:lnTo>
                  <a:cubicBezTo>
                    <a:pt x="8006" y="2326"/>
                    <a:pt x="8006" y="2335"/>
                    <a:pt x="8006" y="2343"/>
                  </a:cubicBezTo>
                  <a:cubicBezTo>
                    <a:pt x="7997" y="2419"/>
                    <a:pt x="7989" y="2492"/>
                    <a:pt x="7972" y="2560"/>
                  </a:cubicBezTo>
                  <a:cubicBezTo>
                    <a:pt x="7929" y="2738"/>
                    <a:pt x="7862" y="2886"/>
                    <a:pt x="7794" y="3001"/>
                  </a:cubicBezTo>
                  <a:cubicBezTo>
                    <a:pt x="7781" y="3014"/>
                    <a:pt x="7772" y="3031"/>
                    <a:pt x="7764" y="3043"/>
                  </a:cubicBezTo>
                  <a:cubicBezTo>
                    <a:pt x="7747" y="3073"/>
                    <a:pt x="7730" y="3099"/>
                    <a:pt x="7713" y="3120"/>
                  </a:cubicBezTo>
                  <a:lnTo>
                    <a:pt x="7709" y="3120"/>
                  </a:lnTo>
                  <a:cubicBezTo>
                    <a:pt x="7654" y="3196"/>
                    <a:pt x="7603" y="3251"/>
                    <a:pt x="7573" y="3281"/>
                  </a:cubicBezTo>
                  <a:cubicBezTo>
                    <a:pt x="7543" y="3307"/>
                    <a:pt x="7518" y="3328"/>
                    <a:pt x="7497" y="3345"/>
                  </a:cubicBezTo>
                  <a:cubicBezTo>
                    <a:pt x="7475" y="3362"/>
                    <a:pt x="7458" y="3370"/>
                    <a:pt x="7450" y="3379"/>
                  </a:cubicBezTo>
                  <a:cubicBezTo>
                    <a:pt x="7441" y="3383"/>
                    <a:pt x="7433" y="3387"/>
                    <a:pt x="7429" y="3387"/>
                  </a:cubicBezTo>
                  <a:cubicBezTo>
                    <a:pt x="7437" y="3391"/>
                    <a:pt x="7441" y="3391"/>
                    <a:pt x="7450" y="3391"/>
                  </a:cubicBezTo>
                  <a:cubicBezTo>
                    <a:pt x="7586" y="3425"/>
                    <a:pt x="7713" y="3485"/>
                    <a:pt x="7802" y="3544"/>
                  </a:cubicBezTo>
                  <a:cubicBezTo>
                    <a:pt x="7895" y="3608"/>
                    <a:pt x="7955" y="3667"/>
                    <a:pt x="7972" y="3689"/>
                  </a:cubicBezTo>
                  <a:cubicBezTo>
                    <a:pt x="8002" y="3727"/>
                    <a:pt x="7997" y="3735"/>
                    <a:pt x="7993" y="3744"/>
                  </a:cubicBezTo>
                  <a:cubicBezTo>
                    <a:pt x="7990" y="3747"/>
                    <a:pt x="7986" y="3749"/>
                    <a:pt x="7981" y="3749"/>
                  </a:cubicBezTo>
                  <a:cubicBezTo>
                    <a:pt x="7972" y="3749"/>
                    <a:pt x="7959" y="3743"/>
                    <a:pt x="7938" y="3727"/>
                  </a:cubicBezTo>
                  <a:cubicBezTo>
                    <a:pt x="7917" y="3710"/>
                    <a:pt x="7853" y="3663"/>
                    <a:pt x="7764" y="3608"/>
                  </a:cubicBezTo>
                  <a:cubicBezTo>
                    <a:pt x="7675" y="3557"/>
                    <a:pt x="7556" y="3502"/>
                    <a:pt x="7433" y="3472"/>
                  </a:cubicBezTo>
                  <a:cubicBezTo>
                    <a:pt x="7336" y="3450"/>
                    <a:pt x="7240" y="3439"/>
                    <a:pt x="7153" y="3439"/>
                  </a:cubicBezTo>
                  <a:cubicBezTo>
                    <a:pt x="7125" y="3439"/>
                    <a:pt x="7098" y="3440"/>
                    <a:pt x="7072" y="3442"/>
                  </a:cubicBezTo>
                  <a:cubicBezTo>
                    <a:pt x="6970" y="3451"/>
                    <a:pt x="6890" y="3468"/>
                    <a:pt x="6864" y="3472"/>
                  </a:cubicBezTo>
                  <a:cubicBezTo>
                    <a:pt x="6853" y="3473"/>
                    <a:pt x="6844" y="3474"/>
                    <a:pt x="6837" y="3474"/>
                  </a:cubicBezTo>
                  <a:cubicBezTo>
                    <a:pt x="6817" y="3474"/>
                    <a:pt x="6812" y="3470"/>
                    <a:pt x="6809" y="3464"/>
                  </a:cubicBezTo>
                  <a:cubicBezTo>
                    <a:pt x="6809" y="3451"/>
                    <a:pt x="6809" y="3442"/>
                    <a:pt x="6847" y="3421"/>
                  </a:cubicBezTo>
                  <a:cubicBezTo>
                    <a:pt x="6868" y="3413"/>
                    <a:pt x="6919" y="3396"/>
                    <a:pt x="6987" y="3379"/>
                  </a:cubicBezTo>
                  <a:cubicBezTo>
                    <a:pt x="7013" y="3374"/>
                    <a:pt x="7038" y="3370"/>
                    <a:pt x="7064" y="3370"/>
                  </a:cubicBezTo>
                  <a:cubicBezTo>
                    <a:pt x="7098" y="3365"/>
                    <a:pt x="7136" y="3363"/>
                    <a:pt x="7176" y="3363"/>
                  </a:cubicBezTo>
                  <a:cubicBezTo>
                    <a:pt x="7204" y="3363"/>
                    <a:pt x="7233" y="3364"/>
                    <a:pt x="7263" y="3366"/>
                  </a:cubicBezTo>
                  <a:lnTo>
                    <a:pt x="7267" y="3366"/>
                  </a:lnTo>
                  <a:cubicBezTo>
                    <a:pt x="7314" y="3370"/>
                    <a:pt x="7365" y="3374"/>
                    <a:pt x="7416" y="3387"/>
                  </a:cubicBezTo>
                  <a:cubicBezTo>
                    <a:pt x="7416" y="3379"/>
                    <a:pt x="7420" y="3370"/>
                    <a:pt x="7433" y="3357"/>
                  </a:cubicBezTo>
                  <a:cubicBezTo>
                    <a:pt x="7441" y="3345"/>
                    <a:pt x="7454" y="3332"/>
                    <a:pt x="7471" y="3315"/>
                  </a:cubicBezTo>
                  <a:cubicBezTo>
                    <a:pt x="7488" y="3298"/>
                    <a:pt x="7505" y="3273"/>
                    <a:pt x="7535" y="3243"/>
                  </a:cubicBezTo>
                  <a:cubicBezTo>
                    <a:pt x="7552" y="3226"/>
                    <a:pt x="7573" y="3196"/>
                    <a:pt x="7607" y="3158"/>
                  </a:cubicBezTo>
                  <a:cubicBezTo>
                    <a:pt x="7637" y="3120"/>
                    <a:pt x="7671" y="3069"/>
                    <a:pt x="7709" y="3014"/>
                  </a:cubicBezTo>
                  <a:cubicBezTo>
                    <a:pt x="7781" y="2899"/>
                    <a:pt x="7853" y="2738"/>
                    <a:pt x="7900" y="2547"/>
                  </a:cubicBezTo>
                  <a:cubicBezTo>
                    <a:pt x="7942" y="2356"/>
                    <a:pt x="7955" y="2131"/>
                    <a:pt x="7895" y="1906"/>
                  </a:cubicBezTo>
                  <a:cubicBezTo>
                    <a:pt x="7840" y="1681"/>
                    <a:pt x="7717" y="1460"/>
                    <a:pt x="7547" y="1286"/>
                  </a:cubicBezTo>
                  <a:cubicBezTo>
                    <a:pt x="7463" y="1193"/>
                    <a:pt x="7361" y="1116"/>
                    <a:pt x="7250" y="1053"/>
                  </a:cubicBezTo>
                  <a:cubicBezTo>
                    <a:pt x="7153" y="993"/>
                    <a:pt x="7047" y="951"/>
                    <a:pt x="6940" y="921"/>
                  </a:cubicBezTo>
                  <a:cubicBezTo>
                    <a:pt x="6830" y="890"/>
                    <a:pt x="6720" y="877"/>
                    <a:pt x="6614" y="877"/>
                  </a:cubicBezTo>
                  <a:cubicBezTo>
                    <a:pt x="6503" y="877"/>
                    <a:pt x="6397" y="891"/>
                    <a:pt x="6300" y="913"/>
                  </a:cubicBezTo>
                  <a:cubicBezTo>
                    <a:pt x="6109" y="964"/>
                    <a:pt x="5952" y="1040"/>
                    <a:pt x="5841" y="1121"/>
                  </a:cubicBezTo>
                  <a:cubicBezTo>
                    <a:pt x="5786" y="1159"/>
                    <a:pt x="5739" y="1201"/>
                    <a:pt x="5705" y="1231"/>
                  </a:cubicBezTo>
                  <a:cubicBezTo>
                    <a:pt x="5697" y="1240"/>
                    <a:pt x="5688" y="1248"/>
                    <a:pt x="5684" y="1252"/>
                  </a:cubicBezTo>
                  <a:cubicBezTo>
                    <a:pt x="5659" y="1278"/>
                    <a:pt x="5637" y="1295"/>
                    <a:pt x="5625" y="1312"/>
                  </a:cubicBezTo>
                  <a:cubicBezTo>
                    <a:pt x="5591" y="1346"/>
                    <a:pt x="5570" y="1371"/>
                    <a:pt x="5553" y="1392"/>
                  </a:cubicBezTo>
                  <a:cubicBezTo>
                    <a:pt x="5561" y="1392"/>
                    <a:pt x="5565" y="1392"/>
                    <a:pt x="5574" y="1397"/>
                  </a:cubicBezTo>
                  <a:cubicBezTo>
                    <a:pt x="5595" y="1401"/>
                    <a:pt x="5616" y="1409"/>
                    <a:pt x="5637" y="1418"/>
                  </a:cubicBezTo>
                  <a:cubicBezTo>
                    <a:pt x="5765" y="1460"/>
                    <a:pt x="5884" y="1532"/>
                    <a:pt x="5960" y="1609"/>
                  </a:cubicBezTo>
                  <a:cubicBezTo>
                    <a:pt x="6036" y="1685"/>
                    <a:pt x="6075" y="1757"/>
                    <a:pt x="6087" y="1783"/>
                  </a:cubicBezTo>
                  <a:cubicBezTo>
                    <a:pt x="6100" y="1825"/>
                    <a:pt x="6096" y="1834"/>
                    <a:pt x="6087" y="1838"/>
                  </a:cubicBezTo>
                  <a:cubicBezTo>
                    <a:pt x="6084" y="1839"/>
                    <a:pt x="6081" y="1840"/>
                    <a:pt x="6078" y="1840"/>
                  </a:cubicBezTo>
                  <a:cubicBezTo>
                    <a:pt x="6069" y="1840"/>
                    <a:pt x="6059" y="1833"/>
                    <a:pt x="6041" y="1808"/>
                  </a:cubicBezTo>
                  <a:cubicBezTo>
                    <a:pt x="6024" y="1791"/>
                    <a:pt x="5981" y="1728"/>
                    <a:pt x="5909" y="1664"/>
                  </a:cubicBezTo>
                  <a:cubicBezTo>
                    <a:pt x="5837" y="1596"/>
                    <a:pt x="5731" y="1532"/>
                    <a:pt x="5612" y="1494"/>
                  </a:cubicBezTo>
                  <a:cubicBezTo>
                    <a:pt x="5578" y="1481"/>
                    <a:pt x="5540" y="1469"/>
                    <a:pt x="5502" y="1460"/>
                  </a:cubicBezTo>
                  <a:cubicBezTo>
                    <a:pt x="5421" y="1443"/>
                    <a:pt x="5340" y="1431"/>
                    <a:pt x="5272" y="1422"/>
                  </a:cubicBezTo>
                  <a:cubicBezTo>
                    <a:pt x="5251" y="1422"/>
                    <a:pt x="5234" y="1418"/>
                    <a:pt x="5217" y="1418"/>
                  </a:cubicBezTo>
                  <a:cubicBezTo>
                    <a:pt x="5145" y="1414"/>
                    <a:pt x="5090" y="1409"/>
                    <a:pt x="5069" y="1405"/>
                  </a:cubicBezTo>
                  <a:cubicBezTo>
                    <a:pt x="5026" y="1401"/>
                    <a:pt x="5022" y="1392"/>
                    <a:pt x="5022" y="1384"/>
                  </a:cubicBezTo>
                  <a:cubicBezTo>
                    <a:pt x="5018" y="1375"/>
                    <a:pt x="5026" y="1363"/>
                    <a:pt x="5064" y="1354"/>
                  </a:cubicBezTo>
                  <a:cubicBezTo>
                    <a:pt x="5090" y="1350"/>
                    <a:pt x="5149" y="1346"/>
                    <a:pt x="5230" y="1346"/>
                  </a:cubicBezTo>
                  <a:cubicBezTo>
                    <a:pt x="5243" y="1346"/>
                    <a:pt x="5260" y="1350"/>
                    <a:pt x="5277" y="1350"/>
                  </a:cubicBezTo>
                  <a:cubicBezTo>
                    <a:pt x="5328" y="1354"/>
                    <a:pt x="5387" y="1358"/>
                    <a:pt x="5451" y="1367"/>
                  </a:cubicBezTo>
                  <a:cubicBezTo>
                    <a:pt x="5463" y="1371"/>
                    <a:pt x="5480" y="1375"/>
                    <a:pt x="5497" y="1380"/>
                  </a:cubicBezTo>
                  <a:cubicBezTo>
                    <a:pt x="5493" y="1375"/>
                    <a:pt x="5493" y="1367"/>
                    <a:pt x="5497" y="1354"/>
                  </a:cubicBezTo>
                  <a:cubicBezTo>
                    <a:pt x="5497" y="1341"/>
                    <a:pt x="5502" y="1329"/>
                    <a:pt x="5506" y="1312"/>
                  </a:cubicBezTo>
                  <a:cubicBezTo>
                    <a:pt x="5510" y="1290"/>
                    <a:pt x="5514" y="1269"/>
                    <a:pt x="5523" y="1240"/>
                  </a:cubicBezTo>
                  <a:cubicBezTo>
                    <a:pt x="5531" y="1201"/>
                    <a:pt x="5548" y="1125"/>
                    <a:pt x="5553" y="1019"/>
                  </a:cubicBezTo>
                  <a:cubicBezTo>
                    <a:pt x="5553" y="968"/>
                    <a:pt x="5548" y="908"/>
                    <a:pt x="5540" y="845"/>
                  </a:cubicBezTo>
                  <a:cubicBezTo>
                    <a:pt x="5531" y="781"/>
                    <a:pt x="5514" y="709"/>
                    <a:pt x="5493" y="641"/>
                  </a:cubicBezTo>
                  <a:cubicBezTo>
                    <a:pt x="5442" y="501"/>
                    <a:pt x="5353" y="352"/>
                    <a:pt x="5217" y="238"/>
                  </a:cubicBezTo>
                  <a:cubicBezTo>
                    <a:pt x="5081" y="123"/>
                    <a:pt x="4907" y="43"/>
                    <a:pt x="4721" y="13"/>
                  </a:cubicBezTo>
                  <a:cubicBezTo>
                    <a:pt x="4669" y="5"/>
                    <a:pt x="4614" y="1"/>
                    <a:pt x="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2"/>
            <p:cNvSpPr/>
            <p:nvPr/>
          </p:nvSpPr>
          <p:spPr>
            <a:xfrm>
              <a:off x="457858" y="5081980"/>
              <a:ext cx="288249" cy="83978"/>
            </a:xfrm>
            <a:custGeom>
              <a:avLst/>
              <a:gdLst/>
              <a:ahLst/>
              <a:cxnLst/>
              <a:rect l="l" t="t" r="r" b="b"/>
              <a:pathLst>
                <a:path w="1270" h="370" extrusionOk="0">
                  <a:moveTo>
                    <a:pt x="614" y="0"/>
                  </a:moveTo>
                  <a:cubicBezTo>
                    <a:pt x="545" y="0"/>
                    <a:pt x="479" y="12"/>
                    <a:pt x="412" y="26"/>
                  </a:cubicBezTo>
                  <a:cubicBezTo>
                    <a:pt x="340" y="48"/>
                    <a:pt x="277" y="73"/>
                    <a:pt x="221" y="107"/>
                  </a:cubicBezTo>
                  <a:cubicBezTo>
                    <a:pt x="111" y="171"/>
                    <a:pt x="43" y="243"/>
                    <a:pt x="26" y="268"/>
                  </a:cubicBezTo>
                  <a:cubicBezTo>
                    <a:pt x="1" y="311"/>
                    <a:pt x="5" y="319"/>
                    <a:pt x="13" y="328"/>
                  </a:cubicBezTo>
                  <a:cubicBezTo>
                    <a:pt x="15" y="329"/>
                    <a:pt x="17" y="331"/>
                    <a:pt x="20" y="331"/>
                  </a:cubicBezTo>
                  <a:cubicBezTo>
                    <a:pt x="27" y="331"/>
                    <a:pt x="39" y="325"/>
                    <a:pt x="64" y="302"/>
                  </a:cubicBezTo>
                  <a:cubicBezTo>
                    <a:pt x="90" y="285"/>
                    <a:pt x="153" y="226"/>
                    <a:pt x="260" y="171"/>
                  </a:cubicBezTo>
                  <a:cubicBezTo>
                    <a:pt x="356" y="118"/>
                    <a:pt x="487" y="81"/>
                    <a:pt x="624" y="81"/>
                  </a:cubicBezTo>
                  <a:cubicBezTo>
                    <a:pt x="631" y="81"/>
                    <a:pt x="638" y="81"/>
                    <a:pt x="646" y="82"/>
                  </a:cubicBezTo>
                  <a:cubicBezTo>
                    <a:pt x="786" y="86"/>
                    <a:pt x="926" y="137"/>
                    <a:pt x="1024" y="196"/>
                  </a:cubicBezTo>
                  <a:cubicBezTo>
                    <a:pt x="1121" y="256"/>
                    <a:pt x="1181" y="324"/>
                    <a:pt x="1206" y="340"/>
                  </a:cubicBezTo>
                  <a:cubicBezTo>
                    <a:pt x="1230" y="362"/>
                    <a:pt x="1244" y="370"/>
                    <a:pt x="1252" y="370"/>
                  </a:cubicBezTo>
                  <a:cubicBezTo>
                    <a:pt x="1256" y="370"/>
                    <a:pt x="1259" y="368"/>
                    <a:pt x="1261" y="366"/>
                  </a:cubicBezTo>
                  <a:cubicBezTo>
                    <a:pt x="1270" y="362"/>
                    <a:pt x="1270" y="353"/>
                    <a:pt x="1244" y="307"/>
                  </a:cubicBezTo>
                  <a:cubicBezTo>
                    <a:pt x="1227" y="281"/>
                    <a:pt x="1168" y="205"/>
                    <a:pt x="1062" y="133"/>
                  </a:cubicBezTo>
                  <a:cubicBezTo>
                    <a:pt x="956" y="65"/>
                    <a:pt x="803" y="5"/>
                    <a:pt x="646" y="1"/>
                  </a:cubicBezTo>
                  <a:cubicBezTo>
                    <a:pt x="635" y="0"/>
                    <a:pt x="625" y="0"/>
                    <a:pt x="61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2"/>
            <p:cNvSpPr/>
            <p:nvPr/>
          </p:nvSpPr>
          <p:spPr>
            <a:xfrm>
              <a:off x="2293109" y="5458971"/>
              <a:ext cx="440317" cy="215846"/>
            </a:xfrm>
            <a:custGeom>
              <a:avLst/>
              <a:gdLst/>
              <a:ahLst/>
              <a:cxnLst/>
              <a:rect l="l" t="t" r="r" b="b"/>
              <a:pathLst>
                <a:path w="1940" h="951" extrusionOk="0">
                  <a:moveTo>
                    <a:pt x="615" y="1"/>
                  </a:moveTo>
                  <a:cubicBezTo>
                    <a:pt x="507" y="1"/>
                    <a:pt x="401" y="12"/>
                    <a:pt x="302" y="33"/>
                  </a:cubicBezTo>
                  <a:cubicBezTo>
                    <a:pt x="191" y="55"/>
                    <a:pt x="94" y="93"/>
                    <a:pt x="0" y="135"/>
                  </a:cubicBezTo>
                  <a:cubicBezTo>
                    <a:pt x="0" y="135"/>
                    <a:pt x="47" y="130"/>
                    <a:pt x="126" y="130"/>
                  </a:cubicBezTo>
                  <a:cubicBezTo>
                    <a:pt x="426" y="130"/>
                    <a:pt x="1190" y="207"/>
                    <a:pt x="1600" y="950"/>
                  </a:cubicBezTo>
                  <a:cubicBezTo>
                    <a:pt x="1609" y="950"/>
                    <a:pt x="1613" y="950"/>
                    <a:pt x="1617" y="946"/>
                  </a:cubicBezTo>
                  <a:cubicBezTo>
                    <a:pt x="1715" y="925"/>
                    <a:pt x="1821" y="908"/>
                    <a:pt x="1940" y="908"/>
                  </a:cubicBezTo>
                  <a:cubicBezTo>
                    <a:pt x="1936" y="908"/>
                    <a:pt x="1936" y="908"/>
                    <a:pt x="1936" y="904"/>
                  </a:cubicBezTo>
                  <a:cubicBezTo>
                    <a:pt x="1931" y="891"/>
                    <a:pt x="1919" y="865"/>
                    <a:pt x="1906" y="840"/>
                  </a:cubicBezTo>
                  <a:cubicBezTo>
                    <a:pt x="1889" y="810"/>
                    <a:pt x="1872" y="772"/>
                    <a:pt x="1847" y="730"/>
                  </a:cubicBezTo>
                  <a:cubicBezTo>
                    <a:pt x="1800" y="649"/>
                    <a:pt x="1728" y="547"/>
                    <a:pt x="1634" y="449"/>
                  </a:cubicBezTo>
                  <a:cubicBezTo>
                    <a:pt x="1537" y="352"/>
                    <a:pt x="1418" y="254"/>
                    <a:pt x="1274" y="174"/>
                  </a:cubicBezTo>
                  <a:cubicBezTo>
                    <a:pt x="1133" y="97"/>
                    <a:pt x="972" y="38"/>
                    <a:pt x="802" y="12"/>
                  </a:cubicBezTo>
                  <a:cubicBezTo>
                    <a:pt x="740" y="4"/>
                    <a:pt x="677" y="1"/>
                    <a:pt x="615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2"/>
            <p:cNvSpPr/>
            <p:nvPr/>
          </p:nvSpPr>
          <p:spPr>
            <a:xfrm>
              <a:off x="1666908" y="5359333"/>
              <a:ext cx="561745" cy="190199"/>
            </a:xfrm>
            <a:custGeom>
              <a:avLst/>
              <a:gdLst/>
              <a:ahLst/>
              <a:cxnLst/>
              <a:rect l="l" t="t" r="r" b="b"/>
              <a:pathLst>
                <a:path w="2475" h="838" extrusionOk="0">
                  <a:moveTo>
                    <a:pt x="1026" y="1"/>
                  </a:moveTo>
                  <a:cubicBezTo>
                    <a:pt x="867" y="1"/>
                    <a:pt x="713" y="22"/>
                    <a:pt x="569" y="56"/>
                  </a:cubicBezTo>
                  <a:cubicBezTo>
                    <a:pt x="450" y="82"/>
                    <a:pt x="340" y="120"/>
                    <a:pt x="242" y="163"/>
                  </a:cubicBezTo>
                  <a:lnTo>
                    <a:pt x="238" y="167"/>
                  </a:lnTo>
                  <a:lnTo>
                    <a:pt x="0" y="290"/>
                  </a:lnTo>
                  <a:cubicBezTo>
                    <a:pt x="25" y="282"/>
                    <a:pt x="342" y="205"/>
                    <a:pt x="748" y="205"/>
                  </a:cubicBezTo>
                  <a:cubicBezTo>
                    <a:pt x="1249" y="205"/>
                    <a:pt x="1886" y="323"/>
                    <a:pt x="2271" y="837"/>
                  </a:cubicBezTo>
                  <a:cubicBezTo>
                    <a:pt x="2322" y="782"/>
                    <a:pt x="2390" y="719"/>
                    <a:pt x="2475" y="655"/>
                  </a:cubicBezTo>
                  <a:cubicBezTo>
                    <a:pt x="2462" y="642"/>
                    <a:pt x="2445" y="625"/>
                    <a:pt x="2420" y="604"/>
                  </a:cubicBezTo>
                  <a:cubicBezTo>
                    <a:pt x="2369" y="553"/>
                    <a:pt x="2220" y="405"/>
                    <a:pt x="1978" y="264"/>
                  </a:cubicBezTo>
                  <a:cubicBezTo>
                    <a:pt x="1859" y="197"/>
                    <a:pt x="1719" y="133"/>
                    <a:pt x="1562" y="86"/>
                  </a:cubicBezTo>
                  <a:cubicBezTo>
                    <a:pt x="1410" y="40"/>
                    <a:pt x="1240" y="10"/>
                    <a:pt x="1070" y="1"/>
                  </a:cubicBezTo>
                  <a:cubicBezTo>
                    <a:pt x="1055" y="1"/>
                    <a:pt x="1041" y="1"/>
                    <a:pt x="102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2"/>
            <p:cNvSpPr/>
            <p:nvPr/>
          </p:nvSpPr>
          <p:spPr>
            <a:xfrm>
              <a:off x="1306485" y="5125330"/>
              <a:ext cx="18611" cy="27236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82" y="1"/>
                  </a:moveTo>
                  <a:lnTo>
                    <a:pt x="82" y="1"/>
                  </a:lnTo>
                  <a:cubicBezTo>
                    <a:pt x="69" y="14"/>
                    <a:pt x="60" y="31"/>
                    <a:pt x="52" y="43"/>
                  </a:cubicBezTo>
                  <a:cubicBezTo>
                    <a:pt x="35" y="73"/>
                    <a:pt x="18" y="99"/>
                    <a:pt x="1" y="120"/>
                  </a:cubicBezTo>
                  <a:cubicBezTo>
                    <a:pt x="48" y="69"/>
                    <a:pt x="82" y="26"/>
                    <a:pt x="82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2"/>
            <p:cNvSpPr/>
            <p:nvPr/>
          </p:nvSpPr>
          <p:spPr>
            <a:xfrm>
              <a:off x="1141935" y="4683200"/>
              <a:ext cx="221747" cy="530196"/>
            </a:xfrm>
            <a:custGeom>
              <a:avLst/>
              <a:gdLst/>
              <a:ahLst/>
              <a:cxnLst/>
              <a:rect l="l" t="t" r="r" b="b"/>
              <a:pathLst>
                <a:path w="977" h="2336" extrusionOk="0">
                  <a:moveTo>
                    <a:pt x="268" y="1"/>
                  </a:moveTo>
                  <a:lnTo>
                    <a:pt x="268" y="1"/>
                  </a:lnTo>
                  <a:cubicBezTo>
                    <a:pt x="484" y="379"/>
                    <a:pt x="976" y="1474"/>
                    <a:pt x="0" y="2327"/>
                  </a:cubicBezTo>
                  <a:cubicBezTo>
                    <a:pt x="221" y="2318"/>
                    <a:pt x="263" y="2314"/>
                    <a:pt x="276" y="2314"/>
                  </a:cubicBezTo>
                  <a:lnTo>
                    <a:pt x="280" y="2314"/>
                  </a:lnTo>
                  <a:lnTo>
                    <a:pt x="429" y="2335"/>
                  </a:lnTo>
                  <a:cubicBezTo>
                    <a:pt x="429" y="2327"/>
                    <a:pt x="433" y="2318"/>
                    <a:pt x="446" y="2305"/>
                  </a:cubicBezTo>
                  <a:cubicBezTo>
                    <a:pt x="454" y="2293"/>
                    <a:pt x="467" y="2280"/>
                    <a:pt x="484" y="2263"/>
                  </a:cubicBezTo>
                  <a:cubicBezTo>
                    <a:pt x="501" y="2246"/>
                    <a:pt x="518" y="2221"/>
                    <a:pt x="548" y="2191"/>
                  </a:cubicBezTo>
                  <a:cubicBezTo>
                    <a:pt x="565" y="2174"/>
                    <a:pt x="586" y="2144"/>
                    <a:pt x="620" y="2106"/>
                  </a:cubicBezTo>
                  <a:cubicBezTo>
                    <a:pt x="650" y="2068"/>
                    <a:pt x="684" y="2017"/>
                    <a:pt x="722" y="1962"/>
                  </a:cubicBezTo>
                  <a:cubicBezTo>
                    <a:pt x="794" y="1847"/>
                    <a:pt x="866" y="1686"/>
                    <a:pt x="913" y="1495"/>
                  </a:cubicBezTo>
                  <a:cubicBezTo>
                    <a:pt x="955" y="1304"/>
                    <a:pt x="968" y="1079"/>
                    <a:pt x="908" y="854"/>
                  </a:cubicBezTo>
                  <a:cubicBezTo>
                    <a:pt x="853" y="629"/>
                    <a:pt x="730" y="408"/>
                    <a:pt x="560" y="234"/>
                  </a:cubicBezTo>
                  <a:cubicBezTo>
                    <a:pt x="476" y="141"/>
                    <a:pt x="374" y="64"/>
                    <a:pt x="268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2"/>
            <p:cNvSpPr/>
            <p:nvPr/>
          </p:nvSpPr>
          <p:spPr>
            <a:xfrm>
              <a:off x="1372987" y="4970312"/>
              <a:ext cx="2270" cy="612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5" y="1"/>
                  </a:moveTo>
                  <a:cubicBezTo>
                    <a:pt x="1" y="9"/>
                    <a:pt x="1" y="18"/>
                    <a:pt x="1" y="26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2"/>
            <p:cNvSpPr/>
            <p:nvPr/>
          </p:nvSpPr>
          <p:spPr>
            <a:xfrm>
              <a:off x="1600407" y="4970312"/>
              <a:ext cx="248756" cy="395150"/>
            </a:xfrm>
            <a:custGeom>
              <a:avLst/>
              <a:gdLst/>
              <a:ahLst/>
              <a:cxnLst/>
              <a:rect l="l" t="t" r="r" b="b"/>
              <a:pathLst>
                <a:path w="1096" h="1741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8"/>
                    <a:pt x="1011" y="688"/>
                    <a:pt x="675" y="1741"/>
                  </a:cubicBezTo>
                  <a:cubicBezTo>
                    <a:pt x="726" y="1724"/>
                    <a:pt x="781" y="1707"/>
                    <a:pt x="841" y="1690"/>
                  </a:cubicBezTo>
                  <a:cubicBezTo>
                    <a:pt x="875" y="1686"/>
                    <a:pt x="909" y="1677"/>
                    <a:pt x="943" y="1669"/>
                  </a:cubicBezTo>
                  <a:lnTo>
                    <a:pt x="1096" y="1639"/>
                  </a:lnTo>
                  <a:cubicBezTo>
                    <a:pt x="1091" y="1622"/>
                    <a:pt x="1087" y="1588"/>
                    <a:pt x="1083" y="1533"/>
                  </a:cubicBezTo>
                  <a:cubicBezTo>
                    <a:pt x="1074" y="1461"/>
                    <a:pt x="1079" y="1253"/>
                    <a:pt x="1011" y="990"/>
                  </a:cubicBezTo>
                  <a:cubicBezTo>
                    <a:pt x="989" y="926"/>
                    <a:pt x="968" y="858"/>
                    <a:pt x="939" y="790"/>
                  </a:cubicBezTo>
                  <a:cubicBezTo>
                    <a:pt x="909" y="722"/>
                    <a:pt x="871" y="654"/>
                    <a:pt x="828" y="591"/>
                  </a:cubicBezTo>
                  <a:cubicBezTo>
                    <a:pt x="739" y="459"/>
                    <a:pt x="612" y="344"/>
                    <a:pt x="476" y="247"/>
                  </a:cubicBezTo>
                  <a:cubicBezTo>
                    <a:pt x="344" y="145"/>
                    <a:pt x="192" y="68"/>
                    <a:pt x="43" y="13"/>
                  </a:cubicBezTo>
                  <a:cubicBezTo>
                    <a:pt x="30" y="9"/>
                    <a:pt x="13" y="5"/>
                    <a:pt x="1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2"/>
            <p:cNvSpPr/>
            <p:nvPr/>
          </p:nvSpPr>
          <p:spPr>
            <a:xfrm>
              <a:off x="564759" y="4444431"/>
              <a:ext cx="251707" cy="313215"/>
            </a:xfrm>
            <a:custGeom>
              <a:avLst/>
              <a:gdLst/>
              <a:ahLst/>
              <a:cxnLst/>
              <a:rect l="l" t="t" r="r" b="b"/>
              <a:pathLst>
                <a:path w="1109" h="1380" extrusionOk="0">
                  <a:moveTo>
                    <a:pt x="116" y="1"/>
                  </a:moveTo>
                  <a:cubicBezTo>
                    <a:pt x="77" y="1"/>
                    <a:pt x="38" y="3"/>
                    <a:pt x="1" y="9"/>
                  </a:cubicBezTo>
                  <a:cubicBezTo>
                    <a:pt x="1" y="9"/>
                    <a:pt x="901" y="454"/>
                    <a:pt x="786" y="1346"/>
                  </a:cubicBezTo>
                  <a:cubicBezTo>
                    <a:pt x="799" y="1346"/>
                    <a:pt x="816" y="1350"/>
                    <a:pt x="833" y="1350"/>
                  </a:cubicBezTo>
                  <a:cubicBezTo>
                    <a:pt x="884" y="1354"/>
                    <a:pt x="943" y="1358"/>
                    <a:pt x="1007" y="1367"/>
                  </a:cubicBezTo>
                  <a:cubicBezTo>
                    <a:pt x="1019" y="1371"/>
                    <a:pt x="1036" y="1375"/>
                    <a:pt x="1053" y="1380"/>
                  </a:cubicBezTo>
                  <a:cubicBezTo>
                    <a:pt x="1049" y="1375"/>
                    <a:pt x="1049" y="1367"/>
                    <a:pt x="1053" y="1354"/>
                  </a:cubicBezTo>
                  <a:cubicBezTo>
                    <a:pt x="1053" y="1341"/>
                    <a:pt x="1058" y="1329"/>
                    <a:pt x="1062" y="1312"/>
                  </a:cubicBezTo>
                  <a:cubicBezTo>
                    <a:pt x="1066" y="1290"/>
                    <a:pt x="1070" y="1269"/>
                    <a:pt x="1079" y="1240"/>
                  </a:cubicBezTo>
                  <a:cubicBezTo>
                    <a:pt x="1087" y="1201"/>
                    <a:pt x="1104" y="1125"/>
                    <a:pt x="1109" y="1019"/>
                  </a:cubicBezTo>
                  <a:cubicBezTo>
                    <a:pt x="1109" y="968"/>
                    <a:pt x="1104" y="908"/>
                    <a:pt x="1096" y="845"/>
                  </a:cubicBezTo>
                  <a:cubicBezTo>
                    <a:pt x="1087" y="781"/>
                    <a:pt x="1070" y="709"/>
                    <a:pt x="1049" y="641"/>
                  </a:cubicBezTo>
                  <a:cubicBezTo>
                    <a:pt x="998" y="501"/>
                    <a:pt x="909" y="352"/>
                    <a:pt x="773" y="238"/>
                  </a:cubicBezTo>
                  <a:cubicBezTo>
                    <a:pt x="637" y="123"/>
                    <a:pt x="463" y="43"/>
                    <a:pt x="277" y="13"/>
                  </a:cubicBezTo>
                  <a:cubicBezTo>
                    <a:pt x="225" y="5"/>
                    <a:pt x="170" y="1"/>
                    <a:pt x="11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2"/>
            <p:cNvSpPr/>
            <p:nvPr/>
          </p:nvSpPr>
          <p:spPr>
            <a:xfrm>
              <a:off x="816238" y="4728593"/>
              <a:ext cx="30187" cy="32910"/>
            </a:xfrm>
            <a:custGeom>
              <a:avLst/>
              <a:gdLst/>
              <a:ahLst/>
              <a:cxnLst/>
              <a:rect l="l" t="t" r="r" b="b"/>
              <a:pathLst>
                <a:path w="133" h="145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07" y="26"/>
                    <a:pt x="85" y="43"/>
                    <a:pt x="73" y="60"/>
                  </a:cubicBezTo>
                  <a:cubicBezTo>
                    <a:pt x="39" y="94"/>
                    <a:pt x="18" y="119"/>
                    <a:pt x="1" y="140"/>
                  </a:cubicBezTo>
                  <a:cubicBezTo>
                    <a:pt x="9" y="140"/>
                    <a:pt x="13" y="140"/>
                    <a:pt x="22" y="145"/>
                  </a:cubicBezTo>
                  <a:cubicBezTo>
                    <a:pt x="56" y="111"/>
                    <a:pt x="94" y="60"/>
                    <a:pt x="132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2"/>
            <p:cNvSpPr/>
            <p:nvPr/>
          </p:nvSpPr>
          <p:spPr>
            <a:xfrm>
              <a:off x="-16956" y="4635991"/>
              <a:ext cx="228556" cy="467553"/>
            </a:xfrm>
            <a:custGeom>
              <a:avLst/>
              <a:gdLst/>
              <a:ahLst/>
              <a:cxnLst/>
              <a:rect l="l" t="t" r="r" b="b"/>
              <a:pathLst>
                <a:path w="1007" h="2060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981" y="9"/>
                    <a:pt x="955" y="18"/>
                    <a:pt x="930" y="26"/>
                  </a:cubicBezTo>
                  <a:cubicBezTo>
                    <a:pt x="802" y="77"/>
                    <a:pt x="667" y="145"/>
                    <a:pt x="543" y="243"/>
                  </a:cubicBezTo>
                  <a:cubicBezTo>
                    <a:pt x="420" y="340"/>
                    <a:pt x="306" y="459"/>
                    <a:pt x="221" y="603"/>
                  </a:cubicBezTo>
                  <a:cubicBezTo>
                    <a:pt x="132" y="744"/>
                    <a:pt x="72" y="901"/>
                    <a:pt x="43" y="1058"/>
                  </a:cubicBezTo>
                  <a:cubicBezTo>
                    <a:pt x="9" y="1210"/>
                    <a:pt x="0" y="1363"/>
                    <a:pt x="13" y="1495"/>
                  </a:cubicBezTo>
                  <a:cubicBezTo>
                    <a:pt x="26" y="1631"/>
                    <a:pt x="51" y="1745"/>
                    <a:pt x="81" y="1834"/>
                  </a:cubicBezTo>
                  <a:cubicBezTo>
                    <a:pt x="98" y="1877"/>
                    <a:pt x="106" y="1915"/>
                    <a:pt x="123" y="1949"/>
                  </a:cubicBezTo>
                  <a:cubicBezTo>
                    <a:pt x="136" y="1979"/>
                    <a:pt x="144" y="2000"/>
                    <a:pt x="153" y="2017"/>
                  </a:cubicBezTo>
                  <a:cubicBezTo>
                    <a:pt x="157" y="2034"/>
                    <a:pt x="166" y="2047"/>
                    <a:pt x="170" y="2059"/>
                  </a:cubicBezTo>
                  <a:cubicBezTo>
                    <a:pt x="302" y="2021"/>
                    <a:pt x="429" y="2004"/>
                    <a:pt x="543" y="2000"/>
                  </a:cubicBezTo>
                  <a:cubicBezTo>
                    <a:pt x="47" y="72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2"/>
            <p:cNvSpPr/>
            <p:nvPr/>
          </p:nvSpPr>
          <p:spPr>
            <a:xfrm>
              <a:off x="-216460" y="5106038"/>
              <a:ext cx="377901" cy="256700"/>
            </a:xfrm>
            <a:custGeom>
              <a:avLst/>
              <a:gdLst/>
              <a:ahLst/>
              <a:cxnLst/>
              <a:rect l="l" t="t" r="r" b="b"/>
              <a:pathLst>
                <a:path w="1665" h="1131" extrusionOk="0">
                  <a:moveTo>
                    <a:pt x="1535" y="0"/>
                  </a:moveTo>
                  <a:cubicBezTo>
                    <a:pt x="1501" y="0"/>
                    <a:pt x="1464" y="2"/>
                    <a:pt x="1427" y="5"/>
                  </a:cubicBezTo>
                  <a:cubicBezTo>
                    <a:pt x="1219" y="14"/>
                    <a:pt x="964" y="77"/>
                    <a:pt x="739" y="205"/>
                  </a:cubicBezTo>
                  <a:cubicBezTo>
                    <a:pt x="514" y="328"/>
                    <a:pt x="323" y="510"/>
                    <a:pt x="204" y="680"/>
                  </a:cubicBezTo>
                  <a:cubicBezTo>
                    <a:pt x="81" y="846"/>
                    <a:pt x="35" y="998"/>
                    <a:pt x="22" y="1049"/>
                  </a:cubicBezTo>
                  <a:cubicBezTo>
                    <a:pt x="13" y="1083"/>
                    <a:pt x="5" y="1100"/>
                    <a:pt x="1" y="1117"/>
                  </a:cubicBezTo>
                  <a:cubicBezTo>
                    <a:pt x="26" y="1115"/>
                    <a:pt x="48" y="1114"/>
                    <a:pt x="67" y="1114"/>
                  </a:cubicBezTo>
                  <a:cubicBezTo>
                    <a:pt x="87" y="1114"/>
                    <a:pt x="102" y="1115"/>
                    <a:pt x="115" y="1117"/>
                  </a:cubicBezTo>
                  <a:cubicBezTo>
                    <a:pt x="153" y="1117"/>
                    <a:pt x="179" y="1126"/>
                    <a:pt x="200" y="1130"/>
                  </a:cubicBezTo>
                  <a:cubicBezTo>
                    <a:pt x="200" y="1130"/>
                    <a:pt x="569" y="141"/>
                    <a:pt x="1664" y="5"/>
                  </a:cubicBezTo>
                  <a:cubicBezTo>
                    <a:pt x="1625" y="3"/>
                    <a:pt x="1582" y="0"/>
                    <a:pt x="1535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2"/>
            <p:cNvSpPr/>
            <p:nvPr/>
          </p:nvSpPr>
          <p:spPr>
            <a:xfrm>
              <a:off x="463759" y="5092874"/>
              <a:ext cx="273723" cy="71268"/>
            </a:xfrm>
            <a:custGeom>
              <a:avLst/>
              <a:gdLst/>
              <a:ahLst/>
              <a:cxnLst/>
              <a:rect l="l" t="t" r="r" b="b"/>
              <a:pathLst>
                <a:path w="1206" h="314" extrusionOk="0">
                  <a:moveTo>
                    <a:pt x="686" y="0"/>
                  </a:moveTo>
                  <a:cubicBezTo>
                    <a:pt x="662" y="0"/>
                    <a:pt x="641" y="4"/>
                    <a:pt x="641" y="4"/>
                  </a:cubicBezTo>
                  <a:lnTo>
                    <a:pt x="425" y="25"/>
                  </a:lnTo>
                  <a:lnTo>
                    <a:pt x="157" y="135"/>
                  </a:lnTo>
                  <a:lnTo>
                    <a:pt x="0" y="280"/>
                  </a:lnTo>
                  <a:cubicBezTo>
                    <a:pt x="0" y="280"/>
                    <a:pt x="281" y="180"/>
                    <a:pt x="618" y="180"/>
                  </a:cubicBezTo>
                  <a:cubicBezTo>
                    <a:pt x="810" y="180"/>
                    <a:pt x="1019" y="212"/>
                    <a:pt x="1206" y="314"/>
                  </a:cubicBezTo>
                  <a:cubicBezTo>
                    <a:pt x="1138" y="199"/>
                    <a:pt x="1010" y="114"/>
                    <a:pt x="1002" y="106"/>
                  </a:cubicBezTo>
                  <a:cubicBezTo>
                    <a:pt x="998" y="97"/>
                    <a:pt x="964" y="4"/>
                    <a:pt x="879" y="4"/>
                  </a:cubicBezTo>
                  <a:cubicBezTo>
                    <a:pt x="830" y="6"/>
                    <a:pt x="796" y="9"/>
                    <a:pt x="770" y="9"/>
                  </a:cubicBezTo>
                  <a:cubicBezTo>
                    <a:pt x="751" y="9"/>
                    <a:pt x="736" y="7"/>
                    <a:pt x="722" y="4"/>
                  </a:cubicBezTo>
                  <a:cubicBezTo>
                    <a:pt x="710" y="1"/>
                    <a:pt x="698" y="0"/>
                    <a:pt x="686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2"/>
            <p:cNvSpPr/>
            <p:nvPr/>
          </p:nvSpPr>
          <p:spPr>
            <a:xfrm>
              <a:off x="566802" y="5413351"/>
              <a:ext cx="467326" cy="152522"/>
            </a:xfrm>
            <a:custGeom>
              <a:avLst/>
              <a:gdLst/>
              <a:ahLst/>
              <a:cxnLst/>
              <a:rect l="l" t="t" r="r" b="b"/>
              <a:pathLst>
                <a:path w="2059" h="672" extrusionOk="0">
                  <a:moveTo>
                    <a:pt x="768" y="0"/>
                  </a:moveTo>
                  <a:cubicBezTo>
                    <a:pt x="550" y="0"/>
                    <a:pt x="174" y="14"/>
                    <a:pt x="174" y="14"/>
                  </a:cubicBezTo>
                  <a:lnTo>
                    <a:pt x="0" y="124"/>
                  </a:lnTo>
                  <a:cubicBezTo>
                    <a:pt x="0" y="124"/>
                    <a:pt x="1134" y="298"/>
                    <a:pt x="1745" y="672"/>
                  </a:cubicBezTo>
                  <a:cubicBezTo>
                    <a:pt x="2046" y="621"/>
                    <a:pt x="2059" y="642"/>
                    <a:pt x="2046" y="621"/>
                  </a:cubicBezTo>
                  <a:cubicBezTo>
                    <a:pt x="2038" y="599"/>
                    <a:pt x="1770" y="387"/>
                    <a:pt x="1673" y="290"/>
                  </a:cubicBezTo>
                  <a:cubicBezTo>
                    <a:pt x="1579" y="188"/>
                    <a:pt x="1036" y="5"/>
                    <a:pt x="841" y="1"/>
                  </a:cubicBezTo>
                  <a:cubicBezTo>
                    <a:pt x="819" y="1"/>
                    <a:pt x="795" y="0"/>
                    <a:pt x="7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2"/>
            <p:cNvSpPr/>
            <p:nvPr/>
          </p:nvSpPr>
          <p:spPr>
            <a:xfrm>
              <a:off x="895222" y="5557021"/>
              <a:ext cx="340224" cy="48344"/>
            </a:xfrm>
            <a:custGeom>
              <a:avLst/>
              <a:gdLst/>
              <a:ahLst/>
              <a:cxnLst/>
              <a:rect l="l" t="t" r="r" b="b"/>
              <a:pathLst>
                <a:path w="1499" h="213" extrusionOk="0">
                  <a:moveTo>
                    <a:pt x="574" y="0"/>
                  </a:moveTo>
                  <a:lnTo>
                    <a:pt x="141" y="90"/>
                  </a:lnTo>
                  <a:lnTo>
                    <a:pt x="1" y="179"/>
                  </a:lnTo>
                  <a:cubicBezTo>
                    <a:pt x="1" y="179"/>
                    <a:pt x="444" y="140"/>
                    <a:pt x="857" y="140"/>
                  </a:cubicBezTo>
                  <a:cubicBezTo>
                    <a:pt x="1118" y="140"/>
                    <a:pt x="1366" y="155"/>
                    <a:pt x="1483" y="205"/>
                  </a:cubicBezTo>
                  <a:lnTo>
                    <a:pt x="1483" y="205"/>
                  </a:lnTo>
                  <a:cubicBezTo>
                    <a:pt x="1193" y="71"/>
                    <a:pt x="1066" y="22"/>
                    <a:pt x="1066" y="22"/>
                  </a:cubicBezTo>
                  <a:lnTo>
                    <a:pt x="574" y="0"/>
                  </a:lnTo>
                  <a:close/>
                  <a:moveTo>
                    <a:pt x="1483" y="205"/>
                  </a:moveTo>
                  <a:cubicBezTo>
                    <a:pt x="1488" y="208"/>
                    <a:pt x="1494" y="210"/>
                    <a:pt x="1499" y="213"/>
                  </a:cubicBezTo>
                  <a:cubicBezTo>
                    <a:pt x="1494" y="210"/>
                    <a:pt x="1489" y="208"/>
                    <a:pt x="1483" y="205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2"/>
            <p:cNvSpPr/>
            <p:nvPr/>
          </p:nvSpPr>
          <p:spPr>
            <a:xfrm>
              <a:off x="274923" y="5451027"/>
              <a:ext cx="297781" cy="71495"/>
            </a:xfrm>
            <a:custGeom>
              <a:avLst/>
              <a:gdLst/>
              <a:ahLst/>
              <a:cxnLst/>
              <a:rect l="l" t="t" r="r" b="b"/>
              <a:pathLst>
                <a:path w="1312" h="315" extrusionOk="0">
                  <a:moveTo>
                    <a:pt x="730" y="1"/>
                  </a:moveTo>
                  <a:lnTo>
                    <a:pt x="391" y="26"/>
                  </a:lnTo>
                  <a:lnTo>
                    <a:pt x="145" y="119"/>
                  </a:lnTo>
                  <a:lnTo>
                    <a:pt x="0" y="213"/>
                  </a:lnTo>
                  <a:cubicBezTo>
                    <a:pt x="0" y="213"/>
                    <a:pt x="295" y="164"/>
                    <a:pt x="617" y="164"/>
                  </a:cubicBezTo>
                  <a:cubicBezTo>
                    <a:pt x="879" y="164"/>
                    <a:pt x="1159" y="196"/>
                    <a:pt x="1312" y="315"/>
                  </a:cubicBezTo>
                  <a:cubicBezTo>
                    <a:pt x="1140" y="112"/>
                    <a:pt x="1085" y="93"/>
                    <a:pt x="1070" y="93"/>
                  </a:cubicBezTo>
                  <a:cubicBezTo>
                    <a:pt x="1067" y="93"/>
                    <a:pt x="1066" y="94"/>
                    <a:pt x="1066" y="9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503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9" name="Google Shape;1499;p10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0" name="Google Shape;1500;p10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1592925" y="3368375"/>
            <a:ext cx="595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62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1" name="Google Shape;2521;p1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2" name="Google Shape;2522;p1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674400" y="120915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674400" y="29029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08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10/29/2025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27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0" name="Google Shape;1910;p13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1" name="Google Shape;1911;p13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720026" y="1553675"/>
            <a:ext cx="36258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4798203" y="1553675"/>
            <a:ext cx="36258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78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2" name="Google Shape;2072;p14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3" name="Google Shape;2073;p14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720000" y="1901250"/>
            <a:ext cx="3840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40000"/>
            <a:ext cx="2011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720000" y="3287275"/>
            <a:ext cx="3840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8133773" y="3237059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3" name="Google Shape;2233;p14"/>
          <p:cNvSpPr/>
          <p:nvPr/>
        </p:nvSpPr>
        <p:spPr>
          <a:xfrm>
            <a:off x="6099900" y="179401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4" name="Google Shape;2234;p14"/>
          <p:cNvSpPr/>
          <p:nvPr/>
        </p:nvSpPr>
        <p:spPr>
          <a:xfrm>
            <a:off x="8733967" y="30898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5" name="Google Shape;2235;p14"/>
          <p:cNvSpPr/>
          <p:nvPr/>
        </p:nvSpPr>
        <p:spPr>
          <a:xfrm>
            <a:off x="5561029" y="4283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6" name="Google Shape;2236;p14"/>
          <p:cNvSpPr/>
          <p:nvPr/>
        </p:nvSpPr>
        <p:spPr>
          <a:xfrm>
            <a:off x="7964504" y="3217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7" name="Google Shape;2237;p14"/>
          <p:cNvSpPr/>
          <p:nvPr/>
        </p:nvSpPr>
        <p:spPr>
          <a:xfrm>
            <a:off x="304498" y="230234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8" name="Google Shape;2238;p14"/>
          <p:cNvSpPr/>
          <p:nvPr/>
        </p:nvSpPr>
        <p:spPr>
          <a:xfrm>
            <a:off x="409879" y="9847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7346016" y="4144076"/>
            <a:ext cx="473210" cy="519907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6364271" y="4001132"/>
            <a:ext cx="417748" cy="662860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2267965" y="4144076"/>
            <a:ext cx="473210" cy="519907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329333" y="4001132"/>
            <a:ext cx="417748" cy="662860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219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7" name="Google Shape;2297;p15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8" name="Google Shape;2298;p15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4105525" y="1901250"/>
            <a:ext cx="43185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6412200" y="540000"/>
            <a:ext cx="2011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4105525" y="3287275"/>
            <a:ext cx="43185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228304" y="3237059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1932535" y="179401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228297" y="30898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997760" y="3217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8209979" y="230234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8704785" y="9847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345448" y="4144076"/>
            <a:ext cx="473210" cy="519907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382655" y="4001132"/>
            <a:ext cx="417748" cy="662860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5423497" y="4144076"/>
            <a:ext cx="473210" cy="519907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6417594" y="4001132"/>
            <a:ext cx="417748" cy="662860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676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audio" Target="NUL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audio2.wav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0048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2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  <p:sldLayoutId id="2147483974" r:id="rId20"/>
    <p:sldLayoutId id="2147483975" r:id="rId21"/>
    <p:sldLayoutId id="2147483993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4" name="chimes.wav"/>
          </p:stSnd>
        </p:sndAc>
      </p:transition>
    </mc:Choice>
    <mc:Fallback xmlns="">
      <p:transition spd="slow">
        <p:sndAc>
          <p:stSnd>
            <p:snd r:embed="rId31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9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617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transition>
    <p:sndAc>
      <p:stSnd>
        <p:snd r:embed="rId14" name="magic-chime-06.wav"/>
      </p:stSnd>
    </p:sndAc>
  </p:transition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2715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ita"/>
              <a:buNone/>
              <a:defRPr sz="35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●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○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■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●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○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■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●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○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■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5160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24.png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24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24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gif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12" Type="http://schemas.openxmlformats.org/officeDocument/2006/relationships/image" Target="../media/image35.gif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42.xml"/><Relationship Id="rId16" Type="http://schemas.microsoft.com/office/2007/relationships/hdphoto" Target="../media/hdphoto3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30.jpg"/><Relationship Id="rId11" Type="http://schemas.openxmlformats.org/officeDocument/2006/relationships/image" Target="../media/image34.jpeg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20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3.jpeg"/><Relationship Id="rId1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image" Target="../media/image60.svg"/><Relationship Id="rId21" Type="http://schemas.openxmlformats.org/officeDocument/2006/relationships/image" Target="../media/image78.pn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Relationship Id="rId22" Type="http://schemas.openxmlformats.org/officeDocument/2006/relationships/image" Target="../media/image7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18" Type="http://schemas.openxmlformats.org/officeDocument/2006/relationships/image" Target="../media/image19.png"/><Relationship Id="rId26" Type="http://schemas.openxmlformats.org/officeDocument/2006/relationships/slide" Target="slide23.xml"/><Relationship Id="rId3" Type="http://schemas.openxmlformats.org/officeDocument/2006/relationships/slideLayout" Target="../slideLayouts/slideLayout42.xml"/><Relationship Id="rId21" Type="http://schemas.openxmlformats.org/officeDocument/2006/relationships/slide" Target="slide20.xml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17" Type="http://schemas.openxmlformats.org/officeDocument/2006/relationships/image" Target="../media/image68.svg"/><Relationship Id="rId25" Type="http://schemas.openxmlformats.org/officeDocument/2006/relationships/slide" Target="slide22.xml"/><Relationship Id="rId2" Type="http://schemas.microsoft.com/office/2007/relationships/media" Target="../media/media5.mp3"/><Relationship Id="rId16" Type="http://schemas.openxmlformats.org/officeDocument/2006/relationships/image" Target="../media/image67.png"/><Relationship Id="rId20" Type="http://schemas.openxmlformats.org/officeDocument/2006/relationships/image" Target="../media/image90.png"/><Relationship Id="rId29" Type="http://schemas.openxmlformats.org/officeDocument/2006/relationships/slide" Target="slide24.xml"/><Relationship Id="rId1" Type="http://schemas.openxmlformats.org/officeDocument/2006/relationships/audio" Target="NULL" TargetMode="Externa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24" Type="http://schemas.openxmlformats.org/officeDocument/2006/relationships/slide" Target="slide21.xml"/><Relationship Id="rId5" Type="http://schemas.openxmlformats.org/officeDocument/2006/relationships/image" Target="../media/image80.png"/><Relationship Id="rId15" Type="http://schemas.openxmlformats.org/officeDocument/2006/relationships/image" Target="../media/image75.png"/><Relationship Id="rId23" Type="http://schemas.openxmlformats.org/officeDocument/2006/relationships/slide" Target="slide30.xml"/><Relationship Id="rId28" Type="http://schemas.openxmlformats.org/officeDocument/2006/relationships/slide" Target="slide29.xml"/><Relationship Id="rId10" Type="http://schemas.openxmlformats.org/officeDocument/2006/relationships/image" Target="../media/image85.svg"/><Relationship Id="rId19" Type="http://schemas.openxmlformats.org/officeDocument/2006/relationships/slide" Target="slide19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4.png"/><Relationship Id="rId14" Type="http://schemas.openxmlformats.org/officeDocument/2006/relationships/image" Target="../media/image89.svg"/><Relationship Id="rId22" Type="http://schemas.openxmlformats.org/officeDocument/2006/relationships/image" Target="../media/image91.png"/><Relationship Id="rId27" Type="http://schemas.openxmlformats.org/officeDocument/2006/relationships/slide" Target="slide31.xml"/><Relationship Id="rId30" Type="http://schemas.openxmlformats.org/officeDocument/2006/relationships/slide" Target="slide3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18" Type="http://schemas.openxmlformats.org/officeDocument/2006/relationships/image" Target="../media/image101.png"/><Relationship Id="rId3" Type="http://schemas.microsoft.com/office/2007/relationships/media" Target="../media/media7.mp3"/><Relationship Id="rId21" Type="http://schemas.openxmlformats.org/officeDocument/2006/relationships/image" Target="../media/image104.sv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17" Type="http://schemas.openxmlformats.org/officeDocument/2006/relationships/slide" Target="slide25.xml"/><Relationship Id="rId2" Type="http://schemas.microsoft.com/office/2007/relationships/media" Target="../media/media6.mp3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96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19.png"/><Relationship Id="rId10" Type="http://schemas.openxmlformats.org/officeDocument/2006/relationships/image" Target="../media/image95.svg"/><Relationship Id="rId19" Type="http://schemas.openxmlformats.org/officeDocument/2006/relationships/image" Target="../media/image102.sv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94.png"/><Relationship Id="rId14" Type="http://schemas.openxmlformats.org/officeDocument/2006/relationships/image" Target="../media/image9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19.png"/><Relationship Id="rId18" Type="http://schemas.openxmlformats.org/officeDocument/2006/relationships/image" Target="../media/image101.png"/><Relationship Id="rId3" Type="http://schemas.microsoft.com/office/2007/relationships/media" Target="../media/media7.mp3"/><Relationship Id="rId7" Type="http://schemas.openxmlformats.org/officeDocument/2006/relationships/image" Target="../media/image92.png"/><Relationship Id="rId12" Type="http://schemas.openxmlformats.org/officeDocument/2006/relationships/image" Target="../media/image108.svg"/><Relationship Id="rId17" Type="http://schemas.openxmlformats.org/officeDocument/2006/relationships/slide" Target="slide26.xml"/><Relationship Id="rId2" Type="http://schemas.microsoft.com/office/2007/relationships/media" Target="../media/media6.mp3"/><Relationship Id="rId16" Type="http://schemas.openxmlformats.org/officeDocument/2006/relationships/image" Target="../media/image104.sv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7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03.png"/><Relationship Id="rId10" Type="http://schemas.openxmlformats.org/officeDocument/2006/relationships/image" Target="../media/image106.svg"/><Relationship Id="rId19" Type="http://schemas.openxmlformats.org/officeDocument/2006/relationships/image" Target="../media/image102.sv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05.png"/><Relationship Id="rId1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114.png"/><Relationship Id="rId18" Type="http://schemas.openxmlformats.org/officeDocument/2006/relationships/slide" Target="slide27.xml"/><Relationship Id="rId3" Type="http://schemas.microsoft.com/office/2007/relationships/media" Target="../media/media7.mp3"/><Relationship Id="rId21" Type="http://schemas.openxmlformats.org/officeDocument/2006/relationships/image" Target="../media/image116.png"/><Relationship Id="rId7" Type="http://schemas.openxmlformats.org/officeDocument/2006/relationships/image" Target="../media/image92.png"/><Relationship Id="rId12" Type="http://schemas.openxmlformats.org/officeDocument/2006/relationships/image" Target="../media/image113.svg"/><Relationship Id="rId17" Type="http://schemas.openxmlformats.org/officeDocument/2006/relationships/image" Target="../media/image104.svg"/><Relationship Id="rId2" Type="http://schemas.microsoft.com/office/2007/relationships/media" Target="../media/media6.mp3"/><Relationship Id="rId16" Type="http://schemas.openxmlformats.org/officeDocument/2006/relationships/image" Target="../media/image103.png"/><Relationship Id="rId20" Type="http://schemas.openxmlformats.org/officeDocument/2006/relationships/image" Target="../media/image102.sv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2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19.png"/><Relationship Id="rId10" Type="http://schemas.openxmlformats.org/officeDocument/2006/relationships/image" Target="../media/image111.svg"/><Relationship Id="rId19" Type="http://schemas.openxmlformats.org/officeDocument/2006/relationships/image" Target="../media/image101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6.png"/><Relationship Id="rId18" Type="http://schemas.openxmlformats.org/officeDocument/2006/relationships/slide" Target="slide28.xml"/><Relationship Id="rId3" Type="http://schemas.microsoft.com/office/2007/relationships/media" Target="../media/media7.mp3"/><Relationship Id="rId21" Type="http://schemas.openxmlformats.org/officeDocument/2006/relationships/image" Target="../media/image117.png"/><Relationship Id="rId7" Type="http://schemas.openxmlformats.org/officeDocument/2006/relationships/image" Target="../media/image92.png"/><Relationship Id="rId12" Type="http://schemas.openxmlformats.org/officeDocument/2006/relationships/image" Target="../media/image104.svg"/><Relationship Id="rId17" Type="http://schemas.openxmlformats.org/officeDocument/2006/relationships/image" Target="../media/image19.png"/><Relationship Id="rId2" Type="http://schemas.microsoft.com/office/2007/relationships/media" Target="../media/media6.mp3"/><Relationship Id="rId16" Type="http://schemas.openxmlformats.org/officeDocument/2006/relationships/image" Target="../media/image99.svg"/><Relationship Id="rId20" Type="http://schemas.openxmlformats.org/officeDocument/2006/relationships/image" Target="../media/image102.sv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3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98.png"/><Relationship Id="rId10" Type="http://schemas.openxmlformats.org/officeDocument/2006/relationships/image" Target="../media/image95.svg"/><Relationship Id="rId19" Type="http://schemas.openxmlformats.org/officeDocument/2006/relationships/image" Target="../media/image101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94.png"/><Relationship Id="rId14" Type="http://schemas.openxmlformats.org/officeDocument/2006/relationships/image" Target="../media/image9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19.png"/><Relationship Id="rId18" Type="http://schemas.openxmlformats.org/officeDocument/2006/relationships/image" Target="../media/image102.svg"/><Relationship Id="rId3" Type="http://schemas.microsoft.com/office/2007/relationships/media" Target="../media/media7.mp3"/><Relationship Id="rId7" Type="http://schemas.openxmlformats.org/officeDocument/2006/relationships/image" Target="../media/image92.png"/><Relationship Id="rId12" Type="http://schemas.openxmlformats.org/officeDocument/2006/relationships/image" Target="../media/image108.svg"/><Relationship Id="rId17" Type="http://schemas.openxmlformats.org/officeDocument/2006/relationships/image" Target="../media/image101.png"/><Relationship Id="rId2" Type="http://schemas.microsoft.com/office/2007/relationships/media" Target="../media/media6.mp3"/><Relationship Id="rId16" Type="http://schemas.openxmlformats.org/officeDocument/2006/relationships/slide" Target="slide31.xml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7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104.svg"/><Relationship Id="rId10" Type="http://schemas.openxmlformats.org/officeDocument/2006/relationships/image" Target="../media/image106.svg"/><Relationship Id="rId19" Type="http://schemas.openxmlformats.org/officeDocument/2006/relationships/image" Target="../media/image1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05.png"/><Relationship Id="rId1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0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2.svg"/><Relationship Id="rId12" Type="http://schemas.openxmlformats.org/officeDocument/2006/relationships/slide" Target="slide18.xml"/><Relationship Id="rId17" Type="http://schemas.openxmlformats.org/officeDocument/2006/relationships/image" Target="../media/image19.png"/><Relationship Id="rId2" Type="http://schemas.microsoft.com/office/2007/relationships/media" Target="../media/media8.mp3"/><Relationship Id="rId16" Type="http://schemas.openxmlformats.org/officeDocument/2006/relationships/image" Target="../media/image126.svg"/><Relationship Id="rId1" Type="http://schemas.openxmlformats.org/officeDocument/2006/relationships/audio" Target="NULL" TargetMode="External"/><Relationship Id="rId6" Type="http://schemas.openxmlformats.org/officeDocument/2006/relationships/image" Target="../media/image121.png"/><Relationship Id="rId11" Type="http://schemas.openxmlformats.org/officeDocument/2006/relationships/image" Target="../media/image124.svg"/><Relationship Id="rId5" Type="http://schemas.openxmlformats.org/officeDocument/2006/relationships/image" Target="../media/image120.jpeg"/><Relationship Id="rId15" Type="http://schemas.openxmlformats.org/officeDocument/2006/relationships/image" Target="../media/image114.png"/><Relationship Id="rId10" Type="http://schemas.openxmlformats.org/officeDocument/2006/relationships/image" Target="../media/image112.png"/><Relationship Id="rId4" Type="http://schemas.openxmlformats.org/officeDocument/2006/relationships/image" Target="../media/image119.jpeg"/><Relationship Id="rId9" Type="http://schemas.openxmlformats.org/officeDocument/2006/relationships/image" Target="../media/image123.svg"/><Relationship Id="rId14" Type="http://schemas.openxmlformats.org/officeDocument/2006/relationships/image" Target="../media/image12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slide" Target="slide18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1.png"/><Relationship Id="rId12" Type="http://schemas.openxmlformats.org/officeDocument/2006/relationships/image" Target="../media/image124.svg"/><Relationship Id="rId17" Type="http://schemas.openxmlformats.org/officeDocument/2006/relationships/image" Target="../media/image126.svg"/><Relationship Id="rId2" Type="http://schemas.microsoft.com/office/2007/relationships/media" Target="../media/media8.mp3"/><Relationship Id="rId16" Type="http://schemas.openxmlformats.org/officeDocument/2006/relationships/image" Target="../media/image114.png"/><Relationship Id="rId1" Type="http://schemas.openxmlformats.org/officeDocument/2006/relationships/audio" Target="NULL" TargetMode="External"/><Relationship Id="rId6" Type="http://schemas.openxmlformats.org/officeDocument/2006/relationships/image" Target="../media/image120.jpeg"/><Relationship Id="rId11" Type="http://schemas.openxmlformats.org/officeDocument/2006/relationships/image" Target="../media/image112.png"/><Relationship Id="rId5" Type="http://schemas.openxmlformats.org/officeDocument/2006/relationships/image" Target="../media/image119.jpeg"/><Relationship Id="rId15" Type="http://schemas.openxmlformats.org/officeDocument/2006/relationships/image" Target="../media/image125.svg"/><Relationship Id="rId10" Type="http://schemas.openxmlformats.org/officeDocument/2006/relationships/image" Target="../media/image123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0.png"/><Relationship Id="rId1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0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2.svg"/><Relationship Id="rId12" Type="http://schemas.openxmlformats.org/officeDocument/2006/relationships/slide" Target="slide18.xml"/><Relationship Id="rId17" Type="http://schemas.openxmlformats.org/officeDocument/2006/relationships/image" Target="../media/image19.png"/><Relationship Id="rId2" Type="http://schemas.microsoft.com/office/2007/relationships/media" Target="../media/media8.mp3"/><Relationship Id="rId16" Type="http://schemas.openxmlformats.org/officeDocument/2006/relationships/image" Target="../media/image126.svg"/><Relationship Id="rId1" Type="http://schemas.openxmlformats.org/officeDocument/2006/relationships/audio" Target="NULL" TargetMode="External"/><Relationship Id="rId6" Type="http://schemas.openxmlformats.org/officeDocument/2006/relationships/image" Target="../media/image121.png"/><Relationship Id="rId11" Type="http://schemas.openxmlformats.org/officeDocument/2006/relationships/image" Target="../media/image124.svg"/><Relationship Id="rId5" Type="http://schemas.openxmlformats.org/officeDocument/2006/relationships/image" Target="../media/image120.jpeg"/><Relationship Id="rId15" Type="http://schemas.openxmlformats.org/officeDocument/2006/relationships/image" Target="../media/image114.png"/><Relationship Id="rId10" Type="http://schemas.openxmlformats.org/officeDocument/2006/relationships/image" Target="../media/image112.png"/><Relationship Id="rId4" Type="http://schemas.openxmlformats.org/officeDocument/2006/relationships/image" Target="../media/image119.jpeg"/><Relationship Id="rId9" Type="http://schemas.openxmlformats.org/officeDocument/2006/relationships/image" Target="../media/image123.svg"/><Relationship Id="rId14" Type="http://schemas.openxmlformats.org/officeDocument/2006/relationships/image" Target="../media/image12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3.png"/><Relationship Id="rId18" Type="http://schemas.openxmlformats.org/officeDocument/2006/relationships/image" Target="../media/image136.sv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8.png"/><Relationship Id="rId12" Type="http://schemas.openxmlformats.org/officeDocument/2006/relationships/image" Target="../media/image132.svg"/><Relationship Id="rId17" Type="http://schemas.openxmlformats.org/officeDocument/2006/relationships/image" Target="../media/image96.png"/><Relationship Id="rId2" Type="http://schemas.microsoft.com/office/2007/relationships/media" Target="../media/media8.mp3"/><Relationship Id="rId16" Type="http://schemas.openxmlformats.org/officeDocument/2006/relationships/image" Target="../media/image135.svg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11" Type="http://schemas.openxmlformats.org/officeDocument/2006/relationships/image" Target="../media/image131.png"/><Relationship Id="rId5" Type="http://schemas.openxmlformats.org/officeDocument/2006/relationships/image" Target="../media/image127.jpeg"/><Relationship Id="rId15" Type="http://schemas.openxmlformats.org/officeDocument/2006/relationships/image" Target="../media/image98.png"/><Relationship Id="rId10" Type="http://schemas.openxmlformats.org/officeDocument/2006/relationships/image" Target="../media/image130.svg"/><Relationship Id="rId19" Type="http://schemas.openxmlformats.org/officeDocument/2006/relationships/image" Target="../media/image19.png"/><Relationship Id="rId4" Type="http://schemas.openxmlformats.org/officeDocument/2006/relationships/image" Target="../media/image119.jpeg"/><Relationship Id="rId9" Type="http://schemas.openxmlformats.org/officeDocument/2006/relationships/image" Target="../media/image94.png"/><Relationship Id="rId14" Type="http://schemas.openxmlformats.org/officeDocument/2006/relationships/image" Target="../media/image13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3.png"/><Relationship Id="rId18" Type="http://schemas.openxmlformats.org/officeDocument/2006/relationships/image" Target="../media/image136.sv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8.png"/><Relationship Id="rId12" Type="http://schemas.openxmlformats.org/officeDocument/2006/relationships/image" Target="../media/image132.svg"/><Relationship Id="rId17" Type="http://schemas.openxmlformats.org/officeDocument/2006/relationships/image" Target="../media/image96.png"/><Relationship Id="rId2" Type="http://schemas.microsoft.com/office/2007/relationships/media" Target="../media/media8.mp3"/><Relationship Id="rId16" Type="http://schemas.openxmlformats.org/officeDocument/2006/relationships/image" Target="../media/image135.svg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11" Type="http://schemas.openxmlformats.org/officeDocument/2006/relationships/image" Target="../media/image131.png"/><Relationship Id="rId5" Type="http://schemas.openxmlformats.org/officeDocument/2006/relationships/image" Target="../media/image127.jpeg"/><Relationship Id="rId15" Type="http://schemas.openxmlformats.org/officeDocument/2006/relationships/image" Target="../media/image98.png"/><Relationship Id="rId10" Type="http://schemas.openxmlformats.org/officeDocument/2006/relationships/image" Target="../media/image130.svg"/><Relationship Id="rId19" Type="http://schemas.openxmlformats.org/officeDocument/2006/relationships/image" Target="../media/image19.png"/><Relationship Id="rId4" Type="http://schemas.openxmlformats.org/officeDocument/2006/relationships/image" Target="../media/image119.jpeg"/><Relationship Id="rId9" Type="http://schemas.openxmlformats.org/officeDocument/2006/relationships/image" Target="../media/image94.png"/><Relationship Id="rId14" Type="http://schemas.openxmlformats.org/officeDocument/2006/relationships/image" Target="../media/image13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9.sv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37.jpeg"/><Relationship Id="rId12" Type="http://schemas.openxmlformats.org/officeDocument/2006/relationships/image" Target="../media/image88.png"/><Relationship Id="rId17" Type="http://schemas.openxmlformats.org/officeDocument/2006/relationships/image" Target="../media/image19.png"/><Relationship Id="rId2" Type="http://schemas.microsoft.com/office/2007/relationships/media" Target="../media/media8.mp3"/><Relationship Id="rId16" Type="http://schemas.openxmlformats.org/officeDocument/2006/relationships/image" Target="../media/image138.svg"/><Relationship Id="rId1" Type="http://schemas.openxmlformats.org/officeDocument/2006/relationships/audio" Target="NULL" TargetMode="External"/><Relationship Id="rId6" Type="http://schemas.openxmlformats.org/officeDocument/2006/relationships/image" Target="../media/image83.svg"/><Relationship Id="rId11" Type="http://schemas.openxmlformats.org/officeDocument/2006/relationships/image" Target="../media/image87.svg"/><Relationship Id="rId5" Type="http://schemas.openxmlformats.org/officeDocument/2006/relationships/image" Target="../media/image82.png"/><Relationship Id="rId15" Type="http://schemas.openxmlformats.org/officeDocument/2006/relationships/image" Target="../media/image128.png"/><Relationship Id="rId10" Type="http://schemas.openxmlformats.org/officeDocument/2006/relationships/image" Target="../media/image86.png"/><Relationship Id="rId4" Type="http://schemas.openxmlformats.org/officeDocument/2006/relationships/image" Target="../media/image119.jpeg"/><Relationship Id="rId9" Type="http://schemas.openxmlformats.org/officeDocument/2006/relationships/image" Target="../media/image68.svg"/><Relationship Id="rId14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gif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png"/><Relationship Id="rId12" Type="http://schemas.openxmlformats.org/officeDocument/2006/relationships/image" Target="../media/image35.gif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42.xml"/><Relationship Id="rId16" Type="http://schemas.microsoft.com/office/2007/relationships/hdphoto" Target="../media/hdphoto3.wdp"/><Relationship Id="rId20" Type="http://schemas.openxmlformats.org/officeDocument/2006/relationships/audio" Target="NULL"/><Relationship Id="rId1" Type="http://schemas.openxmlformats.org/officeDocument/2006/relationships/tags" Target="../tags/tag1.xml"/><Relationship Id="rId6" Type="http://schemas.openxmlformats.org/officeDocument/2006/relationships/image" Target="../media/image30.jpg"/><Relationship Id="rId11" Type="http://schemas.openxmlformats.org/officeDocument/2006/relationships/image" Target="../media/image34.jpeg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20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3.jpeg"/><Relationship Id="rId14" Type="http://schemas.openxmlformats.org/officeDocument/2006/relationships/image" Target="../media/image37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9.sv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37.jpeg"/><Relationship Id="rId12" Type="http://schemas.openxmlformats.org/officeDocument/2006/relationships/image" Target="../media/image88.png"/><Relationship Id="rId17" Type="http://schemas.openxmlformats.org/officeDocument/2006/relationships/image" Target="../media/image19.png"/><Relationship Id="rId2" Type="http://schemas.microsoft.com/office/2007/relationships/media" Target="../media/media8.mp3"/><Relationship Id="rId16" Type="http://schemas.openxmlformats.org/officeDocument/2006/relationships/image" Target="../media/image138.svg"/><Relationship Id="rId1" Type="http://schemas.openxmlformats.org/officeDocument/2006/relationships/audio" Target="NULL" TargetMode="External"/><Relationship Id="rId6" Type="http://schemas.openxmlformats.org/officeDocument/2006/relationships/image" Target="../media/image83.svg"/><Relationship Id="rId11" Type="http://schemas.openxmlformats.org/officeDocument/2006/relationships/image" Target="../media/image87.svg"/><Relationship Id="rId5" Type="http://schemas.openxmlformats.org/officeDocument/2006/relationships/image" Target="../media/image82.png"/><Relationship Id="rId15" Type="http://schemas.openxmlformats.org/officeDocument/2006/relationships/image" Target="../media/image128.png"/><Relationship Id="rId10" Type="http://schemas.openxmlformats.org/officeDocument/2006/relationships/image" Target="../media/image86.png"/><Relationship Id="rId4" Type="http://schemas.openxmlformats.org/officeDocument/2006/relationships/image" Target="../media/image119.jpeg"/><Relationship Id="rId9" Type="http://schemas.openxmlformats.org/officeDocument/2006/relationships/image" Target="../media/image68.svg"/><Relationship Id="rId14" Type="http://schemas.openxmlformats.org/officeDocument/2006/relationships/slide" Target="slide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9.sv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37.jpeg"/><Relationship Id="rId12" Type="http://schemas.openxmlformats.org/officeDocument/2006/relationships/image" Target="../media/image88.png"/><Relationship Id="rId17" Type="http://schemas.openxmlformats.org/officeDocument/2006/relationships/image" Target="../media/image19.png"/><Relationship Id="rId2" Type="http://schemas.microsoft.com/office/2007/relationships/media" Target="../media/media8.mp3"/><Relationship Id="rId16" Type="http://schemas.openxmlformats.org/officeDocument/2006/relationships/image" Target="../media/image138.svg"/><Relationship Id="rId1" Type="http://schemas.openxmlformats.org/officeDocument/2006/relationships/audio" Target="NULL" TargetMode="External"/><Relationship Id="rId6" Type="http://schemas.openxmlformats.org/officeDocument/2006/relationships/image" Target="../media/image83.svg"/><Relationship Id="rId11" Type="http://schemas.openxmlformats.org/officeDocument/2006/relationships/image" Target="../media/image87.svg"/><Relationship Id="rId5" Type="http://schemas.openxmlformats.org/officeDocument/2006/relationships/image" Target="../media/image82.png"/><Relationship Id="rId15" Type="http://schemas.openxmlformats.org/officeDocument/2006/relationships/image" Target="../media/image128.png"/><Relationship Id="rId10" Type="http://schemas.openxmlformats.org/officeDocument/2006/relationships/image" Target="../media/image86.png"/><Relationship Id="rId4" Type="http://schemas.openxmlformats.org/officeDocument/2006/relationships/image" Target="../media/image119.jpeg"/><Relationship Id="rId9" Type="http://schemas.openxmlformats.org/officeDocument/2006/relationships/image" Target="../media/image68.svg"/><Relationship Id="rId14" Type="http://schemas.openxmlformats.org/officeDocument/2006/relationships/slide" Target="slide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gif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1.png"/><Relationship Id="rId12" Type="http://schemas.openxmlformats.org/officeDocument/2006/relationships/image" Target="../media/image35.gif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42.xml"/><Relationship Id="rId16" Type="http://schemas.microsoft.com/office/2007/relationships/hdphoto" Target="../media/hdphoto3.wdp"/><Relationship Id="rId20" Type="http://schemas.openxmlformats.org/officeDocument/2006/relationships/audio" Target="../media/audio1.wav"/><Relationship Id="rId1" Type="http://schemas.openxmlformats.org/officeDocument/2006/relationships/tags" Target="../tags/tag4.xml"/><Relationship Id="rId6" Type="http://schemas.openxmlformats.org/officeDocument/2006/relationships/image" Target="../media/image30.jpg"/><Relationship Id="rId11" Type="http://schemas.openxmlformats.org/officeDocument/2006/relationships/image" Target="../media/image34.jpeg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20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3.jpeg"/><Relationship Id="rId14" Type="http://schemas.openxmlformats.org/officeDocument/2006/relationships/image" Target="../media/image3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gif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png"/><Relationship Id="rId12" Type="http://schemas.openxmlformats.org/officeDocument/2006/relationships/image" Target="../media/image35.gif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42.xml"/><Relationship Id="rId16" Type="http://schemas.microsoft.com/office/2007/relationships/hdphoto" Target="../media/hdphoto3.wdp"/><Relationship Id="rId20" Type="http://schemas.openxmlformats.org/officeDocument/2006/relationships/audio" Target="NULL"/><Relationship Id="rId1" Type="http://schemas.openxmlformats.org/officeDocument/2006/relationships/tags" Target="../tags/tag5.xml"/><Relationship Id="rId6" Type="http://schemas.openxmlformats.org/officeDocument/2006/relationships/image" Target="../media/image30.jpg"/><Relationship Id="rId11" Type="http://schemas.openxmlformats.org/officeDocument/2006/relationships/image" Target="../media/image34.jpeg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20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3.jpeg"/><Relationship Id="rId14" Type="http://schemas.openxmlformats.org/officeDocument/2006/relationships/image" Target="../media/image37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9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4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45.png"/><Relationship Id="rId4" Type="http://schemas.openxmlformats.org/officeDocument/2006/relationships/image" Target="../media/image144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audio" Target="../media/audio2.wav"/><Relationship Id="rId3" Type="http://schemas.openxmlformats.org/officeDocument/2006/relationships/audio" Target="../media/media10.mp3"/><Relationship Id="rId7" Type="http://schemas.openxmlformats.org/officeDocument/2006/relationships/image" Target="../media/image146.jpeg"/><Relationship Id="rId12" Type="http://schemas.openxmlformats.org/officeDocument/2006/relationships/image" Target="../media/image24.png"/><Relationship Id="rId2" Type="http://schemas.microsoft.com/office/2007/relationships/media" Target="../media/media10.mp3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49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video" Target="../media/media2.mp4"/><Relationship Id="rId16" Type="http://schemas.openxmlformats.org/officeDocument/2006/relationships/image" Target="../media/image50.png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24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gif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12" Type="http://schemas.openxmlformats.org/officeDocument/2006/relationships/image" Target="../media/image35.gif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42.xml"/><Relationship Id="rId16" Type="http://schemas.microsoft.com/office/2007/relationships/hdphoto" Target="../media/hdphoto3.wdp"/><Relationship Id="rId20" Type="http://schemas.openxmlformats.org/officeDocument/2006/relationships/audio" Target="NULL"/><Relationship Id="rId1" Type="http://schemas.openxmlformats.org/officeDocument/2006/relationships/tags" Target="../tags/tag2.xml"/><Relationship Id="rId6" Type="http://schemas.openxmlformats.org/officeDocument/2006/relationships/image" Target="../media/image30.jpg"/><Relationship Id="rId11" Type="http://schemas.openxmlformats.org/officeDocument/2006/relationships/image" Target="../media/image34.jpeg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20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3.jpeg"/><Relationship Id="rId14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jpg"/><Relationship Id="rId11" Type="http://schemas.openxmlformats.org/officeDocument/2006/relationships/audio" Target="NULL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24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6C522EAB-ABC4-9611-6447-3B2A5A4A4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38">
            <a:extLst>
              <a:ext uri="{FF2B5EF4-FFF2-40B4-BE49-F238E27FC236}">
                <a16:creationId xmlns:a16="http://schemas.microsoft.com/office/drawing/2014/main" id="{C09C8F56-0764-ECA2-DAFB-C9E098F0C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8DE3F5B-3CE2-C8FF-C0D9-49118F8C70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Google Shape;1057;p41">
            <a:extLst>
              <a:ext uri="{FF2B5EF4-FFF2-40B4-BE49-F238E27FC236}">
                <a16:creationId xmlns:a16="http://schemas.microsoft.com/office/drawing/2014/main" id="{16DBBE0C-624D-56ED-4AC0-EA2FAE582671}"/>
              </a:ext>
            </a:extLst>
          </p:cNvPr>
          <p:cNvSpPr/>
          <p:nvPr/>
        </p:nvSpPr>
        <p:spPr>
          <a:xfrm>
            <a:off x="7823485" y="362273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图片 37">
            <a:extLst>
              <a:ext uri="{FF2B5EF4-FFF2-40B4-BE49-F238E27FC236}">
                <a16:creationId xmlns:a16="http://schemas.microsoft.com/office/drawing/2014/main" id="{197DB4F5-2587-B9B9-DF25-E0D78D5426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12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5579559F-112D-F7FC-ED37-1A0C87656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A5973435-48F0-299C-0796-39EA6106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C912EC9C-F01B-976B-42BA-F1C4E791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251CF646-EC86-DD56-2184-0D7AB232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138 Preschool Children Sharing Illustrations &amp;amp; Clip Art - iStock">
            <a:extLst>
              <a:ext uri="{FF2B5EF4-FFF2-40B4-BE49-F238E27FC236}">
                <a16:creationId xmlns:a16="http://schemas.microsoft.com/office/drawing/2014/main" id="{FDA19F35-3043-EE5F-E641-1192891ED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7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Red mushroom cartoon Royalty Free Vector Image">
            <a:extLst>
              <a:ext uri="{FF2B5EF4-FFF2-40B4-BE49-F238E27FC236}">
                <a16:creationId xmlns:a16="http://schemas.microsoft.com/office/drawing/2014/main" id="{4F0F8AED-BDC8-57A3-D91D-564F558F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3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6264E5B8-6740-039E-A745-986B6EAEF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73241"/>
            <a:ext cx="299426" cy="3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DCF4A85F-CAB2-2099-FEE2-933B3BFC7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80691" y="1545291"/>
            <a:ext cx="200262" cy="33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D918EE03-6D0D-ECE9-BC3F-C35DE2C7D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Kid playing football Royalty Free Vector Image">
            <a:extLst>
              <a:ext uri="{FF2B5EF4-FFF2-40B4-BE49-F238E27FC236}">
                <a16:creationId xmlns:a16="http://schemas.microsoft.com/office/drawing/2014/main" id="{42B06388-6013-7BCB-4717-B613DB0B9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Green bush with pink flowers Royalty Free Vector Image">
            <a:extLst>
              <a:ext uri="{FF2B5EF4-FFF2-40B4-BE49-F238E27FC236}">
                <a16:creationId xmlns:a16="http://schemas.microsoft.com/office/drawing/2014/main" id="{93BFDC24-89F3-F104-FDCB-9BE878669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AA67C9E2-A37C-A201-8638-C86A17633E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497EFDA2-B630-A54E-E49A-0C4F3A6F4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5" name="Picture 24" descr="200.gif">
            <a:extLst>
              <a:ext uri="{FF2B5EF4-FFF2-40B4-BE49-F238E27FC236}">
                <a16:creationId xmlns:a16="http://schemas.microsoft.com/office/drawing/2014/main" id="{7C69714E-1596-8E33-1DE0-9780361580FB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88750" y="642391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Google Shape;1248;p47">
            <a:extLst>
              <a:ext uri="{FF2B5EF4-FFF2-40B4-BE49-F238E27FC236}">
                <a16:creationId xmlns:a16="http://schemas.microsoft.com/office/drawing/2014/main" id="{2AF69011-4410-6CB0-95FD-AABA809C75AA}"/>
              </a:ext>
            </a:extLst>
          </p:cNvPr>
          <p:cNvGrpSpPr/>
          <p:nvPr/>
        </p:nvGrpSpPr>
        <p:grpSpPr>
          <a:xfrm>
            <a:off x="3495249" y="4706843"/>
            <a:ext cx="4963561" cy="477744"/>
            <a:chOff x="1610262" y="4439258"/>
            <a:chExt cx="7532671" cy="703746"/>
          </a:xfrm>
        </p:grpSpPr>
        <p:sp>
          <p:nvSpPr>
            <p:cNvPr id="27" name="Google Shape;1250;p47">
              <a:extLst>
                <a:ext uri="{FF2B5EF4-FFF2-40B4-BE49-F238E27FC236}">
                  <a16:creationId xmlns:a16="http://schemas.microsoft.com/office/drawing/2014/main" id="{C7586349-0D40-4D40-2454-CA2D8B3B1455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51;p47">
              <a:extLst>
                <a:ext uri="{FF2B5EF4-FFF2-40B4-BE49-F238E27FC236}">
                  <a16:creationId xmlns:a16="http://schemas.microsoft.com/office/drawing/2014/main" id="{49E2BDD3-059E-CB1B-8D78-8CAC76BDB81E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252;p47">
              <a:extLst>
                <a:ext uri="{FF2B5EF4-FFF2-40B4-BE49-F238E27FC236}">
                  <a16:creationId xmlns:a16="http://schemas.microsoft.com/office/drawing/2014/main" id="{E5A16E6A-722C-02A9-D51A-CFF818BBB920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53;p47">
              <a:extLst>
                <a:ext uri="{FF2B5EF4-FFF2-40B4-BE49-F238E27FC236}">
                  <a16:creationId xmlns:a16="http://schemas.microsoft.com/office/drawing/2014/main" id="{CE326134-C4A9-5F5B-37F5-5BC641368470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54;p47">
              <a:extLst>
                <a:ext uri="{FF2B5EF4-FFF2-40B4-BE49-F238E27FC236}">
                  <a16:creationId xmlns:a16="http://schemas.microsoft.com/office/drawing/2014/main" id="{1941A3AF-2D0C-B9B5-DC1B-7B1A7BF310C3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55;p47">
              <a:extLst>
                <a:ext uri="{FF2B5EF4-FFF2-40B4-BE49-F238E27FC236}">
                  <a16:creationId xmlns:a16="http://schemas.microsoft.com/office/drawing/2014/main" id="{D0D7C7AB-797A-141A-97AE-562E94FE8D39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56;p47">
              <a:extLst>
                <a:ext uri="{FF2B5EF4-FFF2-40B4-BE49-F238E27FC236}">
                  <a16:creationId xmlns:a16="http://schemas.microsoft.com/office/drawing/2014/main" id="{400AC5EE-CACD-1665-3463-77A598345CC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57;p47">
              <a:extLst>
                <a:ext uri="{FF2B5EF4-FFF2-40B4-BE49-F238E27FC236}">
                  <a16:creationId xmlns:a16="http://schemas.microsoft.com/office/drawing/2014/main" id="{2ACAD018-13F0-3FC6-14D2-DC4BDCB9AB45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58;p47">
              <a:extLst>
                <a:ext uri="{FF2B5EF4-FFF2-40B4-BE49-F238E27FC236}">
                  <a16:creationId xmlns:a16="http://schemas.microsoft.com/office/drawing/2014/main" id="{91EE1E7E-AD8B-7661-2F02-4A33151DBDE8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59;p47">
              <a:extLst>
                <a:ext uri="{FF2B5EF4-FFF2-40B4-BE49-F238E27FC236}">
                  <a16:creationId xmlns:a16="http://schemas.microsoft.com/office/drawing/2014/main" id="{BDCD4A11-5C74-E85D-9F89-15B835BA3B60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60;p47">
              <a:extLst>
                <a:ext uri="{FF2B5EF4-FFF2-40B4-BE49-F238E27FC236}">
                  <a16:creationId xmlns:a16="http://schemas.microsoft.com/office/drawing/2014/main" id="{C1AA72D3-E6A9-534E-1CF8-8EE4EB094D0D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261;p47">
              <a:extLst>
                <a:ext uri="{FF2B5EF4-FFF2-40B4-BE49-F238E27FC236}">
                  <a16:creationId xmlns:a16="http://schemas.microsoft.com/office/drawing/2014/main" id="{7C6730CB-937A-5AF5-726D-57FE8787896A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262;p47">
              <a:extLst>
                <a:ext uri="{FF2B5EF4-FFF2-40B4-BE49-F238E27FC236}">
                  <a16:creationId xmlns:a16="http://schemas.microsoft.com/office/drawing/2014/main" id="{F7F93801-431E-85D1-45C6-05CD1F2F9470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263;p47">
              <a:extLst>
                <a:ext uri="{FF2B5EF4-FFF2-40B4-BE49-F238E27FC236}">
                  <a16:creationId xmlns:a16="http://schemas.microsoft.com/office/drawing/2014/main" id="{D974610A-86E4-E91D-E297-196C8B83319E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264;p47">
              <a:extLst>
                <a:ext uri="{FF2B5EF4-FFF2-40B4-BE49-F238E27FC236}">
                  <a16:creationId xmlns:a16="http://schemas.microsoft.com/office/drawing/2014/main" id="{47FE1B9D-3C57-4776-A5EB-1D67AA418F61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265;p47">
              <a:extLst>
                <a:ext uri="{FF2B5EF4-FFF2-40B4-BE49-F238E27FC236}">
                  <a16:creationId xmlns:a16="http://schemas.microsoft.com/office/drawing/2014/main" id="{DAC861D7-2192-5066-235E-52C5C964857D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266;p47">
              <a:extLst>
                <a:ext uri="{FF2B5EF4-FFF2-40B4-BE49-F238E27FC236}">
                  <a16:creationId xmlns:a16="http://schemas.microsoft.com/office/drawing/2014/main" id="{D20F81FC-5D04-78DC-0BE8-A351105C6AFE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267;p47">
              <a:extLst>
                <a:ext uri="{FF2B5EF4-FFF2-40B4-BE49-F238E27FC236}">
                  <a16:creationId xmlns:a16="http://schemas.microsoft.com/office/drawing/2014/main" id="{8D399E5E-4536-4C59-ACB5-FA5E286A4338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268;p47">
              <a:extLst>
                <a:ext uri="{FF2B5EF4-FFF2-40B4-BE49-F238E27FC236}">
                  <a16:creationId xmlns:a16="http://schemas.microsoft.com/office/drawing/2014/main" id="{B49306F0-4962-4333-C315-D88C8E68D3F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269;p47">
              <a:extLst>
                <a:ext uri="{FF2B5EF4-FFF2-40B4-BE49-F238E27FC236}">
                  <a16:creationId xmlns:a16="http://schemas.microsoft.com/office/drawing/2014/main" id="{9782CDEF-6674-A122-C4D9-6C44F747035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270;p47">
              <a:extLst>
                <a:ext uri="{FF2B5EF4-FFF2-40B4-BE49-F238E27FC236}">
                  <a16:creationId xmlns:a16="http://schemas.microsoft.com/office/drawing/2014/main" id="{4920F8D9-BE55-7BD3-1D1E-A6761755FCFB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271;p47">
              <a:extLst>
                <a:ext uri="{FF2B5EF4-FFF2-40B4-BE49-F238E27FC236}">
                  <a16:creationId xmlns:a16="http://schemas.microsoft.com/office/drawing/2014/main" id="{A4734B9B-E8DB-2EEA-D660-73B40289C5AD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272;p47">
              <a:extLst>
                <a:ext uri="{FF2B5EF4-FFF2-40B4-BE49-F238E27FC236}">
                  <a16:creationId xmlns:a16="http://schemas.microsoft.com/office/drawing/2014/main" id="{6DD743A3-92D2-5DED-0139-C394610B8B4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273;p47">
              <a:extLst>
                <a:ext uri="{FF2B5EF4-FFF2-40B4-BE49-F238E27FC236}">
                  <a16:creationId xmlns:a16="http://schemas.microsoft.com/office/drawing/2014/main" id="{2E6FFCC4-F843-DD8B-838E-166676E27819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274;p47">
              <a:extLst>
                <a:ext uri="{FF2B5EF4-FFF2-40B4-BE49-F238E27FC236}">
                  <a16:creationId xmlns:a16="http://schemas.microsoft.com/office/drawing/2014/main" id="{CDF793F9-CD3D-B222-2A7E-9ED60E818E28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275;p47">
              <a:extLst>
                <a:ext uri="{FF2B5EF4-FFF2-40B4-BE49-F238E27FC236}">
                  <a16:creationId xmlns:a16="http://schemas.microsoft.com/office/drawing/2014/main" id="{A84FBA4B-B85B-4306-7520-A72EC2075FEA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276;p47">
              <a:extLst>
                <a:ext uri="{FF2B5EF4-FFF2-40B4-BE49-F238E27FC236}">
                  <a16:creationId xmlns:a16="http://schemas.microsoft.com/office/drawing/2014/main" id="{57840BA8-FBB0-4E43-F4DC-E19E376F94E7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277;p47">
              <a:extLst>
                <a:ext uri="{FF2B5EF4-FFF2-40B4-BE49-F238E27FC236}">
                  <a16:creationId xmlns:a16="http://schemas.microsoft.com/office/drawing/2014/main" id="{6AE1E3B4-B65E-EC63-4B1A-85215C7E811E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278;p47">
              <a:extLst>
                <a:ext uri="{FF2B5EF4-FFF2-40B4-BE49-F238E27FC236}">
                  <a16:creationId xmlns:a16="http://schemas.microsoft.com/office/drawing/2014/main" id="{687FF64C-19FC-1E27-6B0F-DAA6E4F286DC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6" name="Picture 22" descr="Kid playing football Royalty Free Vector Image">
            <a:extLst>
              <a:ext uri="{FF2B5EF4-FFF2-40B4-BE49-F238E27FC236}">
                <a16:creationId xmlns:a16="http://schemas.microsoft.com/office/drawing/2014/main" id="{8B09ECCA-6080-F72F-0F8E-7DBC9A845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51959" y="2718775"/>
            <a:ext cx="741669" cy="1431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0F79CE5-BC27-BA54-9969-38EEB1688CB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0365529">
            <a:off x="7471150" y="3625972"/>
            <a:ext cx="780325" cy="1095318"/>
          </a:xfrm>
          <a:prstGeom prst="rect">
            <a:avLst/>
          </a:prstGeom>
        </p:spPr>
      </p:pic>
      <p:pic>
        <p:nvPicPr>
          <p:cNvPr id="58" name="图片 2">
            <a:extLst>
              <a:ext uri="{FF2B5EF4-FFF2-40B4-BE49-F238E27FC236}">
                <a16:creationId xmlns:a16="http://schemas.microsoft.com/office/drawing/2014/main" id="{453651F1-AFEF-E2C6-0CD1-C6799A2E3A6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47" y="276226"/>
            <a:ext cx="6246834" cy="286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F6E92DCE-3440-A5A0-F9F8-F4030006DF5E}"/>
              </a:ext>
            </a:extLst>
          </p:cNvPr>
          <p:cNvSpPr/>
          <p:nvPr/>
        </p:nvSpPr>
        <p:spPr>
          <a:xfrm>
            <a:off x="3503014" y="932286"/>
            <a:ext cx="2590774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Arial"/>
                <a:sym typeface="Arial"/>
              </a:rPr>
              <a:t>Unit 3</a:t>
            </a:r>
            <a:endParaRPr kumimoji="0" lang="en-US" sz="33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943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Arial"/>
                <a:sym typeface="Arial"/>
              </a:rPr>
              <a:t>COLOURS</a:t>
            </a:r>
            <a:endParaRPr kumimoji="0" lang="en-US" sz="30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9F586CE-0227-DE36-9D69-87C5F8F9037A}"/>
              </a:ext>
            </a:extLst>
          </p:cNvPr>
          <p:cNvSpPr/>
          <p:nvPr/>
        </p:nvSpPr>
        <p:spPr>
          <a:xfrm>
            <a:off x="3502237" y="1963916"/>
            <a:ext cx="2470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000" b="1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Lesson 2 Grammar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D8F016B-A0BD-ED2A-8191-F0A73B61906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4" grpId="0"/>
      <p:bldP spid="84" grpId="1"/>
      <p:bldP spid="85" grpId="0"/>
      <p:bldP spid="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4405D-013B-4FDD-2FF8-463903959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EA651-3387-0E8B-ED22-66672D5A4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85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C7496A-D70B-C0B2-1AE1-B148D658EC5D}"/>
              </a:ext>
            </a:extLst>
          </p:cNvPr>
          <p:cNvSpPr txBox="1"/>
          <p:nvPr/>
        </p:nvSpPr>
        <p:spPr>
          <a:xfrm>
            <a:off x="436503" y="187191"/>
            <a:ext cx="8435805" cy="12258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65C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It’s 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20496D-FC85-1399-B618-8E0E68DC8C47}"/>
              </a:ext>
            </a:extLst>
          </p:cNvPr>
          <p:cNvSpPr txBox="1"/>
          <p:nvPr/>
        </p:nvSpPr>
        <p:spPr>
          <a:xfrm>
            <a:off x="4226141" y="146861"/>
            <a:ext cx="2522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green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2158E999-2024-D636-DD11-150819147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1979F0D-FA80-5068-46C2-239B31785D8B}"/>
              </a:ext>
            </a:extLst>
          </p:cNvPr>
          <p:cNvGrpSpPr/>
          <p:nvPr/>
        </p:nvGrpSpPr>
        <p:grpSpPr>
          <a:xfrm>
            <a:off x="3233133" y="1841532"/>
            <a:ext cx="2842547" cy="3188026"/>
            <a:chOff x="3233133" y="1841532"/>
            <a:chExt cx="2842547" cy="31880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3447E0-63B8-B96C-8494-5325ECA9D1B4}"/>
                </a:ext>
              </a:extLst>
            </p:cNvPr>
            <p:cNvSpPr/>
            <p:nvPr/>
          </p:nvSpPr>
          <p:spPr>
            <a:xfrm>
              <a:off x="3233133" y="1841532"/>
              <a:ext cx="2842547" cy="318802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238BA3-5002-4A93-8D61-141896579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5803" r="59338" b="31654"/>
            <a:stretch/>
          </p:blipFill>
          <p:spPr>
            <a:xfrm>
              <a:off x="3433836" y="2243132"/>
              <a:ext cx="2441138" cy="2713177"/>
            </a:xfrm>
            <a:prstGeom prst="rect">
              <a:avLst/>
            </a:prstGeom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A075CD5-D39F-D1E1-D9D5-4FD5335BCDF0}"/>
                </a:ext>
              </a:extLst>
            </p:cNvPr>
            <p:cNvSpPr/>
            <p:nvPr/>
          </p:nvSpPr>
          <p:spPr>
            <a:xfrm rot="584523">
              <a:off x="3383036" y="3066296"/>
              <a:ext cx="508244" cy="32861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29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BA1B7-29D4-C61E-69CD-A493E4552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14226-F2E8-231F-168F-457610B9C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853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933C03-52F0-44B0-A2CF-25C838FCC7BD}"/>
              </a:ext>
            </a:extLst>
          </p:cNvPr>
          <p:cNvSpPr/>
          <p:nvPr/>
        </p:nvSpPr>
        <p:spPr>
          <a:xfrm>
            <a:off x="3233133" y="1841532"/>
            <a:ext cx="2842547" cy="31880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2EC44-DB95-6BE5-978D-37315ECD3DBC}"/>
              </a:ext>
            </a:extLst>
          </p:cNvPr>
          <p:cNvSpPr txBox="1"/>
          <p:nvPr/>
        </p:nvSpPr>
        <p:spPr>
          <a:xfrm>
            <a:off x="436503" y="187191"/>
            <a:ext cx="8435805" cy="12258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65C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It’s 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AE405-BD8D-C90A-0C6C-E3E19B17D7CB}"/>
              </a:ext>
            </a:extLst>
          </p:cNvPr>
          <p:cNvSpPr txBox="1"/>
          <p:nvPr/>
        </p:nvSpPr>
        <p:spPr>
          <a:xfrm>
            <a:off x="4284015" y="113942"/>
            <a:ext cx="2522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black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E2B2194-1582-DDD0-A00B-022D33E88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7F31B-C27D-F2E7-9855-6F1441505D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233" r="1" b="64062"/>
          <a:stretch/>
        </p:blipFill>
        <p:spPr>
          <a:xfrm>
            <a:off x="3323548" y="2362776"/>
            <a:ext cx="2661714" cy="247065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308DC22-8C03-FEF0-8EDA-59A32E61492B}"/>
              </a:ext>
            </a:extLst>
          </p:cNvPr>
          <p:cNvSpPr/>
          <p:nvPr/>
        </p:nvSpPr>
        <p:spPr>
          <a:xfrm rot="19041451">
            <a:off x="3367664" y="3726808"/>
            <a:ext cx="508244" cy="3286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0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00D6B-B5E6-C265-3BAA-AA9B323D3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DEF62-92FF-03BD-F820-4C27DD979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853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580903-5682-03FB-BF72-9B5CB1AAEED7}"/>
              </a:ext>
            </a:extLst>
          </p:cNvPr>
          <p:cNvSpPr/>
          <p:nvPr/>
        </p:nvSpPr>
        <p:spPr>
          <a:xfrm>
            <a:off x="3233133" y="1841532"/>
            <a:ext cx="2842547" cy="31880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E4F0F-CAC4-79C1-D259-1B3FDD25105C}"/>
              </a:ext>
            </a:extLst>
          </p:cNvPr>
          <p:cNvSpPr txBox="1"/>
          <p:nvPr/>
        </p:nvSpPr>
        <p:spPr>
          <a:xfrm>
            <a:off x="436503" y="187191"/>
            <a:ext cx="8435805" cy="12258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65C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It’s 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4393F3-9761-75BE-D367-01FF3CE2A8DB}"/>
              </a:ext>
            </a:extLst>
          </p:cNvPr>
          <p:cNvSpPr txBox="1"/>
          <p:nvPr/>
        </p:nvSpPr>
        <p:spPr>
          <a:xfrm>
            <a:off x="4156692" y="187191"/>
            <a:ext cx="2811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yellow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816046E7-5574-D5B4-3B33-29130758C1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A7250D-FBAD-6F19-865C-4D3F6A5907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3716" b="72527"/>
          <a:stretch/>
        </p:blipFill>
        <p:spPr>
          <a:xfrm>
            <a:off x="3637162" y="2317126"/>
            <a:ext cx="2286118" cy="24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259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0277B-9285-231E-3350-0FA1654E3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set - Cartoons - Background - Classroom - 3D - deep3dsea">
            <a:extLst>
              <a:ext uri="{FF2B5EF4-FFF2-40B4-BE49-F238E27FC236}">
                <a16:creationId xmlns:a16="http://schemas.microsoft.com/office/drawing/2014/main" id="{ECE33DFA-5932-69C1-3071-0566868DF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5926" cy="515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943;p39">
            <a:extLst>
              <a:ext uri="{FF2B5EF4-FFF2-40B4-BE49-F238E27FC236}">
                <a16:creationId xmlns:a16="http://schemas.microsoft.com/office/drawing/2014/main" id="{E14E7AF8-6EA7-6D71-7840-8E0B374C3FA5}"/>
              </a:ext>
            </a:extLst>
          </p:cNvPr>
          <p:cNvSpPr txBox="1">
            <a:spLocks/>
          </p:cNvSpPr>
          <p:nvPr/>
        </p:nvSpPr>
        <p:spPr>
          <a:xfrm>
            <a:off x="2526384" y="-8219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 It’s  </a:t>
            </a:r>
            <a:endParaRPr lang="vi-VN" sz="44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79FD9-E508-E5E2-9842-ECC79D8A12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F43D37-96A8-077A-3D49-430B0F3DE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537" y="692708"/>
            <a:ext cx="5402926" cy="423912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Track 3.1">
            <a:hlinkClick r:id="" action="ppaction://media"/>
            <a:extLst>
              <a:ext uri="{FF2B5EF4-FFF2-40B4-BE49-F238E27FC236}">
                <a16:creationId xmlns:a16="http://schemas.microsoft.com/office/drawing/2014/main" id="{BA52FAB7-451D-772A-CB54-07CF6BA1A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7269" y="1132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"/>
            <a:ext cx="9144000" cy="5010944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754408"/>
            <a:ext cx="9143999" cy="4389092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292" y="2996836"/>
            <a:ext cx="3629996" cy="114417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71245" y="1351363"/>
            <a:ext cx="2253996" cy="22098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52400" y="514353"/>
            <a:ext cx="990600" cy="1021237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7467600" y="2419350"/>
            <a:ext cx="1219200" cy="1195294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47802" y="3534892"/>
            <a:ext cx="3073001" cy="1608611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343240" y="3410951"/>
            <a:ext cx="3352961" cy="1755159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4329" y="3990206"/>
            <a:ext cx="1422397" cy="1153295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5257802" y="3867150"/>
            <a:ext cx="1574165" cy="127635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67200" y="4031392"/>
            <a:ext cx="1371600" cy="1112108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4763" y="3236120"/>
            <a:ext cx="9153526" cy="1895475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1" y="160164"/>
            <a:ext cx="3889044" cy="278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399" y="110923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3035134" y="1658037"/>
            <a:ext cx="335876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685800">
              <a:spcBef>
                <a:spcPts val="750"/>
              </a:spcBef>
              <a:buClrTx/>
              <a:buNone/>
            </a:pPr>
            <a:r>
              <a:rPr lang="en-US" altLang="zh-CN" sz="36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3600" b="1" kern="1200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51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0119C5-6F5A-EDAD-F563-D83AF827E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6283D9-A10A-42B6-AAC6-7DCC60B6BD0E}"/>
              </a:ext>
            </a:extLst>
          </p:cNvPr>
          <p:cNvCxnSpPr/>
          <p:nvPr/>
        </p:nvCxnSpPr>
        <p:spPr>
          <a:xfrm>
            <a:off x="4329113" y="1348740"/>
            <a:ext cx="102870" cy="3543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2BF936-8191-4E5D-AF13-7909C723C176}"/>
              </a:ext>
            </a:extLst>
          </p:cNvPr>
          <p:cNvCxnSpPr>
            <a:cxnSpLocks/>
          </p:cNvCxnSpPr>
          <p:nvPr/>
        </p:nvCxnSpPr>
        <p:spPr>
          <a:xfrm>
            <a:off x="4483417" y="1214437"/>
            <a:ext cx="42863" cy="48863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9D0E1C-7BA4-4D13-9B31-6533F99D53AA}"/>
              </a:ext>
            </a:extLst>
          </p:cNvPr>
          <p:cNvCxnSpPr>
            <a:cxnSpLocks/>
          </p:cNvCxnSpPr>
          <p:nvPr/>
        </p:nvCxnSpPr>
        <p:spPr>
          <a:xfrm flipH="1">
            <a:off x="4706055" y="1214437"/>
            <a:ext cx="50131" cy="5082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D7A612E-F41E-4A11-99E2-D4CBE77A4D38}"/>
              </a:ext>
            </a:extLst>
          </p:cNvPr>
          <p:cNvSpPr/>
          <p:nvPr/>
        </p:nvSpPr>
        <p:spPr>
          <a:xfrm>
            <a:off x="4383405" y="1463040"/>
            <a:ext cx="372780" cy="97155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476E6C-610A-4775-AD99-29CDC2BC9D6C}"/>
              </a:ext>
            </a:extLst>
          </p:cNvPr>
          <p:cNvSpPr/>
          <p:nvPr/>
        </p:nvSpPr>
        <p:spPr>
          <a:xfrm>
            <a:off x="4329113" y="1267301"/>
            <a:ext cx="500062" cy="97155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5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CF1075FB-B358-419D-A4D2-6C97C1DB4D49}"/>
              </a:ext>
            </a:extLst>
          </p:cNvPr>
          <p:cNvSpPr/>
          <p:nvPr/>
        </p:nvSpPr>
        <p:spPr>
          <a:xfrm>
            <a:off x="883983" y="446671"/>
            <a:ext cx="6605779" cy="12329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PH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 a game!</a:t>
            </a:r>
            <a:endParaRPr lang="en-PH" sz="1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3" name="click.wav"/>
          </p:stSnd>
        </p:sndAc>
      </p:transition>
    </mc:Choice>
    <mc:Fallback xmlns="">
      <p:transition>
        <p:fade/>
        <p:sndAc>
          <p:stSnd>
            <p:snd r:embed="rId17" name="click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4725" y="-187869"/>
            <a:ext cx="9823886" cy="5519238"/>
          </a:xfrm>
          <a:custGeom>
            <a:avLst/>
            <a:gdLst/>
            <a:ahLst/>
            <a:cxnLst/>
            <a:rect l="l" t="t" r="r" b="b"/>
            <a:pathLst>
              <a:path w="19647772" h="11038476">
                <a:moveTo>
                  <a:pt x="0" y="0"/>
                </a:moveTo>
                <a:lnTo>
                  <a:pt x="19647772" y="0"/>
                </a:lnTo>
                <a:lnTo>
                  <a:pt x="19647772" y="11038476"/>
                </a:lnTo>
                <a:lnTo>
                  <a:pt x="0" y="11038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5281" y="336383"/>
            <a:ext cx="8013439" cy="4452374"/>
          </a:xfrm>
          <a:custGeom>
            <a:avLst/>
            <a:gdLst/>
            <a:ahLst/>
            <a:cxnLst/>
            <a:rect l="l" t="t" r="r" b="b"/>
            <a:pathLst>
              <a:path w="16026878" h="8904747">
                <a:moveTo>
                  <a:pt x="0" y="0"/>
                </a:moveTo>
                <a:lnTo>
                  <a:pt x="16026878" y="0"/>
                </a:lnTo>
                <a:lnTo>
                  <a:pt x="16026878" y="8904746"/>
                </a:lnTo>
                <a:lnTo>
                  <a:pt x="0" y="8904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22696" y="1834011"/>
            <a:ext cx="136213" cy="154787"/>
          </a:xfrm>
          <a:custGeom>
            <a:avLst/>
            <a:gdLst/>
            <a:ahLst/>
            <a:cxnLst/>
            <a:rect l="l" t="t" r="r" b="b"/>
            <a:pathLst>
              <a:path w="272426" h="309574">
                <a:moveTo>
                  <a:pt x="0" y="0"/>
                </a:moveTo>
                <a:lnTo>
                  <a:pt x="272426" y="0"/>
                </a:lnTo>
                <a:lnTo>
                  <a:pt x="272426" y="309574"/>
                </a:lnTo>
                <a:lnTo>
                  <a:pt x="0" y="309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45804" y="280219"/>
            <a:ext cx="118035" cy="13413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68108" y="3397934"/>
            <a:ext cx="163434" cy="185720"/>
          </a:xfrm>
          <a:custGeom>
            <a:avLst/>
            <a:gdLst/>
            <a:ahLst/>
            <a:cxnLst/>
            <a:rect l="l" t="t" r="r" b="b"/>
            <a:pathLst>
              <a:path w="326867" h="371440">
                <a:moveTo>
                  <a:pt x="0" y="0"/>
                </a:moveTo>
                <a:lnTo>
                  <a:pt x="326867" y="0"/>
                </a:lnTo>
                <a:lnTo>
                  <a:pt x="326867" y="371440"/>
                </a:lnTo>
                <a:lnTo>
                  <a:pt x="0" y="371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685377" y="4430239"/>
            <a:ext cx="594800" cy="582904"/>
          </a:xfrm>
          <a:custGeom>
            <a:avLst/>
            <a:gdLst/>
            <a:ahLst/>
            <a:cxnLst/>
            <a:rect l="l" t="t" r="r" b="b"/>
            <a:pathLst>
              <a:path w="1189599" h="1165807">
                <a:moveTo>
                  <a:pt x="0" y="0"/>
                </a:moveTo>
                <a:lnTo>
                  <a:pt x="1189599" y="0"/>
                </a:lnTo>
                <a:lnTo>
                  <a:pt x="1189599" y="1165807"/>
                </a:lnTo>
                <a:lnTo>
                  <a:pt x="0" y="1165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77676" y="2174523"/>
            <a:ext cx="568022" cy="556662"/>
          </a:xfrm>
          <a:custGeom>
            <a:avLst/>
            <a:gdLst/>
            <a:ahLst/>
            <a:cxnLst/>
            <a:rect l="l" t="t" r="r" b="b"/>
            <a:pathLst>
              <a:path w="1136044" h="1113323">
                <a:moveTo>
                  <a:pt x="0" y="0"/>
                </a:moveTo>
                <a:lnTo>
                  <a:pt x="1136044" y="0"/>
                </a:lnTo>
                <a:lnTo>
                  <a:pt x="1136044" y="1113322"/>
                </a:lnTo>
                <a:lnTo>
                  <a:pt x="0" y="1113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126029">
            <a:off x="8153148" y="2518412"/>
            <a:ext cx="710637" cy="677043"/>
          </a:xfrm>
          <a:custGeom>
            <a:avLst/>
            <a:gdLst/>
            <a:ahLst/>
            <a:cxnLst/>
            <a:rect l="l" t="t" r="r" b="b"/>
            <a:pathLst>
              <a:path w="1421274" h="1354086">
                <a:moveTo>
                  <a:pt x="0" y="0"/>
                </a:moveTo>
                <a:lnTo>
                  <a:pt x="1421274" y="0"/>
                </a:lnTo>
                <a:lnTo>
                  <a:pt x="1421274" y="1354086"/>
                </a:lnTo>
                <a:lnTo>
                  <a:pt x="0" y="1354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852848" y="4381042"/>
            <a:ext cx="520839" cy="496217"/>
          </a:xfrm>
          <a:custGeom>
            <a:avLst/>
            <a:gdLst/>
            <a:ahLst/>
            <a:cxnLst/>
            <a:rect l="l" t="t" r="r" b="b"/>
            <a:pathLst>
              <a:path w="1041677" h="992434">
                <a:moveTo>
                  <a:pt x="0" y="0"/>
                </a:moveTo>
                <a:lnTo>
                  <a:pt x="1041677" y="0"/>
                </a:lnTo>
                <a:lnTo>
                  <a:pt x="1041677" y="992434"/>
                </a:lnTo>
                <a:lnTo>
                  <a:pt x="0" y="992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91264" y="193250"/>
            <a:ext cx="588226" cy="560419"/>
          </a:xfrm>
          <a:custGeom>
            <a:avLst/>
            <a:gdLst/>
            <a:ahLst/>
            <a:cxnLst/>
            <a:rect l="l" t="t" r="r" b="b"/>
            <a:pathLst>
              <a:path w="1176452" h="1120838">
                <a:moveTo>
                  <a:pt x="0" y="0"/>
                </a:moveTo>
                <a:lnTo>
                  <a:pt x="1176452" y="0"/>
                </a:lnTo>
                <a:lnTo>
                  <a:pt x="1176452" y="1120838"/>
                </a:lnTo>
                <a:lnTo>
                  <a:pt x="0" y="1120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486799" y="347285"/>
            <a:ext cx="366049" cy="358728"/>
          </a:xfrm>
          <a:custGeom>
            <a:avLst/>
            <a:gdLst/>
            <a:ahLst/>
            <a:cxnLst/>
            <a:rect l="l" t="t" r="r" b="b"/>
            <a:pathLst>
              <a:path w="732098" h="717456">
                <a:moveTo>
                  <a:pt x="0" y="0"/>
                </a:moveTo>
                <a:lnTo>
                  <a:pt x="732098" y="0"/>
                </a:lnTo>
                <a:lnTo>
                  <a:pt x="732098" y="717456"/>
                </a:lnTo>
                <a:lnTo>
                  <a:pt x="0" y="717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063039" y="291220"/>
            <a:ext cx="118035" cy="13413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461339" y="60045"/>
            <a:ext cx="118035" cy="13413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71638" y="1911405"/>
            <a:ext cx="118035" cy="13413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181074" y="4721690"/>
            <a:ext cx="118035" cy="13413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376101" y="3791052"/>
            <a:ext cx="118035" cy="13413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32">
            <a:extLst>
              <a:ext uri="{FF2B5EF4-FFF2-40B4-BE49-F238E27FC236}">
                <a16:creationId xmlns:a16="http://schemas.microsoft.com/office/drawing/2014/main" id="{C7820D2D-744D-CB29-DC6C-EEC0728F23D8}"/>
              </a:ext>
            </a:extLst>
          </p:cNvPr>
          <p:cNvSpPr/>
          <p:nvPr/>
        </p:nvSpPr>
        <p:spPr>
          <a:xfrm rot="-780706">
            <a:off x="287308" y="272607"/>
            <a:ext cx="1420928" cy="1126678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6"/>
                </a:lnTo>
                <a:lnTo>
                  <a:pt x="0" y="22533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D84DA599-F12D-7168-7F02-B14595F8FCCD}"/>
              </a:ext>
            </a:extLst>
          </p:cNvPr>
          <p:cNvSpPr txBox="1"/>
          <p:nvPr/>
        </p:nvSpPr>
        <p:spPr>
          <a:xfrm>
            <a:off x="1075296" y="840403"/>
            <a:ext cx="6982236" cy="274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4514"/>
              </a:lnSpc>
              <a:defRPr sz="19930" spc="617">
                <a:ln w="63500">
                  <a:solidFill>
                    <a:schemeClr val="bg1"/>
                  </a:solidFill>
                </a:ln>
                <a:solidFill>
                  <a:srgbClr val="E56C73"/>
                </a:solidFill>
                <a:latin typeface="Scripter"/>
                <a:ea typeface="Scripter"/>
                <a:cs typeface="Scripter"/>
              </a:defRPr>
            </a:lvl1pPr>
          </a:lstStyle>
          <a:p>
            <a:r>
              <a:rPr lang="en-US" sz="11500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loo 2 ExtraBold" pitchFamily="2" charset="0"/>
                <a:cs typeface="Baloo 2 ExtraBold" pitchFamily="2" charset="0"/>
                <a:sym typeface="Scripter"/>
              </a:rPr>
              <a:t>BLIND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160D-821A-F645-85A5-7B259493E3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20959"/>
          <a:stretch/>
        </p:blipFill>
        <p:spPr>
          <a:xfrm rot="1771921">
            <a:off x="6713547" y="476661"/>
            <a:ext cx="2178338" cy="1258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A73FF8-D7BA-5403-387B-1DEEF39BC0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 b="22259"/>
          <a:stretch/>
        </p:blipFill>
        <p:spPr>
          <a:xfrm rot="20749460">
            <a:off x="294049" y="3948787"/>
            <a:ext cx="2062874" cy="1096496"/>
          </a:xfrm>
          <a:prstGeom prst="rect">
            <a:avLst/>
          </a:prstGeom>
        </p:spPr>
      </p:pic>
      <p:sp>
        <p:nvSpPr>
          <p:cNvPr id="9" name="Freeform 19">
            <a:extLst>
              <a:ext uri="{FF2B5EF4-FFF2-40B4-BE49-F238E27FC236}">
                <a16:creationId xmlns:a16="http://schemas.microsoft.com/office/drawing/2014/main" id="{4454134A-7080-2CA9-93F3-E8CBCB59AFB2}"/>
              </a:ext>
            </a:extLst>
          </p:cNvPr>
          <p:cNvSpPr/>
          <p:nvPr/>
        </p:nvSpPr>
        <p:spPr>
          <a:xfrm rot="816167">
            <a:off x="7781824" y="4073679"/>
            <a:ext cx="1021724" cy="973425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9ADA1-8364-0E44-C4CA-040D7E8E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305A95-CC88-0179-D728-251416D6996A}"/>
              </a:ext>
            </a:extLst>
          </p:cNvPr>
          <p:cNvSpPr/>
          <p:nvPr/>
        </p:nvSpPr>
        <p:spPr>
          <a:xfrm>
            <a:off x="-149124" y="-15377"/>
            <a:ext cx="9442248" cy="5304827"/>
          </a:xfrm>
          <a:custGeom>
            <a:avLst/>
            <a:gdLst/>
            <a:ahLst/>
            <a:cxnLst/>
            <a:rect l="l" t="t" r="r" b="b"/>
            <a:pathLst>
              <a:path w="18884495" h="10609653">
                <a:moveTo>
                  <a:pt x="0" y="0"/>
                </a:moveTo>
                <a:lnTo>
                  <a:pt x="18884496" y="0"/>
                </a:lnTo>
                <a:lnTo>
                  <a:pt x="18884496" y="10609653"/>
                </a:lnTo>
                <a:lnTo>
                  <a:pt x="0" y="1060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B2F392-992F-8D27-3537-BB09721BDA4D}"/>
              </a:ext>
            </a:extLst>
          </p:cNvPr>
          <p:cNvSpPr/>
          <p:nvPr/>
        </p:nvSpPr>
        <p:spPr>
          <a:xfrm rot="2592102">
            <a:off x="-1139224" y="3035460"/>
            <a:ext cx="4288042" cy="4055864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F70C644-6F9C-B5F8-0D09-53A838EB75F1}"/>
              </a:ext>
            </a:extLst>
          </p:cNvPr>
          <p:cNvGrpSpPr/>
          <p:nvPr/>
        </p:nvGrpSpPr>
        <p:grpSpPr>
          <a:xfrm>
            <a:off x="280180" y="499018"/>
            <a:ext cx="8733409" cy="4339682"/>
            <a:chOff x="0" y="0"/>
            <a:chExt cx="4274726" cy="218361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76BE195-806E-7100-3FE9-6DA2C426F53A}"/>
                </a:ext>
              </a:extLst>
            </p:cNvPr>
            <p:cNvSpPr/>
            <p:nvPr/>
          </p:nvSpPr>
          <p:spPr>
            <a:xfrm>
              <a:off x="0" y="0"/>
              <a:ext cx="4274726" cy="2183619"/>
            </a:xfrm>
            <a:custGeom>
              <a:avLst/>
              <a:gdLst/>
              <a:ahLst/>
              <a:cxnLst/>
              <a:rect l="l" t="t" r="r" b="b"/>
              <a:pathLst>
                <a:path w="4274726" h="218361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9292"/>
                  </a:lnTo>
                  <a:cubicBezTo>
                    <a:pt x="4274726" y="2172728"/>
                    <a:pt x="4263834" y="2183619"/>
                    <a:pt x="4250399" y="2183619"/>
                  </a:cubicBezTo>
                  <a:lnTo>
                    <a:pt x="24327" y="2183619"/>
                  </a:lnTo>
                  <a:cubicBezTo>
                    <a:pt x="10891" y="2183619"/>
                    <a:pt x="0" y="2172728"/>
                    <a:pt x="0" y="215929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AB2D7CB-62FB-889F-9206-2E7E691122DF}"/>
                </a:ext>
              </a:extLst>
            </p:cNvPr>
            <p:cNvSpPr txBox="1"/>
            <p:nvPr/>
          </p:nvSpPr>
          <p:spPr>
            <a:xfrm>
              <a:off x="0" y="-47625"/>
              <a:ext cx="4274726" cy="223124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68ABB163-D436-DC3A-39EA-8BFC5AF9FD54}"/>
              </a:ext>
            </a:extLst>
          </p:cNvPr>
          <p:cNvSpPr/>
          <p:nvPr/>
        </p:nvSpPr>
        <p:spPr>
          <a:xfrm flipV="1">
            <a:off x="8250359" y="-120235"/>
            <a:ext cx="1039439" cy="1440029"/>
          </a:xfrm>
          <a:custGeom>
            <a:avLst/>
            <a:gdLst/>
            <a:ahLst/>
            <a:cxnLst/>
            <a:rect l="l" t="t" r="r" b="b"/>
            <a:pathLst>
              <a:path w="2078878" h="2880057">
                <a:moveTo>
                  <a:pt x="0" y="2880058"/>
                </a:moveTo>
                <a:lnTo>
                  <a:pt x="2078878" y="2880058"/>
                </a:lnTo>
                <a:lnTo>
                  <a:pt x="2078878" y="0"/>
                </a:lnTo>
                <a:lnTo>
                  <a:pt x="0" y="0"/>
                </a:lnTo>
                <a:lnTo>
                  <a:pt x="0" y="28800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07E3107-C786-76FC-022C-AC04A0A4C804}"/>
              </a:ext>
            </a:extLst>
          </p:cNvPr>
          <p:cNvSpPr/>
          <p:nvPr/>
        </p:nvSpPr>
        <p:spPr>
          <a:xfrm>
            <a:off x="8927282" y="2253980"/>
            <a:ext cx="1042766" cy="993471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159B9F3-FEEF-210A-9172-987684944414}"/>
              </a:ext>
            </a:extLst>
          </p:cNvPr>
          <p:cNvSpPr/>
          <p:nvPr/>
        </p:nvSpPr>
        <p:spPr>
          <a:xfrm>
            <a:off x="-98318" y="-62599"/>
            <a:ext cx="882165" cy="840463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2361B7-E111-9D53-FD86-2D9A6DEFCFBA}"/>
              </a:ext>
            </a:extLst>
          </p:cNvPr>
          <p:cNvSpPr/>
          <p:nvPr/>
        </p:nvSpPr>
        <p:spPr>
          <a:xfrm rot="1148200">
            <a:off x="8473473" y="3601321"/>
            <a:ext cx="1177553" cy="933702"/>
          </a:xfrm>
          <a:custGeom>
            <a:avLst/>
            <a:gdLst/>
            <a:ahLst/>
            <a:cxnLst/>
            <a:rect l="l" t="t" r="r" b="b"/>
            <a:pathLst>
              <a:path w="2355106" h="1867403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387374C-4C15-E92A-6F49-EF9B3D1B86F3}"/>
              </a:ext>
            </a:extLst>
          </p:cNvPr>
          <p:cNvSpPr/>
          <p:nvPr/>
        </p:nvSpPr>
        <p:spPr>
          <a:xfrm>
            <a:off x="-371280" y="2378753"/>
            <a:ext cx="742559" cy="727708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D1CB6EC-6FA0-275B-FCAE-4EBC956B0A44}"/>
              </a:ext>
            </a:extLst>
          </p:cNvPr>
          <p:cNvSpPr/>
          <p:nvPr/>
        </p:nvSpPr>
        <p:spPr>
          <a:xfrm>
            <a:off x="1238505" y="157472"/>
            <a:ext cx="423981" cy="415501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1B1E497-F181-4227-0113-343492D54B9A}"/>
              </a:ext>
            </a:extLst>
          </p:cNvPr>
          <p:cNvSpPr/>
          <p:nvPr/>
        </p:nvSpPr>
        <p:spPr>
          <a:xfrm>
            <a:off x="118048" y="4430812"/>
            <a:ext cx="669291" cy="637652"/>
          </a:xfrm>
          <a:custGeom>
            <a:avLst/>
            <a:gdLst/>
            <a:ahLst/>
            <a:cxnLst/>
            <a:rect l="l" t="t" r="r" b="b"/>
            <a:pathLst>
              <a:path w="1338582" h="1275304">
                <a:moveTo>
                  <a:pt x="0" y="0"/>
                </a:moveTo>
                <a:lnTo>
                  <a:pt x="1338582" y="0"/>
                </a:lnTo>
                <a:lnTo>
                  <a:pt x="1338582" y="1275304"/>
                </a:lnTo>
                <a:lnTo>
                  <a:pt x="0" y="1275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9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56F1F86C-EA87-1CEE-1296-F1FD295EAE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2549" y="-1438039"/>
            <a:ext cx="900854" cy="900854"/>
          </a:xfrm>
          <a:prstGeom prst="rect">
            <a:avLst/>
          </a:prstGeom>
        </p:spPr>
      </p:pic>
      <p:pic>
        <p:nvPicPr>
          <p:cNvPr id="40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84909656-5C38-C701-5AA1-14E03435D5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55083" y="-1443675"/>
            <a:ext cx="900854" cy="900854"/>
          </a:xfrm>
          <a:prstGeom prst="rect">
            <a:avLst/>
          </a:prstGeom>
        </p:spPr>
      </p:pic>
      <p:pic>
        <p:nvPicPr>
          <p:cNvPr id="41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90CC7E56-1898-2B60-44CA-6DF493C35C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53497" y="-1475096"/>
            <a:ext cx="900854" cy="900854"/>
          </a:xfrm>
          <a:prstGeom prst="rect">
            <a:avLst/>
          </a:prstGeom>
        </p:spPr>
      </p:pic>
      <p:pic>
        <p:nvPicPr>
          <p:cNvPr id="42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FED45C40-389A-8B7F-10A0-0C49AC4C9D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19511" y="-1524054"/>
            <a:ext cx="900854" cy="900854"/>
          </a:xfrm>
          <a:prstGeom prst="rect">
            <a:avLst/>
          </a:prstGeom>
        </p:spPr>
      </p:pic>
      <p:pic>
        <p:nvPicPr>
          <p:cNvPr id="43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A928DEB6-38D1-AF8A-FB96-B509399B1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35749" y="5827306"/>
            <a:ext cx="900854" cy="900854"/>
          </a:xfrm>
          <a:prstGeom prst="rect">
            <a:avLst/>
          </a:prstGeom>
        </p:spPr>
      </p:pic>
      <p:pic>
        <p:nvPicPr>
          <p:cNvPr id="44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E2E26D2C-D1D9-9109-FC71-03B3623A93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78283" y="5821670"/>
            <a:ext cx="900854" cy="900854"/>
          </a:xfrm>
          <a:prstGeom prst="rect">
            <a:avLst/>
          </a:prstGeom>
        </p:spPr>
      </p:pic>
      <p:pic>
        <p:nvPicPr>
          <p:cNvPr id="45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E024DE59-BF71-6C67-FF5A-71623113C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76697" y="5790248"/>
            <a:ext cx="900854" cy="900854"/>
          </a:xfrm>
          <a:prstGeom prst="rect">
            <a:avLst/>
          </a:prstGeom>
        </p:spPr>
      </p:pic>
      <p:pic>
        <p:nvPicPr>
          <p:cNvPr id="46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3F450977-F4F2-7D97-635A-EE5195081B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42711" y="5741290"/>
            <a:ext cx="900854" cy="900854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  <a:extLst>
              <a:ext uri="{FF2B5EF4-FFF2-40B4-BE49-F238E27FC236}">
                <a16:creationId xmlns:a16="http://schemas.microsoft.com/office/drawing/2014/main" id="{F825D7BC-4B88-1222-7B6F-917E3101A1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7" y="616949"/>
            <a:ext cx="1906165" cy="1292511"/>
          </a:xfrm>
          <a:prstGeom prst="rect">
            <a:avLst/>
          </a:prstGeom>
        </p:spPr>
      </p:pic>
      <p:pic>
        <p:nvPicPr>
          <p:cNvPr id="24" name="Picture 23">
            <a:hlinkClick r:id="rId21" action="ppaction://hlinksldjump"/>
            <a:extLst>
              <a:ext uri="{FF2B5EF4-FFF2-40B4-BE49-F238E27FC236}">
                <a16:creationId xmlns:a16="http://schemas.microsoft.com/office/drawing/2014/main" id="{A1BA6398-779E-82AC-247D-69A183A3CF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4" y="2047658"/>
            <a:ext cx="1839523" cy="1242401"/>
          </a:xfrm>
          <a:prstGeom prst="rect">
            <a:avLst/>
          </a:prstGeom>
        </p:spPr>
      </p:pic>
      <p:pic>
        <p:nvPicPr>
          <p:cNvPr id="48" name="Picture 47">
            <a:hlinkClick r:id="rId23" action="ppaction://hlinksldjump"/>
            <a:extLst>
              <a:ext uri="{FF2B5EF4-FFF2-40B4-BE49-F238E27FC236}">
                <a16:creationId xmlns:a16="http://schemas.microsoft.com/office/drawing/2014/main" id="{B398108D-BC83-E428-F7C4-104FF1C944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34" y="652848"/>
            <a:ext cx="1839523" cy="1242401"/>
          </a:xfrm>
          <a:prstGeom prst="rect">
            <a:avLst/>
          </a:prstGeom>
        </p:spPr>
      </p:pic>
      <p:pic>
        <p:nvPicPr>
          <p:cNvPr id="60" name="Picture 59">
            <a:hlinkClick r:id="rId24" action="ppaction://hlinksldjump"/>
            <a:extLst>
              <a:ext uri="{FF2B5EF4-FFF2-40B4-BE49-F238E27FC236}">
                <a16:creationId xmlns:a16="http://schemas.microsoft.com/office/drawing/2014/main" id="{58265F54-27D0-A0A1-C389-DC37D09600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87" y="2039868"/>
            <a:ext cx="1906165" cy="1292511"/>
          </a:xfrm>
          <a:prstGeom prst="rect">
            <a:avLst/>
          </a:prstGeom>
        </p:spPr>
      </p:pic>
      <p:pic>
        <p:nvPicPr>
          <p:cNvPr id="61" name="Picture 60">
            <a:hlinkClick r:id="rId25" action="ppaction://hlinksldjump"/>
            <a:extLst>
              <a:ext uri="{FF2B5EF4-FFF2-40B4-BE49-F238E27FC236}">
                <a16:creationId xmlns:a16="http://schemas.microsoft.com/office/drawing/2014/main" id="{9E947AB2-F467-5018-7EA8-81D0EDBA78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68" y="648074"/>
            <a:ext cx="1906165" cy="1292511"/>
          </a:xfrm>
          <a:prstGeom prst="rect">
            <a:avLst/>
          </a:prstGeom>
        </p:spPr>
      </p:pic>
      <p:pic>
        <p:nvPicPr>
          <p:cNvPr id="62" name="Picture 61">
            <a:hlinkClick r:id="rId26" action="ppaction://hlinksldjump"/>
            <a:extLst>
              <a:ext uri="{FF2B5EF4-FFF2-40B4-BE49-F238E27FC236}">
                <a16:creationId xmlns:a16="http://schemas.microsoft.com/office/drawing/2014/main" id="{48165B4C-BC65-1D34-2732-0E6B2F2199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25" y="2078520"/>
            <a:ext cx="1839523" cy="1242401"/>
          </a:xfrm>
          <a:prstGeom prst="rect">
            <a:avLst/>
          </a:prstGeom>
        </p:spPr>
      </p:pic>
      <p:pic>
        <p:nvPicPr>
          <p:cNvPr id="67" name="Picture 66">
            <a:hlinkClick r:id="rId27" action="ppaction://hlinksldjump"/>
            <a:extLst>
              <a:ext uri="{FF2B5EF4-FFF2-40B4-BE49-F238E27FC236}">
                <a16:creationId xmlns:a16="http://schemas.microsoft.com/office/drawing/2014/main" id="{9608DED4-86FF-8007-00EE-F6C9AA5AF7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6" y="3427732"/>
            <a:ext cx="1906165" cy="1292511"/>
          </a:xfrm>
          <a:prstGeom prst="rect">
            <a:avLst/>
          </a:prstGeom>
        </p:spPr>
      </p:pic>
      <p:pic>
        <p:nvPicPr>
          <p:cNvPr id="68" name="Picture 67">
            <a:hlinkClick r:id="rId28" action="ppaction://hlinksldjump"/>
            <a:extLst>
              <a:ext uri="{FF2B5EF4-FFF2-40B4-BE49-F238E27FC236}">
                <a16:creationId xmlns:a16="http://schemas.microsoft.com/office/drawing/2014/main" id="{A4DB4AC4-A976-2F52-D636-4B7792FE462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87" y="3437134"/>
            <a:ext cx="1839523" cy="1242401"/>
          </a:xfrm>
          <a:prstGeom prst="rect">
            <a:avLst/>
          </a:prstGeom>
        </p:spPr>
      </p:pic>
      <p:pic>
        <p:nvPicPr>
          <p:cNvPr id="69" name="Picture 68">
            <a:hlinkClick r:id="rId29" action="ppaction://hlinksldjump"/>
            <a:extLst>
              <a:ext uri="{FF2B5EF4-FFF2-40B4-BE49-F238E27FC236}">
                <a16:creationId xmlns:a16="http://schemas.microsoft.com/office/drawing/2014/main" id="{9A890272-76BE-86CD-1C60-86EB912C7F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83" y="3457127"/>
            <a:ext cx="1906165" cy="1292511"/>
          </a:xfrm>
          <a:prstGeom prst="rect">
            <a:avLst/>
          </a:prstGeom>
        </p:spPr>
      </p:pic>
      <p:sp>
        <p:nvSpPr>
          <p:cNvPr id="14" name="Rectangle: Rounded Corners 13">
            <a:hlinkClick r:id="rId30" action="ppaction://hlinksldjump"/>
            <a:extLst>
              <a:ext uri="{FF2B5EF4-FFF2-40B4-BE49-F238E27FC236}">
                <a16:creationId xmlns:a16="http://schemas.microsoft.com/office/drawing/2014/main" id="{347D9342-5F4A-3A67-425C-2493CB90070F}"/>
              </a:ext>
            </a:extLst>
          </p:cNvPr>
          <p:cNvSpPr/>
          <p:nvPr/>
        </p:nvSpPr>
        <p:spPr>
          <a:xfrm>
            <a:off x="8281363" y="4645785"/>
            <a:ext cx="1039439" cy="5512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19938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95496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7691129" y="3653048"/>
            <a:ext cx="2905744" cy="274841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4350" y="2156009"/>
            <a:ext cx="8115300" cy="2634778"/>
          </a:xfrm>
          <a:custGeom>
            <a:avLst/>
            <a:gdLst/>
            <a:ahLst/>
            <a:cxnLst/>
            <a:rect l="l" t="t" r="r" b="b"/>
            <a:pathLst>
              <a:path w="4274726" h="1464029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1416330"/>
                </a:lnTo>
                <a:cubicBezTo>
                  <a:pt x="4274726" y="1428981"/>
                  <a:pt x="4269700" y="1441113"/>
                  <a:pt x="4260755" y="1450059"/>
                </a:cubicBezTo>
                <a:cubicBezTo>
                  <a:pt x="4251809" y="1459004"/>
                  <a:pt x="4239677" y="1464029"/>
                  <a:pt x="4227026" y="1464029"/>
                </a:cubicBezTo>
                <a:lnTo>
                  <a:pt x="47700" y="1464029"/>
                </a:lnTo>
                <a:cubicBezTo>
                  <a:pt x="35049" y="1464029"/>
                  <a:pt x="22916" y="1459004"/>
                  <a:pt x="13971" y="1450059"/>
                </a:cubicBezTo>
                <a:cubicBezTo>
                  <a:pt x="5025" y="1441113"/>
                  <a:pt x="0" y="1428981"/>
                  <a:pt x="0" y="1416330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rgbClr val="FFFFFF"/>
          </a:solidFill>
          <a:ln w="333375" cap="rnd">
            <a:solidFill>
              <a:srgbClr val="71B646"/>
            </a:solidFill>
            <a:prstDash val="solid"/>
            <a:round/>
          </a:ln>
        </p:spPr>
      </p:sp>
      <p:sp>
        <p:nvSpPr>
          <p:cNvPr id="7" name="TextBox 7"/>
          <p:cNvSpPr txBox="1"/>
          <p:nvPr/>
        </p:nvSpPr>
        <p:spPr>
          <a:xfrm>
            <a:off x="514350" y="2070300"/>
            <a:ext cx="8115300" cy="272048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 sz="700"/>
          </a:p>
        </p:txBody>
      </p:sp>
      <p:grpSp>
        <p:nvGrpSpPr>
          <p:cNvPr id="8" name="Group 8"/>
          <p:cNvGrpSpPr/>
          <p:nvPr/>
        </p:nvGrpSpPr>
        <p:grpSpPr>
          <a:xfrm>
            <a:off x="514350" y="364716"/>
            <a:ext cx="8115300" cy="1394028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71B646"/>
            </a:solidFill>
            <a:ln w="447675" cap="rnd">
              <a:solidFill>
                <a:srgbClr val="71B64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634617" y="946368"/>
            <a:ext cx="6895731" cy="57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3782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It’s _______.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21735" y="2690258"/>
            <a:ext cx="2831528" cy="616199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14532" y="2690258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1314532" y="2572266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18" name="TextBox 18"/>
          <p:cNvSpPr txBox="1"/>
          <p:nvPr/>
        </p:nvSpPr>
        <p:spPr>
          <a:xfrm>
            <a:off x="1476132" y="2844340"/>
            <a:ext cx="1836882" cy="40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A. red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49565" y="3640340"/>
            <a:ext cx="2831528" cy="616199"/>
            <a:chOff x="0" y="0"/>
            <a:chExt cx="914311" cy="1989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42362" y="3640340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4" name="TextBox 24"/>
          <p:cNvSpPr txBox="1"/>
          <p:nvPr/>
        </p:nvSpPr>
        <p:spPr>
          <a:xfrm>
            <a:off x="1342362" y="3522348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25" name="TextBox 25"/>
          <p:cNvSpPr txBox="1"/>
          <p:nvPr/>
        </p:nvSpPr>
        <p:spPr>
          <a:xfrm>
            <a:off x="1503961" y="3789660"/>
            <a:ext cx="2261849" cy="409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C. green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4962908" y="2690258"/>
            <a:ext cx="2831528" cy="616199"/>
            <a:chOff x="0" y="0"/>
            <a:chExt cx="914311" cy="1989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4959306" y="2690258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31" name="TextBox 31"/>
          <p:cNvSpPr txBox="1"/>
          <p:nvPr/>
        </p:nvSpPr>
        <p:spPr>
          <a:xfrm>
            <a:off x="4959306" y="2572266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32" name="TextBox 32"/>
          <p:cNvSpPr txBox="1"/>
          <p:nvPr/>
        </p:nvSpPr>
        <p:spPr>
          <a:xfrm>
            <a:off x="5096677" y="2844340"/>
            <a:ext cx="2218523" cy="409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B. yellow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4990738" y="3640340"/>
            <a:ext cx="2831528" cy="616199"/>
            <a:chOff x="0" y="0"/>
            <a:chExt cx="914311" cy="1989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37" name="Freeform 37"/>
          <p:cNvSpPr/>
          <p:nvPr/>
        </p:nvSpPr>
        <p:spPr>
          <a:xfrm>
            <a:off x="4990738" y="3640340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8" name="TextBox 38"/>
          <p:cNvSpPr txBox="1"/>
          <p:nvPr/>
        </p:nvSpPr>
        <p:spPr>
          <a:xfrm>
            <a:off x="4990738" y="3522348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39" name="TextBox 39"/>
          <p:cNvSpPr txBox="1"/>
          <p:nvPr/>
        </p:nvSpPr>
        <p:spPr>
          <a:xfrm>
            <a:off x="5145134" y="3789660"/>
            <a:ext cx="1872192" cy="40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D. blue</a:t>
            </a:r>
          </a:p>
        </p:txBody>
      </p:sp>
      <p:sp>
        <p:nvSpPr>
          <p:cNvPr id="41" name="Freeform 41"/>
          <p:cNvSpPr/>
          <p:nvPr/>
        </p:nvSpPr>
        <p:spPr>
          <a:xfrm>
            <a:off x="3773014" y="4517618"/>
            <a:ext cx="1597973" cy="566554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25992" y="1468074"/>
            <a:ext cx="409820" cy="401624"/>
          </a:xfrm>
          <a:custGeom>
            <a:avLst/>
            <a:gdLst/>
            <a:ahLst/>
            <a:cxnLst/>
            <a:rect l="l" t="t" r="r" b="b"/>
            <a:pathLst>
              <a:path w="819639" h="803247">
                <a:moveTo>
                  <a:pt x="0" y="0"/>
                </a:moveTo>
                <a:lnTo>
                  <a:pt x="819640" y="0"/>
                </a:lnTo>
                <a:lnTo>
                  <a:pt x="819640" y="803246"/>
                </a:lnTo>
                <a:lnTo>
                  <a:pt x="0" y="8032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3047" y="395489"/>
            <a:ext cx="612765" cy="60051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1" y="0"/>
                </a:lnTo>
                <a:lnTo>
                  <a:pt x="1225531" y="1201019"/>
                </a:lnTo>
                <a:lnTo>
                  <a:pt x="0" y="1201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49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A9DAEB04-5FDC-D6EC-F3D2-903DD62261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603477" y="-751969"/>
            <a:ext cx="1258013" cy="1258013"/>
          </a:xfrm>
          <a:prstGeom prst="rect">
            <a:avLst/>
          </a:prstGeom>
        </p:spPr>
      </p:pic>
      <p:pic>
        <p:nvPicPr>
          <p:cNvPr id="50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F4B59669-0F2F-9552-8229-A2AF5796D9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73527" y="1084868"/>
            <a:ext cx="1265238" cy="1265238"/>
          </a:xfrm>
          <a:prstGeom prst="rect">
            <a:avLst/>
          </a:prstGeom>
        </p:spPr>
      </p:pic>
      <p:pic>
        <p:nvPicPr>
          <p:cNvPr id="51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6986243F-6032-E074-D74A-C171BB1A30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78660" y="1137555"/>
            <a:ext cx="1265238" cy="1265238"/>
          </a:xfrm>
          <a:prstGeom prst="rect">
            <a:avLst/>
          </a:prstGeom>
        </p:spPr>
      </p:pic>
      <p:pic>
        <p:nvPicPr>
          <p:cNvPr id="52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CFBBB306-729F-A3FD-661E-0DD41BFC6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630942" y="1126125"/>
            <a:ext cx="1265238" cy="1265238"/>
          </a:xfrm>
          <a:prstGeom prst="rect">
            <a:avLst/>
          </a:prstGeom>
        </p:spPr>
      </p:pic>
      <p:sp>
        <p:nvSpPr>
          <p:cNvPr id="5" name="Freeform 47">
            <a:extLst>
              <a:ext uri="{FF2B5EF4-FFF2-40B4-BE49-F238E27FC236}">
                <a16:creationId xmlns:a16="http://schemas.microsoft.com/office/drawing/2014/main" id="{162E6429-F51F-E93F-9961-A48ACE4DCB9B}"/>
              </a:ext>
            </a:extLst>
          </p:cNvPr>
          <p:cNvSpPr/>
          <p:nvPr/>
        </p:nvSpPr>
        <p:spPr>
          <a:xfrm>
            <a:off x="159155" y="4463065"/>
            <a:ext cx="612765" cy="60051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1E5699-5845-7B63-1E60-20BD652753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0691" y="290209"/>
            <a:ext cx="2053668" cy="1803750"/>
          </a:xfrm>
          <a:prstGeom prst="rect">
            <a:avLst/>
          </a:prstGeom>
        </p:spPr>
      </p:pic>
      <p:sp>
        <p:nvSpPr>
          <p:cNvPr id="29" name="quà 1">
            <a:hlinkClick r:id="rId17" action="ppaction://hlinksldjump"/>
            <a:extLst>
              <a:ext uri="{FF2B5EF4-FFF2-40B4-BE49-F238E27FC236}">
                <a16:creationId xmlns:a16="http://schemas.microsoft.com/office/drawing/2014/main" id="{157AA986-23C8-2339-1063-9A5F24BAE4F4}"/>
              </a:ext>
            </a:extLst>
          </p:cNvPr>
          <p:cNvSpPr/>
          <p:nvPr/>
        </p:nvSpPr>
        <p:spPr>
          <a:xfrm>
            <a:off x="8243872" y="4086192"/>
            <a:ext cx="820393" cy="977383"/>
          </a:xfrm>
          <a:custGeom>
            <a:avLst/>
            <a:gdLst/>
            <a:ahLst/>
            <a:cxnLst/>
            <a:rect l="l" t="t" r="r" b="b"/>
            <a:pathLst>
              <a:path w="2043035" h="2746374">
                <a:moveTo>
                  <a:pt x="0" y="0"/>
                </a:moveTo>
                <a:lnTo>
                  <a:pt x="2043034" y="0"/>
                </a:lnTo>
                <a:lnTo>
                  <a:pt x="2043034" y="2746375"/>
                </a:lnTo>
                <a:lnTo>
                  <a:pt x="0" y="27463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CBB83D5F-ED07-315E-DAF1-4C40B4003946}"/>
              </a:ext>
            </a:extLst>
          </p:cNvPr>
          <p:cNvSpPr/>
          <p:nvPr/>
        </p:nvSpPr>
        <p:spPr>
          <a:xfrm flipV="1">
            <a:off x="8042872" y="233252"/>
            <a:ext cx="1101128" cy="1525493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591" y="2849428"/>
            <a:ext cx="1984420" cy="1847248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564" y="2923849"/>
            <a:ext cx="1979848" cy="1842676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621" y="1001976"/>
            <a:ext cx="1979848" cy="1842676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572" y="995479"/>
            <a:ext cx="1979848" cy="1842676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98" y="1048769"/>
            <a:ext cx="1979848" cy="1842676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247726" y="2315798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 dirty="0">
                <a:latin typeface="Comic Sans MS" panose="030F0702030302020204" pitchFamily="66" charset="0"/>
              </a:rPr>
              <a:t>Warm</a:t>
            </a:r>
            <a:r>
              <a:rPr lang="en-US" sz="1500" dirty="0">
                <a:latin typeface="Comic Sans MS" panose="030F0702030302020204" pitchFamily="66" charset="0"/>
              </a:rPr>
              <a:t>-</a:t>
            </a:r>
            <a:r>
              <a:rPr lang="vi-VN" sz="1500" dirty="0">
                <a:latin typeface="Comic Sans MS" panose="030F0702030302020204" pitchFamily="66" charset="0"/>
              </a:rPr>
              <a:t>up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392078" y="1016364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3809651" y="227319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 dirty="0">
                <a:latin typeface="Comic Sans MS" panose="030F0702030302020204" pitchFamily="66" charset="0"/>
              </a:rPr>
              <a:t>Presentation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4087928" y="999321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2623572" y="4293878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 dirty="0">
                <a:latin typeface="Comic Sans MS" panose="030F0702030302020204" pitchFamily="66" charset="0"/>
              </a:rPr>
              <a:t>Production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2748461" y="297484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5590091" y="2849428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5363227" y="4128488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 dirty="0">
                <a:latin typeface="Comic Sans MS" panose="030F0702030302020204" pitchFamily="66" charset="0"/>
              </a:rPr>
              <a:t>Wrap-up &amp;</a:t>
            </a:r>
            <a:br>
              <a:rPr lang="en-US" sz="1500" dirty="0">
                <a:latin typeface="Comic Sans MS" panose="030F0702030302020204" pitchFamily="66" charset="0"/>
              </a:rPr>
            </a:br>
            <a:r>
              <a:rPr lang="vi-VN" sz="1500" dirty="0">
                <a:latin typeface="Comic Sans MS" panose="030F0702030302020204" pitchFamily="66" charset="0"/>
              </a:rPr>
              <a:t>Assessment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611519" y="282724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6846127" y="140476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8224702" y="7319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5872865" y="2456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5293718" y="77476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8764027" y="22465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6426567" y="97822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5577889" y="2951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5881203" y="259179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5586227" y="30874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6741558" y="2326648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defTabSz="685800">
              <a:buClr>
                <a:srgbClr val="191919"/>
              </a:buClr>
              <a:defRPr/>
            </a:pPr>
            <a:r>
              <a:rPr lang="vi-VN" sz="1500">
                <a:solidFill>
                  <a:srgbClr val="191919"/>
                </a:solidFill>
                <a:latin typeface="Comic Sans MS" panose="030F0702030302020204" pitchFamily="66" charset="0"/>
              </a:rPr>
              <a:t>Practice</a:t>
            </a:r>
            <a:endParaRPr lang="vi-VN" sz="1500" dirty="0">
              <a:solidFill>
                <a:srgbClr val="191919"/>
              </a:solidFill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6822284" y="98083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defTabSz="685800">
              <a:buClr>
                <a:srgbClr val="191919"/>
              </a:buClr>
              <a:defRPr/>
            </a:pPr>
            <a:r>
              <a:rPr lang="vi-VN" sz="2625" dirty="0">
                <a:solidFill>
                  <a:srgbClr val="FF3A5F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1704C8E-FC3C-46FF-95CF-51CBB4DA35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95496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-1295868" y="3627273"/>
            <a:ext cx="2905744" cy="274841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14350" y="2156009"/>
            <a:ext cx="8115300" cy="2634778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4350" y="364716"/>
            <a:ext cx="8115300" cy="1394028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EFC666"/>
            </a:solidFill>
            <a:ln w="4476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842287" y="903029"/>
            <a:ext cx="6895731" cy="57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3782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It’s ______.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14532" y="2690257"/>
            <a:ext cx="2831528" cy="616199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14532" y="2690257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18" name="TextBox 18"/>
          <p:cNvSpPr txBox="1"/>
          <p:nvPr/>
        </p:nvSpPr>
        <p:spPr>
          <a:xfrm>
            <a:off x="1468928" y="2844341"/>
            <a:ext cx="2060513" cy="40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A. green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42362" y="3640340"/>
            <a:ext cx="2831528" cy="616199"/>
            <a:chOff x="0" y="0"/>
            <a:chExt cx="914311" cy="1989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42362" y="3640340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700"/>
          </a:p>
        </p:txBody>
      </p:sp>
      <p:sp>
        <p:nvSpPr>
          <p:cNvPr id="24" name="TextBox 24"/>
          <p:cNvSpPr txBox="1"/>
          <p:nvPr/>
        </p:nvSpPr>
        <p:spPr>
          <a:xfrm>
            <a:off x="1342362" y="3522348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25" name="TextBox 25"/>
          <p:cNvSpPr txBox="1"/>
          <p:nvPr/>
        </p:nvSpPr>
        <p:spPr>
          <a:xfrm>
            <a:off x="1496758" y="3789660"/>
            <a:ext cx="1743469" cy="409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C. red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4953000" y="2690257"/>
            <a:ext cx="2831528" cy="616199"/>
            <a:chOff x="0" y="0"/>
            <a:chExt cx="914311" cy="1989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4953000" y="2690257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1" name="TextBox 31"/>
          <p:cNvSpPr txBox="1"/>
          <p:nvPr/>
        </p:nvSpPr>
        <p:spPr>
          <a:xfrm>
            <a:off x="4959306" y="2572266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32" name="TextBox 32"/>
          <p:cNvSpPr txBox="1"/>
          <p:nvPr/>
        </p:nvSpPr>
        <p:spPr>
          <a:xfrm>
            <a:off x="5089474" y="2844341"/>
            <a:ext cx="2087540" cy="409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B. blue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4953000" y="3640340"/>
            <a:ext cx="2831528" cy="616199"/>
            <a:chOff x="0" y="0"/>
            <a:chExt cx="914311" cy="1989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37" name="Freeform 37"/>
          <p:cNvSpPr/>
          <p:nvPr/>
        </p:nvSpPr>
        <p:spPr>
          <a:xfrm>
            <a:off x="4953000" y="3640340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38" name="TextBox 38"/>
          <p:cNvSpPr txBox="1"/>
          <p:nvPr/>
        </p:nvSpPr>
        <p:spPr>
          <a:xfrm>
            <a:off x="4990738" y="3522348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39" name="TextBox 39"/>
          <p:cNvSpPr txBox="1"/>
          <p:nvPr/>
        </p:nvSpPr>
        <p:spPr>
          <a:xfrm>
            <a:off x="5103795" y="3789660"/>
            <a:ext cx="1754492" cy="40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D. black</a:t>
            </a:r>
          </a:p>
        </p:txBody>
      </p:sp>
      <p:sp>
        <p:nvSpPr>
          <p:cNvPr id="40" name="Freeform 40"/>
          <p:cNvSpPr/>
          <p:nvPr/>
        </p:nvSpPr>
        <p:spPr>
          <a:xfrm>
            <a:off x="157005" y="1373302"/>
            <a:ext cx="458656" cy="449483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386332" y="364716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7AA67405-B951-9148-FF23-801FF0DB9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603477" y="-751969"/>
            <a:ext cx="1258013" cy="1258013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8945A225-AC8D-6DD1-2A04-68F60D02DC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73527" y="1084868"/>
            <a:ext cx="1265238" cy="1265238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2EA0B6C-3C7A-69A2-DB9B-829C96293E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78660" y="1137555"/>
            <a:ext cx="1265238" cy="1265238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1D09F6C-4379-437F-5668-9AAFF2425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630942" y="1126125"/>
            <a:ext cx="1265238" cy="12652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256519-B73E-A4CE-54C2-79E4ABD891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0919" y="68244"/>
            <a:ext cx="2555430" cy="2138622"/>
          </a:xfrm>
          <a:prstGeom prst="rect">
            <a:avLst/>
          </a:prstGeom>
        </p:spPr>
      </p:pic>
      <p:sp>
        <p:nvSpPr>
          <p:cNvPr id="29" name="Freeform 40">
            <a:extLst>
              <a:ext uri="{FF2B5EF4-FFF2-40B4-BE49-F238E27FC236}">
                <a16:creationId xmlns:a16="http://schemas.microsoft.com/office/drawing/2014/main" id="{C85F6B07-7F29-B574-EFA7-B8FF74666B9E}"/>
              </a:ext>
            </a:extLst>
          </p:cNvPr>
          <p:cNvSpPr/>
          <p:nvPr/>
        </p:nvSpPr>
        <p:spPr>
          <a:xfrm flipV="1">
            <a:off x="8042872" y="233252"/>
            <a:ext cx="1101128" cy="1525493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3" name="quà 1">
            <a:hlinkClick r:id="rId17" action="ppaction://hlinksldjump"/>
            <a:extLst>
              <a:ext uri="{FF2B5EF4-FFF2-40B4-BE49-F238E27FC236}">
                <a16:creationId xmlns:a16="http://schemas.microsoft.com/office/drawing/2014/main" id="{EE34441E-7B51-1DDF-FAA6-4697BC927CE0}"/>
              </a:ext>
            </a:extLst>
          </p:cNvPr>
          <p:cNvSpPr/>
          <p:nvPr/>
        </p:nvSpPr>
        <p:spPr>
          <a:xfrm>
            <a:off x="8243872" y="4086192"/>
            <a:ext cx="820393" cy="977383"/>
          </a:xfrm>
          <a:custGeom>
            <a:avLst/>
            <a:gdLst/>
            <a:ahLst/>
            <a:cxnLst/>
            <a:rect l="l" t="t" r="r" b="b"/>
            <a:pathLst>
              <a:path w="2043035" h="2746374">
                <a:moveTo>
                  <a:pt x="0" y="0"/>
                </a:moveTo>
                <a:lnTo>
                  <a:pt x="2043034" y="0"/>
                </a:lnTo>
                <a:lnTo>
                  <a:pt x="2043034" y="2746375"/>
                </a:lnTo>
                <a:lnTo>
                  <a:pt x="0" y="27463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95496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-1241530" y="3604960"/>
            <a:ext cx="2905744" cy="274841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14350" y="2098130"/>
            <a:ext cx="8115300" cy="2692657"/>
            <a:chOff x="0" y="-47625"/>
            <a:chExt cx="4274726" cy="15116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5F81C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4350" y="364716"/>
            <a:ext cx="8115300" cy="1394028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5F81C0"/>
            </a:solidFill>
            <a:ln w="447675" cap="rnd">
              <a:solidFill>
                <a:srgbClr val="5F81C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0926" y="3470603"/>
            <a:ext cx="3490460" cy="734190"/>
            <a:chOff x="0" y="-38100"/>
            <a:chExt cx="914311" cy="237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74427" y="2530084"/>
            <a:ext cx="3398409" cy="734190"/>
            <a:chOff x="0" y="-38100"/>
            <a:chExt cx="914311" cy="2370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820140" y="2499970"/>
            <a:ext cx="3344351" cy="734190"/>
            <a:chOff x="0" y="-38100"/>
            <a:chExt cx="914311" cy="2370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847970" y="3450053"/>
            <a:ext cx="3344351" cy="734190"/>
            <a:chOff x="0" y="-38100"/>
            <a:chExt cx="914311" cy="2370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51833" y="3470603"/>
            <a:ext cx="2831528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29" name="Freeform 29"/>
          <p:cNvSpPr/>
          <p:nvPr/>
        </p:nvSpPr>
        <p:spPr>
          <a:xfrm>
            <a:off x="972096" y="2654778"/>
            <a:ext cx="3474910" cy="616199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30" name="TextBox 30"/>
          <p:cNvSpPr txBox="1"/>
          <p:nvPr/>
        </p:nvSpPr>
        <p:spPr>
          <a:xfrm>
            <a:off x="1347818" y="2529829"/>
            <a:ext cx="2831528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31" name="TextBox 31"/>
          <p:cNvSpPr txBox="1"/>
          <p:nvPr/>
        </p:nvSpPr>
        <p:spPr>
          <a:xfrm>
            <a:off x="974427" y="2744663"/>
            <a:ext cx="3263210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A. green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86403" y="2499970"/>
            <a:ext cx="2831528" cy="73470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38" name="TextBox 38"/>
          <p:cNvSpPr txBox="1"/>
          <p:nvPr/>
        </p:nvSpPr>
        <p:spPr>
          <a:xfrm>
            <a:off x="5014233" y="3449798"/>
            <a:ext cx="2831528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40" name="Freeform 40"/>
          <p:cNvSpPr/>
          <p:nvPr/>
        </p:nvSpPr>
        <p:spPr>
          <a:xfrm>
            <a:off x="-72324" y="1534003"/>
            <a:ext cx="458656" cy="449483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386332" y="22113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3773014" y="4517618"/>
            <a:ext cx="1597973" cy="566554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1D071716-E6B7-3680-7954-1F7F18E09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603477" y="-751969"/>
            <a:ext cx="1258013" cy="1258013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2188F4F3-F2F5-ACD1-DB99-99D85ABE00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73527" y="1084868"/>
            <a:ext cx="1265238" cy="1265238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66BA31D4-A6CA-AB07-EC29-036EA0FA08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78660" y="1137555"/>
            <a:ext cx="1265238" cy="1265238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460978C-0CE2-F2BB-2C20-662DC08BEA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630942" y="1126125"/>
            <a:ext cx="1265238" cy="1265238"/>
          </a:xfrm>
          <a:prstGeom prst="rect">
            <a:avLst/>
          </a:prstGeom>
        </p:spPr>
      </p:pic>
      <p:sp>
        <p:nvSpPr>
          <p:cNvPr id="11" name="TextBox 31">
            <a:extLst>
              <a:ext uri="{FF2B5EF4-FFF2-40B4-BE49-F238E27FC236}">
                <a16:creationId xmlns:a16="http://schemas.microsoft.com/office/drawing/2014/main" id="{E680C690-A2B8-27CA-819D-29580A1D02CB}"/>
              </a:ext>
            </a:extLst>
          </p:cNvPr>
          <p:cNvSpPr txBox="1"/>
          <p:nvPr/>
        </p:nvSpPr>
        <p:spPr>
          <a:xfrm>
            <a:off x="1004853" y="3714856"/>
            <a:ext cx="3263210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C. red</a:t>
            </a: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2E3CFCC0-2DA2-6FAA-FCE7-B06E1C4A31C3}"/>
              </a:ext>
            </a:extLst>
          </p:cNvPr>
          <p:cNvSpPr txBox="1"/>
          <p:nvPr/>
        </p:nvSpPr>
        <p:spPr>
          <a:xfrm>
            <a:off x="4777381" y="2727043"/>
            <a:ext cx="3263210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B. black</a:t>
            </a: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9756910A-87BD-35E2-A70E-0EA23A1ABA45}"/>
              </a:ext>
            </a:extLst>
          </p:cNvPr>
          <p:cNvSpPr txBox="1"/>
          <p:nvPr/>
        </p:nvSpPr>
        <p:spPr>
          <a:xfrm>
            <a:off x="4776301" y="3668140"/>
            <a:ext cx="3263210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D. yellow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7BAA0E92-E5CB-1224-1964-0B4F6AC971A6}"/>
              </a:ext>
            </a:extLst>
          </p:cNvPr>
          <p:cNvSpPr txBox="1"/>
          <p:nvPr/>
        </p:nvSpPr>
        <p:spPr>
          <a:xfrm>
            <a:off x="-842287" y="903029"/>
            <a:ext cx="6895731" cy="57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3782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It’s ______.</a:t>
            </a:r>
          </a:p>
        </p:txBody>
      </p:sp>
      <p:sp>
        <p:nvSpPr>
          <p:cNvPr id="32" name="Freeform 40">
            <a:extLst>
              <a:ext uri="{FF2B5EF4-FFF2-40B4-BE49-F238E27FC236}">
                <a16:creationId xmlns:a16="http://schemas.microsoft.com/office/drawing/2014/main" id="{999B26CD-47AC-0A32-D267-C4676A0ABBB8}"/>
              </a:ext>
            </a:extLst>
          </p:cNvPr>
          <p:cNvSpPr/>
          <p:nvPr/>
        </p:nvSpPr>
        <p:spPr>
          <a:xfrm flipV="1">
            <a:off x="8042872" y="233252"/>
            <a:ext cx="1101128" cy="1525493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quà 1">
            <a:hlinkClick r:id="rId18" action="ppaction://hlinksldjump"/>
            <a:extLst>
              <a:ext uri="{FF2B5EF4-FFF2-40B4-BE49-F238E27FC236}">
                <a16:creationId xmlns:a16="http://schemas.microsoft.com/office/drawing/2014/main" id="{360DFFF5-B348-3453-2368-14B75ED5BA24}"/>
              </a:ext>
            </a:extLst>
          </p:cNvPr>
          <p:cNvSpPr/>
          <p:nvPr/>
        </p:nvSpPr>
        <p:spPr>
          <a:xfrm>
            <a:off x="8243872" y="4086192"/>
            <a:ext cx="820393" cy="977383"/>
          </a:xfrm>
          <a:custGeom>
            <a:avLst/>
            <a:gdLst/>
            <a:ahLst/>
            <a:cxnLst/>
            <a:rect l="l" t="t" r="r" b="b"/>
            <a:pathLst>
              <a:path w="2043035" h="2746374">
                <a:moveTo>
                  <a:pt x="0" y="0"/>
                </a:moveTo>
                <a:lnTo>
                  <a:pt x="2043034" y="0"/>
                </a:lnTo>
                <a:lnTo>
                  <a:pt x="2043034" y="2746375"/>
                </a:lnTo>
                <a:lnTo>
                  <a:pt x="0" y="27463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7E8A56E-38DF-01C3-B12B-C7F55B8B65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12648" y="147431"/>
            <a:ext cx="2055356" cy="207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7863"/>
      </p:ext>
    </p:extLst>
  </p:cSld>
  <p:clrMapOvr>
    <a:masterClrMapping/>
  </p:clrMapOvr>
  <p:transition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1C93A-EE21-49E3-F2CD-A3065C93E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4CA201-FAB7-692B-DBCD-597B95EAF54E}"/>
              </a:ext>
            </a:extLst>
          </p:cNvPr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987EB03-B3CA-639C-2623-E5465EDB23C8}"/>
              </a:ext>
            </a:extLst>
          </p:cNvPr>
          <p:cNvSpPr/>
          <p:nvPr/>
        </p:nvSpPr>
        <p:spPr>
          <a:xfrm>
            <a:off x="4595496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2C62D0D-8584-DDDC-9D76-97C2FDB1FB4C}"/>
              </a:ext>
            </a:extLst>
          </p:cNvPr>
          <p:cNvSpPr/>
          <p:nvPr/>
        </p:nvSpPr>
        <p:spPr>
          <a:xfrm rot="2102414">
            <a:off x="7691129" y="3653048"/>
            <a:ext cx="2905744" cy="274841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D98DE4A-AC14-F650-857D-97EEC9D8121E}"/>
              </a:ext>
            </a:extLst>
          </p:cNvPr>
          <p:cNvSpPr/>
          <p:nvPr/>
        </p:nvSpPr>
        <p:spPr>
          <a:xfrm>
            <a:off x="514350" y="2156009"/>
            <a:ext cx="8115300" cy="2634778"/>
          </a:xfrm>
          <a:custGeom>
            <a:avLst/>
            <a:gdLst/>
            <a:ahLst/>
            <a:cxnLst/>
            <a:rect l="l" t="t" r="r" b="b"/>
            <a:pathLst>
              <a:path w="4274726" h="1464029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1416330"/>
                </a:lnTo>
                <a:cubicBezTo>
                  <a:pt x="4274726" y="1428981"/>
                  <a:pt x="4269700" y="1441113"/>
                  <a:pt x="4260755" y="1450059"/>
                </a:cubicBezTo>
                <a:cubicBezTo>
                  <a:pt x="4251809" y="1459004"/>
                  <a:pt x="4239677" y="1464029"/>
                  <a:pt x="4227026" y="1464029"/>
                </a:cubicBezTo>
                <a:lnTo>
                  <a:pt x="47700" y="1464029"/>
                </a:lnTo>
                <a:cubicBezTo>
                  <a:pt x="35049" y="1464029"/>
                  <a:pt x="22916" y="1459004"/>
                  <a:pt x="13971" y="1450059"/>
                </a:cubicBezTo>
                <a:cubicBezTo>
                  <a:pt x="5025" y="1441113"/>
                  <a:pt x="0" y="1428981"/>
                  <a:pt x="0" y="1416330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rgbClr val="FFFFFF"/>
          </a:solidFill>
          <a:ln w="333375" cap="rnd">
            <a:solidFill>
              <a:srgbClr val="71B646"/>
            </a:solidFill>
            <a:prstDash val="solid"/>
            <a:round/>
          </a:ln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988176C-A56C-38DE-854E-CBAA338DF29B}"/>
              </a:ext>
            </a:extLst>
          </p:cNvPr>
          <p:cNvSpPr txBox="1"/>
          <p:nvPr/>
        </p:nvSpPr>
        <p:spPr>
          <a:xfrm>
            <a:off x="514350" y="2070300"/>
            <a:ext cx="8115300" cy="272048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 sz="70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A8D07CEE-1C82-4C03-285C-D29346DDDF5A}"/>
              </a:ext>
            </a:extLst>
          </p:cNvPr>
          <p:cNvGrpSpPr/>
          <p:nvPr/>
        </p:nvGrpSpPr>
        <p:grpSpPr>
          <a:xfrm>
            <a:off x="514350" y="364716"/>
            <a:ext cx="8115300" cy="1394028"/>
            <a:chOff x="0" y="0"/>
            <a:chExt cx="4274726" cy="73430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5808873-760B-03C8-812F-B8B907BE9A14}"/>
                </a:ext>
              </a:extLst>
            </p:cNvPr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71B646"/>
            </a:solidFill>
            <a:ln w="447675" cap="rnd">
              <a:solidFill>
                <a:srgbClr val="71B646"/>
              </a:solidFill>
              <a:prstDash val="solid"/>
              <a:round/>
            </a:ln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2D1173B-A896-3FDB-C0FA-88252FE22CF1}"/>
                </a:ext>
              </a:extLst>
            </p:cNvPr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D5EC633-D01E-3CD1-85A3-33197868791D}"/>
              </a:ext>
            </a:extLst>
          </p:cNvPr>
          <p:cNvGrpSpPr/>
          <p:nvPr/>
        </p:nvGrpSpPr>
        <p:grpSpPr>
          <a:xfrm>
            <a:off x="1321735" y="2690258"/>
            <a:ext cx="2831528" cy="616199"/>
            <a:chOff x="0" y="0"/>
            <a:chExt cx="914311" cy="198973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2D1626D-A904-BDDE-4BAF-DDF8BF92DA49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649FDAD-A85A-4F5B-F951-C3E86A0FB25B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94D7C819-5B48-60D1-EAE8-2DE1A21F92C2}"/>
              </a:ext>
            </a:extLst>
          </p:cNvPr>
          <p:cNvSpPr/>
          <p:nvPr/>
        </p:nvSpPr>
        <p:spPr>
          <a:xfrm>
            <a:off x="1314532" y="2690258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F420F21-8593-C9C6-681D-6A97625E9E1D}"/>
              </a:ext>
            </a:extLst>
          </p:cNvPr>
          <p:cNvSpPr txBox="1"/>
          <p:nvPr/>
        </p:nvSpPr>
        <p:spPr>
          <a:xfrm>
            <a:off x="1314532" y="2572266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1148E1D-7A22-6E4A-A41B-272BEB4E498F}"/>
              </a:ext>
            </a:extLst>
          </p:cNvPr>
          <p:cNvSpPr txBox="1"/>
          <p:nvPr/>
        </p:nvSpPr>
        <p:spPr>
          <a:xfrm>
            <a:off x="1476132" y="2844340"/>
            <a:ext cx="1836882" cy="40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A. blue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2177115-3C8A-7E3E-EEA2-4CE978E154F9}"/>
              </a:ext>
            </a:extLst>
          </p:cNvPr>
          <p:cNvGrpSpPr/>
          <p:nvPr/>
        </p:nvGrpSpPr>
        <p:grpSpPr>
          <a:xfrm>
            <a:off x="1349565" y="3640340"/>
            <a:ext cx="2831528" cy="616199"/>
            <a:chOff x="0" y="0"/>
            <a:chExt cx="914311" cy="198973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279384B-10D1-A2C4-6719-D99D7D9AC409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766A372A-756D-AC00-D5EB-F47454D4110A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F7B99930-870F-CDF1-DCBE-EBFE1457A595}"/>
              </a:ext>
            </a:extLst>
          </p:cNvPr>
          <p:cNvSpPr/>
          <p:nvPr/>
        </p:nvSpPr>
        <p:spPr>
          <a:xfrm>
            <a:off x="1342362" y="3640340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82B84632-6129-B783-A451-FF9A805129B8}"/>
              </a:ext>
            </a:extLst>
          </p:cNvPr>
          <p:cNvSpPr txBox="1"/>
          <p:nvPr/>
        </p:nvSpPr>
        <p:spPr>
          <a:xfrm>
            <a:off x="1342362" y="3522348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70674C25-4EF8-723B-D69C-D0ABA264DB63}"/>
              </a:ext>
            </a:extLst>
          </p:cNvPr>
          <p:cNvSpPr txBox="1"/>
          <p:nvPr/>
        </p:nvSpPr>
        <p:spPr>
          <a:xfrm>
            <a:off x="1503961" y="3789660"/>
            <a:ext cx="2261849" cy="405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C. yellow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98235286-E5E1-B17B-1FD5-C9A95FA9B0F8}"/>
              </a:ext>
            </a:extLst>
          </p:cNvPr>
          <p:cNvGrpSpPr/>
          <p:nvPr/>
        </p:nvGrpSpPr>
        <p:grpSpPr>
          <a:xfrm>
            <a:off x="4962908" y="2690258"/>
            <a:ext cx="2831528" cy="616199"/>
            <a:chOff x="0" y="0"/>
            <a:chExt cx="914311" cy="198973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EFFA0CB-CA90-0FAF-CA21-1194BF31BC51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8E85456E-000E-7462-3078-416889BBFB95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95CB49D3-AC85-5CFF-4AFB-92A3ADA55268}"/>
              </a:ext>
            </a:extLst>
          </p:cNvPr>
          <p:cNvSpPr/>
          <p:nvPr/>
        </p:nvSpPr>
        <p:spPr>
          <a:xfrm>
            <a:off x="4959306" y="2690258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700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D158D974-4F17-2A7D-EE30-C7C512EA21EC}"/>
              </a:ext>
            </a:extLst>
          </p:cNvPr>
          <p:cNvSpPr txBox="1"/>
          <p:nvPr/>
        </p:nvSpPr>
        <p:spPr>
          <a:xfrm>
            <a:off x="4959306" y="2572266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2C0CD389-BDFE-73EE-665A-3F73EE18A239}"/>
              </a:ext>
            </a:extLst>
          </p:cNvPr>
          <p:cNvSpPr txBox="1"/>
          <p:nvPr/>
        </p:nvSpPr>
        <p:spPr>
          <a:xfrm>
            <a:off x="5096677" y="2844340"/>
            <a:ext cx="2218523" cy="405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B. red</a:t>
            </a: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86430D09-B704-3FAF-69A4-7C9E060602D5}"/>
              </a:ext>
            </a:extLst>
          </p:cNvPr>
          <p:cNvGrpSpPr/>
          <p:nvPr/>
        </p:nvGrpSpPr>
        <p:grpSpPr>
          <a:xfrm>
            <a:off x="4990738" y="3640340"/>
            <a:ext cx="2831528" cy="616199"/>
            <a:chOff x="0" y="0"/>
            <a:chExt cx="914311" cy="198973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D0263AA-79BB-BE65-58C1-35A319F04B63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39BD1CB0-427B-95FB-071A-F5B084E4DCF4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37" name="Freeform 37">
            <a:extLst>
              <a:ext uri="{FF2B5EF4-FFF2-40B4-BE49-F238E27FC236}">
                <a16:creationId xmlns:a16="http://schemas.microsoft.com/office/drawing/2014/main" id="{75FC487D-63D1-3F19-121E-5CDB85DB5409}"/>
              </a:ext>
            </a:extLst>
          </p:cNvPr>
          <p:cNvSpPr/>
          <p:nvPr/>
        </p:nvSpPr>
        <p:spPr>
          <a:xfrm>
            <a:off x="4990738" y="3640340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140A0CBA-ABF9-DE01-0FF0-31EAF10380E0}"/>
              </a:ext>
            </a:extLst>
          </p:cNvPr>
          <p:cNvSpPr txBox="1"/>
          <p:nvPr/>
        </p:nvSpPr>
        <p:spPr>
          <a:xfrm>
            <a:off x="4990738" y="3522348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8F077953-E4B4-035E-8190-BE57A18FF42C}"/>
              </a:ext>
            </a:extLst>
          </p:cNvPr>
          <p:cNvSpPr txBox="1"/>
          <p:nvPr/>
        </p:nvSpPr>
        <p:spPr>
          <a:xfrm>
            <a:off x="5145134" y="3789660"/>
            <a:ext cx="1872192" cy="40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D. green</a:t>
            </a:r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B3D78450-2E9F-A715-B105-E8CC795B8743}"/>
              </a:ext>
            </a:extLst>
          </p:cNvPr>
          <p:cNvSpPr/>
          <p:nvPr/>
        </p:nvSpPr>
        <p:spPr>
          <a:xfrm flipV="1">
            <a:off x="8042872" y="233252"/>
            <a:ext cx="1101128" cy="1525493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38351E36-9D7C-643F-3D53-DB53069E1DEA}"/>
              </a:ext>
            </a:extLst>
          </p:cNvPr>
          <p:cNvSpPr/>
          <p:nvPr/>
        </p:nvSpPr>
        <p:spPr>
          <a:xfrm>
            <a:off x="3773014" y="4517618"/>
            <a:ext cx="1597973" cy="566554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3B42BD17-6653-97AF-7BE2-A8E10F919409}"/>
              </a:ext>
            </a:extLst>
          </p:cNvPr>
          <p:cNvSpPr/>
          <p:nvPr/>
        </p:nvSpPr>
        <p:spPr>
          <a:xfrm>
            <a:off x="325992" y="1468074"/>
            <a:ext cx="409820" cy="401624"/>
          </a:xfrm>
          <a:custGeom>
            <a:avLst/>
            <a:gdLst/>
            <a:ahLst/>
            <a:cxnLst/>
            <a:rect l="l" t="t" r="r" b="b"/>
            <a:pathLst>
              <a:path w="819639" h="803247">
                <a:moveTo>
                  <a:pt x="0" y="0"/>
                </a:moveTo>
                <a:lnTo>
                  <a:pt x="819640" y="0"/>
                </a:lnTo>
                <a:lnTo>
                  <a:pt x="819640" y="803246"/>
                </a:lnTo>
                <a:lnTo>
                  <a:pt x="0" y="8032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4463199A-7584-FDAB-DFEE-D92570606362}"/>
              </a:ext>
            </a:extLst>
          </p:cNvPr>
          <p:cNvSpPr/>
          <p:nvPr/>
        </p:nvSpPr>
        <p:spPr>
          <a:xfrm>
            <a:off x="123047" y="395489"/>
            <a:ext cx="612765" cy="60051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1" y="0"/>
                </a:lnTo>
                <a:lnTo>
                  <a:pt x="1225531" y="1201019"/>
                </a:lnTo>
                <a:lnTo>
                  <a:pt x="0" y="12010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78DDBD1B-1340-4CDA-AAF4-25A5DD81D23C}"/>
              </a:ext>
            </a:extLst>
          </p:cNvPr>
          <p:cNvSpPr/>
          <p:nvPr/>
        </p:nvSpPr>
        <p:spPr>
          <a:xfrm>
            <a:off x="8323268" y="4426744"/>
            <a:ext cx="612765" cy="60051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49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8D7C9771-5B43-7C95-2F22-17D04E1C72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603477" y="-751969"/>
            <a:ext cx="1258013" cy="1258013"/>
          </a:xfrm>
          <a:prstGeom prst="rect">
            <a:avLst/>
          </a:prstGeom>
        </p:spPr>
      </p:pic>
      <p:pic>
        <p:nvPicPr>
          <p:cNvPr id="50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A680C57F-37A7-17E5-08C0-89D063D256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373527" y="1084868"/>
            <a:ext cx="1265238" cy="1265238"/>
          </a:xfrm>
          <a:prstGeom prst="rect">
            <a:avLst/>
          </a:prstGeom>
        </p:spPr>
      </p:pic>
      <p:pic>
        <p:nvPicPr>
          <p:cNvPr id="51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44E13074-D0A3-CA46-E1A4-8FE2D714CD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78660" y="1137555"/>
            <a:ext cx="1265238" cy="1265238"/>
          </a:xfrm>
          <a:prstGeom prst="rect">
            <a:avLst/>
          </a:prstGeom>
        </p:spPr>
      </p:pic>
      <p:pic>
        <p:nvPicPr>
          <p:cNvPr id="52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CA629164-7256-C92E-3A05-FABE8C0D1C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630942" y="1126125"/>
            <a:ext cx="1265238" cy="1265238"/>
          </a:xfrm>
          <a:prstGeom prst="rect">
            <a:avLst/>
          </a:prstGeom>
        </p:spPr>
      </p:pic>
      <p:sp>
        <p:nvSpPr>
          <p:cNvPr id="5" name="Freeform 47">
            <a:extLst>
              <a:ext uri="{FF2B5EF4-FFF2-40B4-BE49-F238E27FC236}">
                <a16:creationId xmlns:a16="http://schemas.microsoft.com/office/drawing/2014/main" id="{1424608A-6622-618E-243A-4A3B25C23DC3}"/>
              </a:ext>
            </a:extLst>
          </p:cNvPr>
          <p:cNvSpPr/>
          <p:nvPr/>
        </p:nvSpPr>
        <p:spPr>
          <a:xfrm>
            <a:off x="159155" y="4463065"/>
            <a:ext cx="612765" cy="60051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9B99363-7BD4-CDD9-7ADC-6D9D712561CC}"/>
              </a:ext>
            </a:extLst>
          </p:cNvPr>
          <p:cNvSpPr txBox="1"/>
          <p:nvPr/>
        </p:nvSpPr>
        <p:spPr>
          <a:xfrm>
            <a:off x="-842287" y="903029"/>
            <a:ext cx="6895731" cy="57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3782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It’s ______.</a:t>
            </a:r>
          </a:p>
        </p:txBody>
      </p:sp>
      <p:sp>
        <p:nvSpPr>
          <p:cNvPr id="22" name="quà 1">
            <a:hlinkClick r:id="rId18" action="ppaction://hlinksldjump"/>
            <a:extLst>
              <a:ext uri="{FF2B5EF4-FFF2-40B4-BE49-F238E27FC236}">
                <a16:creationId xmlns:a16="http://schemas.microsoft.com/office/drawing/2014/main" id="{FD85310E-52D5-F4C9-4A28-8FDD5F03D72F}"/>
              </a:ext>
            </a:extLst>
          </p:cNvPr>
          <p:cNvSpPr/>
          <p:nvPr/>
        </p:nvSpPr>
        <p:spPr>
          <a:xfrm>
            <a:off x="8243872" y="4086192"/>
            <a:ext cx="820393" cy="977383"/>
          </a:xfrm>
          <a:custGeom>
            <a:avLst/>
            <a:gdLst/>
            <a:ahLst/>
            <a:cxnLst/>
            <a:rect l="l" t="t" r="r" b="b"/>
            <a:pathLst>
              <a:path w="2043035" h="2746374">
                <a:moveTo>
                  <a:pt x="0" y="0"/>
                </a:moveTo>
                <a:lnTo>
                  <a:pt x="2043034" y="0"/>
                </a:lnTo>
                <a:lnTo>
                  <a:pt x="2043034" y="2746375"/>
                </a:lnTo>
                <a:lnTo>
                  <a:pt x="0" y="27463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383FAFD-55B5-C773-50E6-F6BAACE6C53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20494" y="101467"/>
            <a:ext cx="1821180" cy="207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15401"/>
      </p:ext>
    </p:extLst>
  </p:cSld>
  <p:clrMapOvr>
    <a:masterClrMapping/>
  </p:clrMapOvr>
  <p:transition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4558A-0955-1750-E11E-574143157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7BC306-24C4-F368-1797-413E1A807046}"/>
              </a:ext>
            </a:extLst>
          </p:cNvPr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80F904-D889-0E0D-0E06-81B306B08755}"/>
              </a:ext>
            </a:extLst>
          </p:cNvPr>
          <p:cNvSpPr/>
          <p:nvPr/>
        </p:nvSpPr>
        <p:spPr>
          <a:xfrm>
            <a:off x="4595496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6C03CF5-6588-7137-8A5D-26A4BF3B77D9}"/>
              </a:ext>
            </a:extLst>
          </p:cNvPr>
          <p:cNvSpPr/>
          <p:nvPr/>
        </p:nvSpPr>
        <p:spPr>
          <a:xfrm rot="2102414">
            <a:off x="-1295868" y="3627273"/>
            <a:ext cx="2905744" cy="274841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47B608D-C1E6-D1CF-D914-26D902C6779E}"/>
              </a:ext>
            </a:extLst>
          </p:cNvPr>
          <p:cNvGrpSpPr/>
          <p:nvPr/>
        </p:nvGrpSpPr>
        <p:grpSpPr>
          <a:xfrm>
            <a:off x="514350" y="2156009"/>
            <a:ext cx="8115300" cy="2634778"/>
            <a:chOff x="0" y="0"/>
            <a:chExt cx="4274726" cy="14640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32A6FB0-2D12-4D97-9298-6D51FFE479E5}"/>
                </a:ext>
              </a:extLst>
            </p:cNvPr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58EFB3F-6AD7-444E-7632-026B556DB75C}"/>
                </a:ext>
              </a:extLst>
            </p:cNvPr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B53032D-38A0-0C7C-E065-5B08C4E76A8F}"/>
              </a:ext>
            </a:extLst>
          </p:cNvPr>
          <p:cNvGrpSpPr/>
          <p:nvPr/>
        </p:nvGrpSpPr>
        <p:grpSpPr>
          <a:xfrm>
            <a:off x="514350" y="364716"/>
            <a:ext cx="8115300" cy="1394028"/>
            <a:chOff x="0" y="0"/>
            <a:chExt cx="4274726" cy="73430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75F0BEC-21FF-C7C3-A892-B2786EA13830}"/>
                </a:ext>
              </a:extLst>
            </p:cNvPr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EFC666"/>
            </a:solidFill>
            <a:ln w="4476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1E2457A-C9BF-997C-658E-03C2B071F01D}"/>
                </a:ext>
              </a:extLst>
            </p:cNvPr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F2A64AA3-E01D-26F3-53D9-020EC8B5DBD9}"/>
              </a:ext>
            </a:extLst>
          </p:cNvPr>
          <p:cNvGrpSpPr/>
          <p:nvPr/>
        </p:nvGrpSpPr>
        <p:grpSpPr>
          <a:xfrm>
            <a:off x="1314532" y="2690257"/>
            <a:ext cx="2831528" cy="616199"/>
            <a:chOff x="0" y="0"/>
            <a:chExt cx="914311" cy="198973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037985A-B32C-CE10-6ABD-A664B7D63720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6D0EC3F-B053-41AA-3454-686E6B250965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5621317D-B487-0BEF-E990-50410BFE3E87}"/>
              </a:ext>
            </a:extLst>
          </p:cNvPr>
          <p:cNvSpPr/>
          <p:nvPr/>
        </p:nvSpPr>
        <p:spPr>
          <a:xfrm>
            <a:off x="1314532" y="2690257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454C393-A2C8-3D8E-6D0A-D0FBF9C9D9B4}"/>
              </a:ext>
            </a:extLst>
          </p:cNvPr>
          <p:cNvSpPr txBox="1"/>
          <p:nvPr/>
        </p:nvSpPr>
        <p:spPr>
          <a:xfrm>
            <a:off x="1468928" y="2844341"/>
            <a:ext cx="2060513" cy="40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A. red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2BB80716-7B76-D462-A618-9115ACC4B1E5}"/>
              </a:ext>
            </a:extLst>
          </p:cNvPr>
          <p:cNvGrpSpPr/>
          <p:nvPr/>
        </p:nvGrpSpPr>
        <p:grpSpPr>
          <a:xfrm>
            <a:off x="1342362" y="3640340"/>
            <a:ext cx="2831528" cy="616199"/>
            <a:chOff x="0" y="0"/>
            <a:chExt cx="914311" cy="198973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CCDF251-DC6B-35C3-ECD3-A2FD8A99E6A7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0D6C7008-4C8B-1E07-BEB9-E5E70020BC0D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54D43167-FFA4-1340-69E0-CBAF97998C16}"/>
              </a:ext>
            </a:extLst>
          </p:cNvPr>
          <p:cNvSpPr/>
          <p:nvPr/>
        </p:nvSpPr>
        <p:spPr>
          <a:xfrm>
            <a:off x="1342362" y="3640340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700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B0C669D6-5272-AD38-79B0-AA207B83210F}"/>
              </a:ext>
            </a:extLst>
          </p:cNvPr>
          <p:cNvSpPr txBox="1"/>
          <p:nvPr/>
        </p:nvSpPr>
        <p:spPr>
          <a:xfrm>
            <a:off x="1342362" y="3522348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E25AC20C-8DCE-D6B3-F57D-8CB02D00B4FC}"/>
              </a:ext>
            </a:extLst>
          </p:cNvPr>
          <p:cNvSpPr txBox="1"/>
          <p:nvPr/>
        </p:nvSpPr>
        <p:spPr>
          <a:xfrm>
            <a:off x="1496758" y="3789660"/>
            <a:ext cx="1743469" cy="405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C. black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571705DB-FF68-2F33-7708-EEFCE04F80C5}"/>
              </a:ext>
            </a:extLst>
          </p:cNvPr>
          <p:cNvGrpSpPr/>
          <p:nvPr/>
        </p:nvGrpSpPr>
        <p:grpSpPr>
          <a:xfrm>
            <a:off x="4953000" y="2690257"/>
            <a:ext cx="2831528" cy="616199"/>
            <a:chOff x="0" y="0"/>
            <a:chExt cx="914311" cy="198973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499D0D2-E33D-DB51-825D-B0D8D3497B17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C4C5FE8-BE08-1E27-27DF-32BDC286CC61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0CB46A85-87A9-B114-387B-359CC104F570}"/>
              </a:ext>
            </a:extLst>
          </p:cNvPr>
          <p:cNvSpPr/>
          <p:nvPr/>
        </p:nvSpPr>
        <p:spPr>
          <a:xfrm>
            <a:off x="4953000" y="2690257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CBE521D9-9839-315F-1B3E-AA980CD83A51}"/>
              </a:ext>
            </a:extLst>
          </p:cNvPr>
          <p:cNvSpPr txBox="1"/>
          <p:nvPr/>
        </p:nvSpPr>
        <p:spPr>
          <a:xfrm>
            <a:off x="4959306" y="2572266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FB6873E6-C4A1-33B8-16BC-D3645AEC7CAB}"/>
              </a:ext>
            </a:extLst>
          </p:cNvPr>
          <p:cNvSpPr txBox="1"/>
          <p:nvPr/>
        </p:nvSpPr>
        <p:spPr>
          <a:xfrm>
            <a:off x="5089474" y="2844341"/>
            <a:ext cx="2087540" cy="405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B. green</a:t>
            </a: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8581FDD0-9A9B-F7CA-50E5-C3B94918E264}"/>
              </a:ext>
            </a:extLst>
          </p:cNvPr>
          <p:cNvGrpSpPr/>
          <p:nvPr/>
        </p:nvGrpSpPr>
        <p:grpSpPr>
          <a:xfrm>
            <a:off x="4953000" y="3640340"/>
            <a:ext cx="2831528" cy="616199"/>
            <a:chOff x="0" y="0"/>
            <a:chExt cx="914311" cy="198973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2FD384D-5C30-A26A-EBF7-EBAEC118FAFC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E13F42EB-6362-5EA1-CEB3-B95450D536C0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37" name="Freeform 37">
            <a:extLst>
              <a:ext uri="{FF2B5EF4-FFF2-40B4-BE49-F238E27FC236}">
                <a16:creationId xmlns:a16="http://schemas.microsoft.com/office/drawing/2014/main" id="{F64FB46B-8355-3A9B-30B2-471DD66AB3DB}"/>
              </a:ext>
            </a:extLst>
          </p:cNvPr>
          <p:cNvSpPr/>
          <p:nvPr/>
        </p:nvSpPr>
        <p:spPr>
          <a:xfrm>
            <a:off x="4953000" y="3640340"/>
            <a:ext cx="2838731" cy="616199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C0FC43F4-7F7F-00D8-B6B7-BC1E214979B1}"/>
              </a:ext>
            </a:extLst>
          </p:cNvPr>
          <p:cNvSpPr txBox="1"/>
          <p:nvPr/>
        </p:nvSpPr>
        <p:spPr>
          <a:xfrm>
            <a:off x="4990738" y="3522348"/>
            <a:ext cx="2838731" cy="73419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18152844-8936-EE02-23D4-D56BF6D43A56}"/>
              </a:ext>
            </a:extLst>
          </p:cNvPr>
          <p:cNvSpPr txBox="1"/>
          <p:nvPr/>
        </p:nvSpPr>
        <p:spPr>
          <a:xfrm>
            <a:off x="5103795" y="3789660"/>
            <a:ext cx="1951653" cy="405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734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D. blue</a:t>
            </a:r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FEC966C5-D70F-5F64-16EB-9343116C7FF7}"/>
              </a:ext>
            </a:extLst>
          </p:cNvPr>
          <p:cNvSpPr/>
          <p:nvPr/>
        </p:nvSpPr>
        <p:spPr>
          <a:xfrm>
            <a:off x="157005" y="1373302"/>
            <a:ext cx="458656" cy="449483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18CE5F1B-B38D-3FEF-9E60-3EE88FC32FD5}"/>
              </a:ext>
            </a:extLst>
          </p:cNvPr>
          <p:cNvSpPr/>
          <p:nvPr/>
        </p:nvSpPr>
        <p:spPr>
          <a:xfrm>
            <a:off x="386332" y="364716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A3D5BD32-6C86-CABB-E748-D8FDA7B693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603477" y="-751969"/>
            <a:ext cx="1258013" cy="1258013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19E1774-0108-A12F-CC6E-6827F9695C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73527" y="1084868"/>
            <a:ext cx="1265238" cy="1265238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3B790D3-B224-067E-8A17-BCA1364A3E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78660" y="1137555"/>
            <a:ext cx="1265238" cy="1265238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B4422875-8265-6842-779C-CA35C7F751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630942" y="1126125"/>
            <a:ext cx="1265238" cy="1265238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1FC4258F-0C5F-475F-CF31-14A2CE19E003}"/>
              </a:ext>
            </a:extLst>
          </p:cNvPr>
          <p:cNvSpPr/>
          <p:nvPr/>
        </p:nvSpPr>
        <p:spPr>
          <a:xfrm>
            <a:off x="8151432" y="4348981"/>
            <a:ext cx="877150" cy="859606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65B178B3-81C5-389D-5A96-0B3B3DF17A03}"/>
              </a:ext>
            </a:extLst>
          </p:cNvPr>
          <p:cNvSpPr txBox="1"/>
          <p:nvPr/>
        </p:nvSpPr>
        <p:spPr>
          <a:xfrm>
            <a:off x="-842287" y="903029"/>
            <a:ext cx="6895731" cy="57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3782" dirty="0">
                <a:solidFill>
                  <a:srgbClr val="FFFFFF"/>
                </a:solidFill>
                <a:latin typeface="Comic Sans MS" panose="030F0702030302020204" pitchFamily="66" charset="0"/>
                <a:ea typeface="Baloo"/>
                <a:cs typeface="Baloo 2 ExtraBold" pitchFamily="2" charset="0"/>
                <a:sym typeface="Baloo"/>
              </a:rPr>
              <a:t>It’s ______.</a:t>
            </a:r>
          </a:p>
        </p:txBody>
      </p:sp>
      <p:sp>
        <p:nvSpPr>
          <p:cNvPr id="22" name="Freeform 40">
            <a:extLst>
              <a:ext uri="{FF2B5EF4-FFF2-40B4-BE49-F238E27FC236}">
                <a16:creationId xmlns:a16="http://schemas.microsoft.com/office/drawing/2014/main" id="{A74F4945-64A8-A9E7-18C2-C7DA9226FC81}"/>
              </a:ext>
            </a:extLst>
          </p:cNvPr>
          <p:cNvSpPr/>
          <p:nvPr/>
        </p:nvSpPr>
        <p:spPr>
          <a:xfrm flipV="1">
            <a:off x="8042872" y="233252"/>
            <a:ext cx="1101128" cy="1525493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quà 1">
            <a:hlinkClick r:id="rId16" action="ppaction://hlinksldjump"/>
            <a:extLst>
              <a:ext uri="{FF2B5EF4-FFF2-40B4-BE49-F238E27FC236}">
                <a16:creationId xmlns:a16="http://schemas.microsoft.com/office/drawing/2014/main" id="{0700E27E-C2D8-463D-C7E9-F26009438A8E}"/>
              </a:ext>
            </a:extLst>
          </p:cNvPr>
          <p:cNvSpPr/>
          <p:nvPr/>
        </p:nvSpPr>
        <p:spPr>
          <a:xfrm>
            <a:off x="8243872" y="4086192"/>
            <a:ext cx="820393" cy="977383"/>
          </a:xfrm>
          <a:custGeom>
            <a:avLst/>
            <a:gdLst/>
            <a:ahLst/>
            <a:cxnLst/>
            <a:rect l="l" t="t" r="r" b="b"/>
            <a:pathLst>
              <a:path w="2043035" h="2746374">
                <a:moveTo>
                  <a:pt x="0" y="0"/>
                </a:moveTo>
                <a:lnTo>
                  <a:pt x="2043034" y="0"/>
                </a:lnTo>
                <a:lnTo>
                  <a:pt x="2043034" y="2746375"/>
                </a:lnTo>
                <a:lnTo>
                  <a:pt x="0" y="27463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1535AAE-80B4-AE01-3590-C6BC3B5519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7757" y="103203"/>
            <a:ext cx="2415749" cy="21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498"/>
      </p:ext>
    </p:extLst>
  </p:cSld>
  <p:clrMapOvr>
    <a:masterClrMapping/>
  </p:clrMapOvr>
  <p:transition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appy birthday background Royalty Free Vector Image">
            <a:extLst>
              <a:ext uri="{FF2B5EF4-FFF2-40B4-BE49-F238E27FC236}">
                <a16:creationId xmlns:a16="http://schemas.microsoft.com/office/drawing/2014/main" id="{4D664178-9571-C87F-58D0-B608EAE61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2"/>
          <a:stretch/>
        </p:blipFill>
        <p:spPr bwMode="auto">
          <a:xfrm>
            <a:off x="0" y="-341745"/>
            <a:ext cx="9177640" cy="69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2172518" y="3524776"/>
            <a:ext cx="3836670" cy="5222475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l="-19505" r="-1950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39559" y="735878"/>
            <a:ext cx="6664882" cy="3775046"/>
          </a:xfrm>
          <a:custGeom>
            <a:avLst/>
            <a:gdLst/>
            <a:ahLst/>
            <a:cxnLst/>
            <a:rect l="l" t="t" r="r" b="b"/>
            <a:pathLst>
              <a:path w="13329764" h="7343488">
                <a:moveTo>
                  <a:pt x="0" y="0"/>
                </a:moveTo>
                <a:lnTo>
                  <a:pt x="13329764" y="0"/>
                </a:lnTo>
                <a:lnTo>
                  <a:pt x="13329764" y="7343488"/>
                </a:lnTo>
                <a:lnTo>
                  <a:pt x="0" y="734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251259">
            <a:off x="-2228785" y="-2194078"/>
            <a:ext cx="3628106" cy="3431661"/>
          </a:xfrm>
          <a:custGeom>
            <a:avLst/>
            <a:gdLst/>
            <a:ahLst/>
            <a:cxnLst/>
            <a:rect l="l" t="t" r="r" b="b"/>
            <a:pathLst>
              <a:path w="7256212" h="6863321">
                <a:moveTo>
                  <a:pt x="0" y="0"/>
                </a:moveTo>
                <a:lnTo>
                  <a:pt x="7256212" y="0"/>
                </a:lnTo>
                <a:lnTo>
                  <a:pt x="7256212" y="6863321"/>
                </a:lnTo>
                <a:lnTo>
                  <a:pt x="0" y="6863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897044">
            <a:off x="7762525" y="-3207890"/>
            <a:ext cx="3836670" cy="5222475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l="-19505" r="-1950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285022" y="1195717"/>
            <a:ext cx="458656" cy="449483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9559" y="185520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hlinkClick r:id="rId12" action="ppaction://hlinksldjump"/>
          </p:cNvPr>
          <p:cNvSpPr/>
          <p:nvPr/>
        </p:nvSpPr>
        <p:spPr>
          <a:xfrm flipV="1">
            <a:off x="7820458" y="185520"/>
            <a:ext cx="1101128" cy="1525493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773014" y="3944370"/>
            <a:ext cx="1597973" cy="566554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6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C7408EEF-D558-9805-AAF9-FE0BC3AF8C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44529" y="1161863"/>
            <a:ext cx="1150938" cy="1150938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605C311A-0F16-4315-8F79-65A72DDE34BB}"/>
              </a:ext>
            </a:extLst>
          </p:cNvPr>
          <p:cNvSpPr/>
          <p:nvPr/>
        </p:nvSpPr>
        <p:spPr>
          <a:xfrm>
            <a:off x="8039100" y="4227647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hlinkClick r:id="rId12" action="ppaction://hlinksldjump"/>
            <a:extLst>
              <a:ext uri="{FF2B5EF4-FFF2-40B4-BE49-F238E27FC236}">
                <a16:creationId xmlns:a16="http://schemas.microsoft.com/office/drawing/2014/main" id="{9FC984B8-153B-FEEF-54DD-1947FF39399F}"/>
              </a:ext>
            </a:extLst>
          </p:cNvPr>
          <p:cNvSpPr/>
          <p:nvPr/>
        </p:nvSpPr>
        <p:spPr>
          <a:xfrm>
            <a:off x="7589520" y="4081951"/>
            <a:ext cx="1332066" cy="754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HOME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C1E57E59-73C8-F3E5-822C-187F98B336B0}"/>
              </a:ext>
            </a:extLst>
          </p:cNvPr>
          <p:cNvSpPr txBox="1"/>
          <p:nvPr/>
        </p:nvSpPr>
        <p:spPr>
          <a:xfrm>
            <a:off x="1822293" y="1326253"/>
            <a:ext cx="5533054" cy="2364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Congratulation! </a:t>
            </a:r>
          </a:p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+ 1 TURN TO PLAY</a:t>
            </a:r>
            <a:endParaRPr lang="en-US" sz="5400" b="1" dirty="0">
              <a:solidFill>
                <a:srgbClr val="002060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artoon happy birthday background Royalty Free Vector Image">
            <a:extLst>
              <a:ext uri="{FF2B5EF4-FFF2-40B4-BE49-F238E27FC236}">
                <a16:creationId xmlns:a16="http://schemas.microsoft.com/office/drawing/2014/main" id="{C359BCA9-B28F-1183-B1D6-1B3F04287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2"/>
          <a:stretch/>
        </p:blipFill>
        <p:spPr bwMode="auto">
          <a:xfrm>
            <a:off x="0" y="-341745"/>
            <a:ext cx="9177640" cy="69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2172518" y="3524776"/>
            <a:ext cx="3836670" cy="5222475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l="-19505" r="-1950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39559" y="735878"/>
            <a:ext cx="6664882" cy="3671744"/>
          </a:xfrm>
          <a:custGeom>
            <a:avLst/>
            <a:gdLst/>
            <a:ahLst/>
            <a:cxnLst/>
            <a:rect l="l" t="t" r="r" b="b"/>
            <a:pathLst>
              <a:path w="13329764" h="7343488">
                <a:moveTo>
                  <a:pt x="0" y="0"/>
                </a:moveTo>
                <a:lnTo>
                  <a:pt x="13329764" y="0"/>
                </a:lnTo>
                <a:lnTo>
                  <a:pt x="13329764" y="7343488"/>
                </a:lnTo>
                <a:lnTo>
                  <a:pt x="0" y="7343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251259">
            <a:off x="-2228785" y="-2194078"/>
            <a:ext cx="3628106" cy="3431661"/>
          </a:xfrm>
          <a:custGeom>
            <a:avLst/>
            <a:gdLst/>
            <a:ahLst/>
            <a:cxnLst/>
            <a:rect l="l" t="t" r="r" b="b"/>
            <a:pathLst>
              <a:path w="7256212" h="6863321">
                <a:moveTo>
                  <a:pt x="0" y="0"/>
                </a:moveTo>
                <a:lnTo>
                  <a:pt x="7256212" y="0"/>
                </a:lnTo>
                <a:lnTo>
                  <a:pt x="7256212" y="6863321"/>
                </a:lnTo>
                <a:lnTo>
                  <a:pt x="0" y="6863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897044">
            <a:off x="7762525" y="-3207890"/>
            <a:ext cx="3836670" cy="5222475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l="-19505" r="-1950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285022" y="1195717"/>
            <a:ext cx="458656" cy="449483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9559" y="185520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hlinkClick r:id="rId13" action="ppaction://hlinksldjump"/>
          </p:cNvPr>
          <p:cNvSpPr/>
          <p:nvPr/>
        </p:nvSpPr>
        <p:spPr>
          <a:xfrm flipV="1">
            <a:off x="7820458" y="185520"/>
            <a:ext cx="1101128" cy="1525493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773014" y="3944370"/>
            <a:ext cx="1597973" cy="566554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C7408EEF-D558-9805-AAF9-FE0BC3AF8C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44529" y="1161863"/>
            <a:ext cx="1150938" cy="1150938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605C311A-0F16-4315-8F79-65A72DDE34BB}"/>
              </a:ext>
            </a:extLst>
          </p:cNvPr>
          <p:cNvSpPr/>
          <p:nvPr/>
        </p:nvSpPr>
        <p:spPr>
          <a:xfrm>
            <a:off x="8039100" y="4227647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hlinkClick r:id="rId13" action="ppaction://hlinksldjump"/>
            <a:extLst>
              <a:ext uri="{FF2B5EF4-FFF2-40B4-BE49-F238E27FC236}">
                <a16:creationId xmlns:a16="http://schemas.microsoft.com/office/drawing/2014/main" id="{4F29EA2A-09D3-5C0A-8B37-F0A39A8FE3C2}"/>
              </a:ext>
            </a:extLst>
          </p:cNvPr>
          <p:cNvSpPr/>
          <p:nvPr/>
        </p:nvSpPr>
        <p:spPr>
          <a:xfrm>
            <a:off x="7589520" y="4081951"/>
            <a:ext cx="1332066" cy="754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HOME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E9E393A9-F669-07CB-E1BD-36C9B871D6ED}"/>
              </a:ext>
            </a:extLst>
          </p:cNvPr>
          <p:cNvSpPr txBox="1"/>
          <p:nvPr/>
        </p:nvSpPr>
        <p:spPr>
          <a:xfrm>
            <a:off x="1966508" y="1581602"/>
            <a:ext cx="4678847" cy="2364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Congratulation! </a:t>
            </a:r>
          </a:p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+ 5 POINTS</a:t>
            </a:r>
            <a:endParaRPr lang="en-US" sz="5400" b="1" dirty="0">
              <a:solidFill>
                <a:srgbClr val="002060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354823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462ED-1DA5-73E3-32E2-A080BC438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artoon happy birthday background Royalty Free Vector Image">
            <a:extLst>
              <a:ext uri="{FF2B5EF4-FFF2-40B4-BE49-F238E27FC236}">
                <a16:creationId xmlns:a16="http://schemas.microsoft.com/office/drawing/2014/main" id="{DF9A12CF-AE90-4A51-F13C-8820D9A16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2"/>
          <a:stretch/>
        </p:blipFill>
        <p:spPr bwMode="auto">
          <a:xfrm>
            <a:off x="0" y="-341745"/>
            <a:ext cx="9177640" cy="69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8975E9AB-B6BA-7E81-1F00-488F9D2444A9}"/>
              </a:ext>
            </a:extLst>
          </p:cNvPr>
          <p:cNvGrpSpPr>
            <a:grpSpLocks noChangeAspect="1"/>
          </p:cNvGrpSpPr>
          <p:nvPr/>
        </p:nvGrpSpPr>
        <p:grpSpPr>
          <a:xfrm rot="7897044">
            <a:off x="-2172518" y="3524776"/>
            <a:ext cx="3836670" cy="5222475"/>
            <a:chOff x="0" y="0"/>
            <a:chExt cx="6350000" cy="86436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D84465F-53CE-8CC9-57B3-3A4DFDAB7EE8}"/>
                </a:ext>
              </a:extLst>
            </p:cNvPr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2134F8D-7785-1167-5A3A-B4D87D2DFC4E}"/>
                </a:ext>
              </a:extLst>
            </p:cNvPr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l="-19505" r="-19505"/>
              </a:stretch>
            </a:blip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7659B68-0B42-FAAB-7568-01BB449085D2}"/>
              </a:ext>
            </a:extLst>
          </p:cNvPr>
          <p:cNvSpPr/>
          <p:nvPr/>
        </p:nvSpPr>
        <p:spPr>
          <a:xfrm>
            <a:off x="1239559" y="735878"/>
            <a:ext cx="6664882" cy="3671744"/>
          </a:xfrm>
          <a:custGeom>
            <a:avLst/>
            <a:gdLst/>
            <a:ahLst/>
            <a:cxnLst/>
            <a:rect l="l" t="t" r="r" b="b"/>
            <a:pathLst>
              <a:path w="13329764" h="7343488">
                <a:moveTo>
                  <a:pt x="0" y="0"/>
                </a:moveTo>
                <a:lnTo>
                  <a:pt x="13329764" y="0"/>
                </a:lnTo>
                <a:lnTo>
                  <a:pt x="13329764" y="7343488"/>
                </a:lnTo>
                <a:lnTo>
                  <a:pt x="0" y="734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C044BE7-A5C0-2DB3-F5C4-D9E400799E89}"/>
              </a:ext>
            </a:extLst>
          </p:cNvPr>
          <p:cNvSpPr/>
          <p:nvPr/>
        </p:nvSpPr>
        <p:spPr>
          <a:xfrm rot="4251259">
            <a:off x="-2228785" y="-2194078"/>
            <a:ext cx="3628106" cy="3431661"/>
          </a:xfrm>
          <a:custGeom>
            <a:avLst/>
            <a:gdLst/>
            <a:ahLst/>
            <a:cxnLst/>
            <a:rect l="l" t="t" r="r" b="b"/>
            <a:pathLst>
              <a:path w="7256212" h="6863321">
                <a:moveTo>
                  <a:pt x="0" y="0"/>
                </a:moveTo>
                <a:lnTo>
                  <a:pt x="7256212" y="0"/>
                </a:lnTo>
                <a:lnTo>
                  <a:pt x="7256212" y="6863321"/>
                </a:lnTo>
                <a:lnTo>
                  <a:pt x="0" y="6863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3B7BB16F-82D7-335F-FB71-32BAA5985A51}"/>
              </a:ext>
            </a:extLst>
          </p:cNvPr>
          <p:cNvGrpSpPr>
            <a:grpSpLocks noChangeAspect="1"/>
          </p:cNvGrpSpPr>
          <p:nvPr/>
        </p:nvGrpSpPr>
        <p:grpSpPr>
          <a:xfrm rot="7897044">
            <a:off x="7762525" y="-3207890"/>
            <a:ext cx="3836670" cy="5222475"/>
            <a:chOff x="0" y="0"/>
            <a:chExt cx="6350000" cy="864362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F6D9953-6F81-D5D4-FCE3-887B0BC6D2E6}"/>
                </a:ext>
              </a:extLst>
            </p:cNvPr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4450D82-757B-D1CA-70E1-974427C8B5E6}"/>
                </a:ext>
              </a:extLst>
            </p:cNvPr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l="-19505" r="-19505"/>
              </a:stretch>
            </a:blip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CB0B1E83-0897-CEBD-6641-62385A0E621D}"/>
              </a:ext>
            </a:extLst>
          </p:cNvPr>
          <p:cNvSpPr/>
          <p:nvPr/>
        </p:nvSpPr>
        <p:spPr>
          <a:xfrm>
            <a:off x="285022" y="1195717"/>
            <a:ext cx="458656" cy="449483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FFB3E49-F7D2-7360-9EE2-8C50B3A61B37}"/>
              </a:ext>
            </a:extLst>
          </p:cNvPr>
          <p:cNvSpPr/>
          <p:nvPr/>
        </p:nvSpPr>
        <p:spPr>
          <a:xfrm>
            <a:off x="1239559" y="185520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hlinkClick r:id="rId12" action="ppaction://hlinksldjump"/>
            <a:extLst>
              <a:ext uri="{FF2B5EF4-FFF2-40B4-BE49-F238E27FC236}">
                <a16:creationId xmlns:a16="http://schemas.microsoft.com/office/drawing/2014/main" id="{DAEF1F8B-C22E-928F-141C-E24E2B76373E}"/>
              </a:ext>
            </a:extLst>
          </p:cNvPr>
          <p:cNvSpPr/>
          <p:nvPr/>
        </p:nvSpPr>
        <p:spPr>
          <a:xfrm flipV="1">
            <a:off x="7820458" y="185520"/>
            <a:ext cx="1101128" cy="1525493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10B57E8-4D06-F125-768F-186A7E6DC657}"/>
              </a:ext>
            </a:extLst>
          </p:cNvPr>
          <p:cNvSpPr/>
          <p:nvPr/>
        </p:nvSpPr>
        <p:spPr>
          <a:xfrm>
            <a:off x="3773014" y="3944370"/>
            <a:ext cx="1597973" cy="566554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6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30C438F8-344A-B62D-2FC6-EF9DAB848E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44529" y="1161863"/>
            <a:ext cx="1150938" cy="1150938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78AC2ACB-730B-BB60-D535-D95A8D6257EA}"/>
              </a:ext>
            </a:extLst>
          </p:cNvPr>
          <p:cNvSpPr/>
          <p:nvPr/>
        </p:nvSpPr>
        <p:spPr>
          <a:xfrm>
            <a:off x="8039100" y="4227647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hlinkClick r:id="rId12" action="ppaction://hlinksldjump"/>
            <a:extLst>
              <a:ext uri="{FF2B5EF4-FFF2-40B4-BE49-F238E27FC236}">
                <a16:creationId xmlns:a16="http://schemas.microsoft.com/office/drawing/2014/main" id="{DE586F0D-2C62-4A24-0F5C-50400DDA039D}"/>
              </a:ext>
            </a:extLst>
          </p:cNvPr>
          <p:cNvSpPr/>
          <p:nvPr/>
        </p:nvSpPr>
        <p:spPr>
          <a:xfrm>
            <a:off x="7589520" y="4081951"/>
            <a:ext cx="1332066" cy="754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HOME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756CC1E2-F44D-4DEF-7EC6-1177B124429C}"/>
              </a:ext>
            </a:extLst>
          </p:cNvPr>
          <p:cNvSpPr txBox="1"/>
          <p:nvPr/>
        </p:nvSpPr>
        <p:spPr>
          <a:xfrm>
            <a:off x="1966508" y="1581602"/>
            <a:ext cx="4678847" cy="2364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Congratulation! </a:t>
            </a:r>
          </a:p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+ 15 POINTS</a:t>
            </a:r>
            <a:endParaRPr lang="en-US" sz="5400" b="1" dirty="0">
              <a:solidFill>
                <a:srgbClr val="002060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1035898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artoon happy birthday background Royalty Free Vector Image">
            <a:extLst>
              <a:ext uri="{FF2B5EF4-FFF2-40B4-BE49-F238E27FC236}">
                <a16:creationId xmlns:a16="http://schemas.microsoft.com/office/drawing/2014/main" id="{ADEDF70B-B022-8674-5336-5D4007EF7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2"/>
          <a:stretch/>
        </p:blipFill>
        <p:spPr bwMode="auto">
          <a:xfrm>
            <a:off x="0" y="-341745"/>
            <a:ext cx="9177640" cy="69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2219631" y="3289212"/>
            <a:ext cx="3836670" cy="5222475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l="-19505" r="-1950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7897044">
            <a:off x="7825342" y="-3314565"/>
            <a:ext cx="3836670" cy="5222475"/>
            <a:chOff x="0" y="0"/>
            <a:chExt cx="6350000" cy="86436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l="-19505" r="-19505"/>
              </a:stretch>
            </a:blipFill>
          </p:spPr>
        </p:sp>
      </p:grpSp>
      <p:sp>
        <p:nvSpPr>
          <p:cNvPr id="8" name="Freeform 8">
            <a:hlinkClick r:id="rId6" action="ppaction://hlinksldjump"/>
          </p:cNvPr>
          <p:cNvSpPr/>
          <p:nvPr/>
        </p:nvSpPr>
        <p:spPr>
          <a:xfrm flipV="1">
            <a:off x="7838218" y="137188"/>
            <a:ext cx="1062752" cy="1472327"/>
          </a:xfrm>
          <a:custGeom>
            <a:avLst/>
            <a:gdLst/>
            <a:ahLst/>
            <a:cxnLst/>
            <a:rect l="l" t="t" r="r" b="b"/>
            <a:pathLst>
              <a:path w="2125504" h="2944653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02414">
            <a:off x="-806361" y="-1723989"/>
            <a:ext cx="2905744" cy="274841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571265">
            <a:off x="2661477" y="-172476"/>
            <a:ext cx="3984912" cy="5634194"/>
          </a:xfrm>
          <a:custGeom>
            <a:avLst/>
            <a:gdLst/>
            <a:ahLst/>
            <a:cxnLst/>
            <a:rect l="l" t="t" r="r" b="b"/>
            <a:pathLst>
              <a:path w="7969824" h="11268388">
                <a:moveTo>
                  <a:pt x="0" y="0"/>
                </a:moveTo>
                <a:lnTo>
                  <a:pt x="7969823" y="0"/>
                </a:lnTo>
                <a:lnTo>
                  <a:pt x="7969823" y="11268388"/>
                </a:lnTo>
                <a:lnTo>
                  <a:pt x="0" y="11268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2373982" y="-65767"/>
            <a:ext cx="3850074" cy="5443549"/>
          </a:xfrm>
          <a:custGeom>
            <a:avLst/>
            <a:gdLst/>
            <a:ahLst/>
            <a:cxnLst/>
            <a:rect l="l" t="t" r="r" b="b"/>
            <a:pathLst>
              <a:path w="7700147" h="10887097">
                <a:moveTo>
                  <a:pt x="0" y="0"/>
                </a:moveTo>
                <a:lnTo>
                  <a:pt x="7700147" y="0"/>
                </a:lnTo>
                <a:lnTo>
                  <a:pt x="7700147" y="10887097"/>
                </a:lnTo>
                <a:lnTo>
                  <a:pt x="0" y="108870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5022" y="1160032"/>
            <a:ext cx="458656" cy="449483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5655" y="239171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773014" y="4460700"/>
            <a:ext cx="1597973" cy="566554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7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0CE65AE2-2CA3-0AA7-F0AE-EE42CD8F19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44529" y="1161863"/>
            <a:ext cx="1150938" cy="1150938"/>
          </a:xfrm>
          <a:prstGeom prst="rect">
            <a:avLst/>
          </a:prstGeom>
        </p:spPr>
      </p:pic>
      <p:sp>
        <p:nvSpPr>
          <p:cNvPr id="18" name="Freeform 13">
            <a:extLst>
              <a:ext uri="{FF2B5EF4-FFF2-40B4-BE49-F238E27FC236}">
                <a16:creationId xmlns:a16="http://schemas.microsoft.com/office/drawing/2014/main" id="{A14DEE02-1DB6-272E-3AE2-620564AD75EC}"/>
              </a:ext>
            </a:extLst>
          </p:cNvPr>
          <p:cNvSpPr/>
          <p:nvPr/>
        </p:nvSpPr>
        <p:spPr>
          <a:xfrm>
            <a:off x="8088799" y="4133850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hlinkClick r:id="rId6" action="ppaction://hlinksldjump"/>
            <a:extLst>
              <a:ext uri="{FF2B5EF4-FFF2-40B4-BE49-F238E27FC236}">
                <a16:creationId xmlns:a16="http://schemas.microsoft.com/office/drawing/2014/main" id="{4897758A-0CB4-8BD8-A010-6D6FC2D0E76B}"/>
              </a:ext>
            </a:extLst>
          </p:cNvPr>
          <p:cNvSpPr/>
          <p:nvPr/>
        </p:nvSpPr>
        <p:spPr>
          <a:xfrm>
            <a:off x="7589520" y="4081951"/>
            <a:ext cx="1332066" cy="7546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HOME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D51DA0AB-CE8D-57FD-954B-01B2FCA95ED5}"/>
              </a:ext>
            </a:extLst>
          </p:cNvPr>
          <p:cNvSpPr txBox="1"/>
          <p:nvPr/>
        </p:nvSpPr>
        <p:spPr>
          <a:xfrm>
            <a:off x="1966508" y="1581602"/>
            <a:ext cx="4678847" cy="2364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chemeClr val="accent3">
                    <a:lumMod val="50000"/>
                  </a:schemeClr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Congratulation! </a:t>
            </a:r>
          </a:p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chemeClr val="accent3">
                    <a:lumMod val="50000"/>
                  </a:schemeClr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+ 3 POINTS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70547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F31C9-88B0-2539-0C4E-2BC91B6F6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artoon happy birthday background Royalty Free Vector Image">
            <a:extLst>
              <a:ext uri="{FF2B5EF4-FFF2-40B4-BE49-F238E27FC236}">
                <a16:creationId xmlns:a16="http://schemas.microsoft.com/office/drawing/2014/main" id="{13F94D3C-F690-EB97-20C2-B49D97661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2"/>
          <a:stretch/>
        </p:blipFill>
        <p:spPr bwMode="auto">
          <a:xfrm>
            <a:off x="0" y="-341745"/>
            <a:ext cx="9177640" cy="69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DA956C04-4923-01A3-F629-2C536EECCB4A}"/>
              </a:ext>
            </a:extLst>
          </p:cNvPr>
          <p:cNvGrpSpPr>
            <a:grpSpLocks noChangeAspect="1"/>
          </p:cNvGrpSpPr>
          <p:nvPr/>
        </p:nvGrpSpPr>
        <p:grpSpPr>
          <a:xfrm rot="7897044">
            <a:off x="-2219631" y="3289212"/>
            <a:ext cx="3836670" cy="5222475"/>
            <a:chOff x="0" y="0"/>
            <a:chExt cx="6350000" cy="86436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665415B-2C61-2076-86FD-032D693359F6}"/>
                </a:ext>
              </a:extLst>
            </p:cNvPr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071E4AE-75B5-FD42-A99D-F017E365B305}"/>
                </a:ext>
              </a:extLst>
            </p:cNvPr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l="-19505" r="-19505"/>
              </a:stretch>
            </a:blipFill>
          </p:spPr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8C5B0BE-1995-58D8-9A46-C0A0C4204E29}"/>
              </a:ext>
            </a:extLst>
          </p:cNvPr>
          <p:cNvGrpSpPr>
            <a:grpSpLocks noChangeAspect="1"/>
          </p:cNvGrpSpPr>
          <p:nvPr/>
        </p:nvGrpSpPr>
        <p:grpSpPr>
          <a:xfrm rot="7897044">
            <a:off x="7825342" y="-3314565"/>
            <a:ext cx="3836670" cy="5222475"/>
            <a:chOff x="0" y="0"/>
            <a:chExt cx="6350000" cy="864362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360BBF0-409E-3ECF-B58A-3B5BAA6292C9}"/>
                </a:ext>
              </a:extLst>
            </p:cNvPr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5A0006A-2BAA-594F-C8C4-4B50B0572455}"/>
                </a:ext>
              </a:extLst>
            </p:cNvPr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l="-19505" r="-19505"/>
              </a:stretch>
            </a:blipFill>
          </p:spPr>
        </p:sp>
      </p:grpSp>
      <p:sp>
        <p:nvSpPr>
          <p:cNvPr id="8" name="Freeform 8">
            <a:hlinkClick r:id="rId6" action="ppaction://hlinksldjump"/>
            <a:extLst>
              <a:ext uri="{FF2B5EF4-FFF2-40B4-BE49-F238E27FC236}">
                <a16:creationId xmlns:a16="http://schemas.microsoft.com/office/drawing/2014/main" id="{1FBBAFF5-EE2D-343F-88FB-F955F32CC0B5}"/>
              </a:ext>
            </a:extLst>
          </p:cNvPr>
          <p:cNvSpPr/>
          <p:nvPr/>
        </p:nvSpPr>
        <p:spPr>
          <a:xfrm flipV="1">
            <a:off x="7838218" y="137188"/>
            <a:ext cx="1062752" cy="1472327"/>
          </a:xfrm>
          <a:custGeom>
            <a:avLst/>
            <a:gdLst/>
            <a:ahLst/>
            <a:cxnLst/>
            <a:rect l="l" t="t" r="r" b="b"/>
            <a:pathLst>
              <a:path w="2125504" h="2944653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19C9ACF-8501-A844-32BD-756D635DDFC3}"/>
              </a:ext>
            </a:extLst>
          </p:cNvPr>
          <p:cNvSpPr/>
          <p:nvPr/>
        </p:nvSpPr>
        <p:spPr>
          <a:xfrm rot="2102414">
            <a:off x="-806361" y="-1723989"/>
            <a:ext cx="2905744" cy="274841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A015353-7A69-3C78-68B0-249EC4C02C35}"/>
              </a:ext>
            </a:extLst>
          </p:cNvPr>
          <p:cNvSpPr/>
          <p:nvPr/>
        </p:nvSpPr>
        <p:spPr>
          <a:xfrm rot="5571265">
            <a:off x="2661477" y="-172476"/>
            <a:ext cx="3984912" cy="5634194"/>
          </a:xfrm>
          <a:custGeom>
            <a:avLst/>
            <a:gdLst/>
            <a:ahLst/>
            <a:cxnLst/>
            <a:rect l="l" t="t" r="r" b="b"/>
            <a:pathLst>
              <a:path w="7969824" h="11268388">
                <a:moveTo>
                  <a:pt x="0" y="0"/>
                </a:moveTo>
                <a:lnTo>
                  <a:pt x="7969823" y="0"/>
                </a:lnTo>
                <a:lnTo>
                  <a:pt x="7969823" y="11268388"/>
                </a:lnTo>
                <a:lnTo>
                  <a:pt x="0" y="11268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AA2AFD3-A2CC-267E-F559-C84BB66F93AF}"/>
              </a:ext>
            </a:extLst>
          </p:cNvPr>
          <p:cNvSpPr/>
          <p:nvPr/>
        </p:nvSpPr>
        <p:spPr>
          <a:xfrm rot="5400000">
            <a:off x="2373982" y="-65767"/>
            <a:ext cx="3850074" cy="5443549"/>
          </a:xfrm>
          <a:custGeom>
            <a:avLst/>
            <a:gdLst/>
            <a:ahLst/>
            <a:cxnLst/>
            <a:rect l="l" t="t" r="r" b="b"/>
            <a:pathLst>
              <a:path w="7700147" h="10887097">
                <a:moveTo>
                  <a:pt x="0" y="0"/>
                </a:moveTo>
                <a:lnTo>
                  <a:pt x="7700147" y="0"/>
                </a:lnTo>
                <a:lnTo>
                  <a:pt x="7700147" y="10887097"/>
                </a:lnTo>
                <a:lnTo>
                  <a:pt x="0" y="108870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2D1176B-0288-DCE5-12FE-0E547A093A14}"/>
              </a:ext>
            </a:extLst>
          </p:cNvPr>
          <p:cNvSpPr/>
          <p:nvPr/>
        </p:nvSpPr>
        <p:spPr>
          <a:xfrm>
            <a:off x="285022" y="1160032"/>
            <a:ext cx="458656" cy="449483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E134615-4732-F213-51AF-312F4DC298C7}"/>
              </a:ext>
            </a:extLst>
          </p:cNvPr>
          <p:cNvSpPr/>
          <p:nvPr/>
        </p:nvSpPr>
        <p:spPr>
          <a:xfrm>
            <a:off x="1015655" y="239171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40FF2BE-3B4E-EA7C-F2EA-A1CBF1C8172C}"/>
              </a:ext>
            </a:extLst>
          </p:cNvPr>
          <p:cNvSpPr/>
          <p:nvPr/>
        </p:nvSpPr>
        <p:spPr>
          <a:xfrm>
            <a:off x="3773014" y="4460700"/>
            <a:ext cx="1597973" cy="566554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7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8CD65E9D-03F5-2BA1-E5AD-A443A3D049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44529" y="1161863"/>
            <a:ext cx="1150938" cy="1150938"/>
          </a:xfrm>
          <a:prstGeom prst="rect">
            <a:avLst/>
          </a:prstGeom>
        </p:spPr>
      </p:pic>
      <p:sp>
        <p:nvSpPr>
          <p:cNvPr id="18" name="Freeform 13">
            <a:extLst>
              <a:ext uri="{FF2B5EF4-FFF2-40B4-BE49-F238E27FC236}">
                <a16:creationId xmlns:a16="http://schemas.microsoft.com/office/drawing/2014/main" id="{894B4741-F158-BAE5-A6D2-DB9EDCD93F2C}"/>
              </a:ext>
            </a:extLst>
          </p:cNvPr>
          <p:cNvSpPr/>
          <p:nvPr/>
        </p:nvSpPr>
        <p:spPr>
          <a:xfrm>
            <a:off x="8088799" y="4133850"/>
            <a:ext cx="561590" cy="550358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hlinkClick r:id="rId6" action="ppaction://hlinksldjump"/>
            <a:extLst>
              <a:ext uri="{FF2B5EF4-FFF2-40B4-BE49-F238E27FC236}">
                <a16:creationId xmlns:a16="http://schemas.microsoft.com/office/drawing/2014/main" id="{60D034B1-407D-2A6A-6481-2E29766FBCCD}"/>
              </a:ext>
            </a:extLst>
          </p:cNvPr>
          <p:cNvSpPr/>
          <p:nvPr/>
        </p:nvSpPr>
        <p:spPr>
          <a:xfrm>
            <a:off x="7589520" y="4081951"/>
            <a:ext cx="1332066" cy="7546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HOME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3518CE70-5A61-0A1A-DACC-A9EFC4693E1A}"/>
              </a:ext>
            </a:extLst>
          </p:cNvPr>
          <p:cNvSpPr txBox="1"/>
          <p:nvPr/>
        </p:nvSpPr>
        <p:spPr>
          <a:xfrm>
            <a:off x="1966508" y="1581602"/>
            <a:ext cx="4678847" cy="2364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chemeClr val="accent3">
                    <a:lumMod val="50000"/>
                  </a:schemeClr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Congratulation! </a:t>
            </a:r>
          </a:p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chemeClr val="accent3">
                    <a:lumMod val="50000"/>
                  </a:schemeClr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+ 7 POINTS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225938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artoon happy birthday background Royalty Free Vector Image">
            <a:extLst>
              <a:ext uri="{FF2B5EF4-FFF2-40B4-BE49-F238E27FC236}">
                <a16:creationId xmlns:a16="http://schemas.microsoft.com/office/drawing/2014/main" id="{B9C3FE2C-37D1-15ED-71C7-1B6F83F3C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2"/>
          <a:stretch/>
        </p:blipFill>
        <p:spPr bwMode="auto">
          <a:xfrm>
            <a:off x="0" y="-341745"/>
            <a:ext cx="9177640" cy="69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 rot="2592102">
            <a:off x="-1401463" y="2932302"/>
            <a:ext cx="4288042" cy="4055864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5400000">
            <a:off x="3243693" y="-152421"/>
            <a:ext cx="4002602" cy="5448342"/>
            <a:chOff x="0" y="0"/>
            <a:chExt cx="6350000" cy="864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7"/>
              <a:stretch>
                <a:fillRect l="-19505" r="-1950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271909" y="1208530"/>
            <a:ext cx="3946169" cy="2726441"/>
            <a:chOff x="0" y="0"/>
            <a:chExt cx="1790894" cy="12373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0894" cy="1237344"/>
            </a:xfrm>
            <a:custGeom>
              <a:avLst/>
              <a:gdLst/>
              <a:ahLst/>
              <a:cxnLst/>
              <a:rect l="l" t="t" r="r" b="b"/>
              <a:pathLst>
                <a:path w="1790894" h="1237344">
                  <a:moveTo>
                    <a:pt x="50028" y="0"/>
                  </a:moveTo>
                  <a:lnTo>
                    <a:pt x="1740866" y="0"/>
                  </a:lnTo>
                  <a:cubicBezTo>
                    <a:pt x="1754134" y="0"/>
                    <a:pt x="1766859" y="5271"/>
                    <a:pt x="1776241" y="14653"/>
                  </a:cubicBezTo>
                  <a:cubicBezTo>
                    <a:pt x="1785623" y="24035"/>
                    <a:pt x="1790894" y="36760"/>
                    <a:pt x="1790894" y="50028"/>
                  </a:cubicBezTo>
                  <a:lnTo>
                    <a:pt x="1790894" y="1187316"/>
                  </a:lnTo>
                  <a:cubicBezTo>
                    <a:pt x="1790894" y="1214945"/>
                    <a:pt x="1768496" y="1237344"/>
                    <a:pt x="1740866" y="1237344"/>
                  </a:cubicBezTo>
                  <a:lnTo>
                    <a:pt x="50028" y="1237344"/>
                  </a:lnTo>
                  <a:cubicBezTo>
                    <a:pt x="36760" y="1237344"/>
                    <a:pt x="24035" y="1232073"/>
                    <a:pt x="14653" y="1222691"/>
                  </a:cubicBezTo>
                  <a:cubicBezTo>
                    <a:pt x="5271" y="1213309"/>
                    <a:pt x="0" y="1200584"/>
                    <a:pt x="0" y="1187316"/>
                  </a:cubicBezTo>
                  <a:lnTo>
                    <a:pt x="0" y="50028"/>
                  </a:lnTo>
                  <a:cubicBezTo>
                    <a:pt x="0" y="36760"/>
                    <a:pt x="5271" y="24035"/>
                    <a:pt x="14653" y="14653"/>
                  </a:cubicBezTo>
                  <a:cubicBezTo>
                    <a:pt x="24035" y="5271"/>
                    <a:pt x="36760" y="0"/>
                    <a:pt x="5002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90894" cy="128496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2363555"/>
            <a:ext cx="742559" cy="727708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9522" y="3972213"/>
            <a:ext cx="613100" cy="600838"/>
          </a:xfrm>
          <a:custGeom>
            <a:avLst/>
            <a:gdLst/>
            <a:ahLst/>
            <a:cxnLst/>
            <a:rect l="l" t="t" r="r" b="b"/>
            <a:pathLst>
              <a:path w="1226200" h="1201676">
                <a:moveTo>
                  <a:pt x="0" y="0"/>
                </a:moveTo>
                <a:lnTo>
                  <a:pt x="1226200" y="0"/>
                </a:lnTo>
                <a:lnTo>
                  <a:pt x="1226200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1847" y="1578279"/>
            <a:ext cx="1042766" cy="993471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99682" y="368067"/>
            <a:ext cx="882165" cy="840463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00631" y="306600"/>
            <a:ext cx="423981" cy="415501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2" y="0"/>
                </a:lnTo>
                <a:lnTo>
                  <a:pt x="847962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hlinkClick r:id="rId14" action="ppaction://hlinksldjump"/>
          </p:cNvPr>
          <p:cNvSpPr/>
          <p:nvPr/>
        </p:nvSpPr>
        <p:spPr>
          <a:xfrm flipV="1">
            <a:off x="7533319" y="71014"/>
            <a:ext cx="1446524" cy="2004001"/>
          </a:xfrm>
          <a:custGeom>
            <a:avLst/>
            <a:gdLst/>
            <a:ahLst/>
            <a:cxnLst/>
            <a:rect l="l" t="t" r="r" b="b"/>
            <a:pathLst>
              <a:path w="2893048" h="4008001">
                <a:moveTo>
                  <a:pt x="0" y="4008001"/>
                </a:moveTo>
                <a:lnTo>
                  <a:pt x="2893048" y="4008001"/>
                </a:lnTo>
                <a:lnTo>
                  <a:pt x="2893048" y="0"/>
                </a:lnTo>
                <a:lnTo>
                  <a:pt x="0" y="0"/>
                </a:lnTo>
                <a:lnTo>
                  <a:pt x="0" y="4008001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F6590560-458B-E6F2-DED0-DEBBF768208F}"/>
              </a:ext>
            </a:extLst>
          </p:cNvPr>
          <p:cNvSpPr/>
          <p:nvPr/>
        </p:nvSpPr>
        <p:spPr>
          <a:xfrm>
            <a:off x="7670345" y="4057650"/>
            <a:ext cx="882165" cy="840463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6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0483F067-734C-E33E-EA07-FB3D95A0FD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44529" y="1161863"/>
            <a:ext cx="1150938" cy="1150938"/>
          </a:xfrm>
          <a:prstGeom prst="rect">
            <a:avLst/>
          </a:prstGeom>
        </p:spPr>
      </p:pic>
      <p:sp>
        <p:nvSpPr>
          <p:cNvPr id="17" name="Rectangle: Rounded Corners 16">
            <a:hlinkClick r:id="rId14" action="ppaction://hlinksldjump"/>
            <a:extLst>
              <a:ext uri="{FF2B5EF4-FFF2-40B4-BE49-F238E27FC236}">
                <a16:creationId xmlns:a16="http://schemas.microsoft.com/office/drawing/2014/main" id="{6FD14B21-8FEA-9518-6CBF-B6BF649541CE}"/>
              </a:ext>
            </a:extLst>
          </p:cNvPr>
          <p:cNvSpPr/>
          <p:nvPr/>
        </p:nvSpPr>
        <p:spPr>
          <a:xfrm>
            <a:off x="7589520" y="4081951"/>
            <a:ext cx="1332066" cy="75464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HOME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FB47111B-42DF-3B34-DDC5-285F56DF4F48}"/>
              </a:ext>
            </a:extLst>
          </p:cNvPr>
          <p:cNvSpPr txBox="1"/>
          <p:nvPr/>
        </p:nvSpPr>
        <p:spPr>
          <a:xfrm>
            <a:off x="3156340" y="1521013"/>
            <a:ext cx="4194507" cy="2101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Congratulation! </a:t>
            </a:r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+ 4 POINTS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358913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"/>
            <a:ext cx="9144000" cy="5010944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754408"/>
            <a:ext cx="9143999" cy="4389092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292" y="2996836"/>
            <a:ext cx="3629996" cy="114417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71245" y="1351363"/>
            <a:ext cx="2253996" cy="22098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52400" y="514353"/>
            <a:ext cx="990600" cy="1021237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7467600" y="2419350"/>
            <a:ext cx="1219200" cy="1195294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47802" y="3534892"/>
            <a:ext cx="3073001" cy="1608611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343240" y="3410951"/>
            <a:ext cx="3352961" cy="1755159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4329" y="3990206"/>
            <a:ext cx="1422397" cy="1153295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5257802" y="3867150"/>
            <a:ext cx="1574165" cy="127635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67200" y="4031392"/>
            <a:ext cx="1371600" cy="1112108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4763" y="3236120"/>
            <a:ext cx="9153526" cy="1895475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1" y="160164"/>
            <a:ext cx="3889044" cy="278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399" y="110923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3035134" y="1658037"/>
            <a:ext cx="335876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685800">
              <a:spcBef>
                <a:spcPts val="750"/>
              </a:spcBef>
              <a:buClrTx/>
              <a:buNone/>
            </a:pPr>
            <a:r>
              <a:rPr lang="en-US" altLang="zh-CN" sz="36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3600" b="1" kern="1200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26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artoon happy birthday background Royalty Free Vector Image">
            <a:extLst>
              <a:ext uri="{FF2B5EF4-FFF2-40B4-BE49-F238E27FC236}">
                <a16:creationId xmlns:a16="http://schemas.microsoft.com/office/drawing/2014/main" id="{8CB608DA-2071-2056-C49D-4997C0997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2"/>
          <a:stretch/>
        </p:blipFill>
        <p:spPr bwMode="auto">
          <a:xfrm>
            <a:off x="0" y="-341745"/>
            <a:ext cx="9177640" cy="69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 rot="2592102">
            <a:off x="-1401463" y="2932302"/>
            <a:ext cx="4288042" cy="4055864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5400000">
            <a:off x="3243693" y="-152421"/>
            <a:ext cx="4002602" cy="5448342"/>
            <a:chOff x="0" y="0"/>
            <a:chExt cx="6350000" cy="864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7"/>
              <a:stretch>
                <a:fillRect l="-19505" r="-1950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271909" y="1208530"/>
            <a:ext cx="3946169" cy="2726441"/>
            <a:chOff x="0" y="0"/>
            <a:chExt cx="1790894" cy="12373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0894" cy="1237344"/>
            </a:xfrm>
            <a:custGeom>
              <a:avLst/>
              <a:gdLst/>
              <a:ahLst/>
              <a:cxnLst/>
              <a:rect l="l" t="t" r="r" b="b"/>
              <a:pathLst>
                <a:path w="1790894" h="1237344">
                  <a:moveTo>
                    <a:pt x="50028" y="0"/>
                  </a:moveTo>
                  <a:lnTo>
                    <a:pt x="1740866" y="0"/>
                  </a:lnTo>
                  <a:cubicBezTo>
                    <a:pt x="1754134" y="0"/>
                    <a:pt x="1766859" y="5271"/>
                    <a:pt x="1776241" y="14653"/>
                  </a:cubicBezTo>
                  <a:cubicBezTo>
                    <a:pt x="1785623" y="24035"/>
                    <a:pt x="1790894" y="36760"/>
                    <a:pt x="1790894" y="50028"/>
                  </a:cubicBezTo>
                  <a:lnTo>
                    <a:pt x="1790894" y="1187316"/>
                  </a:lnTo>
                  <a:cubicBezTo>
                    <a:pt x="1790894" y="1214945"/>
                    <a:pt x="1768496" y="1237344"/>
                    <a:pt x="1740866" y="1237344"/>
                  </a:cubicBezTo>
                  <a:lnTo>
                    <a:pt x="50028" y="1237344"/>
                  </a:lnTo>
                  <a:cubicBezTo>
                    <a:pt x="36760" y="1237344"/>
                    <a:pt x="24035" y="1232073"/>
                    <a:pt x="14653" y="1222691"/>
                  </a:cubicBezTo>
                  <a:cubicBezTo>
                    <a:pt x="5271" y="1213309"/>
                    <a:pt x="0" y="1200584"/>
                    <a:pt x="0" y="1187316"/>
                  </a:cubicBezTo>
                  <a:lnTo>
                    <a:pt x="0" y="50028"/>
                  </a:lnTo>
                  <a:cubicBezTo>
                    <a:pt x="0" y="36760"/>
                    <a:pt x="5271" y="24035"/>
                    <a:pt x="14653" y="14653"/>
                  </a:cubicBezTo>
                  <a:cubicBezTo>
                    <a:pt x="24035" y="5271"/>
                    <a:pt x="36760" y="0"/>
                    <a:pt x="5002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90894" cy="128496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2363555"/>
            <a:ext cx="742559" cy="727708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9522" y="3972213"/>
            <a:ext cx="613100" cy="600838"/>
          </a:xfrm>
          <a:custGeom>
            <a:avLst/>
            <a:gdLst/>
            <a:ahLst/>
            <a:cxnLst/>
            <a:rect l="l" t="t" r="r" b="b"/>
            <a:pathLst>
              <a:path w="1226200" h="1201676">
                <a:moveTo>
                  <a:pt x="0" y="0"/>
                </a:moveTo>
                <a:lnTo>
                  <a:pt x="1226200" y="0"/>
                </a:lnTo>
                <a:lnTo>
                  <a:pt x="1226200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1847" y="1578279"/>
            <a:ext cx="1042766" cy="993471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99682" y="368067"/>
            <a:ext cx="882165" cy="840463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00631" y="306600"/>
            <a:ext cx="423981" cy="415501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2" y="0"/>
                </a:lnTo>
                <a:lnTo>
                  <a:pt x="847962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hlinkClick r:id="rId14" action="ppaction://hlinksldjump"/>
          </p:cNvPr>
          <p:cNvSpPr/>
          <p:nvPr/>
        </p:nvSpPr>
        <p:spPr>
          <a:xfrm flipV="1">
            <a:off x="7533319" y="71014"/>
            <a:ext cx="1446524" cy="2004001"/>
          </a:xfrm>
          <a:custGeom>
            <a:avLst/>
            <a:gdLst/>
            <a:ahLst/>
            <a:cxnLst/>
            <a:rect l="l" t="t" r="r" b="b"/>
            <a:pathLst>
              <a:path w="2893048" h="4008001">
                <a:moveTo>
                  <a:pt x="0" y="4008001"/>
                </a:moveTo>
                <a:lnTo>
                  <a:pt x="2893048" y="4008001"/>
                </a:lnTo>
                <a:lnTo>
                  <a:pt x="2893048" y="0"/>
                </a:lnTo>
                <a:lnTo>
                  <a:pt x="0" y="0"/>
                </a:lnTo>
                <a:lnTo>
                  <a:pt x="0" y="4008001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F6590560-458B-E6F2-DED0-DEBBF768208F}"/>
              </a:ext>
            </a:extLst>
          </p:cNvPr>
          <p:cNvSpPr/>
          <p:nvPr/>
        </p:nvSpPr>
        <p:spPr>
          <a:xfrm>
            <a:off x="7670345" y="4057650"/>
            <a:ext cx="882165" cy="840463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6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0483F067-734C-E33E-EA07-FB3D95A0FD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44529" y="1161863"/>
            <a:ext cx="1150938" cy="1150938"/>
          </a:xfrm>
          <a:prstGeom prst="rect">
            <a:avLst/>
          </a:prstGeom>
        </p:spPr>
      </p:pic>
      <p:sp>
        <p:nvSpPr>
          <p:cNvPr id="17" name="Rectangle: Rounded Corners 16">
            <a:hlinkClick r:id="rId14" action="ppaction://hlinksldjump"/>
            <a:extLst>
              <a:ext uri="{FF2B5EF4-FFF2-40B4-BE49-F238E27FC236}">
                <a16:creationId xmlns:a16="http://schemas.microsoft.com/office/drawing/2014/main" id="{26514A32-7419-D007-FA12-B5F56CC816EF}"/>
              </a:ext>
            </a:extLst>
          </p:cNvPr>
          <p:cNvSpPr/>
          <p:nvPr/>
        </p:nvSpPr>
        <p:spPr>
          <a:xfrm>
            <a:off x="7589520" y="4081951"/>
            <a:ext cx="1332066" cy="75464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HOME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D9098392-5F44-6835-F0F4-48E27E12ECEB}"/>
              </a:ext>
            </a:extLst>
          </p:cNvPr>
          <p:cNvSpPr txBox="1"/>
          <p:nvPr/>
        </p:nvSpPr>
        <p:spPr>
          <a:xfrm>
            <a:off x="3156340" y="1521013"/>
            <a:ext cx="4194507" cy="2101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Congratulation! </a:t>
            </a:r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+ 20 POINTS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406515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93652-A11B-F2ED-54BF-0A135AA1C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artoon happy birthday background Royalty Free Vector Image">
            <a:extLst>
              <a:ext uri="{FF2B5EF4-FFF2-40B4-BE49-F238E27FC236}">
                <a16:creationId xmlns:a16="http://schemas.microsoft.com/office/drawing/2014/main" id="{4054592C-6D67-7C4B-3228-2EAB84B67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2"/>
          <a:stretch/>
        </p:blipFill>
        <p:spPr bwMode="auto">
          <a:xfrm>
            <a:off x="0" y="-341745"/>
            <a:ext cx="9177640" cy="69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E1958418-AAC1-A2AD-E5EE-DBF3C4C13CF5}"/>
              </a:ext>
            </a:extLst>
          </p:cNvPr>
          <p:cNvSpPr/>
          <p:nvPr/>
        </p:nvSpPr>
        <p:spPr>
          <a:xfrm rot="2592102">
            <a:off x="-1401463" y="2932302"/>
            <a:ext cx="4288042" cy="4055864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07B29A9-5637-3547-C8F8-8CA549714BA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3171181" y="-163514"/>
            <a:ext cx="4064022" cy="5531947"/>
            <a:chOff x="0" y="0"/>
            <a:chExt cx="6350000" cy="864362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733C43B-7A2A-1C89-3066-3EB5D4728B4B}"/>
                </a:ext>
              </a:extLst>
            </p:cNvPr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507878B-B7F1-9355-AEFD-999F862C0781}"/>
                </a:ext>
              </a:extLst>
            </p:cNvPr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7"/>
              <a:stretch>
                <a:fillRect l="-19505" r="-19505"/>
              </a:stretch>
            </a:blip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2730BF9-F932-A849-76C2-455D6CC781F3}"/>
              </a:ext>
            </a:extLst>
          </p:cNvPr>
          <p:cNvGrpSpPr/>
          <p:nvPr/>
        </p:nvGrpSpPr>
        <p:grpSpPr>
          <a:xfrm>
            <a:off x="3271909" y="1208530"/>
            <a:ext cx="3946169" cy="2726441"/>
            <a:chOff x="0" y="0"/>
            <a:chExt cx="1790894" cy="123734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B0820C7-4CF1-10B8-F2DD-D59A95A08CAE}"/>
                </a:ext>
              </a:extLst>
            </p:cNvPr>
            <p:cNvSpPr/>
            <p:nvPr/>
          </p:nvSpPr>
          <p:spPr>
            <a:xfrm>
              <a:off x="0" y="0"/>
              <a:ext cx="1790894" cy="1237344"/>
            </a:xfrm>
            <a:custGeom>
              <a:avLst/>
              <a:gdLst/>
              <a:ahLst/>
              <a:cxnLst/>
              <a:rect l="l" t="t" r="r" b="b"/>
              <a:pathLst>
                <a:path w="1790894" h="1237344">
                  <a:moveTo>
                    <a:pt x="50028" y="0"/>
                  </a:moveTo>
                  <a:lnTo>
                    <a:pt x="1740866" y="0"/>
                  </a:lnTo>
                  <a:cubicBezTo>
                    <a:pt x="1754134" y="0"/>
                    <a:pt x="1766859" y="5271"/>
                    <a:pt x="1776241" y="14653"/>
                  </a:cubicBezTo>
                  <a:cubicBezTo>
                    <a:pt x="1785623" y="24035"/>
                    <a:pt x="1790894" y="36760"/>
                    <a:pt x="1790894" y="50028"/>
                  </a:cubicBezTo>
                  <a:lnTo>
                    <a:pt x="1790894" y="1187316"/>
                  </a:lnTo>
                  <a:cubicBezTo>
                    <a:pt x="1790894" y="1214945"/>
                    <a:pt x="1768496" y="1237344"/>
                    <a:pt x="1740866" y="1237344"/>
                  </a:cubicBezTo>
                  <a:lnTo>
                    <a:pt x="50028" y="1237344"/>
                  </a:lnTo>
                  <a:cubicBezTo>
                    <a:pt x="36760" y="1237344"/>
                    <a:pt x="24035" y="1232073"/>
                    <a:pt x="14653" y="1222691"/>
                  </a:cubicBezTo>
                  <a:cubicBezTo>
                    <a:pt x="5271" y="1213309"/>
                    <a:pt x="0" y="1200584"/>
                    <a:pt x="0" y="1187316"/>
                  </a:cubicBezTo>
                  <a:lnTo>
                    <a:pt x="0" y="50028"/>
                  </a:lnTo>
                  <a:cubicBezTo>
                    <a:pt x="0" y="36760"/>
                    <a:pt x="5271" y="24035"/>
                    <a:pt x="14653" y="14653"/>
                  </a:cubicBezTo>
                  <a:cubicBezTo>
                    <a:pt x="24035" y="5271"/>
                    <a:pt x="36760" y="0"/>
                    <a:pt x="5002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3B7827B-A00B-0285-82E3-CED600B90D78}"/>
                </a:ext>
              </a:extLst>
            </p:cNvPr>
            <p:cNvSpPr txBox="1"/>
            <p:nvPr/>
          </p:nvSpPr>
          <p:spPr>
            <a:xfrm>
              <a:off x="0" y="-47625"/>
              <a:ext cx="1790894" cy="128496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0051863-F832-AC93-E7C2-38D493C7F2AC}"/>
              </a:ext>
            </a:extLst>
          </p:cNvPr>
          <p:cNvSpPr/>
          <p:nvPr/>
        </p:nvSpPr>
        <p:spPr>
          <a:xfrm>
            <a:off x="0" y="2363555"/>
            <a:ext cx="742559" cy="727708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EA6007A-35A7-AFC2-6D74-5BEBAA370117}"/>
              </a:ext>
            </a:extLst>
          </p:cNvPr>
          <p:cNvSpPr/>
          <p:nvPr/>
        </p:nvSpPr>
        <p:spPr>
          <a:xfrm>
            <a:off x="1299522" y="3972213"/>
            <a:ext cx="613100" cy="600838"/>
          </a:xfrm>
          <a:custGeom>
            <a:avLst/>
            <a:gdLst/>
            <a:ahLst/>
            <a:cxnLst/>
            <a:rect l="l" t="t" r="r" b="b"/>
            <a:pathLst>
              <a:path w="1226200" h="1201676">
                <a:moveTo>
                  <a:pt x="0" y="0"/>
                </a:moveTo>
                <a:lnTo>
                  <a:pt x="1226200" y="0"/>
                </a:lnTo>
                <a:lnTo>
                  <a:pt x="1226200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56764B9-03B9-1BEE-6033-4A5320ED62E5}"/>
              </a:ext>
            </a:extLst>
          </p:cNvPr>
          <p:cNvSpPr/>
          <p:nvPr/>
        </p:nvSpPr>
        <p:spPr>
          <a:xfrm>
            <a:off x="1081847" y="1578279"/>
            <a:ext cx="1042766" cy="993471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9E95A56-3993-82FD-3AA6-34DC4F8518A2}"/>
              </a:ext>
            </a:extLst>
          </p:cNvPr>
          <p:cNvSpPr/>
          <p:nvPr/>
        </p:nvSpPr>
        <p:spPr>
          <a:xfrm>
            <a:off x="199682" y="368067"/>
            <a:ext cx="882165" cy="840463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C69B747-28FB-23EA-8A00-B1656AAFA8B2}"/>
              </a:ext>
            </a:extLst>
          </p:cNvPr>
          <p:cNvSpPr/>
          <p:nvPr/>
        </p:nvSpPr>
        <p:spPr>
          <a:xfrm>
            <a:off x="1700631" y="306600"/>
            <a:ext cx="423981" cy="415501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2" y="0"/>
                </a:lnTo>
                <a:lnTo>
                  <a:pt x="847962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483EB46-B679-B735-1D1D-2E4C363105B2}"/>
              </a:ext>
            </a:extLst>
          </p:cNvPr>
          <p:cNvSpPr txBox="1"/>
          <p:nvPr/>
        </p:nvSpPr>
        <p:spPr>
          <a:xfrm>
            <a:off x="3156340" y="1521013"/>
            <a:ext cx="4194507" cy="2101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Congratulation! </a:t>
            </a:r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+ 10 POINTS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15" name="Freeform 15">
            <a:hlinkClick r:id="rId14" action="ppaction://hlinksldjump"/>
            <a:extLst>
              <a:ext uri="{FF2B5EF4-FFF2-40B4-BE49-F238E27FC236}">
                <a16:creationId xmlns:a16="http://schemas.microsoft.com/office/drawing/2014/main" id="{178E71D2-5245-E2D2-8E6C-7FDFB9AF3E95}"/>
              </a:ext>
            </a:extLst>
          </p:cNvPr>
          <p:cNvSpPr/>
          <p:nvPr/>
        </p:nvSpPr>
        <p:spPr>
          <a:xfrm flipV="1">
            <a:off x="7533319" y="71014"/>
            <a:ext cx="1446524" cy="2004001"/>
          </a:xfrm>
          <a:custGeom>
            <a:avLst/>
            <a:gdLst/>
            <a:ahLst/>
            <a:cxnLst/>
            <a:rect l="l" t="t" r="r" b="b"/>
            <a:pathLst>
              <a:path w="2893048" h="4008001">
                <a:moveTo>
                  <a:pt x="0" y="4008001"/>
                </a:moveTo>
                <a:lnTo>
                  <a:pt x="2893048" y="4008001"/>
                </a:lnTo>
                <a:lnTo>
                  <a:pt x="2893048" y="0"/>
                </a:lnTo>
                <a:lnTo>
                  <a:pt x="0" y="0"/>
                </a:lnTo>
                <a:lnTo>
                  <a:pt x="0" y="4008001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CC97AF75-66BA-AD50-2737-E42020563BC6}"/>
              </a:ext>
            </a:extLst>
          </p:cNvPr>
          <p:cNvSpPr/>
          <p:nvPr/>
        </p:nvSpPr>
        <p:spPr>
          <a:xfrm>
            <a:off x="7670345" y="4057650"/>
            <a:ext cx="882165" cy="840463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6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80002D08-7D09-E110-959B-1F5151835B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44529" y="1161863"/>
            <a:ext cx="1150938" cy="1150938"/>
          </a:xfrm>
          <a:prstGeom prst="rect">
            <a:avLst/>
          </a:prstGeom>
        </p:spPr>
      </p:pic>
      <p:sp>
        <p:nvSpPr>
          <p:cNvPr id="17" name="Rectangle: Rounded Corners 16">
            <a:hlinkClick r:id="rId14" action="ppaction://hlinksldjump"/>
            <a:extLst>
              <a:ext uri="{FF2B5EF4-FFF2-40B4-BE49-F238E27FC236}">
                <a16:creationId xmlns:a16="http://schemas.microsoft.com/office/drawing/2014/main" id="{A3E2EC86-5B0F-61B5-A251-94DF91898B4C}"/>
              </a:ext>
            </a:extLst>
          </p:cNvPr>
          <p:cNvSpPr/>
          <p:nvPr/>
        </p:nvSpPr>
        <p:spPr>
          <a:xfrm>
            <a:off x="7589520" y="4081951"/>
            <a:ext cx="1332066" cy="75464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17269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"/>
            <a:ext cx="9144000" cy="5010944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754408"/>
            <a:ext cx="9143999" cy="4389092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292" y="2996836"/>
            <a:ext cx="3629996" cy="114417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71245" y="1351363"/>
            <a:ext cx="2253996" cy="22098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52400" y="514353"/>
            <a:ext cx="990600" cy="1021237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7467600" y="2419350"/>
            <a:ext cx="1219200" cy="1195294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47802" y="3534892"/>
            <a:ext cx="3073001" cy="1608611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343240" y="3410951"/>
            <a:ext cx="3352961" cy="1755159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4329" y="3990206"/>
            <a:ext cx="1422397" cy="1153295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5257802" y="3867150"/>
            <a:ext cx="1574165" cy="127635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67200" y="4031392"/>
            <a:ext cx="1371600" cy="1112108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4763" y="3236120"/>
            <a:ext cx="9153526" cy="1895475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456">
            <a:off x="2616787" y="-340401"/>
            <a:ext cx="4254191" cy="33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399" y="110923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046324" y="1514833"/>
            <a:ext cx="335876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685800">
              <a:spcBef>
                <a:spcPts val="750"/>
              </a:spcBef>
              <a:buClrTx/>
              <a:buNone/>
            </a:pPr>
            <a:r>
              <a:rPr lang="en-US" altLang="zh-CN" sz="36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18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0277B-9285-231E-3350-0FA1654E3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473BC-41C2-6C39-FABF-F773EFC96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73506"/>
          </a:xfrm>
          <a:prstGeom prst="rect">
            <a:avLst/>
          </a:prstGeom>
        </p:spPr>
      </p:pic>
      <p:sp>
        <p:nvSpPr>
          <p:cNvPr id="6" name="Google Shape;5943;p39">
            <a:extLst>
              <a:ext uri="{FF2B5EF4-FFF2-40B4-BE49-F238E27FC236}">
                <a16:creationId xmlns:a16="http://schemas.microsoft.com/office/drawing/2014/main" id="{E14E7AF8-6EA7-6D71-7840-8E0B374C3F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highlight>
                  <a:srgbClr val="FFFF00"/>
                </a:highlight>
                <a:latin typeface="Comic Sans MS" panose="030F0702030302020204" pitchFamily="66" charset="0"/>
              </a:rPr>
              <a:t>C. </a:t>
            </a:r>
            <a:r>
              <a:rPr lang="en-US" sz="2800" b="1" dirty="0" err="1">
                <a:highlight>
                  <a:srgbClr val="FFFF00"/>
                </a:highlight>
                <a:latin typeface="Comic Sans MS" panose="030F0702030302020204" pitchFamily="66" charset="0"/>
              </a:rPr>
              <a:t>Colour</a:t>
            </a:r>
            <a:r>
              <a:rPr lang="en-US" sz="2800" b="1" dirty="0">
                <a:highlight>
                  <a:srgbClr val="FFFF00"/>
                </a:highlight>
                <a:latin typeface="Comic Sans MS" panose="030F0702030302020204" pitchFamily="66" charset="0"/>
              </a:rPr>
              <a:t> and say.</a:t>
            </a:r>
            <a:endParaRPr lang="vi-VN" sz="28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E7352F52-41B1-44BF-8B08-8914978F3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7BE94970-462F-8BF2-2127-A3642FB8FBCE}"/>
              </a:ext>
            </a:extLst>
          </p:cNvPr>
          <p:cNvGrpSpPr/>
          <p:nvPr/>
        </p:nvGrpSpPr>
        <p:grpSpPr>
          <a:xfrm>
            <a:off x="121604" y="843247"/>
            <a:ext cx="6304280" cy="3942079"/>
            <a:chOff x="1198880" y="1139171"/>
            <a:chExt cx="6451600" cy="3709896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7A5C76-839C-4D3F-0CD1-084791B53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1060" y="1139171"/>
              <a:ext cx="6449420" cy="3709896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77EE8C5-42ED-E244-874D-5BCEC260B693}"/>
                </a:ext>
              </a:extLst>
            </p:cNvPr>
            <p:cNvSpPr/>
            <p:nvPr/>
          </p:nvSpPr>
          <p:spPr>
            <a:xfrm>
              <a:off x="1198880" y="1168400"/>
              <a:ext cx="10058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Speech Bubble: Oval 92">
            <a:extLst>
              <a:ext uri="{FF2B5EF4-FFF2-40B4-BE49-F238E27FC236}">
                <a16:creationId xmlns:a16="http://schemas.microsoft.com/office/drawing/2014/main" id="{5DD9B76C-0B75-2338-4B66-5EA82D0C47D7}"/>
              </a:ext>
            </a:extLst>
          </p:cNvPr>
          <p:cNvSpPr/>
          <p:nvPr/>
        </p:nvSpPr>
        <p:spPr>
          <a:xfrm>
            <a:off x="6547488" y="1290287"/>
            <a:ext cx="2319430" cy="1524000"/>
          </a:xfrm>
          <a:prstGeom prst="wedgeEllipseCallout">
            <a:avLst>
              <a:gd name="adj1" fmla="val 52757"/>
              <a:gd name="adj2" fmla="val 5583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It’s _____.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761B8C-ECD3-3DB4-87A2-0B75D442938F}"/>
              </a:ext>
            </a:extLst>
          </p:cNvPr>
          <p:cNvGrpSpPr/>
          <p:nvPr/>
        </p:nvGrpSpPr>
        <p:grpSpPr>
          <a:xfrm>
            <a:off x="186431" y="852453"/>
            <a:ext cx="6130151" cy="3932874"/>
            <a:chOff x="186431" y="852453"/>
            <a:chExt cx="6130151" cy="39328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093A68-2618-CD11-90CD-079AACBD3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310" y="852453"/>
              <a:ext cx="6121272" cy="3932874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430D2E-6E64-DF93-D8DB-60A92446C73B}"/>
                </a:ext>
              </a:extLst>
            </p:cNvPr>
            <p:cNvSpPr/>
            <p:nvPr/>
          </p:nvSpPr>
          <p:spPr>
            <a:xfrm>
              <a:off x="186431" y="874305"/>
              <a:ext cx="1136342" cy="4159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592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"/>
            <a:ext cx="9144000" cy="5010944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754408"/>
            <a:ext cx="9143999" cy="4389092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292" y="2996836"/>
            <a:ext cx="3629996" cy="114417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71245" y="1351363"/>
            <a:ext cx="2253996" cy="22098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52400" y="514353"/>
            <a:ext cx="990600" cy="1021237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7467600" y="2419350"/>
            <a:ext cx="1219200" cy="1195294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47802" y="3534892"/>
            <a:ext cx="3073001" cy="1608611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343240" y="3410951"/>
            <a:ext cx="3352961" cy="1755159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4329" y="3990206"/>
            <a:ext cx="1422397" cy="1153295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5257802" y="3867150"/>
            <a:ext cx="1574165" cy="127635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67200" y="4031392"/>
            <a:ext cx="1371600" cy="1112108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4763" y="3236120"/>
            <a:ext cx="9153526" cy="1895475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1" y="160164"/>
            <a:ext cx="3889044" cy="278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399" y="110923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3035134" y="1408737"/>
            <a:ext cx="3358769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685800">
              <a:spcBef>
                <a:spcPts val="750"/>
              </a:spcBef>
              <a:buClrTx/>
              <a:buNone/>
            </a:pPr>
            <a:r>
              <a:rPr lang="en-US" altLang="zh-CN" sz="36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Wrap-up &amp; Assessment</a:t>
            </a:r>
            <a:endParaRPr lang="zh-CN" altLang="en-US" sz="3600" b="1" kern="1200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765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0277B-9285-231E-3350-0FA1654E3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43;p39">
            <a:extLst>
              <a:ext uri="{FF2B5EF4-FFF2-40B4-BE49-F238E27FC236}">
                <a16:creationId xmlns:a16="http://schemas.microsoft.com/office/drawing/2014/main" id="{E14E7AF8-6EA7-6D71-7840-8E0B374C3F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highlight>
                  <a:srgbClr val="FFFF00"/>
                </a:highlight>
                <a:latin typeface="Comic Sans MS" panose="030F0702030302020204" pitchFamily="66" charset="0"/>
              </a:rPr>
              <a:t>Listen and match.</a:t>
            </a:r>
            <a:endParaRPr lang="vi-VN" sz="28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06A2A6-5B5E-4C6D-BBCF-514CF2CFB4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27165F-53FD-D593-7B6F-A247F624A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" y="965200"/>
            <a:ext cx="8757920" cy="3861004"/>
          </a:xfrm>
          <a:prstGeom prst="rect">
            <a:avLst/>
          </a:prstGeom>
        </p:spPr>
      </p:pic>
      <p:pic>
        <p:nvPicPr>
          <p:cNvPr id="7" name="track 3.1">
            <a:hlinkClick r:id="" action="ppaction://media"/>
            <a:extLst>
              <a:ext uri="{FF2B5EF4-FFF2-40B4-BE49-F238E27FC236}">
                <a16:creationId xmlns:a16="http://schemas.microsoft.com/office/drawing/2014/main" id="{4B518CE4-FB15-4037-73BF-80F65713E6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2965" y="72800"/>
            <a:ext cx="620395" cy="620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EF9E48-E4E3-76E4-BA63-AD965B84F30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479"/>
          <a:stretch/>
        </p:blipFill>
        <p:spPr>
          <a:xfrm>
            <a:off x="351109" y="999499"/>
            <a:ext cx="8313121" cy="296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0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>
          <a:extLst>
            <a:ext uri="{FF2B5EF4-FFF2-40B4-BE49-F238E27FC236}">
              <a16:creationId xmlns:a16="http://schemas.microsoft.com/office/drawing/2014/main" id="{8A6B9F7B-A09F-9F4E-69C9-C4B7979FD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89DF4-5D0D-9A22-55E6-3FF2FA392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942" y="-514693"/>
            <a:ext cx="9747682" cy="7008723"/>
          </a:xfrm>
          <a:prstGeom prst="rect">
            <a:avLst/>
          </a:prstGeom>
        </p:spPr>
      </p:pic>
      <p:sp>
        <p:nvSpPr>
          <p:cNvPr id="5936" name="Google Shape;5936;p39">
            <a:extLst>
              <a:ext uri="{FF2B5EF4-FFF2-40B4-BE49-F238E27FC236}">
                <a16:creationId xmlns:a16="http://schemas.microsoft.com/office/drawing/2014/main" id="{376593D7-861D-5F09-CEA7-2E18D86929B8}"/>
              </a:ext>
            </a:extLst>
          </p:cNvPr>
          <p:cNvSpPr/>
          <p:nvPr/>
        </p:nvSpPr>
        <p:spPr>
          <a:xfrm>
            <a:off x="8804392" y="13749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937" name="Google Shape;5937;p39">
            <a:extLst>
              <a:ext uri="{FF2B5EF4-FFF2-40B4-BE49-F238E27FC236}">
                <a16:creationId xmlns:a16="http://schemas.microsoft.com/office/drawing/2014/main" id="{059B75FA-A15D-D7BF-C31F-C7476F628DAE}"/>
              </a:ext>
            </a:extLst>
          </p:cNvPr>
          <p:cNvSpPr/>
          <p:nvPr/>
        </p:nvSpPr>
        <p:spPr>
          <a:xfrm>
            <a:off x="6323667" y="6640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938" name="Google Shape;5938;p39">
            <a:extLst>
              <a:ext uri="{FF2B5EF4-FFF2-40B4-BE49-F238E27FC236}">
                <a16:creationId xmlns:a16="http://schemas.microsoft.com/office/drawing/2014/main" id="{F09CBEC4-B4FD-96D5-F526-3B0A93004F05}"/>
              </a:ext>
            </a:extLst>
          </p:cNvPr>
          <p:cNvSpPr/>
          <p:nvPr/>
        </p:nvSpPr>
        <p:spPr>
          <a:xfrm>
            <a:off x="7700754" y="8288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939" name="Google Shape;5939;p39">
            <a:extLst>
              <a:ext uri="{FF2B5EF4-FFF2-40B4-BE49-F238E27FC236}">
                <a16:creationId xmlns:a16="http://schemas.microsoft.com/office/drawing/2014/main" id="{FA56EF9E-C4DD-EBCD-D16F-C49220B95E8B}"/>
              </a:ext>
            </a:extLst>
          </p:cNvPr>
          <p:cNvSpPr/>
          <p:nvPr/>
        </p:nvSpPr>
        <p:spPr>
          <a:xfrm>
            <a:off x="8874829" y="2601546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940" name="Google Shape;5940;p39">
            <a:extLst>
              <a:ext uri="{FF2B5EF4-FFF2-40B4-BE49-F238E27FC236}">
                <a16:creationId xmlns:a16="http://schemas.microsoft.com/office/drawing/2014/main" id="{0AE36421-E332-E70C-E3C6-8A5229816D72}"/>
              </a:ext>
            </a:extLst>
          </p:cNvPr>
          <p:cNvSpPr/>
          <p:nvPr/>
        </p:nvSpPr>
        <p:spPr>
          <a:xfrm>
            <a:off x="5971029" y="8994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941" name="Google Shape;5941;p39">
            <a:extLst>
              <a:ext uri="{FF2B5EF4-FFF2-40B4-BE49-F238E27FC236}">
                <a16:creationId xmlns:a16="http://schemas.microsoft.com/office/drawing/2014/main" id="{9C075058-27FC-5844-D9C0-E6E8C2D6E068}"/>
              </a:ext>
            </a:extLst>
          </p:cNvPr>
          <p:cNvSpPr/>
          <p:nvPr/>
        </p:nvSpPr>
        <p:spPr>
          <a:xfrm>
            <a:off x="8639379" y="2302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6167" name="Google Shape;6167;p39">
            <a:extLst>
              <a:ext uri="{FF2B5EF4-FFF2-40B4-BE49-F238E27FC236}">
                <a16:creationId xmlns:a16="http://schemas.microsoft.com/office/drawing/2014/main" id="{CE11F806-82CB-8E4E-4D3A-08283C9FD325}"/>
              </a:ext>
            </a:extLst>
          </p:cNvPr>
          <p:cNvSpPr/>
          <p:nvPr/>
        </p:nvSpPr>
        <p:spPr>
          <a:xfrm>
            <a:off x="409879" y="984796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6168" name="Google Shape;6168;p39">
            <a:extLst>
              <a:ext uri="{FF2B5EF4-FFF2-40B4-BE49-F238E27FC236}">
                <a16:creationId xmlns:a16="http://schemas.microsoft.com/office/drawing/2014/main" id="{5300CF81-2484-C69D-1D9D-64C4F3441FBE}"/>
              </a:ext>
            </a:extLst>
          </p:cNvPr>
          <p:cNvSpPr/>
          <p:nvPr/>
        </p:nvSpPr>
        <p:spPr>
          <a:xfrm>
            <a:off x="1998904" y="5381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grpSp>
        <p:nvGrpSpPr>
          <p:cNvPr id="6169" name="Google Shape;6169;p39">
            <a:extLst>
              <a:ext uri="{FF2B5EF4-FFF2-40B4-BE49-F238E27FC236}">
                <a16:creationId xmlns:a16="http://schemas.microsoft.com/office/drawing/2014/main" id="{ADCF2CAB-A1A1-11D2-44EA-CB97F8A14501}"/>
              </a:ext>
            </a:extLst>
          </p:cNvPr>
          <p:cNvGrpSpPr/>
          <p:nvPr/>
        </p:nvGrpSpPr>
        <p:grpSpPr>
          <a:xfrm flipH="1">
            <a:off x="7348419" y="4114951"/>
            <a:ext cx="473210" cy="519907"/>
            <a:chOff x="1799697" y="4222450"/>
            <a:chExt cx="473210" cy="519907"/>
          </a:xfrm>
        </p:grpSpPr>
        <p:sp>
          <p:nvSpPr>
            <p:cNvPr id="6170" name="Google Shape;6170;p39">
              <a:extLst>
                <a:ext uri="{FF2B5EF4-FFF2-40B4-BE49-F238E27FC236}">
                  <a16:creationId xmlns:a16="http://schemas.microsoft.com/office/drawing/2014/main" id="{8F25AB92-54D0-2DA2-7B87-C255DC681A4E}"/>
                </a:ext>
              </a:extLst>
            </p:cNvPr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71" name="Google Shape;6171;p39">
              <a:extLst>
                <a:ext uri="{FF2B5EF4-FFF2-40B4-BE49-F238E27FC236}">
                  <a16:creationId xmlns:a16="http://schemas.microsoft.com/office/drawing/2014/main" id="{05019BCD-8F5A-8BCC-16CC-3DE4CB7D2292}"/>
                </a:ext>
              </a:extLst>
            </p:cNvPr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72" name="Google Shape;6172;p39">
              <a:extLst>
                <a:ext uri="{FF2B5EF4-FFF2-40B4-BE49-F238E27FC236}">
                  <a16:creationId xmlns:a16="http://schemas.microsoft.com/office/drawing/2014/main" id="{C95718C4-0088-3CCE-51E5-3B9DFFF70A91}"/>
                </a:ext>
              </a:extLst>
            </p:cNvPr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73" name="Google Shape;6173;p39">
              <a:extLst>
                <a:ext uri="{FF2B5EF4-FFF2-40B4-BE49-F238E27FC236}">
                  <a16:creationId xmlns:a16="http://schemas.microsoft.com/office/drawing/2014/main" id="{DCCA8233-DF59-82BB-CCD7-1D9CC6D91641}"/>
                </a:ext>
              </a:extLst>
            </p:cNvPr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74" name="Google Shape;6174;p39">
              <a:extLst>
                <a:ext uri="{FF2B5EF4-FFF2-40B4-BE49-F238E27FC236}">
                  <a16:creationId xmlns:a16="http://schemas.microsoft.com/office/drawing/2014/main" id="{4DBE2468-B053-3F58-1728-FFFD1DD821CA}"/>
                </a:ext>
              </a:extLst>
            </p:cNvPr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75" name="Google Shape;6175;p39">
              <a:extLst>
                <a:ext uri="{FF2B5EF4-FFF2-40B4-BE49-F238E27FC236}">
                  <a16:creationId xmlns:a16="http://schemas.microsoft.com/office/drawing/2014/main" id="{2550A1EC-F633-4309-39BE-A42F17290360}"/>
                </a:ext>
              </a:extLst>
            </p:cNvPr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76" name="Google Shape;6176;p39">
              <a:extLst>
                <a:ext uri="{FF2B5EF4-FFF2-40B4-BE49-F238E27FC236}">
                  <a16:creationId xmlns:a16="http://schemas.microsoft.com/office/drawing/2014/main" id="{8C9FE734-16CB-3804-C69D-D1A52B1606D2}"/>
                </a:ext>
              </a:extLst>
            </p:cNvPr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77" name="Google Shape;6177;p39">
              <a:extLst>
                <a:ext uri="{FF2B5EF4-FFF2-40B4-BE49-F238E27FC236}">
                  <a16:creationId xmlns:a16="http://schemas.microsoft.com/office/drawing/2014/main" id="{E02CBC51-B5F2-E2CE-2F11-5BD00EACCDCF}"/>
                </a:ext>
              </a:extLst>
            </p:cNvPr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78" name="Google Shape;6178;p39">
              <a:extLst>
                <a:ext uri="{FF2B5EF4-FFF2-40B4-BE49-F238E27FC236}">
                  <a16:creationId xmlns:a16="http://schemas.microsoft.com/office/drawing/2014/main" id="{5FB5FD9D-B014-061D-D1B4-A447233CEDB5}"/>
                </a:ext>
              </a:extLst>
            </p:cNvPr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79" name="Google Shape;6179;p39">
              <a:extLst>
                <a:ext uri="{FF2B5EF4-FFF2-40B4-BE49-F238E27FC236}">
                  <a16:creationId xmlns:a16="http://schemas.microsoft.com/office/drawing/2014/main" id="{32B4A28D-FF91-104E-77AA-0ACE43DF4CEA}"/>
                </a:ext>
              </a:extLst>
            </p:cNvPr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80" name="Google Shape;6180;p39">
              <a:extLst>
                <a:ext uri="{FF2B5EF4-FFF2-40B4-BE49-F238E27FC236}">
                  <a16:creationId xmlns:a16="http://schemas.microsoft.com/office/drawing/2014/main" id="{F965A0F5-81A8-F079-8C4E-E661E2209975}"/>
                </a:ext>
              </a:extLst>
            </p:cNvPr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81" name="Google Shape;6181;p39">
              <a:extLst>
                <a:ext uri="{FF2B5EF4-FFF2-40B4-BE49-F238E27FC236}">
                  <a16:creationId xmlns:a16="http://schemas.microsoft.com/office/drawing/2014/main" id="{A9F20992-D2CC-E0A2-E05B-FAD73A6FFB64}"/>
                </a:ext>
              </a:extLst>
            </p:cNvPr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82" name="Google Shape;6182;p39">
              <a:extLst>
                <a:ext uri="{FF2B5EF4-FFF2-40B4-BE49-F238E27FC236}">
                  <a16:creationId xmlns:a16="http://schemas.microsoft.com/office/drawing/2014/main" id="{C1D86052-20B0-C243-6942-6B94539C88D1}"/>
                </a:ext>
              </a:extLst>
            </p:cNvPr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</p:grpSp>
      <p:grpSp>
        <p:nvGrpSpPr>
          <p:cNvPr id="6183" name="Google Shape;6183;p39">
            <a:extLst>
              <a:ext uri="{FF2B5EF4-FFF2-40B4-BE49-F238E27FC236}">
                <a16:creationId xmlns:a16="http://schemas.microsoft.com/office/drawing/2014/main" id="{F87AEB42-3663-CCA2-961E-C0919AA8971B}"/>
              </a:ext>
            </a:extLst>
          </p:cNvPr>
          <p:cNvGrpSpPr/>
          <p:nvPr/>
        </p:nvGrpSpPr>
        <p:grpSpPr>
          <a:xfrm flipH="1">
            <a:off x="7928736" y="3972006"/>
            <a:ext cx="417748" cy="662860"/>
            <a:chOff x="1296693" y="4078131"/>
            <a:chExt cx="417748" cy="662860"/>
          </a:xfrm>
        </p:grpSpPr>
        <p:sp>
          <p:nvSpPr>
            <p:cNvPr id="6184" name="Google Shape;6184;p39">
              <a:extLst>
                <a:ext uri="{FF2B5EF4-FFF2-40B4-BE49-F238E27FC236}">
                  <a16:creationId xmlns:a16="http://schemas.microsoft.com/office/drawing/2014/main" id="{F633AD27-8EC4-08D8-B9D3-E2127661965E}"/>
                </a:ext>
              </a:extLst>
            </p:cNvPr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85" name="Google Shape;6185;p39">
              <a:extLst>
                <a:ext uri="{FF2B5EF4-FFF2-40B4-BE49-F238E27FC236}">
                  <a16:creationId xmlns:a16="http://schemas.microsoft.com/office/drawing/2014/main" id="{B14341A8-456B-A519-D5B9-727941B065DE}"/>
                </a:ext>
              </a:extLst>
            </p:cNvPr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86" name="Google Shape;6186;p39">
              <a:extLst>
                <a:ext uri="{FF2B5EF4-FFF2-40B4-BE49-F238E27FC236}">
                  <a16:creationId xmlns:a16="http://schemas.microsoft.com/office/drawing/2014/main" id="{61ED4392-9E46-99B5-5E70-A1DBEA7A3ECC}"/>
                </a:ext>
              </a:extLst>
            </p:cNvPr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87" name="Google Shape;6187;p39">
              <a:extLst>
                <a:ext uri="{FF2B5EF4-FFF2-40B4-BE49-F238E27FC236}">
                  <a16:creationId xmlns:a16="http://schemas.microsoft.com/office/drawing/2014/main" id="{7186A638-BC73-5673-9E83-52F57397A0FE}"/>
                </a:ext>
              </a:extLst>
            </p:cNvPr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88" name="Google Shape;6188;p39">
              <a:extLst>
                <a:ext uri="{FF2B5EF4-FFF2-40B4-BE49-F238E27FC236}">
                  <a16:creationId xmlns:a16="http://schemas.microsoft.com/office/drawing/2014/main" id="{C0CCBBB8-42FE-C01F-51B4-C2CEE2774C6F}"/>
                </a:ext>
              </a:extLst>
            </p:cNvPr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89" name="Google Shape;6189;p39">
              <a:extLst>
                <a:ext uri="{FF2B5EF4-FFF2-40B4-BE49-F238E27FC236}">
                  <a16:creationId xmlns:a16="http://schemas.microsoft.com/office/drawing/2014/main" id="{0A30664E-A83C-FA16-DD4B-68092F533A50}"/>
                </a:ext>
              </a:extLst>
            </p:cNvPr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90" name="Google Shape;6190;p39">
              <a:extLst>
                <a:ext uri="{FF2B5EF4-FFF2-40B4-BE49-F238E27FC236}">
                  <a16:creationId xmlns:a16="http://schemas.microsoft.com/office/drawing/2014/main" id="{CACD58A9-49CD-07EB-FBE7-001E6587FF7E}"/>
                </a:ext>
              </a:extLst>
            </p:cNvPr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91" name="Google Shape;6191;p39">
              <a:extLst>
                <a:ext uri="{FF2B5EF4-FFF2-40B4-BE49-F238E27FC236}">
                  <a16:creationId xmlns:a16="http://schemas.microsoft.com/office/drawing/2014/main" id="{E8A3584B-3DEC-284F-43F1-C4279AB01D0E}"/>
                </a:ext>
              </a:extLst>
            </p:cNvPr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92" name="Google Shape;6192;p39">
              <a:extLst>
                <a:ext uri="{FF2B5EF4-FFF2-40B4-BE49-F238E27FC236}">
                  <a16:creationId xmlns:a16="http://schemas.microsoft.com/office/drawing/2014/main" id="{BA9C8B4D-9FFC-CF47-43FC-E0192048C97F}"/>
                </a:ext>
              </a:extLst>
            </p:cNvPr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93" name="Google Shape;6193;p39">
              <a:extLst>
                <a:ext uri="{FF2B5EF4-FFF2-40B4-BE49-F238E27FC236}">
                  <a16:creationId xmlns:a16="http://schemas.microsoft.com/office/drawing/2014/main" id="{7047D831-67E0-6200-7996-71CC3ADB8E50}"/>
                </a:ext>
              </a:extLst>
            </p:cNvPr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94" name="Google Shape;6194;p39">
              <a:extLst>
                <a:ext uri="{FF2B5EF4-FFF2-40B4-BE49-F238E27FC236}">
                  <a16:creationId xmlns:a16="http://schemas.microsoft.com/office/drawing/2014/main" id="{0783BCE9-D5A5-F533-314D-1141A3963EB9}"/>
                </a:ext>
              </a:extLst>
            </p:cNvPr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95" name="Google Shape;6195;p39">
              <a:extLst>
                <a:ext uri="{FF2B5EF4-FFF2-40B4-BE49-F238E27FC236}">
                  <a16:creationId xmlns:a16="http://schemas.microsoft.com/office/drawing/2014/main" id="{2A24A2DE-26C1-E9DD-00A0-3F5F06B05239}"/>
                </a:ext>
              </a:extLst>
            </p:cNvPr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96" name="Google Shape;6196;p39">
              <a:extLst>
                <a:ext uri="{FF2B5EF4-FFF2-40B4-BE49-F238E27FC236}">
                  <a16:creationId xmlns:a16="http://schemas.microsoft.com/office/drawing/2014/main" id="{240CBA78-6FDC-B82E-96EF-D816B7718CB1}"/>
                </a:ext>
              </a:extLst>
            </p:cNvPr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</p:grpSp>
      <p:grpSp>
        <p:nvGrpSpPr>
          <p:cNvPr id="6197" name="Google Shape;6197;p39">
            <a:extLst>
              <a:ext uri="{FF2B5EF4-FFF2-40B4-BE49-F238E27FC236}">
                <a16:creationId xmlns:a16="http://schemas.microsoft.com/office/drawing/2014/main" id="{022D16D7-C8BE-A29D-AE66-7CF9FE61D8BF}"/>
              </a:ext>
            </a:extLst>
          </p:cNvPr>
          <p:cNvGrpSpPr/>
          <p:nvPr/>
        </p:nvGrpSpPr>
        <p:grpSpPr>
          <a:xfrm>
            <a:off x="8453572" y="4144076"/>
            <a:ext cx="473210" cy="519907"/>
            <a:chOff x="1799697" y="4222450"/>
            <a:chExt cx="473210" cy="519907"/>
          </a:xfrm>
        </p:grpSpPr>
        <p:sp>
          <p:nvSpPr>
            <p:cNvPr id="6198" name="Google Shape;6198;p39">
              <a:extLst>
                <a:ext uri="{FF2B5EF4-FFF2-40B4-BE49-F238E27FC236}">
                  <a16:creationId xmlns:a16="http://schemas.microsoft.com/office/drawing/2014/main" id="{EBDC0250-2A8F-8727-D145-56945E76077D}"/>
                </a:ext>
              </a:extLst>
            </p:cNvPr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199" name="Google Shape;6199;p39">
              <a:extLst>
                <a:ext uri="{FF2B5EF4-FFF2-40B4-BE49-F238E27FC236}">
                  <a16:creationId xmlns:a16="http://schemas.microsoft.com/office/drawing/2014/main" id="{9DE2267F-CD59-1DC7-2D7D-9182E4823D1B}"/>
                </a:ext>
              </a:extLst>
            </p:cNvPr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00" name="Google Shape;6200;p39">
              <a:extLst>
                <a:ext uri="{FF2B5EF4-FFF2-40B4-BE49-F238E27FC236}">
                  <a16:creationId xmlns:a16="http://schemas.microsoft.com/office/drawing/2014/main" id="{6D13AA9D-4D4D-8A5E-3651-F79B1589CF7F}"/>
                </a:ext>
              </a:extLst>
            </p:cNvPr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01" name="Google Shape;6201;p39">
              <a:extLst>
                <a:ext uri="{FF2B5EF4-FFF2-40B4-BE49-F238E27FC236}">
                  <a16:creationId xmlns:a16="http://schemas.microsoft.com/office/drawing/2014/main" id="{8B915C92-F131-A6B6-702B-8E7286994884}"/>
                </a:ext>
              </a:extLst>
            </p:cNvPr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02" name="Google Shape;6202;p39">
              <a:extLst>
                <a:ext uri="{FF2B5EF4-FFF2-40B4-BE49-F238E27FC236}">
                  <a16:creationId xmlns:a16="http://schemas.microsoft.com/office/drawing/2014/main" id="{35C688E5-DFD5-9A25-7229-2FD3DE49FA70}"/>
                </a:ext>
              </a:extLst>
            </p:cNvPr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03" name="Google Shape;6203;p39">
              <a:extLst>
                <a:ext uri="{FF2B5EF4-FFF2-40B4-BE49-F238E27FC236}">
                  <a16:creationId xmlns:a16="http://schemas.microsoft.com/office/drawing/2014/main" id="{569A36BE-67CC-2ECE-7404-4CEF8CC7B8CE}"/>
                </a:ext>
              </a:extLst>
            </p:cNvPr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04" name="Google Shape;6204;p39">
              <a:extLst>
                <a:ext uri="{FF2B5EF4-FFF2-40B4-BE49-F238E27FC236}">
                  <a16:creationId xmlns:a16="http://schemas.microsoft.com/office/drawing/2014/main" id="{64E5B264-289F-51D0-1A63-28C94040EC6E}"/>
                </a:ext>
              </a:extLst>
            </p:cNvPr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05" name="Google Shape;6205;p39">
              <a:extLst>
                <a:ext uri="{FF2B5EF4-FFF2-40B4-BE49-F238E27FC236}">
                  <a16:creationId xmlns:a16="http://schemas.microsoft.com/office/drawing/2014/main" id="{9F06E399-686A-D72D-E614-666E47E8FFA4}"/>
                </a:ext>
              </a:extLst>
            </p:cNvPr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06" name="Google Shape;6206;p39">
              <a:extLst>
                <a:ext uri="{FF2B5EF4-FFF2-40B4-BE49-F238E27FC236}">
                  <a16:creationId xmlns:a16="http://schemas.microsoft.com/office/drawing/2014/main" id="{8BBFD1FF-1A2D-DEF0-19C8-A808CAC5F6D1}"/>
                </a:ext>
              </a:extLst>
            </p:cNvPr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07" name="Google Shape;6207;p39">
              <a:extLst>
                <a:ext uri="{FF2B5EF4-FFF2-40B4-BE49-F238E27FC236}">
                  <a16:creationId xmlns:a16="http://schemas.microsoft.com/office/drawing/2014/main" id="{0592A92B-A329-A061-E58D-AC983F459815}"/>
                </a:ext>
              </a:extLst>
            </p:cNvPr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08" name="Google Shape;6208;p39">
              <a:extLst>
                <a:ext uri="{FF2B5EF4-FFF2-40B4-BE49-F238E27FC236}">
                  <a16:creationId xmlns:a16="http://schemas.microsoft.com/office/drawing/2014/main" id="{B7E3095A-F291-C57B-E725-B454C3979513}"/>
                </a:ext>
              </a:extLst>
            </p:cNvPr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09" name="Google Shape;6209;p39">
              <a:extLst>
                <a:ext uri="{FF2B5EF4-FFF2-40B4-BE49-F238E27FC236}">
                  <a16:creationId xmlns:a16="http://schemas.microsoft.com/office/drawing/2014/main" id="{883292ED-B27F-DB71-8255-F3F22BDE24E5}"/>
                </a:ext>
              </a:extLst>
            </p:cNvPr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6210" name="Google Shape;6210;p39">
              <a:extLst>
                <a:ext uri="{FF2B5EF4-FFF2-40B4-BE49-F238E27FC236}">
                  <a16:creationId xmlns:a16="http://schemas.microsoft.com/office/drawing/2014/main" id="{0E76D97A-BE27-DF5E-E3E0-BA029CAE3FFC}"/>
                </a:ext>
              </a:extLst>
            </p:cNvPr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latin typeface="Comic Sans MS" panose="030F0702030302020204" pitchFamily="66" charset="0"/>
                <a:ea typeface="+mn-ea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A207A3B-1094-5A1D-0390-637E470B681F}"/>
              </a:ext>
            </a:extLst>
          </p:cNvPr>
          <p:cNvSpPr txBox="1"/>
          <p:nvPr/>
        </p:nvSpPr>
        <p:spPr>
          <a:xfrm>
            <a:off x="3105525" y="89933"/>
            <a:ext cx="2973892" cy="1408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  <a:defRPr/>
            </a:pPr>
            <a:r>
              <a:rPr lang="vi-VN" sz="4050" b="1" kern="120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lang="en-US" sz="4050" b="1" kern="120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lang="vi-VN" sz="4050" b="1" kern="120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+mn-cs"/>
              </a:rPr>
              <a:t>:</a:t>
            </a:r>
            <a:endParaRPr lang="en-US" sz="4050" b="1" kern="1200" dirty="0">
              <a:ln w="12700">
                <a:solidFill>
                  <a:srgbClr val="FF6997"/>
                </a:solidFill>
                <a:prstDash val="solid"/>
              </a:ln>
              <a:pattFill prst="ltDnDiag">
                <a:fgClr>
                  <a:srgbClr val="FF6997">
                    <a:lumMod val="60000"/>
                    <a:lumOff val="40000"/>
                  </a:srgbClr>
                </a:fgClr>
                <a:bgClr>
                  <a:srgbClr val="FFFFFF"/>
                </a:bgClr>
              </a:pattFill>
              <a:highlight>
                <a:srgbClr val="FFFF00"/>
              </a:highlight>
              <a:latin typeface="Comic Sans MS" panose="030F0702030302020204" pitchFamily="66" charset="0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4500" b="1" kern="120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+mn-cs"/>
              </a:rPr>
              <a:t>COLOURS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FB6F8F-1F81-C865-1FFB-0D9F84D2DFCF}"/>
              </a:ext>
            </a:extLst>
          </p:cNvPr>
          <p:cNvSpPr txBox="1"/>
          <p:nvPr/>
        </p:nvSpPr>
        <p:spPr>
          <a:xfrm>
            <a:off x="1879791" y="1909855"/>
            <a:ext cx="54253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700" kern="1200" dirty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What have we learnt today?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0226847-1193-4DC4-ACC6-8C0AA2A8E6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47336" y="2381880"/>
            <a:ext cx="5322120" cy="267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5EF222D-FD8B-4BED-8861-3A6CF974A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1" y="3449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54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3530" y="2146500"/>
            <a:ext cx="5090246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</a:pPr>
            <a:r>
              <a:rPr lang="en-US" altLang="zh-CN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  &amp; goodbye!</a:t>
            </a:r>
            <a:endParaRPr lang="zh-CN" altLang="en-US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40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0606" y="3366782"/>
            <a:ext cx="9539212" cy="1923362"/>
            <a:chOff x="0" y="0"/>
            <a:chExt cx="5024770" cy="1013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1013129"/>
            </a:xfrm>
            <a:custGeom>
              <a:avLst/>
              <a:gdLst/>
              <a:ahLst/>
              <a:cxnLst/>
              <a:rect l="l" t="t" r="r" b="b"/>
              <a:pathLst>
                <a:path w="5024770" h="1013129">
                  <a:moveTo>
                    <a:pt x="0" y="0"/>
                  </a:moveTo>
                  <a:lnTo>
                    <a:pt x="5024770" y="0"/>
                  </a:lnTo>
                  <a:lnTo>
                    <a:pt x="5024770" y="1013129"/>
                  </a:lnTo>
                  <a:lnTo>
                    <a:pt x="0" y="1013129"/>
                  </a:lnTo>
                  <a:close/>
                </a:path>
              </a:pathLst>
            </a:custGeom>
            <a:solidFill>
              <a:srgbClr val="8CCD1C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121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0606" y="2934765"/>
            <a:ext cx="9450352" cy="574474"/>
            <a:chOff x="0" y="0"/>
            <a:chExt cx="25200939" cy="15319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733431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8155250" y="0"/>
            <a:ext cx="1560755" cy="618627"/>
          </a:xfrm>
          <a:custGeom>
            <a:avLst/>
            <a:gdLst/>
            <a:ahLst/>
            <a:cxnLst/>
            <a:rect l="l" t="t" r="r" b="b"/>
            <a:pathLst>
              <a:path w="3121509" h="1237253">
                <a:moveTo>
                  <a:pt x="3121509" y="0"/>
                </a:moveTo>
                <a:lnTo>
                  <a:pt x="0" y="0"/>
                </a:lnTo>
                <a:lnTo>
                  <a:pt x="0" y="1237253"/>
                </a:lnTo>
                <a:lnTo>
                  <a:pt x="3121509" y="1237253"/>
                </a:lnTo>
                <a:lnTo>
                  <a:pt x="31215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4114800" y="-2382145"/>
            <a:ext cx="5826393" cy="5738998"/>
          </a:xfrm>
          <a:custGeom>
            <a:avLst/>
            <a:gdLst/>
            <a:ahLst/>
            <a:cxnLst/>
            <a:rect l="l" t="t" r="r" b="b"/>
            <a:pathLst>
              <a:path w="11652786" h="11477995">
                <a:moveTo>
                  <a:pt x="11652786" y="0"/>
                </a:moveTo>
                <a:lnTo>
                  <a:pt x="0" y="0"/>
                </a:lnTo>
                <a:lnTo>
                  <a:pt x="0" y="11477994"/>
                </a:lnTo>
                <a:lnTo>
                  <a:pt x="11652786" y="11477994"/>
                </a:lnTo>
                <a:lnTo>
                  <a:pt x="1165278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61500" flipH="1">
            <a:off x="9044653" y="-2350353"/>
            <a:ext cx="5125283" cy="5048404"/>
          </a:xfrm>
          <a:custGeom>
            <a:avLst/>
            <a:gdLst/>
            <a:ahLst/>
            <a:cxnLst/>
            <a:rect l="l" t="t" r="r" b="b"/>
            <a:pathLst>
              <a:path w="10250566" h="10096807">
                <a:moveTo>
                  <a:pt x="10250566" y="0"/>
                </a:moveTo>
                <a:lnTo>
                  <a:pt x="0" y="0"/>
                </a:lnTo>
                <a:lnTo>
                  <a:pt x="0" y="10096807"/>
                </a:lnTo>
                <a:lnTo>
                  <a:pt x="10250566" y="10096807"/>
                </a:lnTo>
                <a:lnTo>
                  <a:pt x="102505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718312">
            <a:off x="8390298" y="-391793"/>
            <a:ext cx="3358119" cy="3307747"/>
          </a:xfrm>
          <a:custGeom>
            <a:avLst/>
            <a:gdLst/>
            <a:ahLst/>
            <a:cxnLst/>
            <a:rect l="l" t="t" r="r" b="b"/>
            <a:pathLst>
              <a:path w="6716238" h="6615494">
                <a:moveTo>
                  <a:pt x="0" y="0"/>
                </a:moveTo>
                <a:lnTo>
                  <a:pt x="6716238" y="0"/>
                </a:lnTo>
                <a:lnTo>
                  <a:pt x="6716238" y="6615495"/>
                </a:lnTo>
                <a:lnTo>
                  <a:pt x="0" y="6615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057979" y="3120667"/>
            <a:ext cx="2469473" cy="2415593"/>
          </a:xfrm>
          <a:custGeom>
            <a:avLst/>
            <a:gdLst/>
            <a:ahLst/>
            <a:cxnLst/>
            <a:rect l="l" t="t" r="r" b="b"/>
            <a:pathLst>
              <a:path w="4938945" h="4831186">
                <a:moveTo>
                  <a:pt x="0" y="0"/>
                </a:moveTo>
                <a:lnTo>
                  <a:pt x="4938945" y="0"/>
                </a:lnTo>
                <a:lnTo>
                  <a:pt x="4938945" y="4831186"/>
                </a:lnTo>
                <a:lnTo>
                  <a:pt x="0" y="4831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-76747" y="4097188"/>
            <a:ext cx="1633847" cy="1598200"/>
          </a:xfrm>
          <a:custGeom>
            <a:avLst/>
            <a:gdLst/>
            <a:ahLst/>
            <a:cxnLst/>
            <a:rect l="l" t="t" r="r" b="b"/>
            <a:pathLst>
              <a:path w="3267694" h="3196399">
                <a:moveTo>
                  <a:pt x="3267694" y="0"/>
                </a:moveTo>
                <a:lnTo>
                  <a:pt x="0" y="0"/>
                </a:lnTo>
                <a:lnTo>
                  <a:pt x="0" y="3196399"/>
                </a:lnTo>
                <a:lnTo>
                  <a:pt x="3267694" y="3196399"/>
                </a:lnTo>
                <a:lnTo>
                  <a:pt x="326769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-547961" y="2040282"/>
            <a:ext cx="1163315" cy="461096"/>
          </a:xfrm>
          <a:custGeom>
            <a:avLst/>
            <a:gdLst/>
            <a:ahLst/>
            <a:cxnLst/>
            <a:rect l="l" t="t" r="r" b="b"/>
            <a:pathLst>
              <a:path w="2326630" h="922192">
                <a:moveTo>
                  <a:pt x="2326630" y="0"/>
                </a:moveTo>
                <a:lnTo>
                  <a:pt x="0" y="0"/>
                </a:lnTo>
                <a:lnTo>
                  <a:pt x="0" y="922192"/>
                </a:lnTo>
                <a:lnTo>
                  <a:pt x="2326630" y="922192"/>
                </a:lnTo>
                <a:lnTo>
                  <a:pt x="232663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8552689" y="2270830"/>
            <a:ext cx="1163315" cy="461096"/>
          </a:xfrm>
          <a:custGeom>
            <a:avLst/>
            <a:gdLst/>
            <a:ahLst/>
            <a:cxnLst/>
            <a:rect l="l" t="t" r="r" b="b"/>
            <a:pathLst>
              <a:path w="2326630" h="922192">
                <a:moveTo>
                  <a:pt x="2326630" y="0"/>
                </a:moveTo>
                <a:lnTo>
                  <a:pt x="0" y="0"/>
                </a:lnTo>
                <a:lnTo>
                  <a:pt x="0" y="922192"/>
                </a:lnTo>
                <a:lnTo>
                  <a:pt x="2326630" y="922192"/>
                </a:lnTo>
                <a:lnTo>
                  <a:pt x="232663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E57D2C-051F-4413-B6DC-B9446844C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50" b="91468" l="9383" r="89276">
                        <a14:foregroundMark x1="76944" y1="11604" x2="61662" y2="10922"/>
                        <a14:foregroundMark x1="61662" y1="10922" x2="61662" y2="10922"/>
                        <a14:foregroundMark x1="68633" y1="9556" x2="52815" y2="8532"/>
                        <a14:foregroundMark x1="9651" y1="39249" x2="9651" y2="54266"/>
                        <a14:foregroundMark x1="88740" y1="25939" x2="87399" y2="44369"/>
                        <a14:foregroundMark x1="61662" y1="86007" x2="59249" y2="91468"/>
                        <a14:backgroundMark x1="52279" y1="7850" x2="52279" y2="7850"/>
                        <a14:backgroundMark x1="53619" y1="8532" x2="53619" y2="8532"/>
                        <a14:backgroundMark x1="54692" y1="7850" x2="54692" y2="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79" y="-60643"/>
            <a:ext cx="1303358" cy="1023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614319-9F09-9420-C29E-2B0565D94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144000" cy="552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778FF9-A1E6-38CA-D6C1-2F2E77C476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2" y="89917"/>
            <a:ext cx="1072451" cy="5142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4EBBB3-2CD6-4510-87B5-27BA39A62C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  <p:pic>
        <p:nvPicPr>
          <p:cNvPr id="22" name="Red Yellow Green Blue - featuring The Bumble Num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A6576840-BB19-B8D9-D368-26823F184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5676" y="0"/>
            <a:ext cx="9512510" cy="5350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"/>
            <a:ext cx="9144000" cy="5010944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754408"/>
            <a:ext cx="9143999" cy="4389092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292" y="2996836"/>
            <a:ext cx="3629996" cy="114417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71245" y="1351363"/>
            <a:ext cx="2253996" cy="22098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52400" y="514353"/>
            <a:ext cx="990600" cy="1021237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7467600" y="2419350"/>
            <a:ext cx="1219200" cy="1195294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47802" y="3534892"/>
            <a:ext cx="3073001" cy="1608611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343240" y="3410951"/>
            <a:ext cx="3352961" cy="1755159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4329" y="3990206"/>
            <a:ext cx="1422397" cy="1153295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5257802" y="3867150"/>
            <a:ext cx="1574165" cy="127635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67200" y="4031392"/>
            <a:ext cx="1371600" cy="1112108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4763" y="3236120"/>
            <a:ext cx="9153526" cy="1895475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1" y="160164"/>
            <a:ext cx="3889044" cy="278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399" y="110923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3035134" y="1408738"/>
            <a:ext cx="3358769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685800">
              <a:spcBef>
                <a:spcPts val="750"/>
              </a:spcBef>
              <a:buClrTx/>
              <a:buNone/>
            </a:pPr>
            <a:r>
              <a:rPr lang="en-US" altLang="zh-CN" sz="36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3600" b="1" kern="1200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11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3E68311-53A5-8CA9-126F-47B857C388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45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5943;p39">
            <a:extLst>
              <a:ext uri="{FF2B5EF4-FFF2-40B4-BE49-F238E27FC236}">
                <a16:creationId xmlns:a16="http://schemas.microsoft.com/office/drawing/2014/main" id="{99FD3D70-418A-676B-22B9-F683B1D5469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highlight>
                  <a:srgbClr val="FFFF00"/>
                </a:highlight>
                <a:latin typeface="Comic Sans MS" panose="030F0702030302020204" pitchFamily="66" charset="0"/>
              </a:rPr>
              <a:t>A. Listen and repeat.</a:t>
            </a:r>
            <a:endParaRPr lang="vi-VN" sz="28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9D499E-302B-E02E-7F87-32482A74CAE4}"/>
              </a:ext>
            </a:extLst>
          </p:cNvPr>
          <p:cNvGrpSpPr/>
          <p:nvPr/>
        </p:nvGrpSpPr>
        <p:grpSpPr>
          <a:xfrm>
            <a:off x="2286000" y="1492248"/>
            <a:ext cx="2516388" cy="662940"/>
            <a:chOff x="1926085" y="1110959"/>
            <a:chExt cx="3657600" cy="662940"/>
          </a:xfrm>
          <a:solidFill>
            <a:schemeClr val="accent2"/>
          </a:solidFill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51D7867D-1D5D-F464-D5AB-D4FC3C589AB0}"/>
                </a:ext>
              </a:extLst>
            </p:cNvPr>
            <p:cNvSpPr/>
            <p:nvPr/>
          </p:nvSpPr>
          <p:spPr>
            <a:xfrm>
              <a:off x="1926085" y="1110959"/>
              <a:ext cx="3657600" cy="662940"/>
            </a:xfrm>
            <a:prstGeom prst="wedgeRoundRectCallout">
              <a:avLst>
                <a:gd name="adj1" fmla="val -58125"/>
                <a:gd name="adj2" fmla="val 9353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63BC8D-8613-F7F9-304B-80BD44DC0865}"/>
                </a:ext>
              </a:extLst>
            </p:cNvPr>
            <p:cNvSpPr txBox="1"/>
            <p:nvPr/>
          </p:nvSpPr>
          <p:spPr>
            <a:xfrm>
              <a:off x="2315178" y="1196207"/>
              <a:ext cx="2879413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latin typeface="Comic Sans MS" panose="030F0702030302020204" pitchFamily="66" charset="0"/>
                  <a:ea typeface="Cambria" panose="02040503050406030204" pitchFamily="18" charset="0"/>
                </a:rPr>
                <a:t>It’s </a:t>
              </a:r>
              <a:r>
                <a:rPr lang="en-US" sz="2500" dirty="0">
                  <a:latin typeface="Comic Sans MS" panose="030F0702030302020204" pitchFamily="66" charset="0"/>
                  <a:ea typeface="Cambria" panose="02040503050406030204" pitchFamily="18" charset="0"/>
                </a:rPr>
                <a:t>yellow</a:t>
              </a:r>
              <a:r>
                <a:rPr lang="en-US" sz="2500" b="1" dirty="0">
                  <a:latin typeface="Comic Sans MS" panose="030F0702030302020204" pitchFamily="66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ABC2FC-F112-D934-A59E-A2888730F5C4}"/>
              </a:ext>
            </a:extLst>
          </p:cNvPr>
          <p:cNvGrpSpPr/>
          <p:nvPr/>
        </p:nvGrpSpPr>
        <p:grpSpPr>
          <a:xfrm>
            <a:off x="4194993" y="2750087"/>
            <a:ext cx="2599541" cy="662940"/>
            <a:chOff x="1926085" y="1110959"/>
            <a:chExt cx="3657600" cy="66294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855EF4B1-25C0-EF56-AE34-98E5D059E6E9}"/>
                </a:ext>
              </a:extLst>
            </p:cNvPr>
            <p:cNvSpPr/>
            <p:nvPr/>
          </p:nvSpPr>
          <p:spPr>
            <a:xfrm>
              <a:off x="1926085" y="1110959"/>
              <a:ext cx="3657600" cy="662940"/>
            </a:xfrm>
            <a:prstGeom prst="wedgeRoundRectCallout">
              <a:avLst>
                <a:gd name="adj1" fmla="val 79167"/>
                <a:gd name="adj2" fmla="val 36064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3D8B1B-63B2-25DC-67B6-825F19E32D50}"/>
                </a:ext>
              </a:extLst>
            </p:cNvPr>
            <p:cNvSpPr txBox="1"/>
            <p:nvPr/>
          </p:nvSpPr>
          <p:spPr>
            <a:xfrm>
              <a:off x="1978396" y="1173419"/>
              <a:ext cx="3531962" cy="477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latin typeface="Comic Sans MS" panose="030F0702030302020204" pitchFamily="66" charset="0"/>
                  <a:ea typeface="Cambria" panose="02040503050406030204" pitchFamily="18" charset="0"/>
                </a:rPr>
                <a:t>It’s </a:t>
              </a:r>
              <a:r>
                <a:rPr lang="en-US" sz="2500" dirty="0">
                  <a:latin typeface="Comic Sans MS" panose="030F0702030302020204" pitchFamily="66" charset="0"/>
                  <a:ea typeface="Cambria" panose="02040503050406030204" pitchFamily="18" charset="0"/>
                </a:rPr>
                <a:t>red</a:t>
              </a:r>
              <a:r>
                <a:rPr lang="en-US" sz="2500" b="1" dirty="0">
                  <a:latin typeface="Comic Sans MS" panose="030F0702030302020204" pitchFamily="66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10FF77A-42C2-E1E0-C512-B437539ACA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219" y="141466"/>
            <a:ext cx="730022" cy="350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5D5AB4-32CE-C37F-4D94-FA05D2702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971" y="1593469"/>
            <a:ext cx="2516389" cy="3477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9C85D-E7B8-E66B-8DF5-49322073E3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0664" y="1075558"/>
            <a:ext cx="2315005" cy="4026095"/>
          </a:xfrm>
          <a:prstGeom prst="rect">
            <a:avLst/>
          </a:prstGeom>
        </p:spPr>
      </p:pic>
      <p:pic>
        <p:nvPicPr>
          <p:cNvPr id="2" name="Track 3.4">
            <a:hlinkClick r:id="" action="ppaction://media"/>
            <a:extLst>
              <a:ext uri="{FF2B5EF4-FFF2-40B4-BE49-F238E27FC236}">
                <a16:creationId xmlns:a16="http://schemas.microsoft.com/office/drawing/2014/main" id="{545B9AD7-7114-5ED3-1A29-17353472A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4637" y="72800"/>
            <a:ext cx="487363" cy="487363"/>
          </a:xfrm>
          <a:prstGeom prst="rect">
            <a:avLst/>
          </a:prstGeom>
        </p:spPr>
      </p:pic>
      <p:pic>
        <p:nvPicPr>
          <p:cNvPr id="13" name="Track 3.4">
            <a:hlinkClick r:id="" action="ppaction://media"/>
            <a:extLst>
              <a:ext uri="{FF2B5EF4-FFF2-40B4-BE49-F238E27FC236}">
                <a16:creationId xmlns:a16="http://schemas.microsoft.com/office/drawing/2014/main" id="{6FC67080-0A3C-AB06-6F12-4DD305D72B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462" end="4021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6311" y="970174"/>
            <a:ext cx="487363" cy="487363"/>
          </a:xfrm>
          <a:prstGeom prst="rect">
            <a:avLst/>
          </a:prstGeom>
        </p:spPr>
      </p:pic>
      <p:pic>
        <p:nvPicPr>
          <p:cNvPr id="14" name="Track 3.4">
            <a:hlinkClick r:id="" action="ppaction://media"/>
            <a:extLst>
              <a:ext uri="{FF2B5EF4-FFF2-40B4-BE49-F238E27FC236}">
                <a16:creationId xmlns:a16="http://schemas.microsoft.com/office/drawing/2014/main" id="{C3475612-0F92-BEAC-04C1-04ABA15F02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318" end="976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176" y="2436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2FBE6-0FA3-CEB7-D2A8-5BB35BAE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8539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5DC176AC-62B4-3369-B131-9130511EE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065" y="131462"/>
            <a:ext cx="1429935" cy="685627"/>
          </a:xfrm>
          <a:prstGeom prst="rect">
            <a:avLst/>
          </a:prstGeom>
        </p:spPr>
      </p:pic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3A00CCBD-49D6-8608-1275-EBF1282BD407}"/>
              </a:ext>
            </a:extLst>
          </p:cNvPr>
          <p:cNvSpPr/>
          <p:nvPr/>
        </p:nvSpPr>
        <p:spPr>
          <a:xfrm>
            <a:off x="-48174" y="0"/>
            <a:ext cx="5064058" cy="52139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PH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Look at the picture </a:t>
            </a:r>
            <a:r>
              <a:rPr lang="en-PH" sz="2400" b="1">
                <a:solidFill>
                  <a:srgbClr val="FF0000"/>
                </a:solidFill>
                <a:latin typeface="Comic Sans MS" panose="030F0702030302020204" pitchFamily="66" charset="0"/>
              </a:rPr>
              <a:t>and say.</a:t>
            </a:r>
            <a:endParaRPr lang="en-PH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1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1F7CB-7EDF-41B8-6E01-6B61B0A49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6DC01-8303-83D5-EFE9-1D430FE5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853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CA1158-DC50-3E0C-6C2C-B03495E586F8}"/>
              </a:ext>
            </a:extLst>
          </p:cNvPr>
          <p:cNvSpPr/>
          <p:nvPr/>
        </p:nvSpPr>
        <p:spPr>
          <a:xfrm>
            <a:off x="2907551" y="1768283"/>
            <a:ext cx="2842547" cy="31880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3F873-480F-4C40-D3EE-91E48F4D04CE}"/>
              </a:ext>
            </a:extLst>
          </p:cNvPr>
          <p:cNvSpPr txBox="1"/>
          <p:nvPr/>
        </p:nvSpPr>
        <p:spPr>
          <a:xfrm>
            <a:off x="436503" y="187191"/>
            <a:ext cx="8435805" cy="12258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65C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It’s 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0C908-4D1E-BDEB-B3DE-25A224359E3B}"/>
              </a:ext>
            </a:extLst>
          </p:cNvPr>
          <p:cNvSpPr txBox="1"/>
          <p:nvPr/>
        </p:nvSpPr>
        <p:spPr>
          <a:xfrm>
            <a:off x="4654405" y="113942"/>
            <a:ext cx="1663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red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921B5644-62EC-DB5C-7F28-878C480E0E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Cube 10">
            <a:extLst>
              <a:ext uri="{FF2B5EF4-FFF2-40B4-BE49-F238E27FC236}">
                <a16:creationId xmlns:a16="http://schemas.microsoft.com/office/drawing/2014/main" id="{FB8E44AE-A421-81D9-37EE-5FB6E0EBF60B}"/>
              </a:ext>
            </a:extLst>
          </p:cNvPr>
          <p:cNvSpPr/>
          <p:nvPr/>
        </p:nvSpPr>
        <p:spPr>
          <a:xfrm>
            <a:off x="3449984" y="2528156"/>
            <a:ext cx="1757680" cy="1847850"/>
          </a:xfrm>
          <a:prstGeom prst="cub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8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1464-1C59-1A26-E8D9-441CAB131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A9926-32BD-308B-83F9-C756F327D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853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78167A-DEF5-AE34-1FAC-922661B771F6}"/>
              </a:ext>
            </a:extLst>
          </p:cNvPr>
          <p:cNvSpPr/>
          <p:nvPr/>
        </p:nvSpPr>
        <p:spPr>
          <a:xfrm>
            <a:off x="3233133" y="1841532"/>
            <a:ext cx="2842547" cy="31880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BF6BB-38F6-61BB-A4BE-7D5EB21F1620}"/>
              </a:ext>
            </a:extLst>
          </p:cNvPr>
          <p:cNvSpPr txBox="1"/>
          <p:nvPr/>
        </p:nvSpPr>
        <p:spPr>
          <a:xfrm>
            <a:off x="436503" y="187191"/>
            <a:ext cx="8435805" cy="12258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65C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It’s 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C3F701-519C-FB88-5844-09B643E074F3}"/>
              </a:ext>
            </a:extLst>
          </p:cNvPr>
          <p:cNvSpPr txBox="1"/>
          <p:nvPr/>
        </p:nvSpPr>
        <p:spPr>
          <a:xfrm>
            <a:off x="4526806" y="113942"/>
            <a:ext cx="18577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blue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40049C8-6017-5A4C-A502-6E773B7183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25486F-FE07-CEE2-AB15-02B933BD0F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566" t="45630" b="9729"/>
          <a:stretch/>
        </p:blipFill>
        <p:spPr>
          <a:xfrm>
            <a:off x="3516485" y="1916252"/>
            <a:ext cx="2275840" cy="30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0A41A2-C7B0-45F9-BECF-ED7D7D33EA75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9708AE-1D52-4921-A0D9-4F431D72189A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00765-D56B-46CB-A31B-D3D3E565921C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1F0D91-E5CC-47F3-A494-167215E0A208}:2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971362-8977-4060-8CA6-48A5EC3E2341}:2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51EC82-2510-4F37-92E3-C5D1151661FC}:276"/>
</p:tagLst>
</file>

<file path=ppt/theme/theme1.xml><?xml version="1.0" encoding="utf-8"?>
<a:theme xmlns:a="http://schemas.openxmlformats.org/drawingml/2006/main" name="2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onge Funny Characters Minitheme by Slidesgo">
  <a:themeElements>
    <a:clrScheme name="Simple Light">
      <a:dk1>
        <a:srgbClr val="1E1549"/>
      </a:dk1>
      <a:lt1>
        <a:srgbClr val="207EEE"/>
      </a:lt1>
      <a:dk2>
        <a:srgbClr val="5960BD"/>
      </a:dk2>
      <a:lt2>
        <a:srgbClr val="A3C886"/>
      </a:lt2>
      <a:accent1>
        <a:srgbClr val="B2CB3D"/>
      </a:accent1>
      <a:accent2>
        <a:srgbClr val="43439B"/>
      </a:accent2>
      <a:accent3>
        <a:srgbClr val="73E7D7"/>
      </a:accent3>
      <a:accent4>
        <a:srgbClr val="ABBF85"/>
      </a:accent4>
      <a:accent5>
        <a:srgbClr val="FEF45B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8188</TotalTime>
  <Words>332</Words>
  <Application>Microsoft Office PowerPoint</Application>
  <PresentationFormat>On-screen Show (16:9)</PresentationFormat>
  <Paragraphs>114</Paragraphs>
  <Slides>37</Slides>
  <Notes>20</Notes>
  <HiddenSlides>0</HiddenSlides>
  <MMClips>44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Gill Sans Ultra Bold</vt:lpstr>
      <vt:lpstr>Baloo 2 ExtraBold</vt:lpstr>
      <vt:lpstr>Life Savers</vt:lpstr>
      <vt:lpstr>McLaren</vt:lpstr>
      <vt:lpstr>Comic Sans MS</vt:lpstr>
      <vt:lpstr>Chewy</vt:lpstr>
      <vt:lpstr>Bebas Neue</vt:lpstr>
      <vt:lpstr>Arial</vt:lpstr>
      <vt:lpstr>Quicksand</vt:lpstr>
      <vt:lpstr>Bahianita</vt:lpstr>
      <vt:lpstr>Bahiana</vt:lpstr>
      <vt:lpstr>Baloo 2</vt:lpstr>
      <vt:lpstr>Life Savers ExtraBold</vt:lpstr>
      <vt:lpstr>Century Gothic</vt:lpstr>
      <vt:lpstr>Calibri</vt:lpstr>
      <vt:lpstr>2_Elementary Activities to Celebrate Japanese Culture Day by Slidesgo</vt:lpstr>
      <vt:lpstr>1_Office Theme</vt:lpstr>
      <vt:lpstr>8_Office Theme</vt:lpstr>
      <vt:lpstr>1_Science Subject for Elementary - 3rd Grade: Physical, Life, and Earth by Slidesgo</vt:lpstr>
      <vt:lpstr>Sponge Funny Characters Minitheme by Slidesgo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Spelling workshop</dc:title>
  <dc:creator>Administrator</dc:creator>
  <cp:lastModifiedBy>Hai Bui</cp:lastModifiedBy>
  <cp:revision>636</cp:revision>
  <cp:lastPrinted>2021-06-18T05:40:06Z</cp:lastPrinted>
  <dcterms:modified xsi:type="dcterms:W3CDTF">2025-10-29T08:13:13Z</dcterms:modified>
</cp:coreProperties>
</file>