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95" r:id="rId2"/>
    <p:sldId id="256" r:id="rId3"/>
    <p:sldId id="257" r:id="rId4"/>
    <p:sldId id="260" r:id="rId5"/>
    <p:sldId id="285" r:id="rId6"/>
    <p:sldId id="288" r:id="rId7"/>
    <p:sldId id="286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C7E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C7E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C7E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DF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780145" y="4673600"/>
            <a:ext cx="2762250" cy="469900"/>
          </a:xfrm>
          <a:custGeom>
            <a:avLst/>
            <a:gdLst/>
            <a:ahLst/>
            <a:cxnLst/>
            <a:rect l="l" t="t" r="r" b="b"/>
            <a:pathLst>
              <a:path w="2762250" h="469900">
                <a:moveTo>
                  <a:pt x="0" y="0"/>
                </a:moveTo>
                <a:lnTo>
                  <a:pt x="2761672" y="0"/>
                </a:lnTo>
                <a:lnTo>
                  <a:pt x="2761672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6B67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197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06871" y="0"/>
            <a:ext cx="641891" cy="549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DF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780145" y="4673599"/>
            <a:ext cx="2762250" cy="469900"/>
          </a:xfrm>
          <a:custGeom>
            <a:avLst/>
            <a:gdLst/>
            <a:ahLst/>
            <a:cxnLst/>
            <a:rect l="l" t="t" r="r" b="b"/>
            <a:pathLst>
              <a:path w="2762250" h="469900">
                <a:moveTo>
                  <a:pt x="0" y="0"/>
                </a:moveTo>
                <a:lnTo>
                  <a:pt x="2761672" y="0"/>
                </a:lnTo>
                <a:lnTo>
                  <a:pt x="2761672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6B67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9466" y="378459"/>
            <a:ext cx="298506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C7E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0580" y="2219572"/>
            <a:ext cx="7443470" cy="292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51332" y="4700094"/>
            <a:ext cx="2018664" cy="425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66470E"/>
                </a:solidFill>
                <a:latin typeface="Arial MT"/>
                <a:cs typeface="Arial MT"/>
              </a:defRPr>
            </a:lvl1pPr>
          </a:lstStyle>
          <a:p>
            <a:pPr marL="93345" marR="5080" indent="-81280">
              <a:lnSpc>
                <a:spcPts val="1580"/>
              </a:lnSpc>
              <a:spcBef>
                <a:spcPts val="100"/>
              </a:spcBef>
            </a:pPr>
            <a:r>
              <a:rPr spc="-5" dirty="0"/>
              <a:t>G</a:t>
            </a:r>
            <a:r>
              <a:rPr dirty="0"/>
              <a:t>V</a:t>
            </a:r>
            <a:r>
              <a:rPr spc="-10" dirty="0"/>
              <a:t>T</a:t>
            </a:r>
            <a:r>
              <a:rPr dirty="0"/>
              <a:t>H: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R</a:t>
            </a:r>
            <a:r>
              <a:rPr spc="-470" dirty="0"/>
              <a:t>Ầ</a:t>
            </a:r>
            <a:r>
              <a:rPr dirty="0"/>
              <a:t>N</a:t>
            </a:r>
            <a:r>
              <a:rPr spc="-5" dirty="0"/>
              <a:t> </a:t>
            </a:r>
            <a:r>
              <a:rPr spc="-10" dirty="0"/>
              <a:t>T</a:t>
            </a:r>
            <a:r>
              <a:rPr dirty="0"/>
              <a:t>H</a:t>
            </a:r>
            <a:r>
              <a:rPr spc="-1015" dirty="0"/>
              <a:t>Ị</a:t>
            </a:r>
            <a:r>
              <a:rPr spc="-5" dirty="0"/>
              <a:t> M</a:t>
            </a:r>
            <a:r>
              <a:rPr spc="-470" dirty="0"/>
              <a:t>Ỹ</a:t>
            </a:r>
            <a:r>
              <a:rPr dirty="0"/>
              <a:t> </a:t>
            </a:r>
            <a:r>
              <a:rPr spc="-5" dirty="0"/>
              <a:t>L</a:t>
            </a:r>
            <a:r>
              <a:rPr spc="-245" dirty="0"/>
              <a:t>Ệ  </a:t>
            </a:r>
            <a:r>
              <a:rPr spc="-55" dirty="0"/>
              <a:t>ĐT/ZALO:</a:t>
            </a:r>
            <a:r>
              <a:rPr spc="-35" dirty="0"/>
              <a:t> </a:t>
            </a:r>
            <a:r>
              <a:rPr spc="-5" dirty="0"/>
              <a:t>0935105957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38.jpg"/><Relationship Id="rId5" Type="http://schemas.openxmlformats.org/officeDocument/2006/relationships/image" Target="../media/image37.png"/><Relationship Id="rId10" Type="http://schemas.openxmlformats.org/officeDocument/2006/relationships/image" Target="../media/image17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jp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jp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0.jpg"/><Relationship Id="rId3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7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9663" y="412680"/>
            <a:ext cx="5631650" cy="38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07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3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1963" b="1" dirty="0">
                <a:solidFill>
                  <a:srgbClr val="FF0066"/>
                </a:solidFill>
                <a:latin typeface="Times New Roman" pitchFamily="18" charset="0"/>
              </a:rPr>
              <a:t>GIA KHÁNH</a:t>
            </a:r>
            <a:endParaRPr lang="en-US" altLang="en-US" sz="1963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6" y="3060748"/>
            <a:ext cx="1141551" cy="148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910180" y="2441303"/>
            <a:ext cx="7414267" cy="137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077" eaLnBrk="1" fontAlgn="base" hangingPunct="1">
              <a:spcBef>
                <a:spcPts val="1010"/>
              </a:spcBef>
              <a:spcAft>
                <a:spcPct val="0"/>
              </a:spcAft>
              <a:defRPr/>
            </a:pP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</a:t>
            </a:r>
          </a:p>
          <a:p>
            <a:pPr algn="ctr" defTabSz="513077" eaLnBrk="1" fontAlgn="base" hangingPunct="1">
              <a:spcBef>
                <a:spcPts val="1010"/>
              </a:spcBef>
              <a:spcAft>
                <a:spcPct val="0"/>
              </a:spcAft>
              <a:defRPr/>
            </a:pP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4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24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3077" eaLnBrk="1" fontAlgn="base" hangingPunct="1">
              <a:spcBef>
                <a:spcPts val="1010"/>
              </a:spcBef>
              <a:spcAft>
                <a:spcPct val="0"/>
              </a:spcAft>
              <a:defRPr/>
            </a:pPr>
            <a:r>
              <a:rPr lang="en-US" sz="2244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4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4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44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24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4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4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244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397402" y="1160873"/>
            <a:ext cx="6436172" cy="111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621" tIns="40310" rIns="80621" bIns="403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077" eaLnBrk="1" fontAlgn="base" hangingPunct="1">
              <a:spcAft>
                <a:spcPct val="0"/>
              </a:spcAft>
              <a:defRPr/>
            </a:pPr>
            <a:r>
              <a:rPr lang="en-US" sz="336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513077" eaLnBrk="1" fontAlgn="base" hangingPunct="1">
              <a:spcAft>
                <a:spcPct val="0"/>
              </a:spcAft>
              <a:defRPr/>
            </a:pPr>
            <a:r>
              <a:rPr lang="en-US" sz="336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30082" y="192511"/>
            <a:ext cx="1167715" cy="149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8441" y="238302"/>
            <a:ext cx="1172169" cy="140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9967" y="818841"/>
            <a:ext cx="335851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3330" y="558756"/>
            <a:ext cx="827171" cy="107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36360" y="3352901"/>
            <a:ext cx="794555" cy="5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14" y="3022530"/>
            <a:ext cx="2432114" cy="173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59" y="3583304"/>
            <a:ext cx="2564765" cy="1059180"/>
          </a:xfrm>
          <a:custGeom>
            <a:avLst/>
            <a:gdLst/>
            <a:ahLst/>
            <a:cxnLst/>
            <a:rect l="l" t="t" r="r" b="b"/>
            <a:pathLst>
              <a:path w="2564765" h="1059179">
                <a:moveTo>
                  <a:pt x="0" y="0"/>
                </a:moveTo>
                <a:lnTo>
                  <a:pt x="2564243" y="0"/>
                </a:lnTo>
                <a:lnTo>
                  <a:pt x="2564243" y="1059089"/>
                </a:lnTo>
                <a:lnTo>
                  <a:pt x="0" y="105908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ED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8800" y="3655059"/>
            <a:ext cx="234505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-15" dirty="0">
                <a:latin typeface="Calibri Light"/>
                <a:cs typeface="Calibri Light"/>
              </a:rPr>
              <a:t>Thử</a:t>
            </a:r>
            <a:r>
              <a:rPr sz="2800" spc="600" dirty="0">
                <a:latin typeface="Calibri Light"/>
                <a:cs typeface="Calibri Light"/>
              </a:rPr>
              <a:t> </a:t>
            </a:r>
            <a:r>
              <a:rPr sz="2800" spc="-15" dirty="0">
                <a:latin typeface="Calibri Light"/>
                <a:cs typeface="Calibri Light"/>
              </a:rPr>
              <a:t>thách: </a:t>
            </a:r>
            <a:r>
              <a:rPr sz="2800" spc="-10" dirty="0">
                <a:latin typeface="Calibri Light"/>
                <a:cs typeface="Calibri Light"/>
              </a:rPr>
              <a:t> </a:t>
            </a:r>
            <a:r>
              <a:rPr sz="2800" spc="-15" dirty="0">
                <a:latin typeface="Calibri Light"/>
                <a:cs typeface="Calibri Light"/>
              </a:rPr>
              <a:t>Đoán</a:t>
            </a:r>
            <a:r>
              <a:rPr sz="2800" spc="-50" dirty="0">
                <a:latin typeface="Calibri Light"/>
                <a:cs typeface="Calibri Light"/>
              </a:rPr>
              <a:t> </a:t>
            </a:r>
            <a:r>
              <a:rPr sz="2800" dirty="0">
                <a:latin typeface="Calibri Light"/>
                <a:cs typeface="Calibri Light"/>
              </a:rPr>
              <a:t>ý</a:t>
            </a:r>
            <a:r>
              <a:rPr sz="2800" spc="-45" dirty="0">
                <a:latin typeface="Calibri Light"/>
                <a:cs typeface="Calibri Light"/>
              </a:rPr>
              <a:t> </a:t>
            </a:r>
            <a:r>
              <a:rPr sz="2800" spc="-15" dirty="0">
                <a:latin typeface="Calibri Light"/>
                <a:cs typeface="Calibri Light"/>
              </a:rPr>
              <a:t>đồng</a:t>
            </a:r>
            <a:r>
              <a:rPr sz="2800" spc="-45" dirty="0">
                <a:latin typeface="Calibri Light"/>
                <a:cs typeface="Calibri Light"/>
              </a:rPr>
              <a:t> </a:t>
            </a:r>
            <a:r>
              <a:rPr sz="2800" spc="-15" dirty="0">
                <a:latin typeface="Calibri Light"/>
                <a:cs typeface="Calibri Light"/>
              </a:rPr>
              <a:t>đội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" y="2523"/>
            <a:ext cx="9143984" cy="34163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69459" y="3517900"/>
            <a:ext cx="50152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Calibri Light"/>
                <a:cs typeface="Calibri Light"/>
              </a:rPr>
              <a:t>1</a:t>
            </a:r>
            <a:r>
              <a:rPr sz="2200" spc="250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HS</a:t>
            </a:r>
            <a:r>
              <a:rPr sz="2200" spc="2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đại</a:t>
            </a:r>
            <a:r>
              <a:rPr sz="2200" spc="2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diện</a:t>
            </a:r>
            <a:r>
              <a:rPr sz="2200" spc="250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lên</a:t>
            </a:r>
            <a:r>
              <a:rPr sz="2200" spc="25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nhận</a:t>
            </a:r>
            <a:r>
              <a:rPr sz="2200" spc="250" dirty="0">
                <a:latin typeface="Calibri Light"/>
                <a:cs typeface="Calibri Light"/>
              </a:rPr>
              <a:t> </a:t>
            </a:r>
            <a:r>
              <a:rPr sz="2200" spc="-10" dirty="0">
                <a:latin typeface="Calibri Light"/>
                <a:cs typeface="Calibri Light"/>
              </a:rPr>
              <a:t>phiếu.</a:t>
            </a:r>
            <a:r>
              <a:rPr sz="2200" spc="254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HS</a:t>
            </a:r>
            <a:r>
              <a:rPr sz="2200" spc="26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sẽ</a:t>
            </a:r>
            <a:r>
              <a:rPr sz="2200" spc="254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mô</a:t>
            </a:r>
            <a:r>
              <a:rPr sz="2200" spc="260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tả</a:t>
            </a:r>
            <a:endParaRPr sz="22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9459" y="3746500"/>
            <a:ext cx="50145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latin typeface="Calibri Light"/>
                <a:cs typeface="Calibri Light"/>
              </a:rPr>
              <a:t>bằng</a:t>
            </a:r>
            <a:r>
              <a:rPr sz="2200" spc="33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hành</a:t>
            </a:r>
            <a:r>
              <a:rPr sz="2200" spc="32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động</a:t>
            </a:r>
            <a:r>
              <a:rPr sz="2200" spc="340" dirty="0">
                <a:latin typeface="Calibri Light"/>
                <a:cs typeface="Calibri Light"/>
              </a:rPr>
              <a:t> </a:t>
            </a:r>
            <a:r>
              <a:rPr sz="2200" spc="-10" dirty="0">
                <a:latin typeface="Calibri Light"/>
                <a:cs typeface="Calibri Light"/>
              </a:rPr>
              <a:t>những</a:t>
            </a:r>
            <a:r>
              <a:rPr sz="2200" spc="335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từ</a:t>
            </a:r>
            <a:r>
              <a:rPr sz="2200" spc="335" dirty="0">
                <a:latin typeface="Calibri Light"/>
                <a:cs typeface="Calibri Light"/>
              </a:rPr>
              <a:t> </a:t>
            </a:r>
            <a:r>
              <a:rPr sz="2200" spc="-10" dirty="0">
                <a:latin typeface="Calibri Light"/>
                <a:cs typeface="Calibri Light"/>
              </a:rPr>
              <a:t>có</a:t>
            </a:r>
            <a:r>
              <a:rPr sz="2200" spc="335" dirty="0">
                <a:latin typeface="Calibri Light"/>
                <a:cs typeface="Calibri Light"/>
              </a:rPr>
              <a:t> </a:t>
            </a:r>
            <a:r>
              <a:rPr sz="2200" spc="-10" dirty="0">
                <a:latin typeface="Calibri Light"/>
                <a:cs typeface="Calibri Light"/>
              </a:rPr>
              <a:t>trong</a:t>
            </a:r>
            <a:r>
              <a:rPr sz="2200" spc="340" dirty="0">
                <a:latin typeface="Calibri Light"/>
                <a:cs typeface="Calibri Light"/>
              </a:rPr>
              <a:t> </a:t>
            </a:r>
            <a:r>
              <a:rPr sz="2200" spc="-10" dirty="0">
                <a:latin typeface="Calibri Light"/>
                <a:cs typeface="Calibri Light"/>
              </a:rPr>
              <a:t>phiếu,</a:t>
            </a:r>
            <a:endParaRPr sz="22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69459" y="3987291"/>
            <a:ext cx="50152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Calibri Light"/>
                <a:cs typeface="Calibri Light"/>
              </a:rPr>
              <a:t>các</a:t>
            </a:r>
            <a:r>
              <a:rPr sz="2200" spc="3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bạn</a:t>
            </a:r>
            <a:r>
              <a:rPr sz="2200" spc="35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bên</a:t>
            </a:r>
            <a:r>
              <a:rPr sz="2200" spc="35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dưới</a:t>
            </a:r>
            <a:r>
              <a:rPr sz="2200" spc="3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sẽ</a:t>
            </a:r>
            <a:r>
              <a:rPr sz="2200" spc="3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đoán</a:t>
            </a:r>
            <a:r>
              <a:rPr sz="2200" spc="350" dirty="0">
                <a:latin typeface="Calibri Light"/>
                <a:cs typeface="Calibri Light"/>
              </a:rPr>
              <a:t> </a:t>
            </a:r>
            <a:r>
              <a:rPr sz="2200" dirty="0">
                <a:latin typeface="Calibri Light"/>
                <a:cs typeface="Calibri Light"/>
              </a:rPr>
              <a:t>ý</a:t>
            </a:r>
            <a:r>
              <a:rPr sz="2200" spc="36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của</a:t>
            </a:r>
            <a:r>
              <a:rPr sz="2200" spc="360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đồng</a:t>
            </a:r>
            <a:r>
              <a:rPr sz="2200" spc="365" dirty="0">
                <a:latin typeface="Calibri Light"/>
                <a:cs typeface="Calibri Light"/>
              </a:rPr>
              <a:t> </a:t>
            </a:r>
            <a:r>
              <a:rPr sz="2200" spc="-5" dirty="0">
                <a:latin typeface="Calibri Light"/>
                <a:cs typeface="Calibri Light"/>
              </a:rPr>
              <a:t>đội</a:t>
            </a:r>
            <a:endParaRPr sz="22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69459" y="4215891"/>
            <a:ext cx="6654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latin typeface="Calibri Light"/>
                <a:cs typeface="Calibri Light"/>
              </a:rPr>
              <a:t>m</a:t>
            </a:r>
            <a:r>
              <a:rPr sz="2200" dirty="0">
                <a:latin typeface="Calibri Light"/>
                <a:cs typeface="Calibri Light"/>
              </a:rPr>
              <a:t>ì</a:t>
            </a:r>
            <a:r>
              <a:rPr sz="2200" spc="-10" dirty="0">
                <a:latin typeface="Calibri Light"/>
                <a:cs typeface="Calibri Light"/>
              </a:rPr>
              <a:t>n</a:t>
            </a:r>
            <a:r>
              <a:rPr sz="2200" spc="-5" dirty="0">
                <a:latin typeface="Calibri Light"/>
                <a:cs typeface="Calibri Light"/>
              </a:rPr>
              <a:t>h</a:t>
            </a:r>
            <a:r>
              <a:rPr sz="2200" dirty="0">
                <a:latin typeface="Calibri Light"/>
                <a:cs typeface="Calibri Light"/>
              </a:rPr>
              <a:t>.</a:t>
            </a:r>
            <a:endParaRPr sz="2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200" y="-1149908"/>
            <a:ext cx="9144000" cy="6311363"/>
            <a:chOff x="-75882" y="-1167864"/>
            <a:chExt cx="9144000" cy="631136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5882" y="-1167864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762" y="3009761"/>
              <a:ext cx="1291455" cy="21337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803" y="799451"/>
              <a:ext cx="780026" cy="8089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1321" y="2511583"/>
              <a:ext cx="553104" cy="5735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7702" y="4363266"/>
              <a:ext cx="116260" cy="1595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0582" y="2289745"/>
              <a:ext cx="168022" cy="2265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57909" y="1252127"/>
              <a:ext cx="116260" cy="1595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7358" y="4025452"/>
              <a:ext cx="116260" cy="15953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43071" y="506475"/>
            <a:ext cx="596582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spc="-5" dirty="0">
                <a:solidFill>
                  <a:srgbClr val="6D5B35"/>
                </a:solidFill>
              </a:rPr>
              <a:t>Chỉ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dirty="0">
                <a:solidFill>
                  <a:srgbClr val="6D5B35"/>
                </a:solidFill>
              </a:rPr>
              <a:t>ra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sự</a:t>
            </a:r>
            <a:r>
              <a:rPr sz="2800" spc="65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thay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spc="-10" dirty="0">
                <a:solidFill>
                  <a:srgbClr val="6D5B35"/>
                </a:solidFill>
              </a:rPr>
              <a:t>đổi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dirty="0">
                <a:solidFill>
                  <a:srgbClr val="6D5B35"/>
                </a:solidFill>
              </a:rPr>
              <a:t>cảm</a:t>
            </a:r>
            <a:r>
              <a:rPr sz="2800" spc="65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xúc</a:t>
            </a:r>
            <a:r>
              <a:rPr sz="2800" spc="75" dirty="0">
                <a:solidFill>
                  <a:srgbClr val="6D5B35"/>
                </a:solidFill>
              </a:rPr>
              <a:t> </a:t>
            </a:r>
            <a:r>
              <a:rPr sz="2800" dirty="0">
                <a:solidFill>
                  <a:srgbClr val="6D5B35"/>
                </a:solidFill>
              </a:rPr>
              <a:t>có</a:t>
            </a:r>
            <a:r>
              <a:rPr sz="2800" spc="60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thể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dirty="0">
                <a:solidFill>
                  <a:srgbClr val="6D5B35"/>
                </a:solidFill>
              </a:rPr>
              <a:t>xảy</a:t>
            </a:r>
            <a:r>
              <a:rPr sz="2800" spc="70" dirty="0">
                <a:solidFill>
                  <a:srgbClr val="6D5B35"/>
                </a:solidFill>
              </a:rPr>
              <a:t> </a:t>
            </a:r>
            <a:r>
              <a:rPr sz="2800" dirty="0">
                <a:solidFill>
                  <a:srgbClr val="6D5B35"/>
                </a:solidFill>
              </a:rPr>
              <a:t>ra </a:t>
            </a:r>
            <a:r>
              <a:rPr sz="2800" spc="-620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của</a:t>
            </a:r>
            <a:r>
              <a:rPr sz="2800" spc="5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nhân </a:t>
            </a:r>
            <a:r>
              <a:rPr sz="2800" dirty="0">
                <a:solidFill>
                  <a:srgbClr val="6D5B35"/>
                </a:solidFill>
              </a:rPr>
              <a:t>vật</a:t>
            </a:r>
            <a:r>
              <a:rPr sz="2800" spc="5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trong </a:t>
            </a:r>
            <a:r>
              <a:rPr sz="2800" dirty="0">
                <a:solidFill>
                  <a:srgbClr val="6D5B35"/>
                </a:solidFill>
              </a:rPr>
              <a:t>các</a:t>
            </a:r>
            <a:r>
              <a:rPr sz="2800" spc="5" dirty="0">
                <a:solidFill>
                  <a:srgbClr val="6D5B35"/>
                </a:solidFill>
              </a:rPr>
              <a:t> </a:t>
            </a:r>
            <a:r>
              <a:rPr sz="2800" spc="-5" dirty="0">
                <a:solidFill>
                  <a:srgbClr val="6D5B35"/>
                </a:solidFill>
              </a:rPr>
              <a:t>tình huống sau:</a:t>
            </a:r>
            <a:endParaRPr sz="2800"/>
          </a:p>
        </p:txBody>
      </p:sp>
      <p:grpSp>
        <p:nvGrpSpPr>
          <p:cNvPr id="12" name="object 12"/>
          <p:cNvGrpSpPr/>
          <p:nvPr/>
        </p:nvGrpSpPr>
        <p:grpSpPr>
          <a:xfrm>
            <a:off x="2164345" y="1807028"/>
            <a:ext cx="6388100" cy="2942590"/>
            <a:chOff x="2164345" y="1807028"/>
            <a:chExt cx="6388100" cy="294259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4213" y="4522870"/>
              <a:ext cx="168022" cy="2265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64345" y="1807028"/>
              <a:ext cx="6145937" cy="25071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76685" y="1393443"/>
            <a:ext cx="302260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ĐIỀU CHỈNH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CẢM XÚC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THEO</a:t>
            </a:r>
            <a:r>
              <a:rPr sz="4000" b="1" spc="-8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HƯỚNG </a:t>
            </a:r>
            <a:r>
              <a:rPr sz="4000" b="1" spc="-89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6D5B35"/>
                </a:solidFill>
                <a:latin typeface="Calibri"/>
                <a:cs typeface="Calibri"/>
              </a:rPr>
              <a:t>TÍCH</a:t>
            </a:r>
            <a:r>
              <a:rPr sz="4000" b="1" spc="-1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CỰC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03149" y="109219"/>
            <a:ext cx="797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03</a:t>
            </a:r>
            <a:endParaRPr sz="6000"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912" y="0"/>
            <a:ext cx="1642850" cy="256705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03149" y="4533391"/>
            <a:ext cx="35979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You can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enter a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 subtitle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here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 if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you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need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it</a:t>
            </a:r>
            <a:endParaRPr sz="1500">
              <a:latin typeface="Segoe UI"/>
              <a:cs typeface="Segoe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6840" y="558278"/>
            <a:ext cx="8246109" cy="4119245"/>
            <a:chOff x="376840" y="558278"/>
            <a:chExt cx="8246109" cy="41192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6713" y="4274958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840" y="558278"/>
              <a:ext cx="2658836" cy="41187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49080" cy="5161280"/>
            <a:chOff x="-4762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762" y="0"/>
              <a:ext cx="1023387" cy="11313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2441" y="1228852"/>
            <a:ext cx="23844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6D5B35"/>
                </a:solidFill>
              </a:rPr>
              <a:t>Góc</a:t>
            </a:r>
            <a:r>
              <a:rPr spc="-45" dirty="0">
                <a:solidFill>
                  <a:srgbClr val="6D5B35"/>
                </a:solidFill>
              </a:rPr>
              <a:t> </a:t>
            </a:r>
            <a:r>
              <a:rPr dirty="0">
                <a:solidFill>
                  <a:srgbClr val="6D5B35"/>
                </a:solidFill>
              </a:rPr>
              <a:t>chia</a:t>
            </a:r>
            <a:r>
              <a:rPr spc="-50" dirty="0">
                <a:solidFill>
                  <a:srgbClr val="6D5B35"/>
                </a:solidFill>
              </a:rPr>
              <a:t> </a:t>
            </a:r>
            <a:r>
              <a:rPr dirty="0">
                <a:solidFill>
                  <a:srgbClr val="6D5B35"/>
                </a:solidFill>
              </a:rPr>
              <a:t>sẻ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2271" y="2224532"/>
            <a:ext cx="393636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Em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hãy</a:t>
            </a:r>
            <a:r>
              <a:rPr sz="18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chia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sẻ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cách</a:t>
            </a:r>
            <a:r>
              <a:rPr sz="1800" spc="-2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kiểm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soát</a:t>
            </a:r>
            <a:r>
              <a:rPr sz="18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cảm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xúc </a:t>
            </a:r>
            <a:r>
              <a:rPr sz="1800" spc="-48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theo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hướng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tích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cực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94232" y="576508"/>
            <a:ext cx="7523480" cy="4191635"/>
            <a:chOff x="794232" y="576508"/>
            <a:chExt cx="7523480" cy="419163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9122" y="719535"/>
              <a:ext cx="793754" cy="8015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17129" y="3984224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79">
                  <a:moveTo>
                    <a:pt x="383576" y="403859"/>
                  </a:moveTo>
                  <a:lnTo>
                    <a:pt x="226697" y="403859"/>
                  </a:lnTo>
                  <a:lnTo>
                    <a:pt x="224793" y="410209"/>
                  </a:lnTo>
                  <a:lnTo>
                    <a:pt x="221269" y="441959"/>
                  </a:lnTo>
                  <a:lnTo>
                    <a:pt x="221412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49"/>
                  </a:lnTo>
                  <a:lnTo>
                    <a:pt x="249300" y="560069"/>
                  </a:lnTo>
                  <a:lnTo>
                    <a:pt x="253450" y="563879"/>
                  </a:lnTo>
                  <a:lnTo>
                    <a:pt x="264722" y="563879"/>
                  </a:lnTo>
                  <a:lnTo>
                    <a:pt x="268339" y="558799"/>
                  </a:lnTo>
                  <a:lnTo>
                    <a:pt x="271515" y="554989"/>
                  </a:lnTo>
                  <a:lnTo>
                    <a:pt x="275014" y="551179"/>
                  </a:lnTo>
                  <a:lnTo>
                    <a:pt x="278267" y="546099"/>
                  </a:lnTo>
                  <a:lnTo>
                    <a:pt x="281259" y="542289"/>
                  </a:lnTo>
                  <a:lnTo>
                    <a:pt x="285561" y="534669"/>
                  </a:lnTo>
                  <a:lnTo>
                    <a:pt x="289506" y="528319"/>
                  </a:lnTo>
                  <a:lnTo>
                    <a:pt x="293089" y="520699"/>
                  </a:lnTo>
                  <a:lnTo>
                    <a:pt x="305662" y="482599"/>
                  </a:lnTo>
                  <a:lnTo>
                    <a:pt x="309101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7" y="420369"/>
                  </a:lnTo>
                  <a:lnTo>
                    <a:pt x="391775" y="420369"/>
                  </a:lnTo>
                  <a:lnTo>
                    <a:pt x="386481" y="408939"/>
                  </a:lnTo>
                  <a:lnTo>
                    <a:pt x="383576" y="403859"/>
                  </a:lnTo>
                  <a:close/>
                </a:path>
                <a:path w="544194" h="563879">
                  <a:moveTo>
                    <a:pt x="391775" y="420369"/>
                  </a:moveTo>
                  <a:lnTo>
                    <a:pt x="307107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9" y="449579"/>
                  </a:lnTo>
                  <a:lnTo>
                    <a:pt x="336012" y="462279"/>
                  </a:lnTo>
                  <a:lnTo>
                    <a:pt x="368378" y="496569"/>
                  </a:lnTo>
                  <a:lnTo>
                    <a:pt x="386906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2" y="518159"/>
                  </a:lnTo>
                  <a:lnTo>
                    <a:pt x="403995" y="516889"/>
                  </a:lnTo>
                  <a:lnTo>
                    <a:pt x="407324" y="514349"/>
                  </a:lnTo>
                  <a:lnTo>
                    <a:pt x="407772" y="511809"/>
                  </a:lnTo>
                  <a:lnTo>
                    <a:pt x="407671" y="506729"/>
                  </a:lnTo>
                  <a:lnTo>
                    <a:pt x="405611" y="483869"/>
                  </a:lnTo>
                  <a:lnTo>
                    <a:pt x="403665" y="467359"/>
                  </a:lnTo>
                  <a:lnTo>
                    <a:pt x="400899" y="452119"/>
                  </a:lnTo>
                  <a:lnTo>
                    <a:pt x="396974" y="435609"/>
                  </a:lnTo>
                  <a:lnTo>
                    <a:pt x="392363" y="421639"/>
                  </a:lnTo>
                  <a:lnTo>
                    <a:pt x="391775" y="420369"/>
                  </a:lnTo>
                  <a:close/>
                </a:path>
                <a:path w="544194" h="563879">
                  <a:moveTo>
                    <a:pt x="212256" y="419099"/>
                  </a:moveTo>
                  <a:lnTo>
                    <a:pt x="114371" y="419099"/>
                  </a:lnTo>
                  <a:lnTo>
                    <a:pt x="109901" y="425449"/>
                  </a:lnTo>
                  <a:lnTo>
                    <a:pt x="105549" y="431799"/>
                  </a:lnTo>
                  <a:lnTo>
                    <a:pt x="101299" y="438149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2" y="449579"/>
                  </a:lnTo>
                  <a:lnTo>
                    <a:pt x="90516" y="454659"/>
                  </a:lnTo>
                  <a:lnTo>
                    <a:pt x="87754" y="458469"/>
                  </a:lnTo>
                  <a:lnTo>
                    <a:pt x="83376" y="467359"/>
                  </a:lnTo>
                  <a:lnTo>
                    <a:pt x="81771" y="471169"/>
                  </a:lnTo>
                  <a:lnTo>
                    <a:pt x="82463" y="480059"/>
                  </a:lnTo>
                  <a:lnTo>
                    <a:pt x="84239" y="483869"/>
                  </a:lnTo>
                  <a:lnTo>
                    <a:pt x="90509" y="488949"/>
                  </a:lnTo>
                  <a:lnTo>
                    <a:pt x="105244" y="488949"/>
                  </a:lnTo>
                  <a:lnTo>
                    <a:pt x="109208" y="487679"/>
                  </a:lnTo>
                  <a:lnTo>
                    <a:pt x="113374" y="487679"/>
                  </a:lnTo>
                  <a:lnTo>
                    <a:pt x="136873" y="482599"/>
                  </a:lnTo>
                  <a:lnTo>
                    <a:pt x="148281" y="478789"/>
                  </a:lnTo>
                  <a:lnTo>
                    <a:pt x="159258" y="473709"/>
                  </a:lnTo>
                  <a:lnTo>
                    <a:pt x="166229" y="471169"/>
                  </a:lnTo>
                  <a:lnTo>
                    <a:pt x="191148" y="444499"/>
                  </a:lnTo>
                  <a:lnTo>
                    <a:pt x="197570" y="435609"/>
                  </a:lnTo>
                  <a:lnTo>
                    <a:pt x="200257" y="431799"/>
                  </a:lnTo>
                  <a:lnTo>
                    <a:pt x="206416" y="424179"/>
                  </a:lnTo>
                  <a:lnTo>
                    <a:pt x="212256" y="419099"/>
                  </a:lnTo>
                  <a:close/>
                </a:path>
                <a:path w="544194" h="563879">
                  <a:moveTo>
                    <a:pt x="469491" y="295909"/>
                  </a:moveTo>
                  <a:lnTo>
                    <a:pt x="162612" y="295909"/>
                  </a:lnTo>
                  <a:lnTo>
                    <a:pt x="165688" y="297179"/>
                  </a:lnTo>
                  <a:lnTo>
                    <a:pt x="170234" y="302259"/>
                  </a:lnTo>
                  <a:lnTo>
                    <a:pt x="170234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5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3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6" y="400049"/>
                  </a:lnTo>
                  <a:lnTo>
                    <a:pt x="36285" y="407669"/>
                  </a:lnTo>
                  <a:lnTo>
                    <a:pt x="31544" y="411479"/>
                  </a:lnTo>
                  <a:lnTo>
                    <a:pt x="30792" y="416559"/>
                  </a:lnTo>
                  <a:lnTo>
                    <a:pt x="30445" y="419099"/>
                  </a:lnTo>
                  <a:lnTo>
                    <a:pt x="30707" y="421639"/>
                  </a:lnTo>
                  <a:lnTo>
                    <a:pt x="33149" y="425449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6" y="430529"/>
                  </a:lnTo>
                  <a:lnTo>
                    <a:pt x="94101" y="427989"/>
                  </a:lnTo>
                  <a:lnTo>
                    <a:pt x="104586" y="424179"/>
                  </a:lnTo>
                  <a:lnTo>
                    <a:pt x="114371" y="419099"/>
                  </a:lnTo>
                  <a:lnTo>
                    <a:pt x="212256" y="419099"/>
                  </a:lnTo>
                  <a:lnTo>
                    <a:pt x="217317" y="414019"/>
                  </a:lnTo>
                  <a:lnTo>
                    <a:pt x="222523" y="408939"/>
                  </a:lnTo>
                  <a:lnTo>
                    <a:pt x="226697" y="403859"/>
                  </a:lnTo>
                  <a:lnTo>
                    <a:pt x="383576" y="403859"/>
                  </a:lnTo>
                  <a:lnTo>
                    <a:pt x="379217" y="396239"/>
                  </a:lnTo>
                  <a:lnTo>
                    <a:pt x="370457" y="384809"/>
                  </a:lnTo>
                  <a:lnTo>
                    <a:pt x="488677" y="384809"/>
                  </a:lnTo>
                  <a:lnTo>
                    <a:pt x="482066" y="377189"/>
                  </a:lnTo>
                  <a:lnTo>
                    <a:pt x="474100" y="367029"/>
                  </a:lnTo>
                  <a:lnTo>
                    <a:pt x="465891" y="358139"/>
                  </a:lnTo>
                  <a:lnTo>
                    <a:pt x="478471" y="358139"/>
                  </a:lnTo>
                  <a:lnTo>
                    <a:pt x="491845" y="355599"/>
                  </a:lnTo>
                  <a:lnTo>
                    <a:pt x="504939" y="350519"/>
                  </a:lnTo>
                  <a:lnTo>
                    <a:pt x="511285" y="347979"/>
                  </a:lnTo>
                  <a:lnTo>
                    <a:pt x="517504" y="344169"/>
                  </a:lnTo>
                  <a:lnTo>
                    <a:pt x="523571" y="341629"/>
                  </a:lnTo>
                  <a:lnTo>
                    <a:pt x="529503" y="337819"/>
                  </a:lnTo>
                  <a:lnTo>
                    <a:pt x="533821" y="336550"/>
                  </a:lnTo>
                  <a:lnTo>
                    <a:pt x="531987" y="328929"/>
                  </a:lnTo>
                  <a:lnTo>
                    <a:pt x="528125" y="327659"/>
                  </a:lnTo>
                  <a:lnTo>
                    <a:pt x="521332" y="326389"/>
                  </a:lnTo>
                  <a:lnTo>
                    <a:pt x="517284" y="325119"/>
                  </a:lnTo>
                  <a:lnTo>
                    <a:pt x="506197" y="321309"/>
                  </a:lnTo>
                  <a:lnTo>
                    <a:pt x="499675" y="317500"/>
                  </a:lnTo>
                  <a:lnTo>
                    <a:pt x="487269" y="308609"/>
                  </a:lnTo>
                  <a:lnTo>
                    <a:pt x="481549" y="304800"/>
                  </a:lnTo>
                  <a:lnTo>
                    <a:pt x="469491" y="295909"/>
                  </a:lnTo>
                  <a:close/>
                </a:path>
                <a:path w="544194" h="563879">
                  <a:moveTo>
                    <a:pt x="488677" y="384809"/>
                  </a:moveTo>
                  <a:lnTo>
                    <a:pt x="370457" y="384809"/>
                  </a:lnTo>
                  <a:lnTo>
                    <a:pt x="377554" y="389889"/>
                  </a:lnTo>
                  <a:lnTo>
                    <a:pt x="410710" y="408939"/>
                  </a:lnTo>
                  <a:lnTo>
                    <a:pt x="443464" y="419099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5" y="424179"/>
                  </a:lnTo>
                  <a:lnTo>
                    <a:pt x="503655" y="422909"/>
                  </a:lnTo>
                  <a:lnTo>
                    <a:pt x="507296" y="412749"/>
                  </a:lnTo>
                  <a:lnTo>
                    <a:pt x="505894" y="408939"/>
                  </a:lnTo>
                  <a:lnTo>
                    <a:pt x="502337" y="402589"/>
                  </a:lnTo>
                  <a:lnTo>
                    <a:pt x="499590" y="400049"/>
                  </a:lnTo>
                  <a:lnTo>
                    <a:pt x="497232" y="396239"/>
                  </a:lnTo>
                  <a:lnTo>
                    <a:pt x="489779" y="386079"/>
                  </a:lnTo>
                  <a:lnTo>
                    <a:pt x="488677" y="384809"/>
                  </a:lnTo>
                  <a:close/>
                </a:path>
                <a:path w="544194" h="563879">
                  <a:moveTo>
                    <a:pt x="48917" y="111759"/>
                  </a:moveTo>
                  <a:lnTo>
                    <a:pt x="41135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4" y="121919"/>
                  </a:lnTo>
                  <a:lnTo>
                    <a:pt x="41972" y="123189"/>
                  </a:lnTo>
                  <a:lnTo>
                    <a:pt x="44472" y="129539"/>
                  </a:lnTo>
                  <a:lnTo>
                    <a:pt x="51393" y="143509"/>
                  </a:lnTo>
                  <a:lnTo>
                    <a:pt x="54926" y="149859"/>
                  </a:lnTo>
                  <a:lnTo>
                    <a:pt x="58668" y="157479"/>
                  </a:lnTo>
                  <a:lnTo>
                    <a:pt x="83402" y="196850"/>
                  </a:lnTo>
                  <a:lnTo>
                    <a:pt x="110121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6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6" y="278129"/>
                  </a:lnTo>
                  <a:lnTo>
                    <a:pt x="6896" y="278129"/>
                  </a:lnTo>
                  <a:lnTo>
                    <a:pt x="4437" y="279400"/>
                  </a:lnTo>
                  <a:lnTo>
                    <a:pt x="3169" y="280669"/>
                  </a:lnTo>
                  <a:lnTo>
                    <a:pt x="2037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2" y="289559"/>
                  </a:lnTo>
                  <a:lnTo>
                    <a:pt x="5104" y="289559"/>
                  </a:lnTo>
                  <a:lnTo>
                    <a:pt x="6938" y="290829"/>
                  </a:lnTo>
                  <a:lnTo>
                    <a:pt x="12244" y="290829"/>
                  </a:lnTo>
                  <a:lnTo>
                    <a:pt x="17754" y="293369"/>
                  </a:lnTo>
                  <a:lnTo>
                    <a:pt x="20601" y="293369"/>
                  </a:lnTo>
                  <a:lnTo>
                    <a:pt x="28655" y="297179"/>
                  </a:lnTo>
                  <a:lnTo>
                    <a:pt x="33757" y="300989"/>
                  </a:lnTo>
                  <a:lnTo>
                    <a:pt x="43788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6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30" y="308609"/>
                  </a:lnTo>
                  <a:lnTo>
                    <a:pt x="128882" y="307339"/>
                  </a:lnTo>
                  <a:lnTo>
                    <a:pt x="136078" y="303529"/>
                  </a:lnTo>
                  <a:lnTo>
                    <a:pt x="143093" y="300989"/>
                  </a:lnTo>
                  <a:lnTo>
                    <a:pt x="147689" y="298450"/>
                  </a:lnTo>
                  <a:lnTo>
                    <a:pt x="153816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3" y="247650"/>
                  </a:lnTo>
                  <a:lnTo>
                    <a:pt x="533509" y="212089"/>
                  </a:lnTo>
                  <a:lnTo>
                    <a:pt x="538435" y="207009"/>
                  </a:lnTo>
                  <a:lnTo>
                    <a:pt x="539719" y="205739"/>
                  </a:lnTo>
                  <a:lnTo>
                    <a:pt x="541789" y="201929"/>
                  </a:lnTo>
                  <a:lnTo>
                    <a:pt x="543581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9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5" y="186689"/>
                  </a:lnTo>
                  <a:lnTo>
                    <a:pt x="307040" y="182879"/>
                  </a:lnTo>
                  <a:lnTo>
                    <a:pt x="306938" y="179069"/>
                  </a:lnTo>
                  <a:lnTo>
                    <a:pt x="308467" y="171450"/>
                  </a:lnTo>
                  <a:lnTo>
                    <a:pt x="310419" y="167639"/>
                  </a:lnTo>
                  <a:lnTo>
                    <a:pt x="312329" y="163829"/>
                  </a:lnTo>
                  <a:lnTo>
                    <a:pt x="314712" y="158750"/>
                  </a:lnTo>
                  <a:lnTo>
                    <a:pt x="317230" y="153669"/>
                  </a:lnTo>
                  <a:lnTo>
                    <a:pt x="319571" y="148589"/>
                  </a:lnTo>
                  <a:lnTo>
                    <a:pt x="322820" y="142239"/>
                  </a:lnTo>
                  <a:lnTo>
                    <a:pt x="325590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6" y="116839"/>
                  </a:lnTo>
                  <a:lnTo>
                    <a:pt x="91801" y="115569"/>
                  </a:lnTo>
                  <a:lnTo>
                    <a:pt x="84928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5" y="113029"/>
                  </a:lnTo>
                  <a:lnTo>
                    <a:pt x="48917" y="111759"/>
                  </a:lnTo>
                  <a:close/>
                </a:path>
                <a:path w="544194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79">
                  <a:moveTo>
                    <a:pt x="461379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5" y="87629"/>
                  </a:lnTo>
                  <a:lnTo>
                    <a:pt x="419096" y="87629"/>
                  </a:lnTo>
                  <a:lnTo>
                    <a:pt x="412799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8" y="165100"/>
                  </a:lnTo>
                  <a:lnTo>
                    <a:pt x="336977" y="168909"/>
                  </a:lnTo>
                  <a:lnTo>
                    <a:pt x="334130" y="173989"/>
                  </a:lnTo>
                  <a:lnTo>
                    <a:pt x="328435" y="181609"/>
                  </a:lnTo>
                  <a:lnTo>
                    <a:pt x="325325" y="185419"/>
                  </a:lnTo>
                  <a:lnTo>
                    <a:pt x="319647" y="187959"/>
                  </a:lnTo>
                  <a:lnTo>
                    <a:pt x="509805" y="187959"/>
                  </a:lnTo>
                  <a:lnTo>
                    <a:pt x="505813" y="185419"/>
                  </a:lnTo>
                  <a:lnTo>
                    <a:pt x="499936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5" y="179069"/>
                  </a:lnTo>
                  <a:lnTo>
                    <a:pt x="444461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3" y="92709"/>
                  </a:lnTo>
                  <a:lnTo>
                    <a:pt x="465875" y="87629"/>
                  </a:lnTo>
                  <a:lnTo>
                    <a:pt x="465604" y="86359"/>
                  </a:lnTo>
                  <a:lnTo>
                    <a:pt x="463306" y="82550"/>
                  </a:lnTo>
                  <a:lnTo>
                    <a:pt x="461379" y="81279"/>
                  </a:lnTo>
                  <a:close/>
                </a:path>
                <a:path w="544194" h="563879">
                  <a:moveTo>
                    <a:pt x="473395" y="175259"/>
                  </a:moveTo>
                  <a:lnTo>
                    <a:pt x="457496" y="175259"/>
                  </a:lnTo>
                  <a:lnTo>
                    <a:pt x="437525" y="179069"/>
                  </a:lnTo>
                  <a:lnTo>
                    <a:pt x="490233" y="179069"/>
                  </a:lnTo>
                  <a:lnTo>
                    <a:pt x="486941" y="177800"/>
                  </a:lnTo>
                  <a:lnTo>
                    <a:pt x="473395" y="175259"/>
                  </a:lnTo>
                  <a:close/>
                </a:path>
                <a:path w="544194" h="563879">
                  <a:moveTo>
                    <a:pt x="123751" y="45719"/>
                  </a:moveTo>
                  <a:lnTo>
                    <a:pt x="120194" y="45719"/>
                  </a:lnTo>
                  <a:lnTo>
                    <a:pt x="118503" y="46989"/>
                  </a:lnTo>
                  <a:lnTo>
                    <a:pt x="117726" y="49529"/>
                  </a:lnTo>
                  <a:lnTo>
                    <a:pt x="114540" y="55879"/>
                  </a:lnTo>
                  <a:lnTo>
                    <a:pt x="119112" y="62229"/>
                  </a:lnTo>
                  <a:lnTo>
                    <a:pt x="120978" y="76200"/>
                  </a:lnTo>
                  <a:lnTo>
                    <a:pt x="119357" y="83819"/>
                  </a:lnTo>
                  <a:lnTo>
                    <a:pt x="118266" y="96519"/>
                  </a:lnTo>
                  <a:lnTo>
                    <a:pt x="118241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09"/>
                  </a:lnTo>
                  <a:lnTo>
                    <a:pt x="329345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8" y="80009"/>
                  </a:lnTo>
                  <a:lnTo>
                    <a:pt x="159108" y="72389"/>
                  </a:lnTo>
                  <a:lnTo>
                    <a:pt x="152042" y="66039"/>
                  </a:lnTo>
                  <a:lnTo>
                    <a:pt x="144417" y="59689"/>
                  </a:lnTo>
                  <a:lnTo>
                    <a:pt x="136273" y="53339"/>
                  </a:lnTo>
                  <a:lnTo>
                    <a:pt x="133223" y="50800"/>
                  </a:lnTo>
                  <a:lnTo>
                    <a:pt x="130072" y="49529"/>
                  </a:lnTo>
                  <a:lnTo>
                    <a:pt x="125314" y="46989"/>
                  </a:lnTo>
                  <a:lnTo>
                    <a:pt x="123751" y="45719"/>
                  </a:lnTo>
                  <a:close/>
                </a:path>
                <a:path w="544194" h="563879">
                  <a:moveTo>
                    <a:pt x="190827" y="6350"/>
                  </a:moveTo>
                  <a:lnTo>
                    <a:pt x="188165" y="6350"/>
                  </a:lnTo>
                  <a:lnTo>
                    <a:pt x="175583" y="43179"/>
                  </a:lnTo>
                  <a:lnTo>
                    <a:pt x="172587" y="52069"/>
                  </a:lnTo>
                  <a:lnTo>
                    <a:pt x="169798" y="60959"/>
                  </a:lnTo>
                  <a:lnTo>
                    <a:pt x="167425" y="69850"/>
                  </a:lnTo>
                  <a:lnTo>
                    <a:pt x="165680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9" y="64769"/>
                  </a:lnTo>
                  <a:lnTo>
                    <a:pt x="242025" y="59689"/>
                  </a:lnTo>
                  <a:lnTo>
                    <a:pt x="236761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4" y="13969"/>
                  </a:lnTo>
                  <a:lnTo>
                    <a:pt x="190827" y="6350"/>
                  </a:lnTo>
                  <a:close/>
                </a:path>
                <a:path w="544194" h="563879">
                  <a:moveTo>
                    <a:pt x="291627" y="0"/>
                  </a:moveTo>
                  <a:lnTo>
                    <a:pt x="289261" y="0"/>
                  </a:lnTo>
                  <a:lnTo>
                    <a:pt x="287587" y="2539"/>
                  </a:lnTo>
                  <a:lnTo>
                    <a:pt x="286075" y="3809"/>
                  </a:lnTo>
                  <a:lnTo>
                    <a:pt x="257897" y="38100"/>
                  </a:lnTo>
                  <a:lnTo>
                    <a:pt x="246479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1" y="46989"/>
                  </a:lnTo>
                  <a:lnTo>
                    <a:pt x="305088" y="33019"/>
                  </a:lnTo>
                  <a:lnTo>
                    <a:pt x="303279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5" y="13969"/>
                  </a:lnTo>
                  <a:lnTo>
                    <a:pt x="297585" y="8889"/>
                  </a:lnTo>
                  <a:lnTo>
                    <a:pt x="297305" y="6350"/>
                  </a:lnTo>
                  <a:lnTo>
                    <a:pt x="296341" y="5079"/>
                  </a:lnTo>
                  <a:lnTo>
                    <a:pt x="295413" y="2539"/>
                  </a:lnTo>
                  <a:lnTo>
                    <a:pt x="294026" y="1269"/>
                  </a:lnTo>
                  <a:lnTo>
                    <a:pt x="291627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17130" y="398409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85593" y="405645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77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597"/>
                  </a:lnTo>
                  <a:lnTo>
                    <a:pt x="12090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90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89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53" y="97472"/>
                  </a:lnTo>
                  <a:lnTo>
                    <a:pt x="37172" y="97320"/>
                  </a:lnTo>
                  <a:lnTo>
                    <a:pt x="38201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88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82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63" y="292481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88" y="285610"/>
                  </a:lnTo>
                  <a:close/>
                </a:path>
                <a:path w="394335" h="427354">
                  <a:moveTo>
                    <a:pt x="51358" y="302641"/>
                  </a:moveTo>
                  <a:lnTo>
                    <a:pt x="50546" y="301244"/>
                  </a:lnTo>
                  <a:lnTo>
                    <a:pt x="49911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93" y="313270"/>
                  </a:lnTo>
                  <a:lnTo>
                    <a:pt x="32143" y="313905"/>
                  </a:lnTo>
                  <a:lnTo>
                    <a:pt x="32245" y="315137"/>
                  </a:lnTo>
                  <a:lnTo>
                    <a:pt x="33248" y="316141"/>
                  </a:lnTo>
                  <a:lnTo>
                    <a:pt x="33680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64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79" y="303707"/>
                  </a:lnTo>
                  <a:lnTo>
                    <a:pt x="51358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85"/>
                  </a:lnTo>
                  <a:lnTo>
                    <a:pt x="57035" y="109842"/>
                  </a:lnTo>
                  <a:lnTo>
                    <a:pt x="51155" y="104673"/>
                  </a:lnTo>
                  <a:lnTo>
                    <a:pt x="50749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62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610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609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17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88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28" y="189191"/>
                  </a:lnTo>
                  <a:lnTo>
                    <a:pt x="62623" y="189141"/>
                  </a:lnTo>
                  <a:lnTo>
                    <a:pt x="51193" y="190233"/>
                  </a:lnTo>
                  <a:lnTo>
                    <a:pt x="39954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46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88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26" y="265607"/>
                  </a:lnTo>
                  <a:lnTo>
                    <a:pt x="65163" y="269913"/>
                  </a:lnTo>
                  <a:lnTo>
                    <a:pt x="63500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408" y="273265"/>
                  </a:lnTo>
                  <a:lnTo>
                    <a:pt x="66700" y="273177"/>
                  </a:lnTo>
                  <a:lnTo>
                    <a:pt x="74764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68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61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600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30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902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87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39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91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81" y="54444"/>
                  </a:lnTo>
                  <a:lnTo>
                    <a:pt x="52666" y="54444"/>
                  </a:lnTo>
                  <a:lnTo>
                    <a:pt x="51422" y="55765"/>
                  </a:lnTo>
                  <a:lnTo>
                    <a:pt x="78079" y="106527"/>
                  </a:lnTo>
                  <a:lnTo>
                    <a:pt x="106464" y="135788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33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16" y="119672"/>
                  </a:moveTo>
                  <a:lnTo>
                    <a:pt x="109004" y="96291"/>
                  </a:lnTo>
                  <a:lnTo>
                    <a:pt x="108369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87" y="122097"/>
                  </a:lnTo>
                  <a:lnTo>
                    <a:pt x="129387" y="122097"/>
                  </a:lnTo>
                  <a:lnTo>
                    <a:pt x="130416" y="119672"/>
                  </a:lnTo>
                  <a:close/>
                </a:path>
                <a:path w="394335" h="427354">
                  <a:moveTo>
                    <a:pt x="138214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21" y="304850"/>
                  </a:lnTo>
                  <a:lnTo>
                    <a:pt x="137109" y="299605"/>
                  </a:lnTo>
                  <a:lnTo>
                    <a:pt x="138214" y="298742"/>
                  </a:lnTo>
                  <a:close/>
                </a:path>
                <a:path w="394335" h="427354">
                  <a:moveTo>
                    <a:pt x="147180" y="306070"/>
                  </a:moveTo>
                  <a:lnTo>
                    <a:pt x="146697" y="305193"/>
                  </a:lnTo>
                  <a:lnTo>
                    <a:pt x="146367" y="304685"/>
                  </a:lnTo>
                  <a:lnTo>
                    <a:pt x="145719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37" y="308940"/>
                  </a:lnTo>
                  <a:lnTo>
                    <a:pt x="132295" y="313651"/>
                  </a:lnTo>
                  <a:lnTo>
                    <a:pt x="125463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33" y="311823"/>
                  </a:lnTo>
                  <a:lnTo>
                    <a:pt x="146088" y="307682"/>
                  </a:lnTo>
                  <a:lnTo>
                    <a:pt x="146900" y="307149"/>
                  </a:lnTo>
                  <a:lnTo>
                    <a:pt x="147180" y="306070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54" y="38925"/>
                  </a:lnTo>
                  <a:lnTo>
                    <a:pt x="126746" y="38950"/>
                  </a:lnTo>
                  <a:lnTo>
                    <a:pt x="125869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40" y="107403"/>
                  </a:lnTo>
                  <a:lnTo>
                    <a:pt x="156908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79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48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95" y="314248"/>
                  </a:lnTo>
                  <a:lnTo>
                    <a:pt x="169379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10"/>
                  </a:lnTo>
                  <a:lnTo>
                    <a:pt x="179819" y="399148"/>
                  </a:lnTo>
                  <a:lnTo>
                    <a:pt x="181165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76" y="391579"/>
                  </a:lnTo>
                  <a:lnTo>
                    <a:pt x="183565" y="390982"/>
                  </a:lnTo>
                  <a:lnTo>
                    <a:pt x="182753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19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14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65" y="49911"/>
                  </a:lnTo>
                  <a:lnTo>
                    <a:pt x="191820" y="49822"/>
                  </a:lnTo>
                  <a:lnTo>
                    <a:pt x="192659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19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86" y="85077"/>
                  </a:lnTo>
                  <a:lnTo>
                    <a:pt x="192024" y="78422"/>
                  </a:lnTo>
                  <a:lnTo>
                    <a:pt x="192049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68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24" y="85763"/>
                  </a:lnTo>
                  <a:lnTo>
                    <a:pt x="294741" y="85585"/>
                  </a:lnTo>
                  <a:lnTo>
                    <a:pt x="293814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29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80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51" y="139890"/>
                  </a:lnTo>
                  <a:lnTo>
                    <a:pt x="283400" y="146138"/>
                  </a:lnTo>
                  <a:lnTo>
                    <a:pt x="283159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53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80" y="141363"/>
                  </a:lnTo>
                  <a:close/>
                </a:path>
                <a:path w="394335" h="427354">
                  <a:moveTo>
                    <a:pt x="302069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69" y="375386"/>
                  </a:lnTo>
                  <a:close/>
                </a:path>
                <a:path w="394335" h="427354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68" y="222656"/>
                  </a:lnTo>
                  <a:lnTo>
                    <a:pt x="305523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64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23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56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5" h="427354">
                  <a:moveTo>
                    <a:pt x="328053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74" y="215049"/>
                  </a:lnTo>
                  <a:lnTo>
                    <a:pt x="304749" y="218452"/>
                  </a:lnTo>
                  <a:lnTo>
                    <a:pt x="307073" y="218440"/>
                  </a:lnTo>
                  <a:lnTo>
                    <a:pt x="309524" y="218313"/>
                  </a:lnTo>
                  <a:lnTo>
                    <a:pt x="315633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53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63" y="174358"/>
                  </a:lnTo>
                  <a:lnTo>
                    <a:pt x="331254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97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807" y="97421"/>
                  </a:moveTo>
                  <a:lnTo>
                    <a:pt x="341350" y="96240"/>
                  </a:lnTo>
                  <a:lnTo>
                    <a:pt x="340347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807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97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508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46" y="190360"/>
                  </a:lnTo>
                  <a:lnTo>
                    <a:pt x="310883" y="193395"/>
                  </a:lnTo>
                  <a:lnTo>
                    <a:pt x="312826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70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81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901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48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68" y="171183"/>
                  </a:lnTo>
                  <a:lnTo>
                    <a:pt x="360883" y="172554"/>
                  </a:lnTo>
                  <a:lnTo>
                    <a:pt x="361530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110" y="239649"/>
                  </a:lnTo>
                  <a:lnTo>
                    <a:pt x="301879" y="234035"/>
                  </a:lnTo>
                  <a:lnTo>
                    <a:pt x="302094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405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55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77" y="204660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17" y="165366"/>
                  </a:lnTo>
                  <a:lnTo>
                    <a:pt x="293052" y="162826"/>
                  </a:lnTo>
                  <a:lnTo>
                    <a:pt x="289979" y="156705"/>
                  </a:lnTo>
                  <a:lnTo>
                    <a:pt x="323443" y="145122"/>
                  </a:lnTo>
                  <a:lnTo>
                    <a:pt x="358508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68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909" y="153619"/>
                  </a:lnTo>
                  <a:lnTo>
                    <a:pt x="285330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48" y="101333"/>
                  </a:lnTo>
                  <a:lnTo>
                    <a:pt x="222008" y="101371"/>
                  </a:lnTo>
                  <a:lnTo>
                    <a:pt x="222402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5000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65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98" y="102171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67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61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19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68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24" y="44030"/>
                  </a:lnTo>
                  <a:lnTo>
                    <a:pt x="165938" y="53682"/>
                  </a:lnTo>
                  <a:lnTo>
                    <a:pt x="166116" y="63347"/>
                  </a:lnTo>
                  <a:lnTo>
                    <a:pt x="177241" y="101015"/>
                  </a:lnTo>
                  <a:lnTo>
                    <a:pt x="173583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14" y="110655"/>
                  </a:lnTo>
                  <a:lnTo>
                    <a:pt x="151701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65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84" y="8140"/>
                  </a:lnTo>
                  <a:lnTo>
                    <a:pt x="101752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37" y="19862"/>
                  </a:lnTo>
                  <a:lnTo>
                    <a:pt x="97866" y="31483"/>
                  </a:lnTo>
                  <a:lnTo>
                    <a:pt x="110134" y="75907"/>
                  </a:lnTo>
                  <a:lnTo>
                    <a:pt x="135699" y="109855"/>
                  </a:lnTo>
                  <a:lnTo>
                    <a:pt x="140741" y="114147"/>
                  </a:lnTo>
                  <a:lnTo>
                    <a:pt x="134912" y="117297"/>
                  </a:lnTo>
                  <a:lnTo>
                    <a:pt x="128295" y="123304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13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40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70" y="158546"/>
                  </a:lnTo>
                  <a:lnTo>
                    <a:pt x="81267" y="155613"/>
                  </a:lnTo>
                  <a:lnTo>
                    <a:pt x="72085" y="153835"/>
                  </a:lnTo>
                  <a:lnTo>
                    <a:pt x="62712" y="153238"/>
                  </a:lnTo>
                  <a:lnTo>
                    <a:pt x="58737" y="153339"/>
                  </a:lnTo>
                  <a:lnTo>
                    <a:pt x="54813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59" y="158267"/>
                  </a:lnTo>
                  <a:lnTo>
                    <a:pt x="90360" y="162394"/>
                  </a:lnTo>
                  <a:lnTo>
                    <a:pt x="93700" y="163931"/>
                  </a:lnTo>
                  <a:lnTo>
                    <a:pt x="97193" y="165925"/>
                  </a:lnTo>
                  <a:lnTo>
                    <a:pt x="97764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64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33" y="258495"/>
                  </a:lnTo>
                  <a:lnTo>
                    <a:pt x="117944" y="262267"/>
                  </a:lnTo>
                  <a:lnTo>
                    <a:pt x="117005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90" y="291147"/>
                  </a:lnTo>
                  <a:lnTo>
                    <a:pt x="63881" y="292138"/>
                  </a:lnTo>
                  <a:lnTo>
                    <a:pt x="64312" y="292290"/>
                  </a:lnTo>
                  <a:lnTo>
                    <a:pt x="64731" y="292290"/>
                  </a:lnTo>
                  <a:lnTo>
                    <a:pt x="65214" y="292290"/>
                  </a:lnTo>
                  <a:lnTo>
                    <a:pt x="65697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00"/>
                  </a:lnTo>
                  <a:lnTo>
                    <a:pt x="49085" y="344500"/>
                  </a:lnTo>
                  <a:lnTo>
                    <a:pt x="49631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13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509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69" y="313550"/>
                  </a:lnTo>
                  <a:lnTo>
                    <a:pt x="189001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55" y="318846"/>
                  </a:lnTo>
                  <a:lnTo>
                    <a:pt x="204851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92" y="350240"/>
                  </a:lnTo>
                  <a:lnTo>
                    <a:pt x="217297" y="350227"/>
                  </a:lnTo>
                  <a:lnTo>
                    <a:pt x="218160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50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64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28" y="301205"/>
                  </a:lnTo>
                  <a:lnTo>
                    <a:pt x="254533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803" y="336397"/>
                  </a:lnTo>
                  <a:lnTo>
                    <a:pt x="257505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601" y="292874"/>
                  </a:lnTo>
                  <a:lnTo>
                    <a:pt x="269494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30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33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55" y="268757"/>
                  </a:lnTo>
                  <a:lnTo>
                    <a:pt x="292950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72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79" y="277088"/>
                  </a:lnTo>
                  <a:lnTo>
                    <a:pt x="329044" y="274713"/>
                  </a:lnTo>
                  <a:lnTo>
                    <a:pt x="295859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92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03931" y="418678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61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34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25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29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61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20" y="96507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60" y="87820"/>
                  </a:lnTo>
                  <a:lnTo>
                    <a:pt x="10134" y="86855"/>
                  </a:lnTo>
                  <a:lnTo>
                    <a:pt x="9321" y="86080"/>
                  </a:lnTo>
                  <a:lnTo>
                    <a:pt x="8318" y="86080"/>
                  </a:lnTo>
                  <a:lnTo>
                    <a:pt x="7353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48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58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81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43" y="105067"/>
                  </a:lnTo>
                  <a:lnTo>
                    <a:pt x="5562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49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500" y="123799"/>
                  </a:lnTo>
                  <a:lnTo>
                    <a:pt x="17881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48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90" y="89369"/>
                  </a:lnTo>
                  <a:lnTo>
                    <a:pt x="41821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65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48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65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14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58" y="160261"/>
                  </a:lnTo>
                  <a:lnTo>
                    <a:pt x="65125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404" y="153555"/>
                  </a:lnTo>
                  <a:lnTo>
                    <a:pt x="56489" y="153555"/>
                  </a:lnTo>
                  <a:lnTo>
                    <a:pt x="56032" y="153720"/>
                  </a:lnTo>
                  <a:lnTo>
                    <a:pt x="55003" y="154800"/>
                  </a:lnTo>
                  <a:lnTo>
                    <a:pt x="55003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33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69" y="8483"/>
                  </a:lnTo>
                  <a:lnTo>
                    <a:pt x="76034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83" y="134442"/>
                  </a:moveTo>
                  <a:lnTo>
                    <a:pt x="107975" y="132638"/>
                  </a:lnTo>
                  <a:lnTo>
                    <a:pt x="107264" y="132118"/>
                  </a:lnTo>
                  <a:lnTo>
                    <a:pt x="106337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90004" y="141554"/>
                  </a:lnTo>
                  <a:lnTo>
                    <a:pt x="95872" y="139852"/>
                  </a:lnTo>
                  <a:lnTo>
                    <a:pt x="101485" y="137896"/>
                  </a:lnTo>
                  <a:lnTo>
                    <a:pt x="107873" y="135293"/>
                  </a:lnTo>
                  <a:lnTo>
                    <a:pt x="108483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35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32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24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50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60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83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29" y="137083"/>
                  </a:lnTo>
                  <a:lnTo>
                    <a:pt x="115417" y="139827"/>
                  </a:lnTo>
                  <a:lnTo>
                    <a:pt x="115201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70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24" y="140030"/>
                  </a:lnTo>
                  <a:lnTo>
                    <a:pt x="127330" y="136550"/>
                  </a:lnTo>
                  <a:lnTo>
                    <a:pt x="131381" y="131508"/>
                  </a:lnTo>
                  <a:lnTo>
                    <a:pt x="131483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63" y="50977"/>
                  </a:lnTo>
                  <a:lnTo>
                    <a:pt x="145821" y="42951"/>
                  </a:lnTo>
                  <a:lnTo>
                    <a:pt x="140144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26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83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69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50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65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48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83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83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332" y="994244"/>
              <a:ext cx="168022" cy="2265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5595" y="4231814"/>
              <a:ext cx="116280" cy="1595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97188" y="3984083"/>
              <a:ext cx="168022" cy="2265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9638" y="576508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6015" y="1225480"/>
              <a:ext cx="2106196" cy="35426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4232" y="2980938"/>
              <a:ext cx="4698999" cy="1447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49080" cy="5161280"/>
            <a:chOff x="-4762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762" y="0"/>
              <a:ext cx="1023387" cy="11313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9771" y="850899"/>
            <a:ext cx="32486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6D5B35"/>
                </a:solidFill>
              </a:rPr>
              <a:t>SẮM</a:t>
            </a:r>
            <a:r>
              <a:rPr spc="-35" dirty="0">
                <a:solidFill>
                  <a:srgbClr val="6D5B35"/>
                </a:solidFill>
              </a:rPr>
              <a:t> </a:t>
            </a:r>
            <a:r>
              <a:rPr spc="-5" dirty="0">
                <a:solidFill>
                  <a:srgbClr val="6D5B35"/>
                </a:solidFill>
              </a:rPr>
              <a:t>VAI</a:t>
            </a:r>
            <a:r>
              <a:rPr spc="-35" dirty="0">
                <a:solidFill>
                  <a:srgbClr val="6D5B35"/>
                </a:solidFill>
              </a:rPr>
              <a:t> </a:t>
            </a:r>
            <a:r>
              <a:rPr spc="-5" dirty="0">
                <a:solidFill>
                  <a:srgbClr val="6D5B35"/>
                </a:solidFill>
              </a:rPr>
              <a:t>XỬ</a:t>
            </a:r>
            <a:r>
              <a:rPr spc="-25" dirty="0">
                <a:solidFill>
                  <a:srgbClr val="6D5B35"/>
                </a:solidFill>
              </a:rPr>
              <a:t> </a:t>
            </a:r>
            <a:r>
              <a:rPr spc="-5" dirty="0">
                <a:solidFill>
                  <a:srgbClr val="6D5B35"/>
                </a:solidFill>
              </a:rPr>
              <a:t>LÝ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9771" y="1460499"/>
            <a:ext cx="28352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TÌNH</a:t>
            </a:r>
            <a:r>
              <a:rPr sz="4000" b="1" spc="-8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HUỐNG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107" y="1998979"/>
            <a:ext cx="40659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Điều</a:t>
            </a:r>
            <a:r>
              <a:rPr sz="1800" spc="-2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chỉnh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cảm</a:t>
            </a:r>
            <a:r>
              <a:rPr sz="18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xúc</a:t>
            </a:r>
            <a:r>
              <a:rPr sz="18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theo</a:t>
            </a:r>
            <a:r>
              <a:rPr sz="1800" spc="-2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6D5B35"/>
                </a:solidFill>
                <a:latin typeface="Segoe UI"/>
                <a:cs typeface="Segoe UI"/>
              </a:rPr>
              <a:t>hướng</a:t>
            </a:r>
            <a:r>
              <a:rPr sz="18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tích</a:t>
            </a:r>
            <a:r>
              <a:rPr sz="1800" spc="-2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800" dirty="0">
                <a:solidFill>
                  <a:srgbClr val="6D5B35"/>
                </a:solidFill>
                <a:latin typeface="Segoe UI"/>
                <a:cs typeface="Segoe UI"/>
              </a:rPr>
              <a:t>cực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7980" y="576508"/>
            <a:ext cx="7539990" cy="4191635"/>
            <a:chOff x="777980" y="576508"/>
            <a:chExt cx="7539990" cy="41916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9121" y="719535"/>
              <a:ext cx="793754" cy="8015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17129" y="3984224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79">
                  <a:moveTo>
                    <a:pt x="383576" y="403859"/>
                  </a:moveTo>
                  <a:lnTo>
                    <a:pt x="226697" y="403859"/>
                  </a:lnTo>
                  <a:lnTo>
                    <a:pt x="224793" y="410209"/>
                  </a:lnTo>
                  <a:lnTo>
                    <a:pt x="221269" y="441959"/>
                  </a:lnTo>
                  <a:lnTo>
                    <a:pt x="221412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49"/>
                  </a:lnTo>
                  <a:lnTo>
                    <a:pt x="249300" y="560069"/>
                  </a:lnTo>
                  <a:lnTo>
                    <a:pt x="253450" y="563879"/>
                  </a:lnTo>
                  <a:lnTo>
                    <a:pt x="264722" y="563879"/>
                  </a:lnTo>
                  <a:lnTo>
                    <a:pt x="268339" y="558799"/>
                  </a:lnTo>
                  <a:lnTo>
                    <a:pt x="271515" y="554989"/>
                  </a:lnTo>
                  <a:lnTo>
                    <a:pt x="275014" y="551179"/>
                  </a:lnTo>
                  <a:lnTo>
                    <a:pt x="278267" y="546099"/>
                  </a:lnTo>
                  <a:lnTo>
                    <a:pt x="281259" y="542289"/>
                  </a:lnTo>
                  <a:lnTo>
                    <a:pt x="285561" y="534669"/>
                  </a:lnTo>
                  <a:lnTo>
                    <a:pt x="289506" y="528319"/>
                  </a:lnTo>
                  <a:lnTo>
                    <a:pt x="293089" y="520699"/>
                  </a:lnTo>
                  <a:lnTo>
                    <a:pt x="305662" y="482599"/>
                  </a:lnTo>
                  <a:lnTo>
                    <a:pt x="309101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7" y="420369"/>
                  </a:lnTo>
                  <a:lnTo>
                    <a:pt x="391775" y="420369"/>
                  </a:lnTo>
                  <a:lnTo>
                    <a:pt x="386481" y="408939"/>
                  </a:lnTo>
                  <a:lnTo>
                    <a:pt x="383576" y="403859"/>
                  </a:lnTo>
                  <a:close/>
                </a:path>
                <a:path w="544194" h="563879">
                  <a:moveTo>
                    <a:pt x="391775" y="420369"/>
                  </a:moveTo>
                  <a:lnTo>
                    <a:pt x="307107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9" y="449579"/>
                  </a:lnTo>
                  <a:lnTo>
                    <a:pt x="336012" y="462279"/>
                  </a:lnTo>
                  <a:lnTo>
                    <a:pt x="368378" y="496569"/>
                  </a:lnTo>
                  <a:lnTo>
                    <a:pt x="386906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2" y="518159"/>
                  </a:lnTo>
                  <a:lnTo>
                    <a:pt x="403995" y="516889"/>
                  </a:lnTo>
                  <a:lnTo>
                    <a:pt x="407324" y="514349"/>
                  </a:lnTo>
                  <a:lnTo>
                    <a:pt x="407772" y="511809"/>
                  </a:lnTo>
                  <a:lnTo>
                    <a:pt x="407671" y="506729"/>
                  </a:lnTo>
                  <a:lnTo>
                    <a:pt x="405611" y="483869"/>
                  </a:lnTo>
                  <a:lnTo>
                    <a:pt x="403665" y="467359"/>
                  </a:lnTo>
                  <a:lnTo>
                    <a:pt x="400899" y="452119"/>
                  </a:lnTo>
                  <a:lnTo>
                    <a:pt x="396974" y="435609"/>
                  </a:lnTo>
                  <a:lnTo>
                    <a:pt x="392363" y="421639"/>
                  </a:lnTo>
                  <a:lnTo>
                    <a:pt x="391775" y="420369"/>
                  </a:lnTo>
                  <a:close/>
                </a:path>
                <a:path w="544194" h="563879">
                  <a:moveTo>
                    <a:pt x="212256" y="419099"/>
                  </a:moveTo>
                  <a:lnTo>
                    <a:pt x="114371" y="419099"/>
                  </a:lnTo>
                  <a:lnTo>
                    <a:pt x="109901" y="425449"/>
                  </a:lnTo>
                  <a:lnTo>
                    <a:pt x="105549" y="431799"/>
                  </a:lnTo>
                  <a:lnTo>
                    <a:pt x="101299" y="438149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2" y="449579"/>
                  </a:lnTo>
                  <a:lnTo>
                    <a:pt x="90516" y="454659"/>
                  </a:lnTo>
                  <a:lnTo>
                    <a:pt x="87754" y="458469"/>
                  </a:lnTo>
                  <a:lnTo>
                    <a:pt x="83376" y="467359"/>
                  </a:lnTo>
                  <a:lnTo>
                    <a:pt x="81771" y="471169"/>
                  </a:lnTo>
                  <a:lnTo>
                    <a:pt x="82463" y="480059"/>
                  </a:lnTo>
                  <a:lnTo>
                    <a:pt x="84239" y="483869"/>
                  </a:lnTo>
                  <a:lnTo>
                    <a:pt x="90509" y="488949"/>
                  </a:lnTo>
                  <a:lnTo>
                    <a:pt x="105244" y="488949"/>
                  </a:lnTo>
                  <a:lnTo>
                    <a:pt x="109208" y="487679"/>
                  </a:lnTo>
                  <a:lnTo>
                    <a:pt x="113374" y="487679"/>
                  </a:lnTo>
                  <a:lnTo>
                    <a:pt x="136873" y="482599"/>
                  </a:lnTo>
                  <a:lnTo>
                    <a:pt x="148281" y="478789"/>
                  </a:lnTo>
                  <a:lnTo>
                    <a:pt x="159258" y="473709"/>
                  </a:lnTo>
                  <a:lnTo>
                    <a:pt x="166229" y="471169"/>
                  </a:lnTo>
                  <a:lnTo>
                    <a:pt x="191148" y="444499"/>
                  </a:lnTo>
                  <a:lnTo>
                    <a:pt x="197570" y="435609"/>
                  </a:lnTo>
                  <a:lnTo>
                    <a:pt x="200257" y="431799"/>
                  </a:lnTo>
                  <a:lnTo>
                    <a:pt x="206416" y="424179"/>
                  </a:lnTo>
                  <a:lnTo>
                    <a:pt x="212256" y="419099"/>
                  </a:lnTo>
                  <a:close/>
                </a:path>
                <a:path w="544194" h="563879">
                  <a:moveTo>
                    <a:pt x="469491" y="295909"/>
                  </a:moveTo>
                  <a:lnTo>
                    <a:pt x="162612" y="295909"/>
                  </a:lnTo>
                  <a:lnTo>
                    <a:pt x="165688" y="297179"/>
                  </a:lnTo>
                  <a:lnTo>
                    <a:pt x="170234" y="302259"/>
                  </a:lnTo>
                  <a:lnTo>
                    <a:pt x="170234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5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3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6" y="400049"/>
                  </a:lnTo>
                  <a:lnTo>
                    <a:pt x="36285" y="407669"/>
                  </a:lnTo>
                  <a:lnTo>
                    <a:pt x="31544" y="411479"/>
                  </a:lnTo>
                  <a:lnTo>
                    <a:pt x="30792" y="416559"/>
                  </a:lnTo>
                  <a:lnTo>
                    <a:pt x="30445" y="419099"/>
                  </a:lnTo>
                  <a:lnTo>
                    <a:pt x="30707" y="421639"/>
                  </a:lnTo>
                  <a:lnTo>
                    <a:pt x="33149" y="425449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6" y="430529"/>
                  </a:lnTo>
                  <a:lnTo>
                    <a:pt x="94101" y="427989"/>
                  </a:lnTo>
                  <a:lnTo>
                    <a:pt x="104586" y="424179"/>
                  </a:lnTo>
                  <a:lnTo>
                    <a:pt x="114371" y="419099"/>
                  </a:lnTo>
                  <a:lnTo>
                    <a:pt x="212256" y="419099"/>
                  </a:lnTo>
                  <a:lnTo>
                    <a:pt x="217317" y="414019"/>
                  </a:lnTo>
                  <a:lnTo>
                    <a:pt x="222523" y="408939"/>
                  </a:lnTo>
                  <a:lnTo>
                    <a:pt x="226697" y="403859"/>
                  </a:lnTo>
                  <a:lnTo>
                    <a:pt x="383576" y="403859"/>
                  </a:lnTo>
                  <a:lnTo>
                    <a:pt x="379217" y="396239"/>
                  </a:lnTo>
                  <a:lnTo>
                    <a:pt x="370457" y="384809"/>
                  </a:lnTo>
                  <a:lnTo>
                    <a:pt x="488677" y="384809"/>
                  </a:lnTo>
                  <a:lnTo>
                    <a:pt x="482066" y="377189"/>
                  </a:lnTo>
                  <a:lnTo>
                    <a:pt x="474100" y="367029"/>
                  </a:lnTo>
                  <a:lnTo>
                    <a:pt x="465891" y="358139"/>
                  </a:lnTo>
                  <a:lnTo>
                    <a:pt x="478471" y="358139"/>
                  </a:lnTo>
                  <a:lnTo>
                    <a:pt x="491845" y="355599"/>
                  </a:lnTo>
                  <a:lnTo>
                    <a:pt x="504939" y="350519"/>
                  </a:lnTo>
                  <a:lnTo>
                    <a:pt x="511285" y="347979"/>
                  </a:lnTo>
                  <a:lnTo>
                    <a:pt x="517504" y="344169"/>
                  </a:lnTo>
                  <a:lnTo>
                    <a:pt x="523571" y="341629"/>
                  </a:lnTo>
                  <a:lnTo>
                    <a:pt x="529503" y="337819"/>
                  </a:lnTo>
                  <a:lnTo>
                    <a:pt x="533821" y="336550"/>
                  </a:lnTo>
                  <a:lnTo>
                    <a:pt x="531987" y="328929"/>
                  </a:lnTo>
                  <a:lnTo>
                    <a:pt x="528125" y="327659"/>
                  </a:lnTo>
                  <a:lnTo>
                    <a:pt x="521332" y="326389"/>
                  </a:lnTo>
                  <a:lnTo>
                    <a:pt x="517284" y="325119"/>
                  </a:lnTo>
                  <a:lnTo>
                    <a:pt x="506197" y="321309"/>
                  </a:lnTo>
                  <a:lnTo>
                    <a:pt x="499675" y="317500"/>
                  </a:lnTo>
                  <a:lnTo>
                    <a:pt x="487269" y="308609"/>
                  </a:lnTo>
                  <a:lnTo>
                    <a:pt x="481549" y="304800"/>
                  </a:lnTo>
                  <a:lnTo>
                    <a:pt x="469491" y="295909"/>
                  </a:lnTo>
                  <a:close/>
                </a:path>
                <a:path w="544194" h="563879">
                  <a:moveTo>
                    <a:pt x="488677" y="384809"/>
                  </a:moveTo>
                  <a:lnTo>
                    <a:pt x="370457" y="384809"/>
                  </a:lnTo>
                  <a:lnTo>
                    <a:pt x="377554" y="389889"/>
                  </a:lnTo>
                  <a:lnTo>
                    <a:pt x="410710" y="408939"/>
                  </a:lnTo>
                  <a:lnTo>
                    <a:pt x="443464" y="419099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5" y="424179"/>
                  </a:lnTo>
                  <a:lnTo>
                    <a:pt x="503655" y="422909"/>
                  </a:lnTo>
                  <a:lnTo>
                    <a:pt x="507296" y="412749"/>
                  </a:lnTo>
                  <a:lnTo>
                    <a:pt x="505894" y="408939"/>
                  </a:lnTo>
                  <a:lnTo>
                    <a:pt x="502337" y="402589"/>
                  </a:lnTo>
                  <a:lnTo>
                    <a:pt x="499590" y="400049"/>
                  </a:lnTo>
                  <a:lnTo>
                    <a:pt x="497232" y="396239"/>
                  </a:lnTo>
                  <a:lnTo>
                    <a:pt x="489779" y="386079"/>
                  </a:lnTo>
                  <a:lnTo>
                    <a:pt x="488677" y="384809"/>
                  </a:lnTo>
                  <a:close/>
                </a:path>
                <a:path w="544194" h="563879">
                  <a:moveTo>
                    <a:pt x="48917" y="111759"/>
                  </a:moveTo>
                  <a:lnTo>
                    <a:pt x="41135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4" y="121919"/>
                  </a:lnTo>
                  <a:lnTo>
                    <a:pt x="41972" y="123189"/>
                  </a:lnTo>
                  <a:lnTo>
                    <a:pt x="44472" y="129539"/>
                  </a:lnTo>
                  <a:lnTo>
                    <a:pt x="51393" y="143509"/>
                  </a:lnTo>
                  <a:lnTo>
                    <a:pt x="54926" y="149859"/>
                  </a:lnTo>
                  <a:lnTo>
                    <a:pt x="58668" y="157479"/>
                  </a:lnTo>
                  <a:lnTo>
                    <a:pt x="83402" y="196850"/>
                  </a:lnTo>
                  <a:lnTo>
                    <a:pt x="110121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6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6" y="278129"/>
                  </a:lnTo>
                  <a:lnTo>
                    <a:pt x="6896" y="278129"/>
                  </a:lnTo>
                  <a:lnTo>
                    <a:pt x="4437" y="279400"/>
                  </a:lnTo>
                  <a:lnTo>
                    <a:pt x="3169" y="280669"/>
                  </a:lnTo>
                  <a:lnTo>
                    <a:pt x="2037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2" y="289559"/>
                  </a:lnTo>
                  <a:lnTo>
                    <a:pt x="5104" y="289559"/>
                  </a:lnTo>
                  <a:lnTo>
                    <a:pt x="6938" y="290829"/>
                  </a:lnTo>
                  <a:lnTo>
                    <a:pt x="12244" y="290829"/>
                  </a:lnTo>
                  <a:lnTo>
                    <a:pt x="17754" y="293369"/>
                  </a:lnTo>
                  <a:lnTo>
                    <a:pt x="20601" y="293369"/>
                  </a:lnTo>
                  <a:lnTo>
                    <a:pt x="28655" y="297179"/>
                  </a:lnTo>
                  <a:lnTo>
                    <a:pt x="33757" y="300989"/>
                  </a:lnTo>
                  <a:lnTo>
                    <a:pt x="43788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6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30" y="308609"/>
                  </a:lnTo>
                  <a:lnTo>
                    <a:pt x="128882" y="307339"/>
                  </a:lnTo>
                  <a:lnTo>
                    <a:pt x="136078" y="303529"/>
                  </a:lnTo>
                  <a:lnTo>
                    <a:pt x="143093" y="300989"/>
                  </a:lnTo>
                  <a:lnTo>
                    <a:pt x="147689" y="298450"/>
                  </a:lnTo>
                  <a:lnTo>
                    <a:pt x="153816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3" y="247650"/>
                  </a:lnTo>
                  <a:lnTo>
                    <a:pt x="533509" y="212089"/>
                  </a:lnTo>
                  <a:lnTo>
                    <a:pt x="538435" y="207009"/>
                  </a:lnTo>
                  <a:lnTo>
                    <a:pt x="539719" y="205739"/>
                  </a:lnTo>
                  <a:lnTo>
                    <a:pt x="541789" y="201929"/>
                  </a:lnTo>
                  <a:lnTo>
                    <a:pt x="543581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9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5" y="186689"/>
                  </a:lnTo>
                  <a:lnTo>
                    <a:pt x="307040" y="182879"/>
                  </a:lnTo>
                  <a:lnTo>
                    <a:pt x="306938" y="179069"/>
                  </a:lnTo>
                  <a:lnTo>
                    <a:pt x="308467" y="171450"/>
                  </a:lnTo>
                  <a:lnTo>
                    <a:pt x="310419" y="167639"/>
                  </a:lnTo>
                  <a:lnTo>
                    <a:pt x="312329" y="163829"/>
                  </a:lnTo>
                  <a:lnTo>
                    <a:pt x="314712" y="158750"/>
                  </a:lnTo>
                  <a:lnTo>
                    <a:pt x="317230" y="153669"/>
                  </a:lnTo>
                  <a:lnTo>
                    <a:pt x="319571" y="148589"/>
                  </a:lnTo>
                  <a:lnTo>
                    <a:pt x="322820" y="142239"/>
                  </a:lnTo>
                  <a:lnTo>
                    <a:pt x="325590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6" y="116839"/>
                  </a:lnTo>
                  <a:lnTo>
                    <a:pt x="91801" y="115569"/>
                  </a:lnTo>
                  <a:lnTo>
                    <a:pt x="84928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5" y="113029"/>
                  </a:lnTo>
                  <a:lnTo>
                    <a:pt x="48917" y="111759"/>
                  </a:lnTo>
                  <a:close/>
                </a:path>
                <a:path w="544194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79">
                  <a:moveTo>
                    <a:pt x="461379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5" y="87629"/>
                  </a:lnTo>
                  <a:lnTo>
                    <a:pt x="419096" y="87629"/>
                  </a:lnTo>
                  <a:lnTo>
                    <a:pt x="412799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8" y="165100"/>
                  </a:lnTo>
                  <a:lnTo>
                    <a:pt x="336977" y="168909"/>
                  </a:lnTo>
                  <a:lnTo>
                    <a:pt x="334130" y="173989"/>
                  </a:lnTo>
                  <a:lnTo>
                    <a:pt x="328435" y="181609"/>
                  </a:lnTo>
                  <a:lnTo>
                    <a:pt x="325325" y="185419"/>
                  </a:lnTo>
                  <a:lnTo>
                    <a:pt x="319647" y="187959"/>
                  </a:lnTo>
                  <a:lnTo>
                    <a:pt x="509805" y="187959"/>
                  </a:lnTo>
                  <a:lnTo>
                    <a:pt x="505813" y="185419"/>
                  </a:lnTo>
                  <a:lnTo>
                    <a:pt x="499936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5" y="179069"/>
                  </a:lnTo>
                  <a:lnTo>
                    <a:pt x="444461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3" y="92709"/>
                  </a:lnTo>
                  <a:lnTo>
                    <a:pt x="465875" y="87629"/>
                  </a:lnTo>
                  <a:lnTo>
                    <a:pt x="465604" y="86359"/>
                  </a:lnTo>
                  <a:lnTo>
                    <a:pt x="463306" y="82550"/>
                  </a:lnTo>
                  <a:lnTo>
                    <a:pt x="461379" y="81279"/>
                  </a:lnTo>
                  <a:close/>
                </a:path>
                <a:path w="544194" h="563879">
                  <a:moveTo>
                    <a:pt x="473395" y="175259"/>
                  </a:moveTo>
                  <a:lnTo>
                    <a:pt x="457496" y="175259"/>
                  </a:lnTo>
                  <a:lnTo>
                    <a:pt x="437525" y="179069"/>
                  </a:lnTo>
                  <a:lnTo>
                    <a:pt x="490233" y="179069"/>
                  </a:lnTo>
                  <a:lnTo>
                    <a:pt x="486941" y="177800"/>
                  </a:lnTo>
                  <a:lnTo>
                    <a:pt x="473395" y="175259"/>
                  </a:lnTo>
                  <a:close/>
                </a:path>
                <a:path w="544194" h="563879">
                  <a:moveTo>
                    <a:pt x="123751" y="45719"/>
                  </a:moveTo>
                  <a:lnTo>
                    <a:pt x="120194" y="45719"/>
                  </a:lnTo>
                  <a:lnTo>
                    <a:pt x="118503" y="46989"/>
                  </a:lnTo>
                  <a:lnTo>
                    <a:pt x="117726" y="49529"/>
                  </a:lnTo>
                  <a:lnTo>
                    <a:pt x="114540" y="55879"/>
                  </a:lnTo>
                  <a:lnTo>
                    <a:pt x="119112" y="62229"/>
                  </a:lnTo>
                  <a:lnTo>
                    <a:pt x="120978" y="76200"/>
                  </a:lnTo>
                  <a:lnTo>
                    <a:pt x="119357" y="83819"/>
                  </a:lnTo>
                  <a:lnTo>
                    <a:pt x="118266" y="96519"/>
                  </a:lnTo>
                  <a:lnTo>
                    <a:pt x="118241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09"/>
                  </a:lnTo>
                  <a:lnTo>
                    <a:pt x="329345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8" y="80009"/>
                  </a:lnTo>
                  <a:lnTo>
                    <a:pt x="159108" y="72389"/>
                  </a:lnTo>
                  <a:lnTo>
                    <a:pt x="152042" y="66039"/>
                  </a:lnTo>
                  <a:lnTo>
                    <a:pt x="144417" y="59689"/>
                  </a:lnTo>
                  <a:lnTo>
                    <a:pt x="136273" y="53339"/>
                  </a:lnTo>
                  <a:lnTo>
                    <a:pt x="133223" y="50800"/>
                  </a:lnTo>
                  <a:lnTo>
                    <a:pt x="130072" y="49529"/>
                  </a:lnTo>
                  <a:lnTo>
                    <a:pt x="125314" y="46989"/>
                  </a:lnTo>
                  <a:lnTo>
                    <a:pt x="123751" y="45719"/>
                  </a:lnTo>
                  <a:close/>
                </a:path>
                <a:path w="544194" h="563879">
                  <a:moveTo>
                    <a:pt x="190827" y="6350"/>
                  </a:moveTo>
                  <a:lnTo>
                    <a:pt x="188165" y="6350"/>
                  </a:lnTo>
                  <a:lnTo>
                    <a:pt x="175583" y="43179"/>
                  </a:lnTo>
                  <a:lnTo>
                    <a:pt x="172587" y="52069"/>
                  </a:lnTo>
                  <a:lnTo>
                    <a:pt x="169798" y="60959"/>
                  </a:lnTo>
                  <a:lnTo>
                    <a:pt x="167425" y="69850"/>
                  </a:lnTo>
                  <a:lnTo>
                    <a:pt x="165680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9" y="64769"/>
                  </a:lnTo>
                  <a:lnTo>
                    <a:pt x="242025" y="59689"/>
                  </a:lnTo>
                  <a:lnTo>
                    <a:pt x="236761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4" y="13969"/>
                  </a:lnTo>
                  <a:lnTo>
                    <a:pt x="190827" y="6350"/>
                  </a:lnTo>
                  <a:close/>
                </a:path>
                <a:path w="544194" h="563879">
                  <a:moveTo>
                    <a:pt x="291627" y="0"/>
                  </a:moveTo>
                  <a:lnTo>
                    <a:pt x="289261" y="0"/>
                  </a:lnTo>
                  <a:lnTo>
                    <a:pt x="287587" y="2539"/>
                  </a:lnTo>
                  <a:lnTo>
                    <a:pt x="286075" y="3809"/>
                  </a:lnTo>
                  <a:lnTo>
                    <a:pt x="257897" y="38100"/>
                  </a:lnTo>
                  <a:lnTo>
                    <a:pt x="246479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1" y="46989"/>
                  </a:lnTo>
                  <a:lnTo>
                    <a:pt x="305088" y="33019"/>
                  </a:lnTo>
                  <a:lnTo>
                    <a:pt x="303279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5" y="13969"/>
                  </a:lnTo>
                  <a:lnTo>
                    <a:pt x="297585" y="8889"/>
                  </a:lnTo>
                  <a:lnTo>
                    <a:pt x="297305" y="6350"/>
                  </a:lnTo>
                  <a:lnTo>
                    <a:pt x="296341" y="5079"/>
                  </a:lnTo>
                  <a:lnTo>
                    <a:pt x="295413" y="2539"/>
                  </a:lnTo>
                  <a:lnTo>
                    <a:pt x="294026" y="1269"/>
                  </a:lnTo>
                  <a:lnTo>
                    <a:pt x="291627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17130" y="398409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85593" y="405645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77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597"/>
                  </a:lnTo>
                  <a:lnTo>
                    <a:pt x="12090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90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89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53" y="97472"/>
                  </a:lnTo>
                  <a:lnTo>
                    <a:pt x="37172" y="97320"/>
                  </a:lnTo>
                  <a:lnTo>
                    <a:pt x="38201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88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82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63" y="292481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88" y="285610"/>
                  </a:lnTo>
                  <a:close/>
                </a:path>
                <a:path w="394335" h="427354">
                  <a:moveTo>
                    <a:pt x="51358" y="302641"/>
                  </a:moveTo>
                  <a:lnTo>
                    <a:pt x="50546" y="301244"/>
                  </a:lnTo>
                  <a:lnTo>
                    <a:pt x="49911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93" y="313270"/>
                  </a:lnTo>
                  <a:lnTo>
                    <a:pt x="32143" y="313905"/>
                  </a:lnTo>
                  <a:lnTo>
                    <a:pt x="32245" y="315137"/>
                  </a:lnTo>
                  <a:lnTo>
                    <a:pt x="33248" y="316141"/>
                  </a:lnTo>
                  <a:lnTo>
                    <a:pt x="33680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64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79" y="303707"/>
                  </a:lnTo>
                  <a:lnTo>
                    <a:pt x="51358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85"/>
                  </a:lnTo>
                  <a:lnTo>
                    <a:pt x="57035" y="109842"/>
                  </a:lnTo>
                  <a:lnTo>
                    <a:pt x="51155" y="104673"/>
                  </a:lnTo>
                  <a:lnTo>
                    <a:pt x="50749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62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610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609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17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88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28" y="189191"/>
                  </a:lnTo>
                  <a:lnTo>
                    <a:pt x="62623" y="189141"/>
                  </a:lnTo>
                  <a:lnTo>
                    <a:pt x="51193" y="190233"/>
                  </a:lnTo>
                  <a:lnTo>
                    <a:pt x="39954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46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88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26" y="265607"/>
                  </a:lnTo>
                  <a:lnTo>
                    <a:pt x="65163" y="269913"/>
                  </a:lnTo>
                  <a:lnTo>
                    <a:pt x="63500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408" y="273265"/>
                  </a:lnTo>
                  <a:lnTo>
                    <a:pt x="66700" y="273177"/>
                  </a:lnTo>
                  <a:lnTo>
                    <a:pt x="74764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68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61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600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30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902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87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39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91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81" y="54444"/>
                  </a:lnTo>
                  <a:lnTo>
                    <a:pt x="52666" y="54444"/>
                  </a:lnTo>
                  <a:lnTo>
                    <a:pt x="51422" y="55765"/>
                  </a:lnTo>
                  <a:lnTo>
                    <a:pt x="78079" y="106527"/>
                  </a:lnTo>
                  <a:lnTo>
                    <a:pt x="106464" y="135788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33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16" y="119672"/>
                  </a:moveTo>
                  <a:lnTo>
                    <a:pt x="109004" y="96291"/>
                  </a:lnTo>
                  <a:lnTo>
                    <a:pt x="108369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87" y="122097"/>
                  </a:lnTo>
                  <a:lnTo>
                    <a:pt x="129387" y="122097"/>
                  </a:lnTo>
                  <a:lnTo>
                    <a:pt x="130416" y="119672"/>
                  </a:lnTo>
                  <a:close/>
                </a:path>
                <a:path w="394335" h="427354">
                  <a:moveTo>
                    <a:pt x="138214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21" y="304850"/>
                  </a:lnTo>
                  <a:lnTo>
                    <a:pt x="137109" y="299605"/>
                  </a:lnTo>
                  <a:lnTo>
                    <a:pt x="138214" y="298742"/>
                  </a:lnTo>
                  <a:close/>
                </a:path>
                <a:path w="394335" h="427354">
                  <a:moveTo>
                    <a:pt x="147180" y="306070"/>
                  </a:moveTo>
                  <a:lnTo>
                    <a:pt x="146697" y="305193"/>
                  </a:lnTo>
                  <a:lnTo>
                    <a:pt x="146367" y="304685"/>
                  </a:lnTo>
                  <a:lnTo>
                    <a:pt x="145719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37" y="308940"/>
                  </a:lnTo>
                  <a:lnTo>
                    <a:pt x="132295" y="313651"/>
                  </a:lnTo>
                  <a:lnTo>
                    <a:pt x="125463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33" y="311823"/>
                  </a:lnTo>
                  <a:lnTo>
                    <a:pt x="146088" y="307682"/>
                  </a:lnTo>
                  <a:lnTo>
                    <a:pt x="146900" y="307149"/>
                  </a:lnTo>
                  <a:lnTo>
                    <a:pt x="147180" y="306070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54" y="38925"/>
                  </a:lnTo>
                  <a:lnTo>
                    <a:pt x="126746" y="38950"/>
                  </a:lnTo>
                  <a:lnTo>
                    <a:pt x="125869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40" y="107403"/>
                  </a:lnTo>
                  <a:lnTo>
                    <a:pt x="156908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79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48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95" y="314248"/>
                  </a:lnTo>
                  <a:lnTo>
                    <a:pt x="169379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10"/>
                  </a:lnTo>
                  <a:lnTo>
                    <a:pt x="179819" y="399148"/>
                  </a:lnTo>
                  <a:lnTo>
                    <a:pt x="181165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76" y="391579"/>
                  </a:lnTo>
                  <a:lnTo>
                    <a:pt x="183565" y="390982"/>
                  </a:lnTo>
                  <a:lnTo>
                    <a:pt x="182753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19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14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65" y="49911"/>
                  </a:lnTo>
                  <a:lnTo>
                    <a:pt x="191820" y="49822"/>
                  </a:lnTo>
                  <a:lnTo>
                    <a:pt x="192659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19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86" y="85077"/>
                  </a:lnTo>
                  <a:lnTo>
                    <a:pt x="192024" y="78422"/>
                  </a:lnTo>
                  <a:lnTo>
                    <a:pt x="192049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68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24" y="85763"/>
                  </a:lnTo>
                  <a:lnTo>
                    <a:pt x="294741" y="85585"/>
                  </a:lnTo>
                  <a:lnTo>
                    <a:pt x="293814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29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80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51" y="139890"/>
                  </a:lnTo>
                  <a:lnTo>
                    <a:pt x="283400" y="146138"/>
                  </a:lnTo>
                  <a:lnTo>
                    <a:pt x="283159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53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80" y="141363"/>
                  </a:lnTo>
                  <a:close/>
                </a:path>
                <a:path w="394335" h="427354">
                  <a:moveTo>
                    <a:pt x="302069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69" y="375386"/>
                  </a:lnTo>
                  <a:close/>
                </a:path>
                <a:path w="394335" h="427354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68" y="222656"/>
                  </a:lnTo>
                  <a:lnTo>
                    <a:pt x="305523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64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23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56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5" h="427354">
                  <a:moveTo>
                    <a:pt x="328053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74" y="215049"/>
                  </a:lnTo>
                  <a:lnTo>
                    <a:pt x="304749" y="218452"/>
                  </a:lnTo>
                  <a:lnTo>
                    <a:pt x="307073" y="218440"/>
                  </a:lnTo>
                  <a:lnTo>
                    <a:pt x="309524" y="218313"/>
                  </a:lnTo>
                  <a:lnTo>
                    <a:pt x="315633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53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63" y="174358"/>
                  </a:lnTo>
                  <a:lnTo>
                    <a:pt x="331254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97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807" y="97421"/>
                  </a:moveTo>
                  <a:lnTo>
                    <a:pt x="341350" y="96240"/>
                  </a:lnTo>
                  <a:lnTo>
                    <a:pt x="340347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807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97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508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46" y="190360"/>
                  </a:lnTo>
                  <a:lnTo>
                    <a:pt x="310883" y="193395"/>
                  </a:lnTo>
                  <a:lnTo>
                    <a:pt x="312826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70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81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901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48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68" y="171183"/>
                  </a:lnTo>
                  <a:lnTo>
                    <a:pt x="360883" y="172554"/>
                  </a:lnTo>
                  <a:lnTo>
                    <a:pt x="361530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110" y="239649"/>
                  </a:lnTo>
                  <a:lnTo>
                    <a:pt x="301879" y="234035"/>
                  </a:lnTo>
                  <a:lnTo>
                    <a:pt x="302094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405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55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77" y="204660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17" y="165366"/>
                  </a:lnTo>
                  <a:lnTo>
                    <a:pt x="293052" y="162826"/>
                  </a:lnTo>
                  <a:lnTo>
                    <a:pt x="289979" y="156705"/>
                  </a:lnTo>
                  <a:lnTo>
                    <a:pt x="323443" y="145122"/>
                  </a:lnTo>
                  <a:lnTo>
                    <a:pt x="358508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68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909" y="153619"/>
                  </a:lnTo>
                  <a:lnTo>
                    <a:pt x="285330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48" y="101333"/>
                  </a:lnTo>
                  <a:lnTo>
                    <a:pt x="222008" y="101371"/>
                  </a:lnTo>
                  <a:lnTo>
                    <a:pt x="222402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5000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65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98" y="102171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67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61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19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68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24" y="44030"/>
                  </a:lnTo>
                  <a:lnTo>
                    <a:pt x="165938" y="53682"/>
                  </a:lnTo>
                  <a:lnTo>
                    <a:pt x="166116" y="63347"/>
                  </a:lnTo>
                  <a:lnTo>
                    <a:pt x="177241" y="101015"/>
                  </a:lnTo>
                  <a:lnTo>
                    <a:pt x="173583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14" y="110655"/>
                  </a:lnTo>
                  <a:lnTo>
                    <a:pt x="151701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65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84" y="8140"/>
                  </a:lnTo>
                  <a:lnTo>
                    <a:pt x="101752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37" y="19862"/>
                  </a:lnTo>
                  <a:lnTo>
                    <a:pt x="97866" y="31483"/>
                  </a:lnTo>
                  <a:lnTo>
                    <a:pt x="110134" y="75907"/>
                  </a:lnTo>
                  <a:lnTo>
                    <a:pt x="135699" y="109855"/>
                  </a:lnTo>
                  <a:lnTo>
                    <a:pt x="140741" y="114147"/>
                  </a:lnTo>
                  <a:lnTo>
                    <a:pt x="134912" y="117297"/>
                  </a:lnTo>
                  <a:lnTo>
                    <a:pt x="128295" y="123304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13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40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70" y="158546"/>
                  </a:lnTo>
                  <a:lnTo>
                    <a:pt x="81267" y="155613"/>
                  </a:lnTo>
                  <a:lnTo>
                    <a:pt x="72085" y="153835"/>
                  </a:lnTo>
                  <a:lnTo>
                    <a:pt x="62712" y="153238"/>
                  </a:lnTo>
                  <a:lnTo>
                    <a:pt x="58737" y="153339"/>
                  </a:lnTo>
                  <a:lnTo>
                    <a:pt x="54813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59" y="158267"/>
                  </a:lnTo>
                  <a:lnTo>
                    <a:pt x="90360" y="162394"/>
                  </a:lnTo>
                  <a:lnTo>
                    <a:pt x="93700" y="163931"/>
                  </a:lnTo>
                  <a:lnTo>
                    <a:pt x="97193" y="165925"/>
                  </a:lnTo>
                  <a:lnTo>
                    <a:pt x="97764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64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33" y="258495"/>
                  </a:lnTo>
                  <a:lnTo>
                    <a:pt x="117944" y="262267"/>
                  </a:lnTo>
                  <a:lnTo>
                    <a:pt x="117005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90" y="291147"/>
                  </a:lnTo>
                  <a:lnTo>
                    <a:pt x="63881" y="292138"/>
                  </a:lnTo>
                  <a:lnTo>
                    <a:pt x="64312" y="292290"/>
                  </a:lnTo>
                  <a:lnTo>
                    <a:pt x="64731" y="292290"/>
                  </a:lnTo>
                  <a:lnTo>
                    <a:pt x="65214" y="292290"/>
                  </a:lnTo>
                  <a:lnTo>
                    <a:pt x="65697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00"/>
                  </a:lnTo>
                  <a:lnTo>
                    <a:pt x="49085" y="344500"/>
                  </a:lnTo>
                  <a:lnTo>
                    <a:pt x="49631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13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509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69" y="313550"/>
                  </a:lnTo>
                  <a:lnTo>
                    <a:pt x="189001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55" y="318846"/>
                  </a:lnTo>
                  <a:lnTo>
                    <a:pt x="204851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92" y="350240"/>
                  </a:lnTo>
                  <a:lnTo>
                    <a:pt x="217297" y="350227"/>
                  </a:lnTo>
                  <a:lnTo>
                    <a:pt x="218160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50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64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28" y="301205"/>
                  </a:lnTo>
                  <a:lnTo>
                    <a:pt x="254533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803" y="336397"/>
                  </a:lnTo>
                  <a:lnTo>
                    <a:pt x="257505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601" y="292874"/>
                  </a:lnTo>
                  <a:lnTo>
                    <a:pt x="269494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30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33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55" y="268757"/>
                  </a:lnTo>
                  <a:lnTo>
                    <a:pt x="292950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72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79" y="277088"/>
                  </a:lnTo>
                  <a:lnTo>
                    <a:pt x="329044" y="274713"/>
                  </a:lnTo>
                  <a:lnTo>
                    <a:pt x="295859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92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03931" y="418678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61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34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25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29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61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20" y="96507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60" y="87820"/>
                  </a:lnTo>
                  <a:lnTo>
                    <a:pt x="10134" y="86855"/>
                  </a:lnTo>
                  <a:lnTo>
                    <a:pt x="9321" y="86080"/>
                  </a:lnTo>
                  <a:lnTo>
                    <a:pt x="8318" y="86080"/>
                  </a:lnTo>
                  <a:lnTo>
                    <a:pt x="7353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48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58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81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43" y="105067"/>
                  </a:lnTo>
                  <a:lnTo>
                    <a:pt x="5562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49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500" y="123799"/>
                  </a:lnTo>
                  <a:lnTo>
                    <a:pt x="17881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48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90" y="89369"/>
                  </a:lnTo>
                  <a:lnTo>
                    <a:pt x="41821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65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48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65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14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58" y="160261"/>
                  </a:lnTo>
                  <a:lnTo>
                    <a:pt x="65125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404" y="153555"/>
                  </a:lnTo>
                  <a:lnTo>
                    <a:pt x="56489" y="153555"/>
                  </a:lnTo>
                  <a:lnTo>
                    <a:pt x="56032" y="153720"/>
                  </a:lnTo>
                  <a:lnTo>
                    <a:pt x="55003" y="154800"/>
                  </a:lnTo>
                  <a:lnTo>
                    <a:pt x="55003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33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69" y="8483"/>
                  </a:lnTo>
                  <a:lnTo>
                    <a:pt x="76034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83" y="134442"/>
                  </a:moveTo>
                  <a:lnTo>
                    <a:pt x="107975" y="132638"/>
                  </a:lnTo>
                  <a:lnTo>
                    <a:pt x="107264" y="132118"/>
                  </a:lnTo>
                  <a:lnTo>
                    <a:pt x="106337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90004" y="141554"/>
                  </a:lnTo>
                  <a:lnTo>
                    <a:pt x="95872" y="139852"/>
                  </a:lnTo>
                  <a:lnTo>
                    <a:pt x="101485" y="137896"/>
                  </a:lnTo>
                  <a:lnTo>
                    <a:pt x="107873" y="135293"/>
                  </a:lnTo>
                  <a:lnTo>
                    <a:pt x="108483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35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32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24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50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60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83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29" y="137083"/>
                  </a:lnTo>
                  <a:lnTo>
                    <a:pt x="115417" y="139827"/>
                  </a:lnTo>
                  <a:lnTo>
                    <a:pt x="115201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70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24" y="140030"/>
                  </a:lnTo>
                  <a:lnTo>
                    <a:pt x="127330" y="136550"/>
                  </a:lnTo>
                  <a:lnTo>
                    <a:pt x="131381" y="131508"/>
                  </a:lnTo>
                  <a:lnTo>
                    <a:pt x="131483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63" y="50977"/>
                  </a:lnTo>
                  <a:lnTo>
                    <a:pt x="145821" y="42951"/>
                  </a:lnTo>
                  <a:lnTo>
                    <a:pt x="140144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26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83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69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50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65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48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83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83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2332" y="994244"/>
              <a:ext cx="168022" cy="2265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5595" y="4231814"/>
              <a:ext cx="116280" cy="1595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97188" y="3984083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9638" y="576508"/>
              <a:ext cx="168022" cy="2265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6015" y="1225480"/>
              <a:ext cx="2106196" cy="35426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7980" y="2717736"/>
              <a:ext cx="4762499" cy="1917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5161280"/>
            <a:chOff x="0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724" y="0"/>
              <a:ext cx="1396025" cy="11278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95" y="4015089"/>
              <a:ext cx="116280" cy="159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9403" y="2412166"/>
              <a:ext cx="116260" cy="1595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3546" y="3160864"/>
              <a:ext cx="3775216" cy="198739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2993" y="1041907"/>
            <a:ext cx="6021705" cy="2488565"/>
          </a:xfrm>
          <a:prstGeom prst="rect">
            <a:avLst/>
          </a:prstGeom>
        </p:spPr>
        <p:txBody>
          <a:bodyPr vert="horz" wrap="square" lIns="0" tIns="292100" rIns="0" bIns="0" rtlCol="0">
            <a:spAutoFit/>
          </a:bodyPr>
          <a:lstStyle/>
          <a:p>
            <a:pPr marL="12700" marR="5080">
              <a:lnSpc>
                <a:spcPct val="79600"/>
              </a:lnSpc>
              <a:spcBef>
                <a:spcPts val="2300"/>
              </a:spcBef>
            </a:pPr>
            <a:r>
              <a:rPr sz="9000" spc="-5" dirty="0">
                <a:solidFill>
                  <a:srgbClr val="6D5B35"/>
                </a:solidFill>
              </a:rPr>
              <a:t>HOẠT</a:t>
            </a:r>
            <a:r>
              <a:rPr sz="9000" spc="-8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ĐỘNG </a:t>
            </a:r>
            <a:r>
              <a:rPr sz="9000" spc="-202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RÈN</a:t>
            </a:r>
            <a:r>
              <a:rPr sz="9000" spc="-35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LUYỆN</a:t>
            </a:r>
            <a:endParaRPr sz="9000"/>
          </a:p>
        </p:txBody>
      </p:sp>
      <p:grpSp>
        <p:nvGrpSpPr>
          <p:cNvPr id="9" name="object 9"/>
          <p:cNvGrpSpPr/>
          <p:nvPr/>
        </p:nvGrpSpPr>
        <p:grpSpPr>
          <a:xfrm>
            <a:off x="866507" y="493720"/>
            <a:ext cx="6960234" cy="4119879"/>
            <a:chOff x="866507" y="493720"/>
            <a:chExt cx="6960234" cy="4119879"/>
          </a:xfrm>
        </p:grpSpPr>
        <p:sp>
          <p:nvSpPr>
            <p:cNvPr id="10" name="object 10"/>
            <p:cNvSpPr/>
            <p:nvPr/>
          </p:nvSpPr>
          <p:spPr>
            <a:xfrm>
              <a:off x="3860226" y="574781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7" y="434339"/>
                  </a:lnTo>
                  <a:lnTo>
                    <a:pt x="227829" y="448310"/>
                  </a:lnTo>
                  <a:lnTo>
                    <a:pt x="232053" y="461010"/>
                  </a:lnTo>
                  <a:lnTo>
                    <a:pt x="238014" y="474980"/>
                  </a:lnTo>
                  <a:lnTo>
                    <a:pt x="245126" y="486410"/>
                  </a:lnTo>
                  <a:lnTo>
                    <a:pt x="249740" y="494030"/>
                  </a:lnTo>
                  <a:lnTo>
                    <a:pt x="254500" y="500380"/>
                  </a:lnTo>
                  <a:lnTo>
                    <a:pt x="259322" y="508000"/>
                  </a:lnTo>
                  <a:lnTo>
                    <a:pt x="264121" y="514350"/>
                  </a:lnTo>
                  <a:lnTo>
                    <a:pt x="267332" y="519430"/>
                  </a:lnTo>
                  <a:lnTo>
                    <a:pt x="270484" y="524510"/>
                  </a:lnTo>
                  <a:lnTo>
                    <a:pt x="273391" y="528320"/>
                  </a:lnTo>
                  <a:lnTo>
                    <a:pt x="274793" y="530860"/>
                  </a:lnTo>
                  <a:lnTo>
                    <a:pt x="276137" y="533400"/>
                  </a:lnTo>
                  <a:lnTo>
                    <a:pt x="278047" y="537210"/>
                  </a:lnTo>
                  <a:lnTo>
                    <a:pt x="279881" y="541020"/>
                  </a:lnTo>
                  <a:lnTo>
                    <a:pt x="280548" y="542289"/>
                  </a:lnTo>
                  <a:lnTo>
                    <a:pt x="283455" y="543560"/>
                  </a:lnTo>
                  <a:lnTo>
                    <a:pt x="285880" y="543560"/>
                  </a:lnTo>
                  <a:lnTo>
                    <a:pt x="287359" y="542289"/>
                  </a:lnTo>
                  <a:lnTo>
                    <a:pt x="288728" y="541020"/>
                  </a:lnTo>
                  <a:lnTo>
                    <a:pt x="289454" y="538480"/>
                  </a:lnTo>
                  <a:lnTo>
                    <a:pt x="289860" y="537210"/>
                  </a:lnTo>
                  <a:lnTo>
                    <a:pt x="290476" y="534670"/>
                  </a:lnTo>
                  <a:lnTo>
                    <a:pt x="290714" y="532130"/>
                  </a:lnTo>
                  <a:lnTo>
                    <a:pt x="292387" y="527050"/>
                  </a:lnTo>
                  <a:lnTo>
                    <a:pt x="293485" y="523239"/>
                  </a:lnTo>
                  <a:lnTo>
                    <a:pt x="297262" y="515620"/>
                  </a:lnTo>
                  <a:lnTo>
                    <a:pt x="300109" y="510539"/>
                  </a:lnTo>
                  <a:lnTo>
                    <a:pt x="304529" y="500380"/>
                  </a:lnTo>
                  <a:lnTo>
                    <a:pt x="306279" y="495300"/>
                  </a:lnTo>
                  <a:lnTo>
                    <a:pt x="307698" y="490220"/>
                  </a:lnTo>
                  <a:lnTo>
                    <a:pt x="309926" y="482600"/>
                  </a:lnTo>
                  <a:lnTo>
                    <a:pt x="311515" y="473710"/>
                  </a:lnTo>
                  <a:lnTo>
                    <a:pt x="312468" y="464820"/>
                  </a:lnTo>
                  <a:lnTo>
                    <a:pt x="312785" y="455930"/>
                  </a:lnTo>
                  <a:lnTo>
                    <a:pt x="312666" y="445770"/>
                  </a:lnTo>
                  <a:lnTo>
                    <a:pt x="311948" y="438150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3" y="373380"/>
                  </a:moveTo>
                  <a:lnTo>
                    <a:pt x="306009" y="373380"/>
                  </a:lnTo>
                  <a:lnTo>
                    <a:pt x="310588" y="379730"/>
                  </a:lnTo>
                  <a:lnTo>
                    <a:pt x="310808" y="384810"/>
                  </a:lnTo>
                  <a:lnTo>
                    <a:pt x="319315" y="429260"/>
                  </a:lnTo>
                  <a:lnTo>
                    <a:pt x="341236" y="463550"/>
                  </a:lnTo>
                  <a:lnTo>
                    <a:pt x="378814" y="491489"/>
                  </a:lnTo>
                  <a:lnTo>
                    <a:pt x="383900" y="494030"/>
                  </a:lnTo>
                  <a:lnTo>
                    <a:pt x="393863" y="499110"/>
                  </a:lnTo>
                  <a:lnTo>
                    <a:pt x="399009" y="501650"/>
                  </a:lnTo>
                  <a:lnTo>
                    <a:pt x="407290" y="508000"/>
                  </a:lnTo>
                  <a:lnTo>
                    <a:pt x="410847" y="513080"/>
                  </a:lnTo>
                  <a:lnTo>
                    <a:pt x="416196" y="513080"/>
                  </a:lnTo>
                  <a:lnTo>
                    <a:pt x="418435" y="514350"/>
                  </a:lnTo>
                  <a:lnTo>
                    <a:pt x="428702" y="487680"/>
                  </a:lnTo>
                  <a:lnTo>
                    <a:pt x="429260" y="482600"/>
                  </a:lnTo>
                  <a:lnTo>
                    <a:pt x="429520" y="478789"/>
                  </a:lnTo>
                  <a:lnTo>
                    <a:pt x="429606" y="472439"/>
                  </a:lnTo>
                  <a:lnTo>
                    <a:pt x="429053" y="461010"/>
                  </a:lnTo>
                  <a:lnTo>
                    <a:pt x="427199" y="449580"/>
                  </a:lnTo>
                  <a:lnTo>
                    <a:pt x="423757" y="439420"/>
                  </a:lnTo>
                  <a:lnTo>
                    <a:pt x="418435" y="429260"/>
                  </a:lnTo>
                  <a:lnTo>
                    <a:pt x="486897" y="429260"/>
                  </a:lnTo>
                  <a:lnTo>
                    <a:pt x="473622" y="384810"/>
                  </a:lnTo>
                  <a:lnTo>
                    <a:pt x="470048" y="378460"/>
                  </a:lnTo>
                  <a:lnTo>
                    <a:pt x="467063" y="373380"/>
                  </a:lnTo>
                  <a:close/>
                </a:path>
                <a:path w="564514" h="543560">
                  <a:moveTo>
                    <a:pt x="308507" y="422910"/>
                  </a:moveTo>
                  <a:lnTo>
                    <a:pt x="126538" y="422910"/>
                  </a:lnTo>
                  <a:lnTo>
                    <a:pt x="122319" y="429260"/>
                  </a:lnTo>
                  <a:lnTo>
                    <a:pt x="112791" y="480060"/>
                  </a:lnTo>
                  <a:lnTo>
                    <a:pt x="112528" y="485139"/>
                  </a:lnTo>
                  <a:lnTo>
                    <a:pt x="112224" y="488950"/>
                  </a:lnTo>
                  <a:lnTo>
                    <a:pt x="111472" y="495300"/>
                  </a:lnTo>
                  <a:lnTo>
                    <a:pt x="111015" y="497839"/>
                  </a:lnTo>
                  <a:lnTo>
                    <a:pt x="111015" y="501650"/>
                  </a:lnTo>
                  <a:lnTo>
                    <a:pt x="111514" y="502920"/>
                  </a:lnTo>
                  <a:lnTo>
                    <a:pt x="115291" y="505460"/>
                  </a:lnTo>
                  <a:lnTo>
                    <a:pt x="117648" y="504189"/>
                  </a:lnTo>
                  <a:lnTo>
                    <a:pt x="121418" y="502920"/>
                  </a:lnTo>
                  <a:lnTo>
                    <a:pt x="123183" y="501650"/>
                  </a:lnTo>
                  <a:lnTo>
                    <a:pt x="128449" y="499110"/>
                  </a:lnTo>
                  <a:lnTo>
                    <a:pt x="142645" y="492760"/>
                  </a:lnTo>
                  <a:lnTo>
                    <a:pt x="156696" y="485139"/>
                  </a:lnTo>
                  <a:lnTo>
                    <a:pt x="196656" y="461010"/>
                  </a:lnTo>
                  <a:lnTo>
                    <a:pt x="225927" y="434339"/>
                  </a:lnTo>
                  <a:lnTo>
                    <a:pt x="311116" y="434339"/>
                  </a:lnTo>
                  <a:lnTo>
                    <a:pt x="310283" y="430530"/>
                  </a:lnTo>
                  <a:lnTo>
                    <a:pt x="308507" y="422910"/>
                  </a:lnTo>
                  <a:close/>
                </a:path>
                <a:path w="564514" h="543560">
                  <a:moveTo>
                    <a:pt x="486897" y="429260"/>
                  </a:moveTo>
                  <a:lnTo>
                    <a:pt x="418435" y="429260"/>
                  </a:lnTo>
                  <a:lnTo>
                    <a:pt x="424571" y="434339"/>
                  </a:lnTo>
                  <a:lnTo>
                    <a:pt x="430797" y="438150"/>
                  </a:lnTo>
                  <a:lnTo>
                    <a:pt x="437084" y="443230"/>
                  </a:lnTo>
                  <a:lnTo>
                    <a:pt x="466667" y="461010"/>
                  </a:lnTo>
                  <a:lnTo>
                    <a:pt x="471147" y="462280"/>
                  </a:lnTo>
                  <a:lnTo>
                    <a:pt x="479910" y="462280"/>
                  </a:lnTo>
                  <a:lnTo>
                    <a:pt x="483872" y="459739"/>
                  </a:lnTo>
                  <a:lnTo>
                    <a:pt x="488275" y="453389"/>
                  </a:lnTo>
                  <a:lnTo>
                    <a:pt x="488925" y="449580"/>
                  </a:lnTo>
                  <a:lnTo>
                    <a:pt x="488883" y="444500"/>
                  </a:lnTo>
                  <a:lnTo>
                    <a:pt x="488435" y="439420"/>
                  </a:lnTo>
                  <a:lnTo>
                    <a:pt x="487785" y="435610"/>
                  </a:lnTo>
                  <a:lnTo>
                    <a:pt x="487133" y="430530"/>
                  </a:lnTo>
                  <a:lnTo>
                    <a:pt x="486897" y="429260"/>
                  </a:lnTo>
                  <a:close/>
                </a:path>
                <a:path w="564514" h="543560">
                  <a:moveTo>
                    <a:pt x="118055" y="214630"/>
                  </a:moveTo>
                  <a:lnTo>
                    <a:pt x="103307" y="214630"/>
                  </a:lnTo>
                  <a:lnTo>
                    <a:pt x="88750" y="217170"/>
                  </a:lnTo>
                  <a:lnTo>
                    <a:pt x="74240" y="222250"/>
                  </a:lnTo>
                  <a:lnTo>
                    <a:pt x="60143" y="227330"/>
                  </a:lnTo>
                  <a:lnTo>
                    <a:pt x="46232" y="233680"/>
                  </a:lnTo>
                  <a:lnTo>
                    <a:pt x="32279" y="238760"/>
                  </a:lnTo>
                  <a:lnTo>
                    <a:pt x="27598" y="241300"/>
                  </a:lnTo>
                  <a:lnTo>
                    <a:pt x="22866" y="242570"/>
                  </a:lnTo>
                  <a:lnTo>
                    <a:pt x="15666" y="245110"/>
                  </a:lnTo>
                  <a:lnTo>
                    <a:pt x="13241" y="245110"/>
                  </a:lnTo>
                  <a:lnTo>
                    <a:pt x="8543" y="246380"/>
                  </a:lnTo>
                  <a:lnTo>
                    <a:pt x="6168" y="246380"/>
                  </a:lnTo>
                  <a:lnTo>
                    <a:pt x="1833" y="248920"/>
                  </a:lnTo>
                  <a:lnTo>
                    <a:pt x="168" y="250189"/>
                  </a:lnTo>
                  <a:lnTo>
                    <a:pt x="84" y="251460"/>
                  </a:lnTo>
                  <a:lnTo>
                    <a:pt x="0" y="255270"/>
                  </a:lnTo>
                  <a:lnTo>
                    <a:pt x="1732" y="256539"/>
                  </a:lnTo>
                  <a:lnTo>
                    <a:pt x="3219" y="257810"/>
                  </a:lnTo>
                  <a:lnTo>
                    <a:pt x="37656" y="285750"/>
                  </a:lnTo>
                  <a:lnTo>
                    <a:pt x="64127" y="297180"/>
                  </a:lnTo>
                  <a:lnTo>
                    <a:pt x="58634" y="302260"/>
                  </a:lnTo>
                  <a:lnTo>
                    <a:pt x="53750" y="307339"/>
                  </a:lnTo>
                  <a:lnTo>
                    <a:pt x="49195" y="312420"/>
                  </a:lnTo>
                  <a:lnTo>
                    <a:pt x="37578" y="326389"/>
                  </a:lnTo>
                  <a:lnTo>
                    <a:pt x="31515" y="334010"/>
                  </a:lnTo>
                  <a:lnTo>
                    <a:pt x="24978" y="340360"/>
                  </a:lnTo>
                  <a:lnTo>
                    <a:pt x="19325" y="345439"/>
                  </a:lnTo>
                  <a:lnTo>
                    <a:pt x="13139" y="349250"/>
                  </a:lnTo>
                  <a:lnTo>
                    <a:pt x="5939" y="353060"/>
                  </a:lnTo>
                  <a:lnTo>
                    <a:pt x="5678" y="354330"/>
                  </a:lnTo>
                  <a:lnTo>
                    <a:pt x="5678" y="355600"/>
                  </a:lnTo>
                  <a:lnTo>
                    <a:pt x="6210" y="355600"/>
                  </a:lnTo>
                  <a:lnTo>
                    <a:pt x="42993" y="368300"/>
                  </a:lnTo>
                  <a:lnTo>
                    <a:pt x="51885" y="372110"/>
                  </a:lnTo>
                  <a:lnTo>
                    <a:pt x="69916" y="377189"/>
                  </a:lnTo>
                  <a:lnTo>
                    <a:pt x="79117" y="378460"/>
                  </a:lnTo>
                  <a:lnTo>
                    <a:pt x="79970" y="378460"/>
                  </a:lnTo>
                  <a:lnTo>
                    <a:pt x="72295" y="384810"/>
                  </a:lnTo>
                  <a:lnTo>
                    <a:pt x="65185" y="392430"/>
                  </a:lnTo>
                  <a:lnTo>
                    <a:pt x="58674" y="400050"/>
                  </a:lnTo>
                  <a:lnTo>
                    <a:pt x="52795" y="407670"/>
                  </a:lnTo>
                  <a:lnTo>
                    <a:pt x="50768" y="411480"/>
                  </a:lnTo>
                  <a:lnTo>
                    <a:pt x="48891" y="414020"/>
                  </a:lnTo>
                  <a:lnTo>
                    <a:pt x="46348" y="419100"/>
                  </a:lnTo>
                  <a:lnTo>
                    <a:pt x="45435" y="420370"/>
                  </a:lnTo>
                  <a:lnTo>
                    <a:pt x="45435" y="424180"/>
                  </a:lnTo>
                  <a:lnTo>
                    <a:pt x="46737" y="425450"/>
                  </a:lnTo>
                  <a:lnTo>
                    <a:pt x="48426" y="426720"/>
                  </a:lnTo>
                  <a:lnTo>
                    <a:pt x="55178" y="429260"/>
                  </a:lnTo>
                  <a:lnTo>
                    <a:pt x="62014" y="425450"/>
                  </a:lnTo>
                  <a:lnTo>
                    <a:pt x="76041" y="422910"/>
                  </a:lnTo>
                  <a:lnTo>
                    <a:pt x="308507" y="422910"/>
                  </a:lnTo>
                  <a:lnTo>
                    <a:pt x="306265" y="415289"/>
                  </a:lnTo>
                  <a:lnTo>
                    <a:pt x="303564" y="407670"/>
                  </a:lnTo>
                  <a:lnTo>
                    <a:pt x="300414" y="401320"/>
                  </a:lnTo>
                  <a:lnTo>
                    <a:pt x="298166" y="396239"/>
                  </a:lnTo>
                  <a:lnTo>
                    <a:pt x="294956" y="389889"/>
                  </a:lnTo>
                  <a:lnTo>
                    <a:pt x="294956" y="381000"/>
                  </a:lnTo>
                  <a:lnTo>
                    <a:pt x="296113" y="378460"/>
                  </a:lnTo>
                  <a:lnTo>
                    <a:pt x="302188" y="373380"/>
                  </a:lnTo>
                  <a:lnTo>
                    <a:pt x="467063" y="373380"/>
                  </a:lnTo>
                  <a:lnTo>
                    <a:pt x="465570" y="370839"/>
                  </a:lnTo>
                  <a:lnTo>
                    <a:pt x="460119" y="365760"/>
                  </a:lnTo>
                  <a:lnTo>
                    <a:pt x="455129" y="360680"/>
                  </a:lnTo>
                  <a:lnTo>
                    <a:pt x="449773" y="356870"/>
                  </a:lnTo>
                  <a:lnTo>
                    <a:pt x="444197" y="353060"/>
                  </a:lnTo>
                  <a:lnTo>
                    <a:pt x="430839" y="344170"/>
                  </a:lnTo>
                  <a:lnTo>
                    <a:pt x="423785" y="337820"/>
                  </a:lnTo>
                  <a:lnTo>
                    <a:pt x="418308" y="331470"/>
                  </a:lnTo>
                  <a:lnTo>
                    <a:pt x="408937" y="321310"/>
                  </a:lnTo>
                  <a:lnTo>
                    <a:pt x="403420" y="317500"/>
                  </a:lnTo>
                  <a:lnTo>
                    <a:pt x="482998" y="317500"/>
                  </a:lnTo>
                  <a:lnTo>
                    <a:pt x="500696" y="312420"/>
                  </a:lnTo>
                  <a:lnTo>
                    <a:pt x="509917" y="309880"/>
                  </a:lnTo>
                  <a:lnTo>
                    <a:pt x="543707" y="300989"/>
                  </a:lnTo>
                  <a:lnTo>
                    <a:pt x="552410" y="298450"/>
                  </a:lnTo>
                  <a:lnTo>
                    <a:pt x="559668" y="294639"/>
                  </a:lnTo>
                  <a:lnTo>
                    <a:pt x="564012" y="290830"/>
                  </a:lnTo>
                  <a:lnTo>
                    <a:pt x="564012" y="285750"/>
                  </a:lnTo>
                  <a:lnTo>
                    <a:pt x="563801" y="279400"/>
                  </a:lnTo>
                  <a:lnTo>
                    <a:pt x="558613" y="275589"/>
                  </a:lnTo>
                  <a:lnTo>
                    <a:pt x="554751" y="273050"/>
                  </a:lnTo>
                  <a:lnTo>
                    <a:pt x="550543" y="269239"/>
                  </a:lnTo>
                  <a:lnTo>
                    <a:pt x="512940" y="247650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80" y="236220"/>
                  </a:lnTo>
                  <a:lnTo>
                    <a:pt x="167251" y="233680"/>
                  </a:lnTo>
                  <a:lnTo>
                    <a:pt x="163347" y="232410"/>
                  </a:lnTo>
                  <a:lnTo>
                    <a:pt x="141189" y="220980"/>
                  </a:lnTo>
                  <a:lnTo>
                    <a:pt x="125985" y="215900"/>
                  </a:lnTo>
                  <a:lnTo>
                    <a:pt x="118055" y="214630"/>
                  </a:lnTo>
                  <a:close/>
                </a:path>
                <a:path w="564514" h="543560">
                  <a:moveTo>
                    <a:pt x="126538" y="422910"/>
                  </a:moveTo>
                  <a:lnTo>
                    <a:pt x="76041" y="422910"/>
                  </a:lnTo>
                  <a:lnTo>
                    <a:pt x="83367" y="425450"/>
                  </a:lnTo>
                  <a:lnTo>
                    <a:pt x="115765" y="425450"/>
                  </a:lnTo>
                  <a:lnTo>
                    <a:pt x="126538" y="422910"/>
                  </a:lnTo>
                  <a:close/>
                </a:path>
                <a:path w="564514" h="543560">
                  <a:moveTo>
                    <a:pt x="482998" y="317500"/>
                  </a:moveTo>
                  <a:lnTo>
                    <a:pt x="403420" y="317500"/>
                  </a:lnTo>
                  <a:lnTo>
                    <a:pt x="409663" y="318770"/>
                  </a:lnTo>
                  <a:lnTo>
                    <a:pt x="416021" y="321310"/>
                  </a:lnTo>
                  <a:lnTo>
                    <a:pt x="422470" y="322580"/>
                  </a:lnTo>
                  <a:lnTo>
                    <a:pt x="456155" y="322580"/>
                  </a:lnTo>
                  <a:lnTo>
                    <a:pt x="465147" y="321310"/>
                  </a:lnTo>
                  <a:lnTo>
                    <a:pt x="474088" y="318770"/>
                  </a:lnTo>
                  <a:lnTo>
                    <a:pt x="482998" y="317500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80"/>
                  </a:lnTo>
                  <a:lnTo>
                    <a:pt x="81390" y="82550"/>
                  </a:lnTo>
                  <a:lnTo>
                    <a:pt x="81496" y="86360"/>
                  </a:lnTo>
                  <a:lnTo>
                    <a:pt x="81593" y="87630"/>
                  </a:lnTo>
                  <a:lnTo>
                    <a:pt x="84669" y="93980"/>
                  </a:lnTo>
                  <a:lnTo>
                    <a:pt x="85421" y="95250"/>
                  </a:lnTo>
                  <a:lnTo>
                    <a:pt x="85868" y="97789"/>
                  </a:lnTo>
                  <a:lnTo>
                    <a:pt x="86282" y="100330"/>
                  </a:lnTo>
                  <a:lnTo>
                    <a:pt x="86337" y="107950"/>
                  </a:lnTo>
                  <a:lnTo>
                    <a:pt x="86266" y="109220"/>
                  </a:lnTo>
                  <a:lnTo>
                    <a:pt x="86182" y="118110"/>
                  </a:lnTo>
                  <a:lnTo>
                    <a:pt x="105061" y="160020"/>
                  </a:lnTo>
                  <a:lnTo>
                    <a:pt x="137321" y="187960"/>
                  </a:lnTo>
                  <a:lnTo>
                    <a:pt x="150654" y="195580"/>
                  </a:lnTo>
                  <a:lnTo>
                    <a:pt x="157378" y="200660"/>
                  </a:lnTo>
                  <a:lnTo>
                    <a:pt x="172946" y="209550"/>
                  </a:lnTo>
                  <a:lnTo>
                    <a:pt x="180795" y="215900"/>
                  </a:lnTo>
                  <a:lnTo>
                    <a:pt x="184523" y="218439"/>
                  </a:lnTo>
                  <a:lnTo>
                    <a:pt x="187015" y="224789"/>
                  </a:lnTo>
                  <a:lnTo>
                    <a:pt x="187421" y="226060"/>
                  </a:lnTo>
                  <a:lnTo>
                    <a:pt x="187421" y="229870"/>
                  </a:lnTo>
                  <a:lnTo>
                    <a:pt x="186813" y="232410"/>
                  </a:lnTo>
                  <a:lnTo>
                    <a:pt x="182706" y="237489"/>
                  </a:lnTo>
                  <a:lnTo>
                    <a:pt x="419635" y="237489"/>
                  </a:lnTo>
                  <a:lnTo>
                    <a:pt x="461558" y="208280"/>
                  </a:lnTo>
                  <a:lnTo>
                    <a:pt x="495854" y="175260"/>
                  </a:lnTo>
                  <a:lnTo>
                    <a:pt x="497136" y="173989"/>
                  </a:lnTo>
                  <a:lnTo>
                    <a:pt x="384305" y="173989"/>
                  </a:lnTo>
                  <a:lnTo>
                    <a:pt x="389635" y="166370"/>
                  </a:lnTo>
                  <a:lnTo>
                    <a:pt x="394604" y="158750"/>
                  </a:lnTo>
                  <a:lnTo>
                    <a:pt x="412562" y="123189"/>
                  </a:lnTo>
                  <a:lnTo>
                    <a:pt x="414143" y="118110"/>
                  </a:lnTo>
                  <a:lnTo>
                    <a:pt x="277802" y="118110"/>
                  </a:lnTo>
                  <a:lnTo>
                    <a:pt x="276143" y="107950"/>
                  </a:lnTo>
                  <a:lnTo>
                    <a:pt x="275830" y="106680"/>
                  </a:lnTo>
                  <a:lnTo>
                    <a:pt x="178903" y="106680"/>
                  </a:lnTo>
                  <a:lnTo>
                    <a:pt x="164913" y="100330"/>
                  </a:lnTo>
                  <a:lnTo>
                    <a:pt x="150399" y="93980"/>
                  </a:lnTo>
                  <a:lnTo>
                    <a:pt x="135521" y="88900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50"/>
                  </a:moveTo>
                  <a:lnTo>
                    <a:pt x="434402" y="234950"/>
                  </a:lnTo>
                  <a:lnTo>
                    <a:pt x="419635" y="237489"/>
                  </a:lnTo>
                  <a:lnTo>
                    <a:pt x="473642" y="237489"/>
                  </a:lnTo>
                  <a:lnTo>
                    <a:pt x="457437" y="234950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60"/>
                  </a:lnTo>
                  <a:lnTo>
                    <a:pt x="483850" y="138430"/>
                  </a:lnTo>
                  <a:lnTo>
                    <a:pt x="435006" y="147320"/>
                  </a:lnTo>
                  <a:lnTo>
                    <a:pt x="395737" y="165100"/>
                  </a:lnTo>
                  <a:lnTo>
                    <a:pt x="384305" y="173989"/>
                  </a:lnTo>
                  <a:lnTo>
                    <a:pt x="497136" y="173989"/>
                  </a:lnTo>
                  <a:lnTo>
                    <a:pt x="517072" y="146050"/>
                  </a:lnTo>
                  <a:lnTo>
                    <a:pt x="517072" y="142239"/>
                  </a:lnTo>
                  <a:lnTo>
                    <a:pt x="516616" y="139700"/>
                  </a:lnTo>
                  <a:lnTo>
                    <a:pt x="513692" y="137160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60"/>
                  </a:moveTo>
                  <a:lnTo>
                    <a:pt x="328545" y="12700"/>
                  </a:lnTo>
                  <a:lnTo>
                    <a:pt x="327691" y="16510"/>
                  </a:lnTo>
                  <a:lnTo>
                    <a:pt x="324784" y="26670"/>
                  </a:lnTo>
                  <a:lnTo>
                    <a:pt x="320913" y="38100"/>
                  </a:lnTo>
                  <a:lnTo>
                    <a:pt x="317136" y="44450"/>
                  </a:lnTo>
                  <a:lnTo>
                    <a:pt x="308449" y="57150"/>
                  </a:lnTo>
                  <a:lnTo>
                    <a:pt x="303777" y="62230"/>
                  </a:lnTo>
                  <a:lnTo>
                    <a:pt x="294863" y="74930"/>
                  </a:lnTo>
                  <a:lnTo>
                    <a:pt x="279452" y="110489"/>
                  </a:lnTo>
                  <a:lnTo>
                    <a:pt x="277802" y="118110"/>
                  </a:lnTo>
                  <a:lnTo>
                    <a:pt x="414143" y="118110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200"/>
                  </a:lnTo>
                  <a:lnTo>
                    <a:pt x="347253" y="33020"/>
                  </a:lnTo>
                  <a:lnTo>
                    <a:pt x="337450" y="15239"/>
                  </a:lnTo>
                  <a:lnTo>
                    <a:pt x="335727" y="10160"/>
                  </a:lnTo>
                  <a:close/>
                </a:path>
                <a:path w="564514" h="543560">
                  <a:moveTo>
                    <a:pt x="197350" y="0"/>
                  </a:moveTo>
                  <a:lnTo>
                    <a:pt x="193791" y="2539"/>
                  </a:lnTo>
                  <a:lnTo>
                    <a:pt x="191679" y="3810"/>
                  </a:lnTo>
                  <a:lnTo>
                    <a:pt x="190497" y="6350"/>
                  </a:lnTo>
                  <a:lnTo>
                    <a:pt x="190226" y="8889"/>
                  </a:lnTo>
                  <a:lnTo>
                    <a:pt x="190209" y="11430"/>
                  </a:lnTo>
                  <a:lnTo>
                    <a:pt x="190792" y="13970"/>
                  </a:lnTo>
                  <a:lnTo>
                    <a:pt x="191527" y="16510"/>
                  </a:lnTo>
                  <a:lnTo>
                    <a:pt x="191595" y="17780"/>
                  </a:lnTo>
                  <a:lnTo>
                    <a:pt x="191663" y="20320"/>
                  </a:lnTo>
                  <a:lnTo>
                    <a:pt x="190706" y="26670"/>
                  </a:lnTo>
                  <a:lnTo>
                    <a:pt x="188336" y="33020"/>
                  </a:lnTo>
                  <a:lnTo>
                    <a:pt x="185306" y="38100"/>
                  </a:lnTo>
                  <a:lnTo>
                    <a:pt x="182368" y="44450"/>
                  </a:lnTo>
                  <a:lnTo>
                    <a:pt x="174924" y="82550"/>
                  </a:lnTo>
                  <a:lnTo>
                    <a:pt x="175079" y="86360"/>
                  </a:lnTo>
                  <a:lnTo>
                    <a:pt x="175848" y="93980"/>
                  </a:lnTo>
                  <a:lnTo>
                    <a:pt x="177125" y="100330"/>
                  </a:lnTo>
                  <a:lnTo>
                    <a:pt x="178903" y="106680"/>
                  </a:lnTo>
                  <a:lnTo>
                    <a:pt x="275830" y="106680"/>
                  </a:lnTo>
                  <a:lnTo>
                    <a:pt x="256858" y="62230"/>
                  </a:lnTo>
                  <a:lnTo>
                    <a:pt x="226941" y="26670"/>
                  </a:lnTo>
                  <a:lnTo>
                    <a:pt x="223182" y="21589"/>
                  </a:lnTo>
                  <a:lnTo>
                    <a:pt x="219378" y="17780"/>
                  </a:lnTo>
                  <a:lnTo>
                    <a:pt x="213598" y="12700"/>
                  </a:lnTo>
                  <a:lnTo>
                    <a:pt x="211689" y="10160"/>
                  </a:lnTo>
                  <a:lnTo>
                    <a:pt x="207827" y="6350"/>
                  </a:lnTo>
                  <a:lnTo>
                    <a:pt x="206602" y="6350"/>
                  </a:lnTo>
                  <a:lnTo>
                    <a:pt x="204751" y="5080"/>
                  </a:lnTo>
                  <a:lnTo>
                    <a:pt x="201684" y="2539"/>
                  </a:lnTo>
                  <a:lnTo>
                    <a:pt x="197350" y="0"/>
                  </a:lnTo>
                  <a:close/>
                </a:path>
                <a:path w="564514" h="543560">
                  <a:moveTo>
                    <a:pt x="412334" y="36830"/>
                  </a:moveTo>
                  <a:lnTo>
                    <a:pt x="408633" y="38100"/>
                  </a:lnTo>
                  <a:lnTo>
                    <a:pt x="402567" y="41910"/>
                  </a:lnTo>
                  <a:lnTo>
                    <a:pt x="399009" y="44450"/>
                  </a:lnTo>
                  <a:lnTo>
                    <a:pt x="395814" y="46989"/>
                  </a:lnTo>
                  <a:lnTo>
                    <a:pt x="385957" y="54610"/>
                  </a:lnTo>
                  <a:lnTo>
                    <a:pt x="376301" y="62230"/>
                  </a:lnTo>
                  <a:lnTo>
                    <a:pt x="366848" y="69850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20"/>
                  </a:lnTo>
                  <a:lnTo>
                    <a:pt x="423344" y="62230"/>
                  </a:lnTo>
                  <a:lnTo>
                    <a:pt x="423246" y="54610"/>
                  </a:lnTo>
                  <a:lnTo>
                    <a:pt x="422661" y="40639"/>
                  </a:lnTo>
                  <a:lnTo>
                    <a:pt x="412334" y="3683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60225" y="574762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4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1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1"/>
                  </a:lnTo>
                  <a:lnTo>
                    <a:pt x="427004" y="235497"/>
                  </a:lnTo>
                  <a:lnTo>
                    <a:pt x="419635" y="236473"/>
                  </a:lnTo>
                  <a:lnTo>
                    <a:pt x="427494" y="232480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0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8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6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4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2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5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7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1"/>
                  </a:lnTo>
                  <a:lnTo>
                    <a:pt x="82387" y="80274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6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4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39"/>
                  </a:lnTo>
                  <a:lnTo>
                    <a:pt x="86181" y="113398"/>
                  </a:lnTo>
                  <a:lnTo>
                    <a:pt x="86181" y="117116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59"/>
                  </a:lnTo>
                  <a:lnTo>
                    <a:pt x="180796" y="215145"/>
                  </a:lnTo>
                  <a:lnTo>
                    <a:pt x="184522" y="218254"/>
                  </a:lnTo>
                  <a:lnTo>
                    <a:pt x="186331" y="222386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49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0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2"/>
                  </a:lnTo>
                  <a:lnTo>
                    <a:pt x="167251" y="233160"/>
                  </a:lnTo>
                  <a:lnTo>
                    <a:pt x="163347" y="231250"/>
                  </a:lnTo>
                  <a:lnTo>
                    <a:pt x="158403" y="228868"/>
                  </a:lnTo>
                  <a:lnTo>
                    <a:pt x="153502" y="226349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2"/>
                  </a:lnTo>
                  <a:lnTo>
                    <a:pt x="27597" y="240300"/>
                  </a:lnTo>
                  <a:lnTo>
                    <a:pt x="22865" y="242007"/>
                  </a:lnTo>
                  <a:lnTo>
                    <a:pt x="18083" y="243452"/>
                  </a:lnTo>
                  <a:lnTo>
                    <a:pt x="15666" y="244187"/>
                  </a:lnTo>
                  <a:lnTo>
                    <a:pt x="13241" y="244855"/>
                  </a:lnTo>
                  <a:lnTo>
                    <a:pt x="10841" y="245446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7"/>
                  </a:lnTo>
                  <a:lnTo>
                    <a:pt x="169" y="249553"/>
                  </a:lnTo>
                  <a:lnTo>
                    <a:pt x="8" y="251868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2"/>
                  </a:lnTo>
                  <a:lnTo>
                    <a:pt x="37656" y="285683"/>
                  </a:lnTo>
                  <a:lnTo>
                    <a:pt x="64127" y="297101"/>
                  </a:lnTo>
                  <a:lnTo>
                    <a:pt x="58634" y="301554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4"/>
                  </a:lnTo>
                  <a:lnTo>
                    <a:pt x="37578" y="326262"/>
                  </a:lnTo>
                  <a:lnTo>
                    <a:pt x="6548" y="352415"/>
                  </a:lnTo>
                  <a:lnTo>
                    <a:pt x="5940" y="352753"/>
                  </a:lnTo>
                  <a:lnTo>
                    <a:pt x="5678" y="353285"/>
                  </a:lnTo>
                  <a:lnTo>
                    <a:pt x="5678" y="353835"/>
                  </a:lnTo>
                  <a:lnTo>
                    <a:pt x="5678" y="354612"/>
                  </a:lnTo>
                  <a:lnTo>
                    <a:pt x="6210" y="355415"/>
                  </a:lnTo>
                  <a:lnTo>
                    <a:pt x="7022" y="355685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59"/>
                  </a:lnTo>
                  <a:lnTo>
                    <a:pt x="79970" y="378001"/>
                  </a:lnTo>
                  <a:lnTo>
                    <a:pt x="52795" y="407306"/>
                  </a:lnTo>
                  <a:lnTo>
                    <a:pt x="46348" y="418266"/>
                  </a:lnTo>
                  <a:lnTo>
                    <a:pt x="45435" y="419829"/>
                  </a:lnTo>
                  <a:lnTo>
                    <a:pt x="45435" y="421620"/>
                  </a:lnTo>
                  <a:lnTo>
                    <a:pt x="45435" y="423386"/>
                  </a:lnTo>
                  <a:lnTo>
                    <a:pt x="46737" y="425076"/>
                  </a:lnTo>
                  <a:lnTo>
                    <a:pt x="48427" y="425854"/>
                  </a:lnTo>
                  <a:lnTo>
                    <a:pt x="55178" y="429039"/>
                  </a:lnTo>
                  <a:lnTo>
                    <a:pt x="62014" y="424468"/>
                  </a:lnTo>
                  <a:lnTo>
                    <a:pt x="68766" y="423572"/>
                  </a:lnTo>
                  <a:lnTo>
                    <a:pt x="76041" y="422601"/>
                  </a:lnTo>
                  <a:lnTo>
                    <a:pt x="83367" y="424223"/>
                  </a:lnTo>
                  <a:lnTo>
                    <a:pt x="90643" y="424874"/>
                  </a:lnTo>
                  <a:lnTo>
                    <a:pt x="97192" y="425423"/>
                  </a:lnTo>
                  <a:lnTo>
                    <a:pt x="103766" y="425440"/>
                  </a:lnTo>
                  <a:lnTo>
                    <a:pt x="110314" y="424891"/>
                  </a:lnTo>
                  <a:lnTo>
                    <a:pt x="115765" y="424426"/>
                  </a:lnTo>
                  <a:lnTo>
                    <a:pt x="121190" y="423589"/>
                  </a:lnTo>
                  <a:lnTo>
                    <a:pt x="126538" y="422432"/>
                  </a:lnTo>
                  <a:lnTo>
                    <a:pt x="114166" y="458651"/>
                  </a:lnTo>
                  <a:lnTo>
                    <a:pt x="112790" y="479393"/>
                  </a:lnTo>
                  <a:lnTo>
                    <a:pt x="112528" y="483956"/>
                  </a:lnTo>
                  <a:lnTo>
                    <a:pt x="112224" y="488485"/>
                  </a:lnTo>
                  <a:lnTo>
                    <a:pt x="111675" y="493023"/>
                  </a:lnTo>
                  <a:lnTo>
                    <a:pt x="111472" y="494662"/>
                  </a:lnTo>
                  <a:lnTo>
                    <a:pt x="111016" y="496690"/>
                  </a:lnTo>
                  <a:lnTo>
                    <a:pt x="111016" y="498600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4"/>
                  </a:lnTo>
                  <a:lnTo>
                    <a:pt x="115291" y="504836"/>
                  </a:lnTo>
                  <a:lnTo>
                    <a:pt x="117649" y="504185"/>
                  </a:lnTo>
                  <a:lnTo>
                    <a:pt x="119626" y="503290"/>
                  </a:lnTo>
                  <a:lnTo>
                    <a:pt x="121418" y="502495"/>
                  </a:lnTo>
                  <a:lnTo>
                    <a:pt x="123184" y="501608"/>
                  </a:lnTo>
                  <a:lnTo>
                    <a:pt x="124933" y="500771"/>
                  </a:lnTo>
                  <a:lnTo>
                    <a:pt x="128448" y="499107"/>
                  </a:lnTo>
                  <a:lnTo>
                    <a:pt x="131989" y="497391"/>
                  </a:lnTo>
                  <a:lnTo>
                    <a:pt x="167027" y="479264"/>
                  </a:lnTo>
                  <a:lnTo>
                    <a:pt x="204497" y="454069"/>
                  </a:lnTo>
                  <a:lnTo>
                    <a:pt x="225927" y="433459"/>
                  </a:lnTo>
                  <a:lnTo>
                    <a:pt x="227829" y="447438"/>
                  </a:lnTo>
                  <a:lnTo>
                    <a:pt x="245126" y="486111"/>
                  </a:lnTo>
                  <a:lnTo>
                    <a:pt x="259322" y="506958"/>
                  </a:lnTo>
                  <a:lnTo>
                    <a:pt x="264121" y="513869"/>
                  </a:lnTo>
                  <a:lnTo>
                    <a:pt x="267332" y="518584"/>
                  </a:lnTo>
                  <a:lnTo>
                    <a:pt x="270484" y="523384"/>
                  </a:lnTo>
                  <a:lnTo>
                    <a:pt x="273391" y="528327"/>
                  </a:lnTo>
                  <a:lnTo>
                    <a:pt x="274794" y="530667"/>
                  </a:lnTo>
                  <a:lnTo>
                    <a:pt x="276137" y="533042"/>
                  </a:lnTo>
                  <a:lnTo>
                    <a:pt x="277396" y="535484"/>
                  </a:lnTo>
                  <a:lnTo>
                    <a:pt x="278047" y="536684"/>
                  </a:lnTo>
                  <a:lnTo>
                    <a:pt x="278655" y="537909"/>
                  </a:lnTo>
                  <a:lnTo>
                    <a:pt x="279272" y="539143"/>
                  </a:lnTo>
                  <a:lnTo>
                    <a:pt x="279881" y="540410"/>
                  </a:lnTo>
                  <a:lnTo>
                    <a:pt x="280548" y="541543"/>
                  </a:lnTo>
                  <a:lnTo>
                    <a:pt x="281664" y="542337"/>
                  </a:lnTo>
                  <a:lnTo>
                    <a:pt x="283455" y="543579"/>
                  </a:lnTo>
                  <a:lnTo>
                    <a:pt x="285880" y="543359"/>
                  </a:lnTo>
                  <a:lnTo>
                    <a:pt x="287359" y="541771"/>
                  </a:lnTo>
                  <a:lnTo>
                    <a:pt x="288728" y="540427"/>
                  </a:lnTo>
                  <a:lnTo>
                    <a:pt x="289455" y="538475"/>
                  </a:lnTo>
                  <a:lnTo>
                    <a:pt x="289860" y="536642"/>
                  </a:lnTo>
                  <a:lnTo>
                    <a:pt x="290477" y="534022"/>
                  </a:lnTo>
                  <a:lnTo>
                    <a:pt x="294786" y="520215"/>
                  </a:lnTo>
                  <a:lnTo>
                    <a:pt x="297262" y="514925"/>
                  </a:lnTo>
                  <a:lnTo>
                    <a:pt x="311515" y="472592"/>
                  </a:lnTo>
                  <a:lnTo>
                    <a:pt x="312785" y="454694"/>
                  </a:lnTo>
                  <a:lnTo>
                    <a:pt x="312785" y="446252"/>
                  </a:lnTo>
                  <a:lnTo>
                    <a:pt x="303564" y="407501"/>
                  </a:lnTo>
                  <a:lnTo>
                    <a:pt x="294955" y="389764"/>
                  </a:lnTo>
                  <a:lnTo>
                    <a:pt x="294955" y="384263"/>
                  </a:lnTo>
                  <a:lnTo>
                    <a:pt x="294955" y="380967"/>
                  </a:lnTo>
                  <a:lnTo>
                    <a:pt x="296113" y="377892"/>
                  </a:lnTo>
                  <a:lnTo>
                    <a:pt x="299324" y="375500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79"/>
                  </a:lnTo>
                  <a:lnTo>
                    <a:pt x="310808" y="384060"/>
                  </a:lnTo>
                  <a:lnTo>
                    <a:pt x="310934" y="387820"/>
                  </a:lnTo>
                  <a:lnTo>
                    <a:pt x="311332" y="394754"/>
                  </a:lnTo>
                  <a:lnTo>
                    <a:pt x="325257" y="440880"/>
                  </a:lnTo>
                  <a:lnTo>
                    <a:pt x="351131" y="473294"/>
                  </a:lnTo>
                  <a:lnTo>
                    <a:pt x="373895" y="488815"/>
                  </a:lnTo>
                  <a:lnTo>
                    <a:pt x="378813" y="491333"/>
                  </a:lnTo>
                  <a:lnTo>
                    <a:pt x="383900" y="493369"/>
                  </a:lnTo>
                  <a:lnTo>
                    <a:pt x="388886" y="495668"/>
                  </a:lnTo>
                  <a:lnTo>
                    <a:pt x="393863" y="497941"/>
                  </a:lnTo>
                  <a:lnTo>
                    <a:pt x="399009" y="500543"/>
                  </a:lnTo>
                  <a:lnTo>
                    <a:pt x="403344" y="504067"/>
                  </a:lnTo>
                  <a:lnTo>
                    <a:pt x="407290" y="507295"/>
                  </a:lnTo>
                  <a:lnTo>
                    <a:pt x="410847" y="512035"/>
                  </a:lnTo>
                  <a:lnTo>
                    <a:pt x="416196" y="512787"/>
                  </a:lnTo>
                  <a:lnTo>
                    <a:pt x="418435" y="513134"/>
                  </a:lnTo>
                  <a:lnTo>
                    <a:pt x="420835" y="512872"/>
                  </a:lnTo>
                  <a:lnTo>
                    <a:pt x="422804" y="511647"/>
                  </a:lnTo>
                  <a:lnTo>
                    <a:pt x="424798" y="510430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8"/>
                  </a:lnTo>
                  <a:lnTo>
                    <a:pt x="429606" y="471594"/>
                  </a:lnTo>
                  <a:lnTo>
                    <a:pt x="429053" y="460426"/>
                  </a:lnTo>
                  <a:lnTo>
                    <a:pt x="427199" y="449479"/>
                  </a:lnTo>
                  <a:lnTo>
                    <a:pt x="423756" y="438993"/>
                  </a:lnTo>
                  <a:lnTo>
                    <a:pt x="418435" y="429208"/>
                  </a:lnTo>
                  <a:lnTo>
                    <a:pt x="424570" y="433678"/>
                  </a:lnTo>
                  <a:lnTo>
                    <a:pt x="453917" y="453063"/>
                  </a:lnTo>
                  <a:lnTo>
                    <a:pt x="458167" y="455826"/>
                  </a:lnTo>
                  <a:lnTo>
                    <a:pt x="462646" y="458141"/>
                  </a:lnTo>
                  <a:lnTo>
                    <a:pt x="466668" y="460203"/>
                  </a:lnTo>
                  <a:lnTo>
                    <a:pt x="471147" y="461809"/>
                  </a:lnTo>
                  <a:lnTo>
                    <a:pt x="475718" y="461437"/>
                  </a:lnTo>
                  <a:lnTo>
                    <a:pt x="479909" y="461116"/>
                  </a:lnTo>
                  <a:lnTo>
                    <a:pt x="483872" y="459341"/>
                  </a:lnTo>
                  <a:lnTo>
                    <a:pt x="486340" y="455826"/>
                  </a:lnTo>
                  <a:lnTo>
                    <a:pt x="488275" y="453071"/>
                  </a:lnTo>
                  <a:lnTo>
                    <a:pt x="488925" y="449294"/>
                  </a:lnTo>
                  <a:lnTo>
                    <a:pt x="488925" y="445652"/>
                  </a:lnTo>
                  <a:lnTo>
                    <a:pt x="488925" y="444672"/>
                  </a:lnTo>
                  <a:lnTo>
                    <a:pt x="488883" y="443709"/>
                  </a:lnTo>
                  <a:lnTo>
                    <a:pt x="488799" y="442771"/>
                  </a:lnTo>
                  <a:lnTo>
                    <a:pt x="488435" y="438334"/>
                  </a:lnTo>
                  <a:lnTo>
                    <a:pt x="487785" y="434371"/>
                  </a:lnTo>
                  <a:lnTo>
                    <a:pt x="487134" y="430206"/>
                  </a:lnTo>
                  <a:lnTo>
                    <a:pt x="485009" y="418392"/>
                  </a:lnTo>
                  <a:lnTo>
                    <a:pt x="470048" y="377351"/>
                  </a:lnTo>
                  <a:lnTo>
                    <a:pt x="438546" y="348629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0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2"/>
                  </a:lnTo>
                  <a:lnTo>
                    <a:pt x="408938" y="321057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8"/>
                  </a:lnTo>
                  <a:lnTo>
                    <a:pt x="491869" y="314235"/>
                  </a:lnTo>
                  <a:lnTo>
                    <a:pt x="528343" y="304156"/>
                  </a:lnTo>
                  <a:lnTo>
                    <a:pt x="537564" y="301571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1"/>
                  </a:lnTo>
                  <a:lnTo>
                    <a:pt x="549909" y="298174"/>
                  </a:lnTo>
                  <a:lnTo>
                    <a:pt x="552410" y="297482"/>
                  </a:lnTo>
                  <a:lnTo>
                    <a:pt x="555055" y="296307"/>
                  </a:lnTo>
                  <a:lnTo>
                    <a:pt x="559669" y="294279"/>
                  </a:lnTo>
                  <a:lnTo>
                    <a:pt x="564012" y="290130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2580" y="655789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4" h="394334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82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37" y="200748"/>
                  </a:lnTo>
                  <a:lnTo>
                    <a:pt x="35534" y="201853"/>
                  </a:lnTo>
                  <a:lnTo>
                    <a:pt x="35534" y="202717"/>
                  </a:lnTo>
                  <a:lnTo>
                    <a:pt x="36042" y="203479"/>
                  </a:lnTo>
                  <a:lnTo>
                    <a:pt x="40462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4" h="394334">
                  <a:moveTo>
                    <a:pt x="93827" y="200571"/>
                  </a:moveTo>
                  <a:lnTo>
                    <a:pt x="92925" y="199428"/>
                  </a:lnTo>
                  <a:lnTo>
                    <a:pt x="85077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20"/>
                  </a:lnTo>
                  <a:lnTo>
                    <a:pt x="70040" y="204711"/>
                  </a:lnTo>
                  <a:lnTo>
                    <a:pt x="70637" y="205625"/>
                  </a:lnTo>
                  <a:lnTo>
                    <a:pt x="78816" y="205638"/>
                  </a:lnTo>
                  <a:lnTo>
                    <a:pt x="85763" y="204838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4" h="394334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4" h="394334">
                  <a:moveTo>
                    <a:pt x="107480" y="238963"/>
                  </a:moveTo>
                  <a:lnTo>
                    <a:pt x="107391" y="238353"/>
                  </a:lnTo>
                  <a:lnTo>
                    <a:pt x="106692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25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37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4" h="394334">
                  <a:moveTo>
                    <a:pt x="121412" y="324231"/>
                  </a:moveTo>
                  <a:lnTo>
                    <a:pt x="119037" y="323265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73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44" y="333197"/>
                  </a:lnTo>
                  <a:lnTo>
                    <a:pt x="121323" y="326364"/>
                  </a:lnTo>
                  <a:lnTo>
                    <a:pt x="121412" y="326059"/>
                  </a:lnTo>
                  <a:lnTo>
                    <a:pt x="121412" y="325780"/>
                  </a:lnTo>
                  <a:lnTo>
                    <a:pt x="121412" y="324231"/>
                  </a:lnTo>
                  <a:close/>
                </a:path>
                <a:path w="427354" h="394334">
                  <a:moveTo>
                    <a:pt x="122097" y="264706"/>
                  </a:moveTo>
                  <a:lnTo>
                    <a:pt x="119672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99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58" y="285724"/>
                  </a:lnTo>
                  <a:lnTo>
                    <a:pt x="95783" y="286816"/>
                  </a:lnTo>
                  <a:lnTo>
                    <a:pt x="96139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97" y="266573"/>
                  </a:lnTo>
                  <a:lnTo>
                    <a:pt x="122097" y="266306"/>
                  </a:lnTo>
                  <a:lnTo>
                    <a:pt x="122097" y="264706"/>
                  </a:lnTo>
                  <a:close/>
                </a:path>
                <a:path w="427354" h="394334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904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13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4" h="394334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80" y="54927"/>
                  </a:lnTo>
                  <a:lnTo>
                    <a:pt x="95910" y="55575"/>
                  </a:lnTo>
                  <a:lnTo>
                    <a:pt x="103797" y="61137"/>
                  </a:lnTo>
                  <a:lnTo>
                    <a:pt x="110832" y="66687"/>
                  </a:lnTo>
                  <a:lnTo>
                    <a:pt x="131686" y="87045"/>
                  </a:lnTo>
                  <a:lnTo>
                    <a:pt x="132918" y="86944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77"/>
                  </a:lnTo>
                  <a:lnTo>
                    <a:pt x="134048" y="84594"/>
                  </a:lnTo>
                  <a:close/>
                </a:path>
                <a:path w="427354" h="394334">
                  <a:moveTo>
                    <a:pt x="139115" y="279857"/>
                  </a:moveTo>
                  <a:lnTo>
                    <a:pt x="138836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84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19" y="315747"/>
                  </a:lnTo>
                  <a:lnTo>
                    <a:pt x="114769" y="310718"/>
                  </a:lnTo>
                  <a:lnTo>
                    <a:pt x="139115" y="280758"/>
                  </a:lnTo>
                  <a:lnTo>
                    <a:pt x="139115" y="280454"/>
                  </a:lnTo>
                  <a:lnTo>
                    <a:pt x="139115" y="279857"/>
                  </a:lnTo>
                  <a:close/>
                </a:path>
                <a:path w="427354" h="394334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85" y="316064"/>
                  </a:lnTo>
                  <a:lnTo>
                    <a:pt x="126085" y="317652"/>
                  </a:lnTo>
                  <a:lnTo>
                    <a:pt x="128498" y="318693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4" h="394334">
                  <a:moveTo>
                    <a:pt x="149059" y="108635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35"/>
                  </a:lnTo>
                  <a:close/>
                </a:path>
                <a:path w="427354" h="394334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47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86" y="309194"/>
                  </a:lnTo>
                  <a:lnTo>
                    <a:pt x="139941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4" h="394334">
                  <a:moveTo>
                    <a:pt x="172923" y="31648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24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69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83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48"/>
                  </a:lnTo>
                  <a:close/>
                </a:path>
                <a:path w="427354" h="394334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500"/>
                  </a:lnTo>
                  <a:lnTo>
                    <a:pt x="176415" y="321525"/>
                  </a:lnTo>
                  <a:lnTo>
                    <a:pt x="176428" y="323811"/>
                  </a:lnTo>
                  <a:lnTo>
                    <a:pt x="176911" y="331673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42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4" h="394334">
                  <a:moveTo>
                    <a:pt x="187769" y="85750"/>
                  </a:moveTo>
                  <a:lnTo>
                    <a:pt x="175793" y="61341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4" h="394334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209" y="49618"/>
                  </a:lnTo>
                  <a:lnTo>
                    <a:pt x="179209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64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4" h="394334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306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69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70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48" y="376542"/>
                  </a:lnTo>
                  <a:lnTo>
                    <a:pt x="201980" y="376745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4" h="394334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4" h="394334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79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52" y="89344"/>
                  </a:lnTo>
                  <a:lnTo>
                    <a:pt x="218440" y="87020"/>
                  </a:lnTo>
                  <a:lnTo>
                    <a:pt x="218313" y="84569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4" h="394334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703"/>
                  </a:lnTo>
                  <a:lnTo>
                    <a:pt x="223621" y="73710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92"/>
                  </a:lnTo>
                  <a:lnTo>
                    <a:pt x="226656" y="90525"/>
                  </a:lnTo>
                  <a:lnTo>
                    <a:pt x="226390" y="88569"/>
                  </a:lnTo>
                  <a:lnTo>
                    <a:pt x="226250" y="86614"/>
                  </a:lnTo>
                  <a:lnTo>
                    <a:pt x="226250" y="79489"/>
                  </a:lnTo>
                  <a:lnTo>
                    <a:pt x="227190" y="74345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4" h="394334">
                  <a:moveTo>
                    <a:pt x="239699" y="29451"/>
                  </a:moveTo>
                  <a:lnTo>
                    <a:pt x="236766" y="28892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111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42"/>
                  </a:lnTo>
                  <a:lnTo>
                    <a:pt x="239699" y="29451"/>
                  </a:lnTo>
                  <a:close/>
                </a:path>
                <a:path w="427354" h="394334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5010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73"/>
                  </a:lnTo>
                  <a:lnTo>
                    <a:pt x="269913" y="328930"/>
                  </a:lnTo>
                  <a:lnTo>
                    <a:pt x="270916" y="330593"/>
                  </a:lnTo>
                  <a:lnTo>
                    <a:pt x="273265" y="329552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4" h="394334">
                  <a:moveTo>
                    <a:pt x="296049" y="361480"/>
                  </a:moveTo>
                  <a:lnTo>
                    <a:pt x="295871" y="361010"/>
                  </a:lnTo>
                  <a:lnTo>
                    <a:pt x="292481" y="356730"/>
                  </a:lnTo>
                  <a:lnTo>
                    <a:pt x="289687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91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4" h="394334">
                  <a:moveTo>
                    <a:pt x="299694" y="30556"/>
                  </a:moveTo>
                  <a:lnTo>
                    <a:pt x="297294" y="29552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99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75" y="48818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702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56"/>
                  </a:lnTo>
                  <a:close/>
                </a:path>
                <a:path w="427354" h="394334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4" h="394334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4" h="394334">
                  <a:moveTo>
                    <a:pt x="322122" y="282511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605" y="256984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19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302"/>
                  </a:lnTo>
                  <a:lnTo>
                    <a:pt x="322122" y="282905"/>
                  </a:lnTo>
                  <a:lnTo>
                    <a:pt x="322122" y="282511"/>
                  </a:lnTo>
                  <a:close/>
                </a:path>
                <a:path w="427354" h="394334">
                  <a:moveTo>
                    <a:pt x="328168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52" y="234149"/>
                  </a:lnTo>
                  <a:lnTo>
                    <a:pt x="327317" y="235915"/>
                  </a:lnTo>
                  <a:lnTo>
                    <a:pt x="328168" y="234810"/>
                  </a:lnTo>
                  <a:lnTo>
                    <a:pt x="328168" y="233768"/>
                  </a:lnTo>
                  <a:lnTo>
                    <a:pt x="328168" y="233045"/>
                  </a:lnTo>
                  <a:close/>
                </a:path>
                <a:path w="427354" h="394334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47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37" y="164642"/>
                  </a:lnTo>
                  <a:lnTo>
                    <a:pt x="312750" y="164414"/>
                  </a:lnTo>
                  <a:lnTo>
                    <a:pt x="341769" y="156425"/>
                  </a:lnTo>
                  <a:lnTo>
                    <a:pt x="342150" y="155752"/>
                  </a:lnTo>
                  <a:lnTo>
                    <a:pt x="342150" y="155041"/>
                  </a:lnTo>
                  <a:lnTo>
                    <a:pt x="342150" y="153987"/>
                  </a:lnTo>
                  <a:lnTo>
                    <a:pt x="341261" y="152869"/>
                  </a:lnTo>
                  <a:lnTo>
                    <a:pt x="312966" y="160629"/>
                  </a:lnTo>
                  <a:lnTo>
                    <a:pt x="312966" y="154482"/>
                  </a:lnTo>
                  <a:lnTo>
                    <a:pt x="310032" y="147967"/>
                  </a:lnTo>
                  <a:lnTo>
                    <a:pt x="303136" y="142570"/>
                  </a:lnTo>
                  <a:lnTo>
                    <a:pt x="301205" y="141465"/>
                  </a:lnTo>
                  <a:lnTo>
                    <a:pt x="298932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89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78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708" y="118173"/>
                  </a:lnTo>
                  <a:lnTo>
                    <a:pt x="284708" y="118389"/>
                  </a:lnTo>
                  <a:lnTo>
                    <a:pt x="283032" y="117348"/>
                  </a:lnTo>
                  <a:lnTo>
                    <a:pt x="280847" y="116408"/>
                  </a:lnTo>
                  <a:lnTo>
                    <a:pt x="277698" y="112649"/>
                  </a:lnTo>
                  <a:lnTo>
                    <a:pt x="276669" y="110756"/>
                  </a:lnTo>
                  <a:lnTo>
                    <a:pt x="270560" y="103784"/>
                  </a:lnTo>
                  <a:lnTo>
                    <a:pt x="271043" y="103974"/>
                  </a:lnTo>
                  <a:lnTo>
                    <a:pt x="291655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56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54"/>
                  </a:lnTo>
                  <a:lnTo>
                    <a:pt x="264426" y="100101"/>
                  </a:lnTo>
                  <a:lnTo>
                    <a:pt x="262991" y="99783"/>
                  </a:lnTo>
                  <a:lnTo>
                    <a:pt x="263296" y="98729"/>
                  </a:lnTo>
                  <a:lnTo>
                    <a:pt x="265887" y="90830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71" y="92862"/>
                  </a:lnTo>
                  <a:lnTo>
                    <a:pt x="237502" y="92811"/>
                  </a:lnTo>
                  <a:lnTo>
                    <a:pt x="248602" y="51206"/>
                  </a:lnTo>
                  <a:lnTo>
                    <a:pt x="267004" y="17754"/>
                  </a:lnTo>
                  <a:lnTo>
                    <a:pt x="282790" y="3289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84" y="381"/>
                  </a:lnTo>
                  <a:lnTo>
                    <a:pt x="281190" y="0"/>
                  </a:lnTo>
                  <a:lnTo>
                    <a:pt x="272834" y="6540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24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73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23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103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83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26" y="101028"/>
                  </a:lnTo>
                  <a:lnTo>
                    <a:pt x="156692" y="104114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79" y="22910"/>
                  </a:lnTo>
                  <a:lnTo>
                    <a:pt x="100279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200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35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44"/>
                  </a:lnTo>
                  <a:lnTo>
                    <a:pt x="56108" y="178269"/>
                  </a:lnTo>
                  <a:lnTo>
                    <a:pt x="56667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34"/>
                  </a:lnTo>
                  <a:lnTo>
                    <a:pt x="96481" y="187617"/>
                  </a:lnTo>
                  <a:lnTo>
                    <a:pt x="96481" y="197573"/>
                  </a:lnTo>
                  <a:lnTo>
                    <a:pt x="96888" y="200723"/>
                  </a:lnTo>
                  <a:lnTo>
                    <a:pt x="98463" y="206527"/>
                  </a:lnTo>
                  <a:lnTo>
                    <a:pt x="99542" y="209207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55"/>
                  </a:lnTo>
                  <a:lnTo>
                    <a:pt x="63347" y="227977"/>
                  </a:lnTo>
                  <a:lnTo>
                    <a:pt x="101003" y="216852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64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41"/>
                  </a:lnTo>
                  <a:lnTo>
                    <a:pt x="8140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14"/>
                  </a:lnTo>
                  <a:lnTo>
                    <a:pt x="19862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40"/>
                  </a:lnTo>
                  <a:lnTo>
                    <a:pt x="158546" y="303923"/>
                  </a:lnTo>
                  <a:lnTo>
                    <a:pt x="155613" y="312826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48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94" y="303733"/>
                  </a:lnTo>
                  <a:lnTo>
                    <a:pt x="163931" y="300393"/>
                  </a:lnTo>
                  <a:lnTo>
                    <a:pt x="165925" y="296900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81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48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58" y="322643"/>
                  </a:lnTo>
                  <a:lnTo>
                    <a:pt x="283044" y="316699"/>
                  </a:lnTo>
                  <a:lnTo>
                    <a:pt x="276225" y="303441"/>
                  </a:lnTo>
                  <a:lnTo>
                    <a:pt x="273634" y="296037"/>
                  </a:lnTo>
                  <a:lnTo>
                    <a:pt x="265531" y="275526"/>
                  </a:lnTo>
                  <a:lnTo>
                    <a:pt x="267436" y="275488"/>
                  </a:lnTo>
                  <a:lnTo>
                    <a:pt x="272275" y="274955"/>
                  </a:lnTo>
                  <a:lnTo>
                    <a:pt x="273265" y="274472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42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701" y="271780"/>
                  </a:lnTo>
                  <a:lnTo>
                    <a:pt x="280593" y="270332"/>
                  </a:lnTo>
                  <a:lnTo>
                    <a:pt x="283387" y="266877"/>
                  </a:lnTo>
                  <a:lnTo>
                    <a:pt x="284378" y="264909"/>
                  </a:lnTo>
                  <a:lnTo>
                    <a:pt x="285165" y="264147"/>
                  </a:lnTo>
                  <a:lnTo>
                    <a:pt x="306082" y="237286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46" y="192138"/>
                  </a:lnTo>
                  <a:lnTo>
                    <a:pt x="318846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53" y="179539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4" h="394334">
                  <a:moveTo>
                    <a:pt x="353263" y="316953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52" y="310807"/>
                  </a:lnTo>
                  <a:lnTo>
                    <a:pt x="344017" y="306997"/>
                  </a:lnTo>
                  <a:lnTo>
                    <a:pt x="342684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53"/>
                  </a:lnTo>
                  <a:close/>
                </a:path>
                <a:path w="427354" h="394334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99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808"/>
                  </a:lnTo>
                  <a:lnTo>
                    <a:pt x="363664" y="305790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74"/>
                  </a:lnTo>
                  <a:lnTo>
                    <a:pt x="365569" y="303695"/>
                  </a:lnTo>
                  <a:lnTo>
                    <a:pt x="365569" y="303085"/>
                  </a:lnTo>
                  <a:close/>
                </a:path>
                <a:path w="427354" h="394334">
                  <a:moveTo>
                    <a:pt x="376758" y="94056"/>
                  </a:moveTo>
                  <a:lnTo>
                    <a:pt x="376745" y="93751"/>
                  </a:lnTo>
                  <a:lnTo>
                    <a:pt x="376415" y="92570"/>
                  </a:lnTo>
                  <a:lnTo>
                    <a:pt x="375373" y="92024"/>
                  </a:lnTo>
                  <a:lnTo>
                    <a:pt x="374446" y="92367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90"/>
                  </a:lnTo>
                  <a:lnTo>
                    <a:pt x="359803" y="102387"/>
                  </a:lnTo>
                  <a:lnTo>
                    <a:pt x="376212" y="95529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4" h="394334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30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63" y="208826"/>
                  </a:lnTo>
                  <a:lnTo>
                    <a:pt x="315163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20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4" h="394334">
                  <a:moveTo>
                    <a:pt x="409549" y="180797"/>
                  </a:moveTo>
                  <a:lnTo>
                    <a:pt x="373392" y="176174"/>
                  </a:lnTo>
                  <a:lnTo>
                    <a:pt x="370027" y="176199"/>
                  </a:lnTo>
                  <a:lnTo>
                    <a:pt x="366699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62"/>
                  </a:lnTo>
                  <a:lnTo>
                    <a:pt x="362254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33"/>
                  </a:lnTo>
                  <a:lnTo>
                    <a:pt x="400888" y="182029"/>
                  </a:lnTo>
                  <a:lnTo>
                    <a:pt x="408686" y="183705"/>
                  </a:lnTo>
                  <a:lnTo>
                    <a:pt x="409549" y="182587"/>
                  </a:lnTo>
                  <a:lnTo>
                    <a:pt x="409549" y="181521"/>
                  </a:lnTo>
                  <a:lnTo>
                    <a:pt x="409549" y="180797"/>
                  </a:lnTo>
                  <a:close/>
                </a:path>
                <a:path w="427354" h="394334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62" y="212331"/>
                  </a:lnTo>
                  <a:lnTo>
                    <a:pt x="426821" y="211480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2908" y="772261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29" h="159384">
                  <a:moveTo>
                    <a:pt x="8724" y="37731"/>
                  </a:moveTo>
                  <a:lnTo>
                    <a:pt x="8559" y="37312"/>
                  </a:lnTo>
                  <a:lnTo>
                    <a:pt x="7391" y="36258"/>
                  </a:lnTo>
                  <a:lnTo>
                    <a:pt x="6261" y="36220"/>
                  </a:lnTo>
                  <a:lnTo>
                    <a:pt x="3060" y="40347"/>
                  </a:lnTo>
                  <a:lnTo>
                    <a:pt x="1155" y="44145"/>
                  </a:lnTo>
                  <a:lnTo>
                    <a:pt x="12" y="48221"/>
                  </a:lnTo>
                  <a:lnTo>
                    <a:pt x="0" y="50419"/>
                  </a:lnTo>
                  <a:lnTo>
                    <a:pt x="2768" y="51015"/>
                  </a:lnTo>
                  <a:lnTo>
                    <a:pt x="3492" y="49072"/>
                  </a:lnTo>
                  <a:lnTo>
                    <a:pt x="4445" y="45618"/>
                  </a:lnTo>
                  <a:lnTo>
                    <a:pt x="6057" y="42354"/>
                  </a:lnTo>
                  <a:lnTo>
                    <a:pt x="8521" y="39128"/>
                  </a:lnTo>
                  <a:lnTo>
                    <a:pt x="8724" y="38633"/>
                  </a:lnTo>
                  <a:lnTo>
                    <a:pt x="8724" y="38150"/>
                  </a:lnTo>
                  <a:lnTo>
                    <a:pt x="8724" y="37731"/>
                  </a:lnTo>
                  <a:close/>
                </a:path>
                <a:path w="163829" h="159384">
                  <a:moveTo>
                    <a:pt x="9791" y="73787"/>
                  </a:moveTo>
                  <a:lnTo>
                    <a:pt x="9245" y="73063"/>
                  </a:lnTo>
                  <a:lnTo>
                    <a:pt x="7543" y="72631"/>
                  </a:lnTo>
                  <a:lnTo>
                    <a:pt x="6464" y="73190"/>
                  </a:lnTo>
                  <a:lnTo>
                    <a:pt x="5359" y="78549"/>
                  </a:lnTo>
                  <a:lnTo>
                    <a:pt x="4902" y="83007"/>
                  </a:lnTo>
                  <a:lnTo>
                    <a:pt x="4914" y="88874"/>
                  </a:lnTo>
                  <a:lnTo>
                    <a:pt x="5016" y="91846"/>
                  </a:lnTo>
                  <a:lnTo>
                    <a:pt x="8509" y="91795"/>
                  </a:lnTo>
                  <a:lnTo>
                    <a:pt x="8483" y="83248"/>
                  </a:lnTo>
                  <a:lnTo>
                    <a:pt x="8902" y="79095"/>
                  </a:lnTo>
                  <a:lnTo>
                    <a:pt x="9791" y="74726"/>
                  </a:lnTo>
                  <a:lnTo>
                    <a:pt x="9791" y="74574"/>
                  </a:lnTo>
                  <a:lnTo>
                    <a:pt x="9791" y="73787"/>
                  </a:lnTo>
                  <a:close/>
                </a:path>
                <a:path w="163829" h="159384">
                  <a:moveTo>
                    <a:pt x="25133" y="131368"/>
                  </a:moveTo>
                  <a:lnTo>
                    <a:pt x="25044" y="131038"/>
                  </a:lnTo>
                  <a:lnTo>
                    <a:pt x="22186" y="126771"/>
                  </a:lnTo>
                  <a:lnTo>
                    <a:pt x="19354" y="122885"/>
                  </a:lnTo>
                  <a:lnTo>
                    <a:pt x="14947" y="115455"/>
                  </a:lnTo>
                  <a:lnTo>
                    <a:pt x="13373" y="111798"/>
                  </a:lnTo>
                  <a:lnTo>
                    <a:pt x="13373" y="105117"/>
                  </a:lnTo>
                  <a:lnTo>
                    <a:pt x="9867" y="105232"/>
                  </a:lnTo>
                  <a:lnTo>
                    <a:pt x="9791" y="108115"/>
                  </a:lnTo>
                  <a:lnTo>
                    <a:pt x="9791" y="112382"/>
                  </a:lnTo>
                  <a:lnTo>
                    <a:pt x="11455" y="116446"/>
                  </a:lnTo>
                  <a:lnTo>
                    <a:pt x="16040" y="124434"/>
                  </a:lnTo>
                  <a:lnTo>
                    <a:pt x="18986" y="128460"/>
                  </a:lnTo>
                  <a:lnTo>
                    <a:pt x="22821" y="134162"/>
                  </a:lnTo>
                  <a:lnTo>
                    <a:pt x="25133" y="133159"/>
                  </a:lnTo>
                  <a:lnTo>
                    <a:pt x="25133" y="131660"/>
                  </a:lnTo>
                  <a:lnTo>
                    <a:pt x="25133" y="131368"/>
                  </a:lnTo>
                  <a:close/>
                </a:path>
                <a:path w="163829" h="159384">
                  <a:moveTo>
                    <a:pt x="26758" y="114122"/>
                  </a:moveTo>
                  <a:lnTo>
                    <a:pt x="26670" y="113817"/>
                  </a:lnTo>
                  <a:lnTo>
                    <a:pt x="23012" y="108115"/>
                  </a:lnTo>
                  <a:lnTo>
                    <a:pt x="20599" y="102146"/>
                  </a:lnTo>
                  <a:lnTo>
                    <a:pt x="19088" y="94957"/>
                  </a:lnTo>
                  <a:lnTo>
                    <a:pt x="17945" y="94424"/>
                  </a:lnTo>
                  <a:lnTo>
                    <a:pt x="16306" y="94894"/>
                  </a:lnTo>
                  <a:lnTo>
                    <a:pt x="15798" y="95669"/>
                  </a:lnTo>
                  <a:lnTo>
                    <a:pt x="15798" y="96748"/>
                  </a:lnTo>
                  <a:lnTo>
                    <a:pt x="17221" y="103428"/>
                  </a:lnTo>
                  <a:lnTo>
                    <a:pt x="19786" y="109677"/>
                  </a:lnTo>
                  <a:lnTo>
                    <a:pt x="24434" y="116967"/>
                  </a:lnTo>
                  <a:lnTo>
                    <a:pt x="26758" y="115938"/>
                  </a:lnTo>
                  <a:lnTo>
                    <a:pt x="26758" y="114427"/>
                  </a:lnTo>
                  <a:lnTo>
                    <a:pt x="26758" y="114122"/>
                  </a:lnTo>
                  <a:close/>
                </a:path>
                <a:path w="163829" h="159384">
                  <a:moveTo>
                    <a:pt x="47917" y="156692"/>
                  </a:moveTo>
                  <a:lnTo>
                    <a:pt x="47625" y="156032"/>
                  </a:lnTo>
                  <a:lnTo>
                    <a:pt x="43205" y="154254"/>
                  </a:lnTo>
                  <a:lnTo>
                    <a:pt x="39585" y="152222"/>
                  </a:lnTo>
                  <a:lnTo>
                    <a:pt x="35496" y="149136"/>
                  </a:lnTo>
                  <a:lnTo>
                    <a:pt x="34480" y="149021"/>
                  </a:lnTo>
                  <a:lnTo>
                    <a:pt x="33375" y="150126"/>
                  </a:lnTo>
                  <a:lnTo>
                    <a:pt x="33172" y="150609"/>
                  </a:lnTo>
                  <a:lnTo>
                    <a:pt x="33172" y="151549"/>
                  </a:lnTo>
                  <a:lnTo>
                    <a:pt x="33375" y="151993"/>
                  </a:lnTo>
                  <a:lnTo>
                    <a:pt x="37312" y="154978"/>
                  </a:lnTo>
                  <a:lnTo>
                    <a:pt x="41148" y="157200"/>
                  </a:lnTo>
                  <a:lnTo>
                    <a:pt x="46139" y="159270"/>
                  </a:lnTo>
                  <a:lnTo>
                    <a:pt x="47193" y="159156"/>
                  </a:lnTo>
                  <a:lnTo>
                    <a:pt x="47840" y="157975"/>
                  </a:lnTo>
                  <a:lnTo>
                    <a:pt x="47917" y="157657"/>
                  </a:lnTo>
                  <a:lnTo>
                    <a:pt x="47917" y="157340"/>
                  </a:lnTo>
                  <a:lnTo>
                    <a:pt x="47917" y="156692"/>
                  </a:lnTo>
                  <a:close/>
                </a:path>
                <a:path w="163829" h="159384">
                  <a:moveTo>
                    <a:pt x="61328" y="10693"/>
                  </a:moveTo>
                  <a:lnTo>
                    <a:pt x="61302" y="9613"/>
                  </a:lnTo>
                  <a:lnTo>
                    <a:pt x="60452" y="8775"/>
                  </a:lnTo>
                  <a:lnTo>
                    <a:pt x="50977" y="10020"/>
                  </a:lnTo>
                  <a:lnTo>
                    <a:pt x="42951" y="13462"/>
                  </a:lnTo>
                  <a:lnTo>
                    <a:pt x="35902" y="19138"/>
                  </a:lnTo>
                  <a:lnTo>
                    <a:pt x="35750" y="19570"/>
                  </a:lnTo>
                  <a:lnTo>
                    <a:pt x="35750" y="20535"/>
                  </a:lnTo>
                  <a:lnTo>
                    <a:pt x="35953" y="21056"/>
                  </a:lnTo>
                  <a:lnTo>
                    <a:pt x="36918" y="22021"/>
                  </a:lnTo>
                  <a:lnTo>
                    <a:pt x="38061" y="21983"/>
                  </a:lnTo>
                  <a:lnTo>
                    <a:pt x="44792" y="16573"/>
                  </a:lnTo>
                  <a:lnTo>
                    <a:pt x="51993" y="13500"/>
                  </a:lnTo>
                  <a:lnTo>
                    <a:pt x="60515" y="12357"/>
                  </a:lnTo>
                  <a:lnTo>
                    <a:pt x="61328" y="11734"/>
                  </a:lnTo>
                  <a:lnTo>
                    <a:pt x="61328" y="10693"/>
                  </a:lnTo>
                  <a:close/>
                </a:path>
                <a:path w="163829" h="159384">
                  <a:moveTo>
                    <a:pt x="85712" y="2082"/>
                  </a:moveTo>
                  <a:lnTo>
                    <a:pt x="85166" y="1320"/>
                  </a:lnTo>
                  <a:lnTo>
                    <a:pt x="77216" y="0"/>
                  </a:lnTo>
                  <a:lnTo>
                    <a:pt x="69938" y="241"/>
                  </a:lnTo>
                  <a:lnTo>
                    <a:pt x="61988" y="2082"/>
                  </a:lnTo>
                  <a:lnTo>
                    <a:pt x="61607" y="2730"/>
                  </a:lnTo>
                  <a:lnTo>
                    <a:pt x="61607" y="4483"/>
                  </a:lnTo>
                  <a:lnTo>
                    <a:pt x="62522" y="5638"/>
                  </a:lnTo>
                  <a:lnTo>
                    <a:pt x="70319" y="3822"/>
                  </a:lnTo>
                  <a:lnTo>
                    <a:pt x="76962" y="3594"/>
                  </a:lnTo>
                  <a:lnTo>
                    <a:pt x="84429" y="4813"/>
                  </a:lnTo>
                  <a:lnTo>
                    <a:pt x="85394" y="4356"/>
                  </a:lnTo>
                  <a:lnTo>
                    <a:pt x="85712" y="3060"/>
                  </a:lnTo>
                  <a:lnTo>
                    <a:pt x="85712" y="2908"/>
                  </a:lnTo>
                  <a:lnTo>
                    <a:pt x="85712" y="2082"/>
                  </a:lnTo>
                  <a:close/>
                </a:path>
                <a:path w="163829" h="159384">
                  <a:moveTo>
                    <a:pt x="89369" y="118732"/>
                  </a:moveTo>
                  <a:lnTo>
                    <a:pt x="89242" y="117322"/>
                  </a:lnTo>
                  <a:lnTo>
                    <a:pt x="88950" y="116471"/>
                  </a:lnTo>
                  <a:lnTo>
                    <a:pt x="87998" y="115874"/>
                  </a:lnTo>
                  <a:lnTo>
                    <a:pt x="85521" y="116827"/>
                  </a:lnTo>
                  <a:lnTo>
                    <a:pt x="83959" y="117322"/>
                  </a:lnTo>
                  <a:lnTo>
                    <a:pt x="76923" y="118313"/>
                  </a:lnTo>
                  <a:lnTo>
                    <a:pt x="76073" y="119062"/>
                  </a:lnTo>
                  <a:lnTo>
                    <a:pt x="76149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10" y="120954"/>
                  </a:lnTo>
                  <a:lnTo>
                    <a:pt x="88074" y="119697"/>
                  </a:lnTo>
                  <a:lnTo>
                    <a:pt x="88773" y="119392"/>
                  </a:lnTo>
                  <a:lnTo>
                    <a:pt x="89369" y="118732"/>
                  </a:lnTo>
                  <a:close/>
                </a:path>
                <a:path w="163829" h="159384">
                  <a:moveTo>
                    <a:pt x="98450" y="11734"/>
                  </a:moveTo>
                  <a:lnTo>
                    <a:pt x="98056" y="11049"/>
                  </a:lnTo>
                  <a:lnTo>
                    <a:pt x="90004" y="9232"/>
                  </a:lnTo>
                  <a:lnTo>
                    <a:pt x="82715" y="8394"/>
                  </a:lnTo>
                  <a:lnTo>
                    <a:pt x="74282" y="8369"/>
                  </a:lnTo>
                  <a:lnTo>
                    <a:pt x="73723" y="9232"/>
                  </a:lnTo>
                  <a:lnTo>
                    <a:pt x="73723" y="11023"/>
                  </a:lnTo>
                  <a:lnTo>
                    <a:pt x="74320" y="11950"/>
                  </a:lnTo>
                  <a:lnTo>
                    <a:pt x="82499" y="11976"/>
                  </a:lnTo>
                  <a:lnTo>
                    <a:pt x="89458" y="12763"/>
                  </a:lnTo>
                  <a:lnTo>
                    <a:pt x="97599" y="14617"/>
                  </a:lnTo>
                  <a:lnTo>
                    <a:pt x="98450" y="13512"/>
                  </a:lnTo>
                  <a:lnTo>
                    <a:pt x="98450" y="12458"/>
                  </a:lnTo>
                  <a:lnTo>
                    <a:pt x="98450" y="11734"/>
                  </a:lnTo>
                  <a:close/>
                </a:path>
                <a:path w="163829" h="159384">
                  <a:moveTo>
                    <a:pt x="98806" y="149225"/>
                  </a:moveTo>
                  <a:lnTo>
                    <a:pt x="98704" y="148882"/>
                  </a:lnTo>
                  <a:lnTo>
                    <a:pt x="98374" y="147904"/>
                  </a:lnTo>
                  <a:lnTo>
                    <a:pt x="97421" y="147294"/>
                  </a:lnTo>
                  <a:lnTo>
                    <a:pt x="96507" y="147662"/>
                  </a:lnTo>
                  <a:lnTo>
                    <a:pt x="95059" y="148183"/>
                  </a:lnTo>
                  <a:lnTo>
                    <a:pt x="93586" y="148577"/>
                  </a:lnTo>
                  <a:lnTo>
                    <a:pt x="92075" y="148844"/>
                  </a:lnTo>
                  <a:lnTo>
                    <a:pt x="91224" y="148983"/>
                  </a:lnTo>
                  <a:lnTo>
                    <a:pt x="90208" y="149085"/>
                  </a:lnTo>
                  <a:lnTo>
                    <a:pt x="88620" y="149136"/>
                  </a:lnTo>
                  <a:lnTo>
                    <a:pt x="87820" y="149123"/>
                  </a:lnTo>
                  <a:lnTo>
                    <a:pt x="86855" y="149136"/>
                  </a:lnTo>
                  <a:lnTo>
                    <a:pt x="86067" y="149961"/>
                  </a:lnTo>
                  <a:lnTo>
                    <a:pt x="86067" y="150964"/>
                  </a:lnTo>
                  <a:lnTo>
                    <a:pt x="86118" y="151930"/>
                  </a:lnTo>
                  <a:lnTo>
                    <a:pt x="86931" y="152704"/>
                  </a:lnTo>
                  <a:lnTo>
                    <a:pt x="87909" y="152704"/>
                  </a:lnTo>
                  <a:lnTo>
                    <a:pt x="91186" y="152781"/>
                  </a:lnTo>
                  <a:lnTo>
                    <a:pt x="94437" y="152234"/>
                  </a:lnTo>
                  <a:lnTo>
                    <a:pt x="98196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29" h="159384">
                  <a:moveTo>
                    <a:pt x="124523" y="143179"/>
                  </a:moveTo>
                  <a:lnTo>
                    <a:pt x="124447" y="142875"/>
                  </a:lnTo>
                  <a:lnTo>
                    <a:pt x="123799" y="141782"/>
                  </a:lnTo>
                  <a:lnTo>
                    <a:pt x="122643" y="141401"/>
                  </a:lnTo>
                  <a:lnTo>
                    <a:pt x="116967" y="145326"/>
                  </a:lnTo>
                  <a:lnTo>
                    <a:pt x="111785" y="148183"/>
                  </a:lnTo>
                  <a:lnTo>
                    <a:pt x="105600" y="150787"/>
                  </a:lnTo>
                  <a:lnTo>
                    <a:pt x="105054" y="151434"/>
                  </a:lnTo>
                  <a:lnTo>
                    <a:pt x="105067" y="152539"/>
                  </a:lnTo>
                  <a:lnTo>
                    <a:pt x="105397" y="153720"/>
                  </a:lnTo>
                  <a:lnTo>
                    <a:pt x="106438" y="154317"/>
                  </a:lnTo>
                  <a:lnTo>
                    <a:pt x="113106" y="151536"/>
                  </a:lnTo>
                  <a:lnTo>
                    <a:pt x="118567" y="148577"/>
                  </a:lnTo>
                  <a:lnTo>
                    <a:pt x="123672" y="145034"/>
                  </a:lnTo>
                  <a:lnTo>
                    <a:pt x="124231" y="144691"/>
                  </a:lnTo>
                  <a:lnTo>
                    <a:pt x="124523" y="144094"/>
                  </a:lnTo>
                  <a:lnTo>
                    <a:pt x="124523" y="143484"/>
                  </a:lnTo>
                  <a:lnTo>
                    <a:pt x="124523" y="143179"/>
                  </a:lnTo>
                  <a:close/>
                </a:path>
                <a:path w="163829" h="159384">
                  <a:moveTo>
                    <a:pt x="131508" y="122783"/>
                  </a:moveTo>
                  <a:lnTo>
                    <a:pt x="129044" y="121716"/>
                  </a:lnTo>
                  <a:lnTo>
                    <a:pt x="128168" y="123507"/>
                  </a:lnTo>
                  <a:lnTo>
                    <a:pt x="124498" y="129222"/>
                  </a:lnTo>
                  <a:lnTo>
                    <a:pt x="119710" y="133959"/>
                  </a:lnTo>
                  <a:lnTo>
                    <a:pt x="114020" y="137553"/>
                  </a:lnTo>
                  <a:lnTo>
                    <a:pt x="107607" y="139852"/>
                  </a:lnTo>
                  <a:lnTo>
                    <a:pt x="106730" y="140055"/>
                  </a:lnTo>
                  <a:lnTo>
                    <a:pt x="106362" y="140716"/>
                  </a:lnTo>
                  <a:lnTo>
                    <a:pt x="106362" y="142468"/>
                  </a:lnTo>
                  <a:lnTo>
                    <a:pt x="107264" y="143611"/>
                  </a:lnTo>
                  <a:lnTo>
                    <a:pt x="131508" y="124701"/>
                  </a:lnTo>
                  <a:lnTo>
                    <a:pt x="131508" y="124434"/>
                  </a:lnTo>
                  <a:lnTo>
                    <a:pt x="131508" y="122783"/>
                  </a:lnTo>
                  <a:close/>
                </a:path>
                <a:path w="163829" h="159384">
                  <a:moveTo>
                    <a:pt x="141579" y="69634"/>
                  </a:moveTo>
                  <a:lnTo>
                    <a:pt x="134442" y="50800"/>
                  </a:lnTo>
                  <a:lnTo>
                    <a:pt x="132638" y="51308"/>
                  </a:lnTo>
                  <a:lnTo>
                    <a:pt x="132118" y="52019"/>
                  </a:lnTo>
                  <a:lnTo>
                    <a:pt x="132118" y="52946"/>
                  </a:lnTo>
                  <a:lnTo>
                    <a:pt x="132219" y="53314"/>
                  </a:lnTo>
                  <a:lnTo>
                    <a:pt x="134454" y="58801"/>
                  </a:lnTo>
                  <a:lnTo>
                    <a:pt x="136410" y="64401"/>
                  </a:lnTo>
                  <a:lnTo>
                    <a:pt x="138620" y="72123"/>
                  </a:lnTo>
                  <a:lnTo>
                    <a:pt x="141579" y="71462"/>
                  </a:lnTo>
                  <a:lnTo>
                    <a:pt x="141579" y="69634"/>
                  </a:lnTo>
                  <a:close/>
                </a:path>
                <a:path w="163829" h="159384">
                  <a:moveTo>
                    <a:pt x="142697" y="41795"/>
                  </a:moveTo>
                  <a:lnTo>
                    <a:pt x="130429" y="27800"/>
                  </a:lnTo>
                  <a:lnTo>
                    <a:pt x="129362" y="28892"/>
                  </a:lnTo>
                  <a:lnTo>
                    <a:pt x="129184" y="29375"/>
                  </a:lnTo>
                  <a:lnTo>
                    <a:pt x="129184" y="30302"/>
                  </a:lnTo>
                  <a:lnTo>
                    <a:pt x="129374" y="30759"/>
                  </a:lnTo>
                  <a:lnTo>
                    <a:pt x="133794" y="34277"/>
                  </a:lnTo>
                  <a:lnTo>
                    <a:pt x="137083" y="38354"/>
                  </a:lnTo>
                  <a:lnTo>
                    <a:pt x="139827" y="43865"/>
                  </a:lnTo>
                  <a:lnTo>
                    <a:pt x="141071" y="44081"/>
                  </a:lnTo>
                  <a:lnTo>
                    <a:pt x="142430" y="43268"/>
                  </a:lnTo>
                  <a:lnTo>
                    <a:pt x="142697" y="42710"/>
                  </a:lnTo>
                  <a:lnTo>
                    <a:pt x="142697" y="42113"/>
                  </a:lnTo>
                  <a:lnTo>
                    <a:pt x="142697" y="41795"/>
                  </a:lnTo>
                  <a:close/>
                </a:path>
                <a:path w="163829" h="159384">
                  <a:moveTo>
                    <a:pt x="151079" y="43522"/>
                  </a:moveTo>
                  <a:lnTo>
                    <a:pt x="151066" y="43218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22" y="29933"/>
                  </a:lnTo>
                  <a:lnTo>
                    <a:pt x="143002" y="30010"/>
                  </a:lnTo>
                  <a:lnTo>
                    <a:pt x="142087" y="30988"/>
                  </a:lnTo>
                  <a:lnTo>
                    <a:pt x="141935" y="31432"/>
                  </a:lnTo>
                  <a:lnTo>
                    <a:pt x="141935" y="32346"/>
                  </a:lnTo>
                  <a:lnTo>
                    <a:pt x="142100" y="32829"/>
                  </a:lnTo>
                  <a:lnTo>
                    <a:pt x="143243" y="34251"/>
                  </a:lnTo>
                  <a:lnTo>
                    <a:pt x="144703" y="36449"/>
                  </a:lnTo>
                  <a:lnTo>
                    <a:pt x="145237" y="37363"/>
                  </a:lnTo>
                  <a:lnTo>
                    <a:pt x="146075" y="39128"/>
                  </a:lnTo>
                  <a:lnTo>
                    <a:pt x="146202" y="39471"/>
                  </a:lnTo>
                  <a:lnTo>
                    <a:pt x="146418" y="39928"/>
                  </a:lnTo>
                  <a:lnTo>
                    <a:pt x="146596" y="40411"/>
                  </a:lnTo>
                  <a:lnTo>
                    <a:pt x="146748" y="40919"/>
                  </a:lnTo>
                  <a:lnTo>
                    <a:pt x="147091" y="41922"/>
                  </a:lnTo>
                  <a:lnTo>
                    <a:pt x="147370" y="42964"/>
                  </a:lnTo>
                  <a:lnTo>
                    <a:pt x="147599" y="44043"/>
                  </a:lnTo>
                  <a:lnTo>
                    <a:pt x="147878" y="44983"/>
                  </a:lnTo>
                  <a:lnTo>
                    <a:pt x="148856" y="45516"/>
                  </a:lnTo>
                  <a:lnTo>
                    <a:pt x="149809" y="45262"/>
                  </a:lnTo>
                  <a:lnTo>
                    <a:pt x="150647" y="44983"/>
                  </a:lnTo>
                  <a:lnTo>
                    <a:pt x="151079" y="44323"/>
                  </a:lnTo>
                  <a:lnTo>
                    <a:pt x="151079" y="43522"/>
                  </a:lnTo>
                  <a:close/>
                </a:path>
                <a:path w="163829" h="159384">
                  <a:moveTo>
                    <a:pt x="163576" y="89547"/>
                  </a:moveTo>
                  <a:lnTo>
                    <a:pt x="163093" y="88798"/>
                  </a:lnTo>
                  <a:lnTo>
                    <a:pt x="161239" y="88315"/>
                  </a:lnTo>
                  <a:lnTo>
                    <a:pt x="160261" y="88925"/>
                  </a:lnTo>
                  <a:lnTo>
                    <a:pt x="159296" y="94157"/>
                  </a:lnTo>
                  <a:lnTo>
                    <a:pt x="157175" y="98056"/>
                  </a:lnTo>
                  <a:lnTo>
                    <a:pt x="153720" y="101434"/>
                  </a:lnTo>
                  <a:lnTo>
                    <a:pt x="153543" y="101879"/>
                  </a:lnTo>
                  <a:lnTo>
                    <a:pt x="153543" y="102781"/>
                  </a:lnTo>
                  <a:lnTo>
                    <a:pt x="153720" y="103238"/>
                  </a:lnTo>
                  <a:lnTo>
                    <a:pt x="154800" y="104279"/>
                  </a:lnTo>
                  <a:lnTo>
                    <a:pt x="155917" y="104279"/>
                  </a:lnTo>
                  <a:lnTo>
                    <a:pt x="156603" y="103568"/>
                  </a:lnTo>
                  <a:lnTo>
                    <a:pt x="160210" y="100126"/>
                  </a:lnTo>
                  <a:lnTo>
                    <a:pt x="162623" y="95656"/>
                  </a:lnTo>
                  <a:lnTo>
                    <a:pt x="163576" y="90487"/>
                  </a:lnTo>
                  <a:lnTo>
                    <a:pt x="163576" y="90360"/>
                  </a:lnTo>
                  <a:lnTo>
                    <a:pt x="163576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3976" y="4064994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8" y="434339"/>
                  </a:lnTo>
                  <a:lnTo>
                    <a:pt x="227829" y="448309"/>
                  </a:lnTo>
                  <a:lnTo>
                    <a:pt x="232054" y="461009"/>
                  </a:lnTo>
                  <a:lnTo>
                    <a:pt x="238015" y="474979"/>
                  </a:lnTo>
                  <a:lnTo>
                    <a:pt x="245126" y="486409"/>
                  </a:lnTo>
                  <a:lnTo>
                    <a:pt x="249740" y="494029"/>
                  </a:lnTo>
                  <a:lnTo>
                    <a:pt x="254500" y="500379"/>
                  </a:lnTo>
                  <a:lnTo>
                    <a:pt x="259322" y="507999"/>
                  </a:lnTo>
                  <a:lnTo>
                    <a:pt x="264122" y="514349"/>
                  </a:lnTo>
                  <a:lnTo>
                    <a:pt x="267332" y="519429"/>
                  </a:lnTo>
                  <a:lnTo>
                    <a:pt x="270484" y="524509"/>
                  </a:lnTo>
                  <a:lnTo>
                    <a:pt x="273392" y="528319"/>
                  </a:lnTo>
                  <a:lnTo>
                    <a:pt x="274794" y="530859"/>
                  </a:lnTo>
                  <a:lnTo>
                    <a:pt x="276137" y="533399"/>
                  </a:lnTo>
                  <a:lnTo>
                    <a:pt x="277396" y="535939"/>
                  </a:lnTo>
                  <a:lnTo>
                    <a:pt x="278047" y="537209"/>
                  </a:lnTo>
                  <a:lnTo>
                    <a:pt x="279881" y="541019"/>
                  </a:lnTo>
                  <a:lnTo>
                    <a:pt x="280548" y="542289"/>
                  </a:lnTo>
                  <a:lnTo>
                    <a:pt x="283455" y="543559"/>
                  </a:lnTo>
                  <a:lnTo>
                    <a:pt x="285881" y="543559"/>
                  </a:lnTo>
                  <a:lnTo>
                    <a:pt x="287359" y="542289"/>
                  </a:lnTo>
                  <a:lnTo>
                    <a:pt x="288728" y="541019"/>
                  </a:lnTo>
                  <a:lnTo>
                    <a:pt x="289454" y="538479"/>
                  </a:lnTo>
                  <a:lnTo>
                    <a:pt x="289860" y="537209"/>
                  </a:lnTo>
                  <a:lnTo>
                    <a:pt x="290477" y="534669"/>
                  </a:lnTo>
                  <a:lnTo>
                    <a:pt x="290713" y="532129"/>
                  </a:lnTo>
                  <a:lnTo>
                    <a:pt x="292387" y="527049"/>
                  </a:lnTo>
                  <a:lnTo>
                    <a:pt x="293485" y="523239"/>
                  </a:lnTo>
                  <a:lnTo>
                    <a:pt x="297262" y="515619"/>
                  </a:lnTo>
                  <a:lnTo>
                    <a:pt x="300110" y="510539"/>
                  </a:lnTo>
                  <a:lnTo>
                    <a:pt x="304529" y="500379"/>
                  </a:lnTo>
                  <a:lnTo>
                    <a:pt x="306278" y="495299"/>
                  </a:lnTo>
                  <a:lnTo>
                    <a:pt x="307698" y="490219"/>
                  </a:lnTo>
                  <a:lnTo>
                    <a:pt x="309926" y="482599"/>
                  </a:lnTo>
                  <a:lnTo>
                    <a:pt x="311515" y="473709"/>
                  </a:lnTo>
                  <a:lnTo>
                    <a:pt x="312467" y="464819"/>
                  </a:lnTo>
                  <a:lnTo>
                    <a:pt x="312784" y="455929"/>
                  </a:lnTo>
                  <a:lnTo>
                    <a:pt x="312665" y="445769"/>
                  </a:lnTo>
                  <a:lnTo>
                    <a:pt x="311949" y="438149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2" y="373379"/>
                  </a:moveTo>
                  <a:lnTo>
                    <a:pt x="306008" y="373379"/>
                  </a:lnTo>
                  <a:lnTo>
                    <a:pt x="310589" y="379729"/>
                  </a:lnTo>
                  <a:lnTo>
                    <a:pt x="310808" y="384809"/>
                  </a:lnTo>
                  <a:lnTo>
                    <a:pt x="319315" y="429259"/>
                  </a:lnTo>
                  <a:lnTo>
                    <a:pt x="341236" y="463549"/>
                  </a:lnTo>
                  <a:lnTo>
                    <a:pt x="378813" y="491489"/>
                  </a:lnTo>
                  <a:lnTo>
                    <a:pt x="383901" y="494029"/>
                  </a:lnTo>
                  <a:lnTo>
                    <a:pt x="393862" y="499109"/>
                  </a:lnTo>
                  <a:lnTo>
                    <a:pt x="399008" y="501649"/>
                  </a:lnTo>
                  <a:lnTo>
                    <a:pt x="407290" y="507999"/>
                  </a:lnTo>
                  <a:lnTo>
                    <a:pt x="410847" y="513079"/>
                  </a:lnTo>
                  <a:lnTo>
                    <a:pt x="416197" y="513079"/>
                  </a:lnTo>
                  <a:lnTo>
                    <a:pt x="418436" y="514349"/>
                  </a:lnTo>
                  <a:lnTo>
                    <a:pt x="428702" y="487679"/>
                  </a:lnTo>
                  <a:lnTo>
                    <a:pt x="429260" y="482599"/>
                  </a:lnTo>
                  <a:lnTo>
                    <a:pt x="429520" y="478789"/>
                  </a:lnTo>
                  <a:lnTo>
                    <a:pt x="429607" y="472439"/>
                  </a:lnTo>
                  <a:lnTo>
                    <a:pt x="429053" y="461009"/>
                  </a:lnTo>
                  <a:lnTo>
                    <a:pt x="427199" y="449579"/>
                  </a:lnTo>
                  <a:lnTo>
                    <a:pt x="423756" y="439419"/>
                  </a:lnTo>
                  <a:lnTo>
                    <a:pt x="418436" y="429259"/>
                  </a:lnTo>
                  <a:lnTo>
                    <a:pt x="486898" y="429259"/>
                  </a:lnTo>
                  <a:lnTo>
                    <a:pt x="473622" y="384809"/>
                  </a:lnTo>
                  <a:lnTo>
                    <a:pt x="470048" y="378459"/>
                  </a:lnTo>
                  <a:lnTo>
                    <a:pt x="467062" y="373379"/>
                  </a:lnTo>
                  <a:close/>
                </a:path>
                <a:path w="564514" h="543560">
                  <a:moveTo>
                    <a:pt x="308507" y="422909"/>
                  </a:moveTo>
                  <a:lnTo>
                    <a:pt x="126538" y="422909"/>
                  </a:lnTo>
                  <a:lnTo>
                    <a:pt x="122319" y="429259"/>
                  </a:lnTo>
                  <a:lnTo>
                    <a:pt x="112790" y="480059"/>
                  </a:lnTo>
                  <a:lnTo>
                    <a:pt x="112528" y="485139"/>
                  </a:lnTo>
                  <a:lnTo>
                    <a:pt x="112224" y="488949"/>
                  </a:lnTo>
                  <a:lnTo>
                    <a:pt x="111472" y="495299"/>
                  </a:lnTo>
                  <a:lnTo>
                    <a:pt x="111016" y="497839"/>
                  </a:lnTo>
                  <a:lnTo>
                    <a:pt x="111016" y="501649"/>
                  </a:lnTo>
                  <a:lnTo>
                    <a:pt x="111514" y="502919"/>
                  </a:lnTo>
                  <a:lnTo>
                    <a:pt x="115291" y="505459"/>
                  </a:lnTo>
                  <a:lnTo>
                    <a:pt x="117649" y="504189"/>
                  </a:lnTo>
                  <a:lnTo>
                    <a:pt x="121418" y="502919"/>
                  </a:lnTo>
                  <a:lnTo>
                    <a:pt x="123184" y="501649"/>
                  </a:lnTo>
                  <a:lnTo>
                    <a:pt x="128448" y="499109"/>
                  </a:lnTo>
                  <a:lnTo>
                    <a:pt x="142644" y="492759"/>
                  </a:lnTo>
                  <a:lnTo>
                    <a:pt x="156696" y="485139"/>
                  </a:lnTo>
                  <a:lnTo>
                    <a:pt x="196657" y="461009"/>
                  </a:lnTo>
                  <a:lnTo>
                    <a:pt x="225928" y="434339"/>
                  </a:lnTo>
                  <a:lnTo>
                    <a:pt x="311116" y="434339"/>
                  </a:lnTo>
                  <a:lnTo>
                    <a:pt x="310284" y="430529"/>
                  </a:lnTo>
                  <a:lnTo>
                    <a:pt x="308507" y="422909"/>
                  </a:lnTo>
                  <a:close/>
                </a:path>
                <a:path w="564514" h="543560">
                  <a:moveTo>
                    <a:pt x="486898" y="429259"/>
                  </a:moveTo>
                  <a:lnTo>
                    <a:pt x="418436" y="429259"/>
                  </a:lnTo>
                  <a:lnTo>
                    <a:pt x="424570" y="434339"/>
                  </a:lnTo>
                  <a:lnTo>
                    <a:pt x="430798" y="438149"/>
                  </a:lnTo>
                  <a:lnTo>
                    <a:pt x="437084" y="443229"/>
                  </a:lnTo>
                  <a:lnTo>
                    <a:pt x="466668" y="461009"/>
                  </a:lnTo>
                  <a:lnTo>
                    <a:pt x="471147" y="462279"/>
                  </a:lnTo>
                  <a:lnTo>
                    <a:pt x="479909" y="462279"/>
                  </a:lnTo>
                  <a:lnTo>
                    <a:pt x="483872" y="459739"/>
                  </a:lnTo>
                  <a:lnTo>
                    <a:pt x="488274" y="453389"/>
                  </a:lnTo>
                  <a:lnTo>
                    <a:pt x="488926" y="449579"/>
                  </a:lnTo>
                  <a:lnTo>
                    <a:pt x="488883" y="444499"/>
                  </a:lnTo>
                  <a:lnTo>
                    <a:pt x="488436" y="439419"/>
                  </a:lnTo>
                  <a:lnTo>
                    <a:pt x="487784" y="435609"/>
                  </a:lnTo>
                  <a:lnTo>
                    <a:pt x="487134" y="430529"/>
                  </a:lnTo>
                  <a:lnTo>
                    <a:pt x="486898" y="429259"/>
                  </a:lnTo>
                  <a:close/>
                </a:path>
                <a:path w="564514" h="543560">
                  <a:moveTo>
                    <a:pt x="118055" y="214629"/>
                  </a:moveTo>
                  <a:lnTo>
                    <a:pt x="103307" y="214629"/>
                  </a:lnTo>
                  <a:lnTo>
                    <a:pt x="88750" y="217169"/>
                  </a:lnTo>
                  <a:lnTo>
                    <a:pt x="74240" y="222249"/>
                  </a:lnTo>
                  <a:lnTo>
                    <a:pt x="60144" y="227329"/>
                  </a:lnTo>
                  <a:lnTo>
                    <a:pt x="46232" y="233679"/>
                  </a:lnTo>
                  <a:lnTo>
                    <a:pt x="32279" y="238759"/>
                  </a:lnTo>
                  <a:lnTo>
                    <a:pt x="27597" y="241299"/>
                  </a:lnTo>
                  <a:lnTo>
                    <a:pt x="22865" y="242569"/>
                  </a:lnTo>
                  <a:lnTo>
                    <a:pt x="15666" y="245109"/>
                  </a:lnTo>
                  <a:lnTo>
                    <a:pt x="13241" y="245109"/>
                  </a:lnTo>
                  <a:lnTo>
                    <a:pt x="8542" y="246379"/>
                  </a:lnTo>
                  <a:lnTo>
                    <a:pt x="6168" y="246379"/>
                  </a:lnTo>
                  <a:lnTo>
                    <a:pt x="1833" y="248919"/>
                  </a:lnTo>
                  <a:lnTo>
                    <a:pt x="169" y="250189"/>
                  </a:lnTo>
                  <a:lnTo>
                    <a:pt x="84" y="251459"/>
                  </a:lnTo>
                  <a:lnTo>
                    <a:pt x="0" y="255269"/>
                  </a:lnTo>
                  <a:lnTo>
                    <a:pt x="1732" y="256539"/>
                  </a:lnTo>
                  <a:lnTo>
                    <a:pt x="3219" y="257809"/>
                  </a:lnTo>
                  <a:lnTo>
                    <a:pt x="37656" y="285749"/>
                  </a:lnTo>
                  <a:lnTo>
                    <a:pt x="64127" y="297179"/>
                  </a:lnTo>
                  <a:lnTo>
                    <a:pt x="58634" y="302259"/>
                  </a:lnTo>
                  <a:lnTo>
                    <a:pt x="53750" y="307339"/>
                  </a:lnTo>
                  <a:lnTo>
                    <a:pt x="49195" y="312419"/>
                  </a:lnTo>
                  <a:lnTo>
                    <a:pt x="37578" y="326389"/>
                  </a:lnTo>
                  <a:lnTo>
                    <a:pt x="31515" y="334009"/>
                  </a:lnTo>
                  <a:lnTo>
                    <a:pt x="24978" y="340359"/>
                  </a:lnTo>
                  <a:lnTo>
                    <a:pt x="19325" y="345439"/>
                  </a:lnTo>
                  <a:lnTo>
                    <a:pt x="13139" y="349249"/>
                  </a:lnTo>
                  <a:lnTo>
                    <a:pt x="5940" y="353059"/>
                  </a:lnTo>
                  <a:lnTo>
                    <a:pt x="5678" y="354329"/>
                  </a:lnTo>
                  <a:lnTo>
                    <a:pt x="5678" y="355599"/>
                  </a:lnTo>
                  <a:lnTo>
                    <a:pt x="6210" y="355599"/>
                  </a:lnTo>
                  <a:lnTo>
                    <a:pt x="42993" y="368299"/>
                  </a:lnTo>
                  <a:lnTo>
                    <a:pt x="51885" y="372109"/>
                  </a:lnTo>
                  <a:lnTo>
                    <a:pt x="69916" y="377189"/>
                  </a:lnTo>
                  <a:lnTo>
                    <a:pt x="79117" y="378459"/>
                  </a:lnTo>
                  <a:lnTo>
                    <a:pt x="79970" y="378459"/>
                  </a:lnTo>
                  <a:lnTo>
                    <a:pt x="72295" y="384809"/>
                  </a:lnTo>
                  <a:lnTo>
                    <a:pt x="65185" y="392429"/>
                  </a:lnTo>
                  <a:lnTo>
                    <a:pt x="58674" y="400049"/>
                  </a:lnTo>
                  <a:lnTo>
                    <a:pt x="52795" y="407669"/>
                  </a:lnTo>
                  <a:lnTo>
                    <a:pt x="50767" y="411479"/>
                  </a:lnTo>
                  <a:lnTo>
                    <a:pt x="48891" y="414019"/>
                  </a:lnTo>
                  <a:lnTo>
                    <a:pt x="46348" y="419099"/>
                  </a:lnTo>
                  <a:lnTo>
                    <a:pt x="45435" y="420369"/>
                  </a:lnTo>
                  <a:lnTo>
                    <a:pt x="45435" y="424179"/>
                  </a:lnTo>
                  <a:lnTo>
                    <a:pt x="46737" y="425449"/>
                  </a:lnTo>
                  <a:lnTo>
                    <a:pt x="48427" y="426719"/>
                  </a:lnTo>
                  <a:lnTo>
                    <a:pt x="55178" y="429259"/>
                  </a:lnTo>
                  <a:lnTo>
                    <a:pt x="62014" y="425449"/>
                  </a:lnTo>
                  <a:lnTo>
                    <a:pt x="76041" y="422909"/>
                  </a:lnTo>
                  <a:lnTo>
                    <a:pt x="308507" y="422909"/>
                  </a:lnTo>
                  <a:lnTo>
                    <a:pt x="306265" y="415289"/>
                  </a:lnTo>
                  <a:lnTo>
                    <a:pt x="303564" y="407669"/>
                  </a:lnTo>
                  <a:lnTo>
                    <a:pt x="300415" y="401319"/>
                  </a:lnTo>
                  <a:lnTo>
                    <a:pt x="298167" y="396239"/>
                  </a:lnTo>
                  <a:lnTo>
                    <a:pt x="294955" y="389889"/>
                  </a:lnTo>
                  <a:lnTo>
                    <a:pt x="294955" y="380999"/>
                  </a:lnTo>
                  <a:lnTo>
                    <a:pt x="296113" y="378459"/>
                  </a:lnTo>
                  <a:lnTo>
                    <a:pt x="302189" y="373379"/>
                  </a:lnTo>
                  <a:lnTo>
                    <a:pt x="467062" y="373379"/>
                  </a:lnTo>
                  <a:lnTo>
                    <a:pt x="465569" y="370839"/>
                  </a:lnTo>
                  <a:lnTo>
                    <a:pt x="460120" y="365759"/>
                  </a:lnTo>
                  <a:lnTo>
                    <a:pt x="455129" y="360679"/>
                  </a:lnTo>
                  <a:lnTo>
                    <a:pt x="449773" y="356869"/>
                  </a:lnTo>
                  <a:lnTo>
                    <a:pt x="444197" y="353059"/>
                  </a:lnTo>
                  <a:lnTo>
                    <a:pt x="430840" y="344169"/>
                  </a:lnTo>
                  <a:lnTo>
                    <a:pt x="427317" y="340359"/>
                  </a:lnTo>
                  <a:lnTo>
                    <a:pt x="423784" y="337819"/>
                  </a:lnTo>
                  <a:lnTo>
                    <a:pt x="418309" y="331469"/>
                  </a:lnTo>
                  <a:lnTo>
                    <a:pt x="408937" y="321309"/>
                  </a:lnTo>
                  <a:lnTo>
                    <a:pt x="403419" y="317499"/>
                  </a:lnTo>
                  <a:lnTo>
                    <a:pt x="482998" y="317499"/>
                  </a:lnTo>
                  <a:lnTo>
                    <a:pt x="500696" y="312419"/>
                  </a:lnTo>
                  <a:lnTo>
                    <a:pt x="509917" y="309879"/>
                  </a:lnTo>
                  <a:lnTo>
                    <a:pt x="543707" y="300989"/>
                  </a:lnTo>
                  <a:lnTo>
                    <a:pt x="552411" y="298449"/>
                  </a:lnTo>
                  <a:lnTo>
                    <a:pt x="559669" y="294639"/>
                  </a:lnTo>
                  <a:lnTo>
                    <a:pt x="564012" y="290829"/>
                  </a:lnTo>
                  <a:lnTo>
                    <a:pt x="564012" y="285749"/>
                  </a:lnTo>
                  <a:lnTo>
                    <a:pt x="563801" y="279399"/>
                  </a:lnTo>
                  <a:lnTo>
                    <a:pt x="558612" y="275589"/>
                  </a:lnTo>
                  <a:lnTo>
                    <a:pt x="554751" y="273049"/>
                  </a:lnTo>
                  <a:lnTo>
                    <a:pt x="550542" y="269239"/>
                  </a:lnTo>
                  <a:lnTo>
                    <a:pt x="512940" y="247649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79" y="236219"/>
                  </a:lnTo>
                  <a:lnTo>
                    <a:pt x="167250" y="233679"/>
                  </a:lnTo>
                  <a:lnTo>
                    <a:pt x="163346" y="232409"/>
                  </a:lnTo>
                  <a:lnTo>
                    <a:pt x="141189" y="220979"/>
                  </a:lnTo>
                  <a:lnTo>
                    <a:pt x="125985" y="215899"/>
                  </a:lnTo>
                  <a:lnTo>
                    <a:pt x="118055" y="214629"/>
                  </a:lnTo>
                  <a:close/>
                </a:path>
                <a:path w="564514" h="543560">
                  <a:moveTo>
                    <a:pt x="126538" y="422909"/>
                  </a:moveTo>
                  <a:lnTo>
                    <a:pt x="76041" y="422909"/>
                  </a:lnTo>
                  <a:lnTo>
                    <a:pt x="83367" y="425449"/>
                  </a:lnTo>
                  <a:lnTo>
                    <a:pt x="115765" y="425449"/>
                  </a:lnTo>
                  <a:lnTo>
                    <a:pt x="126538" y="422909"/>
                  </a:lnTo>
                  <a:close/>
                </a:path>
                <a:path w="564514" h="543560">
                  <a:moveTo>
                    <a:pt x="482998" y="317499"/>
                  </a:moveTo>
                  <a:lnTo>
                    <a:pt x="403419" y="317499"/>
                  </a:lnTo>
                  <a:lnTo>
                    <a:pt x="409663" y="318769"/>
                  </a:lnTo>
                  <a:lnTo>
                    <a:pt x="416021" y="321309"/>
                  </a:lnTo>
                  <a:lnTo>
                    <a:pt x="422470" y="322579"/>
                  </a:lnTo>
                  <a:lnTo>
                    <a:pt x="456155" y="322579"/>
                  </a:lnTo>
                  <a:lnTo>
                    <a:pt x="465148" y="321309"/>
                  </a:lnTo>
                  <a:lnTo>
                    <a:pt x="474088" y="318769"/>
                  </a:lnTo>
                  <a:lnTo>
                    <a:pt x="482998" y="317499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79"/>
                  </a:lnTo>
                  <a:lnTo>
                    <a:pt x="81390" y="82549"/>
                  </a:lnTo>
                  <a:lnTo>
                    <a:pt x="81496" y="86359"/>
                  </a:lnTo>
                  <a:lnTo>
                    <a:pt x="81593" y="87629"/>
                  </a:lnTo>
                  <a:lnTo>
                    <a:pt x="84669" y="93979"/>
                  </a:lnTo>
                  <a:lnTo>
                    <a:pt x="85421" y="95249"/>
                  </a:lnTo>
                  <a:lnTo>
                    <a:pt x="85869" y="97789"/>
                  </a:lnTo>
                  <a:lnTo>
                    <a:pt x="86283" y="100329"/>
                  </a:lnTo>
                  <a:lnTo>
                    <a:pt x="86337" y="107949"/>
                  </a:lnTo>
                  <a:lnTo>
                    <a:pt x="86266" y="109219"/>
                  </a:lnTo>
                  <a:lnTo>
                    <a:pt x="86181" y="118109"/>
                  </a:lnTo>
                  <a:lnTo>
                    <a:pt x="105061" y="160019"/>
                  </a:lnTo>
                  <a:lnTo>
                    <a:pt x="137321" y="187959"/>
                  </a:lnTo>
                  <a:lnTo>
                    <a:pt x="150654" y="195579"/>
                  </a:lnTo>
                  <a:lnTo>
                    <a:pt x="157377" y="200659"/>
                  </a:lnTo>
                  <a:lnTo>
                    <a:pt x="172946" y="209549"/>
                  </a:lnTo>
                  <a:lnTo>
                    <a:pt x="180796" y="215899"/>
                  </a:lnTo>
                  <a:lnTo>
                    <a:pt x="184522" y="218439"/>
                  </a:lnTo>
                  <a:lnTo>
                    <a:pt x="187015" y="224789"/>
                  </a:lnTo>
                  <a:lnTo>
                    <a:pt x="187420" y="226059"/>
                  </a:lnTo>
                  <a:lnTo>
                    <a:pt x="187420" y="229869"/>
                  </a:lnTo>
                  <a:lnTo>
                    <a:pt x="186812" y="232409"/>
                  </a:lnTo>
                  <a:lnTo>
                    <a:pt x="182706" y="237489"/>
                  </a:lnTo>
                  <a:lnTo>
                    <a:pt x="419636" y="237489"/>
                  </a:lnTo>
                  <a:lnTo>
                    <a:pt x="461558" y="208279"/>
                  </a:lnTo>
                  <a:lnTo>
                    <a:pt x="495855" y="175259"/>
                  </a:lnTo>
                  <a:lnTo>
                    <a:pt x="497136" y="173989"/>
                  </a:lnTo>
                  <a:lnTo>
                    <a:pt x="384306" y="173989"/>
                  </a:lnTo>
                  <a:lnTo>
                    <a:pt x="389636" y="166369"/>
                  </a:lnTo>
                  <a:lnTo>
                    <a:pt x="394604" y="158749"/>
                  </a:lnTo>
                  <a:lnTo>
                    <a:pt x="412561" y="123189"/>
                  </a:lnTo>
                  <a:lnTo>
                    <a:pt x="414142" y="118109"/>
                  </a:lnTo>
                  <a:lnTo>
                    <a:pt x="277802" y="118109"/>
                  </a:lnTo>
                  <a:lnTo>
                    <a:pt x="276143" y="107949"/>
                  </a:lnTo>
                  <a:lnTo>
                    <a:pt x="275830" y="106679"/>
                  </a:lnTo>
                  <a:lnTo>
                    <a:pt x="178904" y="106679"/>
                  </a:lnTo>
                  <a:lnTo>
                    <a:pt x="164913" y="100329"/>
                  </a:lnTo>
                  <a:lnTo>
                    <a:pt x="150399" y="93979"/>
                  </a:lnTo>
                  <a:lnTo>
                    <a:pt x="135521" y="88899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49"/>
                  </a:moveTo>
                  <a:lnTo>
                    <a:pt x="434402" y="234949"/>
                  </a:lnTo>
                  <a:lnTo>
                    <a:pt x="419636" y="237489"/>
                  </a:lnTo>
                  <a:lnTo>
                    <a:pt x="473642" y="237489"/>
                  </a:lnTo>
                  <a:lnTo>
                    <a:pt x="457437" y="234949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59"/>
                  </a:lnTo>
                  <a:lnTo>
                    <a:pt x="483850" y="138429"/>
                  </a:lnTo>
                  <a:lnTo>
                    <a:pt x="435005" y="147319"/>
                  </a:lnTo>
                  <a:lnTo>
                    <a:pt x="395737" y="165099"/>
                  </a:lnTo>
                  <a:lnTo>
                    <a:pt x="384306" y="173989"/>
                  </a:lnTo>
                  <a:lnTo>
                    <a:pt x="497136" y="173989"/>
                  </a:lnTo>
                  <a:lnTo>
                    <a:pt x="517073" y="146049"/>
                  </a:lnTo>
                  <a:lnTo>
                    <a:pt x="517073" y="142239"/>
                  </a:lnTo>
                  <a:lnTo>
                    <a:pt x="516616" y="139699"/>
                  </a:lnTo>
                  <a:lnTo>
                    <a:pt x="513692" y="137159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59"/>
                  </a:moveTo>
                  <a:lnTo>
                    <a:pt x="328544" y="12699"/>
                  </a:lnTo>
                  <a:lnTo>
                    <a:pt x="327690" y="16509"/>
                  </a:lnTo>
                  <a:lnTo>
                    <a:pt x="324783" y="26669"/>
                  </a:lnTo>
                  <a:lnTo>
                    <a:pt x="320914" y="38099"/>
                  </a:lnTo>
                  <a:lnTo>
                    <a:pt x="317137" y="44449"/>
                  </a:lnTo>
                  <a:lnTo>
                    <a:pt x="308450" y="57149"/>
                  </a:lnTo>
                  <a:lnTo>
                    <a:pt x="303778" y="62229"/>
                  </a:lnTo>
                  <a:lnTo>
                    <a:pt x="294862" y="74929"/>
                  </a:lnTo>
                  <a:lnTo>
                    <a:pt x="279452" y="110489"/>
                  </a:lnTo>
                  <a:lnTo>
                    <a:pt x="277802" y="118109"/>
                  </a:lnTo>
                  <a:lnTo>
                    <a:pt x="414142" y="118109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199"/>
                  </a:lnTo>
                  <a:lnTo>
                    <a:pt x="347252" y="33019"/>
                  </a:lnTo>
                  <a:lnTo>
                    <a:pt x="337450" y="15239"/>
                  </a:lnTo>
                  <a:lnTo>
                    <a:pt x="335727" y="10159"/>
                  </a:lnTo>
                  <a:close/>
                </a:path>
                <a:path w="564514" h="543560">
                  <a:moveTo>
                    <a:pt x="197349" y="0"/>
                  </a:moveTo>
                  <a:lnTo>
                    <a:pt x="193792" y="2539"/>
                  </a:lnTo>
                  <a:lnTo>
                    <a:pt x="191680" y="3809"/>
                  </a:lnTo>
                  <a:lnTo>
                    <a:pt x="190496" y="6349"/>
                  </a:lnTo>
                  <a:lnTo>
                    <a:pt x="190226" y="8889"/>
                  </a:lnTo>
                  <a:lnTo>
                    <a:pt x="190209" y="11429"/>
                  </a:lnTo>
                  <a:lnTo>
                    <a:pt x="190792" y="13969"/>
                  </a:lnTo>
                  <a:lnTo>
                    <a:pt x="191527" y="16509"/>
                  </a:lnTo>
                  <a:lnTo>
                    <a:pt x="191595" y="17779"/>
                  </a:lnTo>
                  <a:lnTo>
                    <a:pt x="191663" y="20319"/>
                  </a:lnTo>
                  <a:lnTo>
                    <a:pt x="190706" y="26669"/>
                  </a:lnTo>
                  <a:lnTo>
                    <a:pt x="188337" y="33019"/>
                  </a:lnTo>
                  <a:lnTo>
                    <a:pt x="185307" y="38099"/>
                  </a:lnTo>
                  <a:lnTo>
                    <a:pt x="182368" y="44449"/>
                  </a:lnTo>
                  <a:lnTo>
                    <a:pt x="174925" y="82549"/>
                  </a:lnTo>
                  <a:lnTo>
                    <a:pt x="175079" y="86359"/>
                  </a:lnTo>
                  <a:lnTo>
                    <a:pt x="175849" y="93979"/>
                  </a:lnTo>
                  <a:lnTo>
                    <a:pt x="177125" y="100329"/>
                  </a:lnTo>
                  <a:lnTo>
                    <a:pt x="178904" y="106679"/>
                  </a:lnTo>
                  <a:lnTo>
                    <a:pt x="275830" y="106679"/>
                  </a:lnTo>
                  <a:lnTo>
                    <a:pt x="256858" y="62229"/>
                  </a:lnTo>
                  <a:lnTo>
                    <a:pt x="226941" y="26669"/>
                  </a:lnTo>
                  <a:lnTo>
                    <a:pt x="223181" y="21589"/>
                  </a:lnTo>
                  <a:lnTo>
                    <a:pt x="219378" y="17779"/>
                  </a:lnTo>
                  <a:lnTo>
                    <a:pt x="207828" y="6349"/>
                  </a:lnTo>
                  <a:lnTo>
                    <a:pt x="206602" y="6349"/>
                  </a:lnTo>
                  <a:lnTo>
                    <a:pt x="204752" y="5079"/>
                  </a:lnTo>
                  <a:lnTo>
                    <a:pt x="201685" y="2539"/>
                  </a:lnTo>
                  <a:lnTo>
                    <a:pt x="197349" y="0"/>
                  </a:lnTo>
                  <a:close/>
                </a:path>
                <a:path w="564514" h="543560">
                  <a:moveTo>
                    <a:pt x="412335" y="36829"/>
                  </a:moveTo>
                  <a:lnTo>
                    <a:pt x="408634" y="38099"/>
                  </a:lnTo>
                  <a:lnTo>
                    <a:pt x="402566" y="41909"/>
                  </a:lnTo>
                  <a:lnTo>
                    <a:pt x="399008" y="44449"/>
                  </a:lnTo>
                  <a:lnTo>
                    <a:pt x="395814" y="46989"/>
                  </a:lnTo>
                  <a:lnTo>
                    <a:pt x="385957" y="54609"/>
                  </a:lnTo>
                  <a:lnTo>
                    <a:pt x="376301" y="62229"/>
                  </a:lnTo>
                  <a:lnTo>
                    <a:pt x="366848" y="69849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19"/>
                  </a:lnTo>
                  <a:lnTo>
                    <a:pt x="423344" y="62229"/>
                  </a:lnTo>
                  <a:lnTo>
                    <a:pt x="423246" y="54609"/>
                  </a:lnTo>
                  <a:lnTo>
                    <a:pt x="422661" y="40639"/>
                  </a:lnTo>
                  <a:lnTo>
                    <a:pt x="412335" y="36829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976" y="4064973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5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2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2"/>
                  </a:lnTo>
                  <a:lnTo>
                    <a:pt x="427004" y="235498"/>
                  </a:lnTo>
                  <a:lnTo>
                    <a:pt x="419635" y="236473"/>
                  </a:lnTo>
                  <a:lnTo>
                    <a:pt x="427494" y="232481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1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9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7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5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3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6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8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2"/>
                  </a:lnTo>
                  <a:lnTo>
                    <a:pt x="82387" y="80275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7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5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40"/>
                  </a:lnTo>
                  <a:lnTo>
                    <a:pt x="86181" y="113399"/>
                  </a:lnTo>
                  <a:lnTo>
                    <a:pt x="86181" y="117117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60"/>
                  </a:lnTo>
                  <a:lnTo>
                    <a:pt x="180796" y="215145"/>
                  </a:lnTo>
                  <a:lnTo>
                    <a:pt x="184522" y="218255"/>
                  </a:lnTo>
                  <a:lnTo>
                    <a:pt x="186331" y="222387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50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1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3"/>
                  </a:lnTo>
                  <a:lnTo>
                    <a:pt x="167251" y="233161"/>
                  </a:lnTo>
                  <a:lnTo>
                    <a:pt x="163347" y="231251"/>
                  </a:lnTo>
                  <a:lnTo>
                    <a:pt x="158403" y="228868"/>
                  </a:lnTo>
                  <a:lnTo>
                    <a:pt x="153502" y="226350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3"/>
                  </a:lnTo>
                  <a:lnTo>
                    <a:pt x="27597" y="240301"/>
                  </a:lnTo>
                  <a:lnTo>
                    <a:pt x="22865" y="242008"/>
                  </a:lnTo>
                  <a:lnTo>
                    <a:pt x="18083" y="243453"/>
                  </a:lnTo>
                  <a:lnTo>
                    <a:pt x="15666" y="244188"/>
                  </a:lnTo>
                  <a:lnTo>
                    <a:pt x="13241" y="244855"/>
                  </a:lnTo>
                  <a:lnTo>
                    <a:pt x="10841" y="245447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8"/>
                  </a:lnTo>
                  <a:lnTo>
                    <a:pt x="169" y="249554"/>
                  </a:lnTo>
                  <a:lnTo>
                    <a:pt x="8" y="251869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3"/>
                  </a:lnTo>
                  <a:lnTo>
                    <a:pt x="37656" y="285684"/>
                  </a:lnTo>
                  <a:lnTo>
                    <a:pt x="64127" y="297102"/>
                  </a:lnTo>
                  <a:lnTo>
                    <a:pt x="58634" y="301555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5"/>
                  </a:lnTo>
                  <a:lnTo>
                    <a:pt x="37578" y="326263"/>
                  </a:lnTo>
                  <a:lnTo>
                    <a:pt x="6548" y="352416"/>
                  </a:lnTo>
                  <a:lnTo>
                    <a:pt x="5940" y="352754"/>
                  </a:lnTo>
                  <a:lnTo>
                    <a:pt x="5678" y="353286"/>
                  </a:lnTo>
                  <a:lnTo>
                    <a:pt x="5678" y="353835"/>
                  </a:lnTo>
                  <a:lnTo>
                    <a:pt x="5678" y="354613"/>
                  </a:lnTo>
                  <a:lnTo>
                    <a:pt x="6210" y="355415"/>
                  </a:lnTo>
                  <a:lnTo>
                    <a:pt x="7022" y="355686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60"/>
                  </a:lnTo>
                  <a:lnTo>
                    <a:pt x="79970" y="378002"/>
                  </a:lnTo>
                  <a:lnTo>
                    <a:pt x="52795" y="407307"/>
                  </a:lnTo>
                  <a:lnTo>
                    <a:pt x="46348" y="418266"/>
                  </a:lnTo>
                  <a:lnTo>
                    <a:pt x="45435" y="419830"/>
                  </a:lnTo>
                  <a:lnTo>
                    <a:pt x="45435" y="421621"/>
                  </a:lnTo>
                  <a:lnTo>
                    <a:pt x="45435" y="423387"/>
                  </a:lnTo>
                  <a:lnTo>
                    <a:pt x="46737" y="425077"/>
                  </a:lnTo>
                  <a:lnTo>
                    <a:pt x="48427" y="425855"/>
                  </a:lnTo>
                  <a:lnTo>
                    <a:pt x="55178" y="429040"/>
                  </a:lnTo>
                  <a:lnTo>
                    <a:pt x="62014" y="424469"/>
                  </a:lnTo>
                  <a:lnTo>
                    <a:pt x="68766" y="423573"/>
                  </a:lnTo>
                  <a:lnTo>
                    <a:pt x="76041" y="422601"/>
                  </a:lnTo>
                  <a:lnTo>
                    <a:pt x="83367" y="424224"/>
                  </a:lnTo>
                  <a:lnTo>
                    <a:pt x="90643" y="424874"/>
                  </a:lnTo>
                  <a:lnTo>
                    <a:pt x="97192" y="425424"/>
                  </a:lnTo>
                  <a:lnTo>
                    <a:pt x="103766" y="425441"/>
                  </a:lnTo>
                  <a:lnTo>
                    <a:pt x="110314" y="424891"/>
                  </a:lnTo>
                  <a:lnTo>
                    <a:pt x="115765" y="424427"/>
                  </a:lnTo>
                  <a:lnTo>
                    <a:pt x="121190" y="423590"/>
                  </a:lnTo>
                  <a:lnTo>
                    <a:pt x="126538" y="422432"/>
                  </a:lnTo>
                  <a:lnTo>
                    <a:pt x="114166" y="458652"/>
                  </a:lnTo>
                  <a:lnTo>
                    <a:pt x="112790" y="479394"/>
                  </a:lnTo>
                  <a:lnTo>
                    <a:pt x="112528" y="483957"/>
                  </a:lnTo>
                  <a:lnTo>
                    <a:pt x="112224" y="488486"/>
                  </a:lnTo>
                  <a:lnTo>
                    <a:pt x="111675" y="493024"/>
                  </a:lnTo>
                  <a:lnTo>
                    <a:pt x="111472" y="494663"/>
                  </a:lnTo>
                  <a:lnTo>
                    <a:pt x="111016" y="496691"/>
                  </a:lnTo>
                  <a:lnTo>
                    <a:pt x="111016" y="498601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5"/>
                  </a:lnTo>
                  <a:lnTo>
                    <a:pt x="115291" y="504837"/>
                  </a:lnTo>
                  <a:lnTo>
                    <a:pt x="117649" y="504186"/>
                  </a:lnTo>
                  <a:lnTo>
                    <a:pt x="119626" y="503290"/>
                  </a:lnTo>
                  <a:lnTo>
                    <a:pt x="121418" y="502496"/>
                  </a:lnTo>
                  <a:lnTo>
                    <a:pt x="123184" y="501609"/>
                  </a:lnTo>
                  <a:lnTo>
                    <a:pt x="124933" y="500772"/>
                  </a:lnTo>
                  <a:lnTo>
                    <a:pt x="128448" y="499108"/>
                  </a:lnTo>
                  <a:lnTo>
                    <a:pt x="131989" y="497392"/>
                  </a:lnTo>
                  <a:lnTo>
                    <a:pt x="167027" y="479265"/>
                  </a:lnTo>
                  <a:lnTo>
                    <a:pt x="204497" y="454070"/>
                  </a:lnTo>
                  <a:lnTo>
                    <a:pt x="225927" y="433460"/>
                  </a:lnTo>
                  <a:lnTo>
                    <a:pt x="227829" y="447439"/>
                  </a:lnTo>
                  <a:lnTo>
                    <a:pt x="245126" y="486112"/>
                  </a:lnTo>
                  <a:lnTo>
                    <a:pt x="259322" y="506959"/>
                  </a:lnTo>
                  <a:lnTo>
                    <a:pt x="264121" y="513870"/>
                  </a:lnTo>
                  <a:lnTo>
                    <a:pt x="267332" y="518585"/>
                  </a:lnTo>
                  <a:lnTo>
                    <a:pt x="270484" y="523385"/>
                  </a:lnTo>
                  <a:lnTo>
                    <a:pt x="273391" y="528328"/>
                  </a:lnTo>
                  <a:lnTo>
                    <a:pt x="274794" y="530668"/>
                  </a:lnTo>
                  <a:lnTo>
                    <a:pt x="276137" y="533043"/>
                  </a:lnTo>
                  <a:lnTo>
                    <a:pt x="277396" y="535485"/>
                  </a:lnTo>
                  <a:lnTo>
                    <a:pt x="278047" y="536685"/>
                  </a:lnTo>
                  <a:lnTo>
                    <a:pt x="278655" y="537910"/>
                  </a:lnTo>
                  <a:lnTo>
                    <a:pt x="279272" y="539144"/>
                  </a:lnTo>
                  <a:lnTo>
                    <a:pt x="279881" y="540411"/>
                  </a:lnTo>
                  <a:lnTo>
                    <a:pt x="280548" y="541544"/>
                  </a:lnTo>
                  <a:lnTo>
                    <a:pt x="281664" y="542338"/>
                  </a:lnTo>
                  <a:lnTo>
                    <a:pt x="283455" y="543580"/>
                  </a:lnTo>
                  <a:lnTo>
                    <a:pt x="285880" y="543360"/>
                  </a:lnTo>
                  <a:lnTo>
                    <a:pt x="287359" y="541772"/>
                  </a:lnTo>
                  <a:lnTo>
                    <a:pt x="288728" y="540428"/>
                  </a:lnTo>
                  <a:lnTo>
                    <a:pt x="289455" y="538476"/>
                  </a:lnTo>
                  <a:lnTo>
                    <a:pt x="289860" y="536643"/>
                  </a:lnTo>
                  <a:lnTo>
                    <a:pt x="290477" y="534023"/>
                  </a:lnTo>
                  <a:lnTo>
                    <a:pt x="294786" y="520216"/>
                  </a:lnTo>
                  <a:lnTo>
                    <a:pt x="297262" y="514926"/>
                  </a:lnTo>
                  <a:lnTo>
                    <a:pt x="311515" y="472593"/>
                  </a:lnTo>
                  <a:lnTo>
                    <a:pt x="312785" y="454694"/>
                  </a:lnTo>
                  <a:lnTo>
                    <a:pt x="312785" y="446253"/>
                  </a:lnTo>
                  <a:lnTo>
                    <a:pt x="303564" y="407502"/>
                  </a:lnTo>
                  <a:lnTo>
                    <a:pt x="294955" y="389765"/>
                  </a:lnTo>
                  <a:lnTo>
                    <a:pt x="294955" y="384264"/>
                  </a:lnTo>
                  <a:lnTo>
                    <a:pt x="294955" y="380968"/>
                  </a:lnTo>
                  <a:lnTo>
                    <a:pt x="296113" y="377892"/>
                  </a:lnTo>
                  <a:lnTo>
                    <a:pt x="299324" y="375501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80"/>
                  </a:lnTo>
                  <a:lnTo>
                    <a:pt x="310808" y="384061"/>
                  </a:lnTo>
                  <a:lnTo>
                    <a:pt x="310934" y="387821"/>
                  </a:lnTo>
                  <a:lnTo>
                    <a:pt x="311332" y="394755"/>
                  </a:lnTo>
                  <a:lnTo>
                    <a:pt x="325257" y="440881"/>
                  </a:lnTo>
                  <a:lnTo>
                    <a:pt x="351131" y="473295"/>
                  </a:lnTo>
                  <a:lnTo>
                    <a:pt x="373895" y="488816"/>
                  </a:lnTo>
                  <a:lnTo>
                    <a:pt x="378813" y="491334"/>
                  </a:lnTo>
                  <a:lnTo>
                    <a:pt x="383900" y="493370"/>
                  </a:lnTo>
                  <a:lnTo>
                    <a:pt x="388886" y="495669"/>
                  </a:lnTo>
                  <a:lnTo>
                    <a:pt x="393863" y="497942"/>
                  </a:lnTo>
                  <a:lnTo>
                    <a:pt x="399009" y="500544"/>
                  </a:lnTo>
                  <a:lnTo>
                    <a:pt x="403344" y="504068"/>
                  </a:lnTo>
                  <a:lnTo>
                    <a:pt x="407290" y="507296"/>
                  </a:lnTo>
                  <a:lnTo>
                    <a:pt x="410847" y="512036"/>
                  </a:lnTo>
                  <a:lnTo>
                    <a:pt x="416196" y="512788"/>
                  </a:lnTo>
                  <a:lnTo>
                    <a:pt x="418435" y="513135"/>
                  </a:lnTo>
                  <a:lnTo>
                    <a:pt x="420835" y="512873"/>
                  </a:lnTo>
                  <a:lnTo>
                    <a:pt x="422804" y="511648"/>
                  </a:lnTo>
                  <a:lnTo>
                    <a:pt x="424798" y="510431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9"/>
                  </a:lnTo>
                  <a:lnTo>
                    <a:pt x="429606" y="471594"/>
                  </a:lnTo>
                  <a:lnTo>
                    <a:pt x="429053" y="460427"/>
                  </a:lnTo>
                  <a:lnTo>
                    <a:pt x="427199" y="449480"/>
                  </a:lnTo>
                  <a:lnTo>
                    <a:pt x="423756" y="438994"/>
                  </a:lnTo>
                  <a:lnTo>
                    <a:pt x="418435" y="429209"/>
                  </a:lnTo>
                  <a:lnTo>
                    <a:pt x="424570" y="433679"/>
                  </a:lnTo>
                  <a:lnTo>
                    <a:pt x="453917" y="453064"/>
                  </a:lnTo>
                  <a:lnTo>
                    <a:pt x="458167" y="455827"/>
                  </a:lnTo>
                  <a:lnTo>
                    <a:pt x="462646" y="458142"/>
                  </a:lnTo>
                  <a:lnTo>
                    <a:pt x="466668" y="460204"/>
                  </a:lnTo>
                  <a:lnTo>
                    <a:pt x="471147" y="461809"/>
                  </a:lnTo>
                  <a:lnTo>
                    <a:pt x="475718" y="461438"/>
                  </a:lnTo>
                  <a:lnTo>
                    <a:pt x="479909" y="461116"/>
                  </a:lnTo>
                  <a:lnTo>
                    <a:pt x="483872" y="459342"/>
                  </a:lnTo>
                  <a:lnTo>
                    <a:pt x="486340" y="455827"/>
                  </a:lnTo>
                  <a:lnTo>
                    <a:pt x="488275" y="453072"/>
                  </a:lnTo>
                  <a:lnTo>
                    <a:pt x="488925" y="449295"/>
                  </a:lnTo>
                  <a:lnTo>
                    <a:pt x="488925" y="445653"/>
                  </a:lnTo>
                  <a:lnTo>
                    <a:pt x="488925" y="444673"/>
                  </a:lnTo>
                  <a:lnTo>
                    <a:pt x="488883" y="443709"/>
                  </a:lnTo>
                  <a:lnTo>
                    <a:pt x="488799" y="442772"/>
                  </a:lnTo>
                  <a:lnTo>
                    <a:pt x="488435" y="438335"/>
                  </a:lnTo>
                  <a:lnTo>
                    <a:pt x="487785" y="434372"/>
                  </a:lnTo>
                  <a:lnTo>
                    <a:pt x="487134" y="430206"/>
                  </a:lnTo>
                  <a:lnTo>
                    <a:pt x="485009" y="418393"/>
                  </a:lnTo>
                  <a:lnTo>
                    <a:pt x="470048" y="377352"/>
                  </a:lnTo>
                  <a:lnTo>
                    <a:pt x="438546" y="348630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1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3"/>
                  </a:lnTo>
                  <a:lnTo>
                    <a:pt x="408938" y="321058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9"/>
                  </a:lnTo>
                  <a:lnTo>
                    <a:pt x="491869" y="314236"/>
                  </a:lnTo>
                  <a:lnTo>
                    <a:pt x="528343" y="304157"/>
                  </a:lnTo>
                  <a:lnTo>
                    <a:pt x="537564" y="301572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2"/>
                  </a:lnTo>
                  <a:lnTo>
                    <a:pt x="549909" y="298175"/>
                  </a:lnTo>
                  <a:lnTo>
                    <a:pt x="552410" y="297482"/>
                  </a:lnTo>
                  <a:lnTo>
                    <a:pt x="555055" y="296308"/>
                  </a:lnTo>
                  <a:lnTo>
                    <a:pt x="559669" y="294280"/>
                  </a:lnTo>
                  <a:lnTo>
                    <a:pt x="564012" y="290131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86332" y="4146003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5" h="394335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69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25" y="200736"/>
                  </a:lnTo>
                  <a:lnTo>
                    <a:pt x="35534" y="201853"/>
                  </a:lnTo>
                  <a:lnTo>
                    <a:pt x="35534" y="202704"/>
                  </a:lnTo>
                  <a:lnTo>
                    <a:pt x="36042" y="203479"/>
                  </a:lnTo>
                  <a:lnTo>
                    <a:pt x="40449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5" h="394335">
                  <a:moveTo>
                    <a:pt x="93827" y="200571"/>
                  </a:moveTo>
                  <a:lnTo>
                    <a:pt x="92925" y="199428"/>
                  </a:lnTo>
                  <a:lnTo>
                    <a:pt x="85064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07"/>
                  </a:lnTo>
                  <a:lnTo>
                    <a:pt x="70040" y="204698"/>
                  </a:lnTo>
                  <a:lnTo>
                    <a:pt x="70637" y="205625"/>
                  </a:lnTo>
                  <a:lnTo>
                    <a:pt x="78803" y="205638"/>
                  </a:lnTo>
                  <a:lnTo>
                    <a:pt x="85763" y="204825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5" h="394335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5" h="394335">
                  <a:moveTo>
                    <a:pt x="107480" y="238963"/>
                  </a:moveTo>
                  <a:lnTo>
                    <a:pt x="107391" y="238353"/>
                  </a:lnTo>
                  <a:lnTo>
                    <a:pt x="106680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12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24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5" h="394335">
                  <a:moveTo>
                    <a:pt x="121399" y="324231"/>
                  </a:moveTo>
                  <a:lnTo>
                    <a:pt x="119037" y="323253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60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32" y="333197"/>
                  </a:lnTo>
                  <a:lnTo>
                    <a:pt x="121323" y="326364"/>
                  </a:lnTo>
                  <a:lnTo>
                    <a:pt x="121399" y="326059"/>
                  </a:lnTo>
                  <a:lnTo>
                    <a:pt x="121399" y="325780"/>
                  </a:lnTo>
                  <a:lnTo>
                    <a:pt x="121399" y="324231"/>
                  </a:lnTo>
                  <a:close/>
                </a:path>
                <a:path w="427355" h="394335">
                  <a:moveTo>
                    <a:pt x="122085" y="264693"/>
                  </a:moveTo>
                  <a:lnTo>
                    <a:pt x="119659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87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45" y="285724"/>
                  </a:lnTo>
                  <a:lnTo>
                    <a:pt x="95770" y="286816"/>
                  </a:lnTo>
                  <a:lnTo>
                    <a:pt x="96126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85" y="266573"/>
                  </a:lnTo>
                  <a:lnTo>
                    <a:pt x="122085" y="266306"/>
                  </a:lnTo>
                  <a:lnTo>
                    <a:pt x="122085" y="264693"/>
                  </a:lnTo>
                  <a:close/>
                </a:path>
                <a:path w="427355" h="394335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891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00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5" h="394335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67" y="54927"/>
                  </a:lnTo>
                  <a:lnTo>
                    <a:pt x="95910" y="55575"/>
                  </a:lnTo>
                  <a:lnTo>
                    <a:pt x="103784" y="61137"/>
                  </a:lnTo>
                  <a:lnTo>
                    <a:pt x="110832" y="66687"/>
                  </a:lnTo>
                  <a:lnTo>
                    <a:pt x="131686" y="87033"/>
                  </a:lnTo>
                  <a:lnTo>
                    <a:pt x="132918" y="86931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64"/>
                  </a:lnTo>
                  <a:lnTo>
                    <a:pt x="134048" y="84594"/>
                  </a:lnTo>
                  <a:close/>
                </a:path>
                <a:path w="427355" h="394335">
                  <a:moveTo>
                    <a:pt x="139103" y="279857"/>
                  </a:moveTo>
                  <a:lnTo>
                    <a:pt x="138823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72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07" y="315747"/>
                  </a:lnTo>
                  <a:lnTo>
                    <a:pt x="114769" y="310718"/>
                  </a:lnTo>
                  <a:lnTo>
                    <a:pt x="139103" y="280758"/>
                  </a:lnTo>
                  <a:lnTo>
                    <a:pt x="139103" y="280454"/>
                  </a:lnTo>
                  <a:lnTo>
                    <a:pt x="139103" y="279857"/>
                  </a:lnTo>
                  <a:close/>
                </a:path>
                <a:path w="427355" h="394335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72" y="316064"/>
                  </a:lnTo>
                  <a:lnTo>
                    <a:pt x="126072" y="317652"/>
                  </a:lnTo>
                  <a:lnTo>
                    <a:pt x="128498" y="318681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5" h="394335">
                  <a:moveTo>
                    <a:pt x="149059" y="108623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23"/>
                  </a:lnTo>
                  <a:close/>
                </a:path>
                <a:path w="427355" h="394335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34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73" y="309194"/>
                  </a:lnTo>
                  <a:lnTo>
                    <a:pt x="139928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5" h="394335">
                  <a:moveTo>
                    <a:pt x="172923" y="31635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11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56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70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35"/>
                  </a:lnTo>
                  <a:close/>
                </a:path>
                <a:path w="427355" h="394335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487"/>
                  </a:lnTo>
                  <a:lnTo>
                    <a:pt x="176415" y="321513"/>
                  </a:lnTo>
                  <a:lnTo>
                    <a:pt x="176428" y="323811"/>
                  </a:lnTo>
                  <a:lnTo>
                    <a:pt x="176911" y="331660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29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5" h="394335">
                  <a:moveTo>
                    <a:pt x="187769" y="85750"/>
                  </a:moveTo>
                  <a:lnTo>
                    <a:pt x="175793" y="61328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5" h="394335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197" y="49618"/>
                  </a:lnTo>
                  <a:lnTo>
                    <a:pt x="179197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52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5" h="394335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294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56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57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36" y="376529"/>
                  </a:lnTo>
                  <a:lnTo>
                    <a:pt x="201980" y="376732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5" h="394335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5" h="394335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66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40" y="89331"/>
                  </a:lnTo>
                  <a:lnTo>
                    <a:pt x="218440" y="87020"/>
                  </a:lnTo>
                  <a:lnTo>
                    <a:pt x="218313" y="84556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5" h="394335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691"/>
                  </a:lnTo>
                  <a:lnTo>
                    <a:pt x="223621" y="73698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79"/>
                  </a:lnTo>
                  <a:lnTo>
                    <a:pt x="226644" y="90525"/>
                  </a:lnTo>
                  <a:lnTo>
                    <a:pt x="226390" y="88569"/>
                  </a:lnTo>
                  <a:lnTo>
                    <a:pt x="226250" y="86601"/>
                  </a:lnTo>
                  <a:lnTo>
                    <a:pt x="226250" y="79489"/>
                  </a:lnTo>
                  <a:lnTo>
                    <a:pt x="227177" y="74333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5" h="394335">
                  <a:moveTo>
                    <a:pt x="239699" y="29438"/>
                  </a:moveTo>
                  <a:lnTo>
                    <a:pt x="236766" y="28879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098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29"/>
                  </a:lnTo>
                  <a:lnTo>
                    <a:pt x="239699" y="29438"/>
                  </a:lnTo>
                  <a:close/>
                </a:path>
                <a:path w="427355" h="394335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4998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60"/>
                  </a:lnTo>
                  <a:lnTo>
                    <a:pt x="269900" y="328930"/>
                  </a:lnTo>
                  <a:lnTo>
                    <a:pt x="270916" y="330593"/>
                  </a:lnTo>
                  <a:lnTo>
                    <a:pt x="273265" y="329539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5" h="394335">
                  <a:moveTo>
                    <a:pt x="296049" y="361480"/>
                  </a:moveTo>
                  <a:lnTo>
                    <a:pt x="295859" y="361010"/>
                  </a:lnTo>
                  <a:lnTo>
                    <a:pt x="292481" y="356730"/>
                  </a:lnTo>
                  <a:lnTo>
                    <a:pt x="289674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78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5" h="394335">
                  <a:moveTo>
                    <a:pt x="299694" y="30543"/>
                  </a:moveTo>
                  <a:lnTo>
                    <a:pt x="297294" y="29540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86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63" y="48806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689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43"/>
                  </a:lnTo>
                  <a:close/>
                </a:path>
                <a:path w="427355" h="394335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5" h="394335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5" h="394335">
                  <a:moveTo>
                    <a:pt x="322122" y="282498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593" y="256971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07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289"/>
                  </a:lnTo>
                  <a:lnTo>
                    <a:pt x="322122" y="282905"/>
                  </a:lnTo>
                  <a:lnTo>
                    <a:pt x="322122" y="282498"/>
                  </a:lnTo>
                  <a:close/>
                </a:path>
                <a:path w="427355" h="394335">
                  <a:moveTo>
                    <a:pt x="328155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39" y="234149"/>
                  </a:lnTo>
                  <a:lnTo>
                    <a:pt x="327317" y="235915"/>
                  </a:lnTo>
                  <a:lnTo>
                    <a:pt x="328155" y="234810"/>
                  </a:lnTo>
                  <a:lnTo>
                    <a:pt x="328155" y="233768"/>
                  </a:lnTo>
                  <a:lnTo>
                    <a:pt x="328155" y="233045"/>
                  </a:lnTo>
                  <a:close/>
                </a:path>
                <a:path w="427355" h="394335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34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24" y="164642"/>
                  </a:lnTo>
                  <a:lnTo>
                    <a:pt x="312737" y="164414"/>
                  </a:lnTo>
                  <a:lnTo>
                    <a:pt x="341769" y="156425"/>
                  </a:lnTo>
                  <a:lnTo>
                    <a:pt x="342150" y="155740"/>
                  </a:lnTo>
                  <a:lnTo>
                    <a:pt x="342150" y="155041"/>
                  </a:lnTo>
                  <a:lnTo>
                    <a:pt x="342150" y="153974"/>
                  </a:lnTo>
                  <a:lnTo>
                    <a:pt x="341261" y="152869"/>
                  </a:lnTo>
                  <a:lnTo>
                    <a:pt x="312953" y="160642"/>
                  </a:lnTo>
                  <a:lnTo>
                    <a:pt x="312953" y="154482"/>
                  </a:lnTo>
                  <a:lnTo>
                    <a:pt x="310032" y="147967"/>
                  </a:lnTo>
                  <a:lnTo>
                    <a:pt x="303136" y="142557"/>
                  </a:lnTo>
                  <a:lnTo>
                    <a:pt x="301205" y="141465"/>
                  </a:lnTo>
                  <a:lnTo>
                    <a:pt x="298919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77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66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695" y="118173"/>
                  </a:lnTo>
                  <a:lnTo>
                    <a:pt x="284695" y="118376"/>
                  </a:lnTo>
                  <a:lnTo>
                    <a:pt x="283032" y="117335"/>
                  </a:lnTo>
                  <a:lnTo>
                    <a:pt x="280847" y="116408"/>
                  </a:lnTo>
                  <a:lnTo>
                    <a:pt x="277698" y="112636"/>
                  </a:lnTo>
                  <a:lnTo>
                    <a:pt x="276669" y="110744"/>
                  </a:lnTo>
                  <a:lnTo>
                    <a:pt x="270560" y="103771"/>
                  </a:lnTo>
                  <a:lnTo>
                    <a:pt x="271043" y="103974"/>
                  </a:lnTo>
                  <a:lnTo>
                    <a:pt x="291642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44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41"/>
                  </a:lnTo>
                  <a:lnTo>
                    <a:pt x="264426" y="100088"/>
                  </a:lnTo>
                  <a:lnTo>
                    <a:pt x="263004" y="99771"/>
                  </a:lnTo>
                  <a:lnTo>
                    <a:pt x="263296" y="98729"/>
                  </a:lnTo>
                  <a:lnTo>
                    <a:pt x="265887" y="90817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58" y="92862"/>
                  </a:lnTo>
                  <a:lnTo>
                    <a:pt x="237502" y="92811"/>
                  </a:lnTo>
                  <a:lnTo>
                    <a:pt x="248589" y="51206"/>
                  </a:lnTo>
                  <a:lnTo>
                    <a:pt x="267004" y="17754"/>
                  </a:lnTo>
                  <a:lnTo>
                    <a:pt x="282778" y="3276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71" y="381"/>
                  </a:lnTo>
                  <a:lnTo>
                    <a:pt x="281190" y="0"/>
                  </a:lnTo>
                  <a:lnTo>
                    <a:pt x="272834" y="6527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11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60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11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091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70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14" y="101028"/>
                  </a:lnTo>
                  <a:lnTo>
                    <a:pt x="156692" y="104101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66" y="22898"/>
                  </a:lnTo>
                  <a:lnTo>
                    <a:pt x="100266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188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23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31"/>
                  </a:lnTo>
                  <a:lnTo>
                    <a:pt x="56108" y="178269"/>
                  </a:lnTo>
                  <a:lnTo>
                    <a:pt x="56654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47"/>
                  </a:lnTo>
                  <a:lnTo>
                    <a:pt x="96481" y="187604"/>
                  </a:lnTo>
                  <a:lnTo>
                    <a:pt x="96481" y="197573"/>
                  </a:lnTo>
                  <a:lnTo>
                    <a:pt x="96888" y="200710"/>
                  </a:lnTo>
                  <a:lnTo>
                    <a:pt x="98450" y="206527"/>
                  </a:lnTo>
                  <a:lnTo>
                    <a:pt x="99542" y="209194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42"/>
                  </a:lnTo>
                  <a:lnTo>
                    <a:pt x="63334" y="227977"/>
                  </a:lnTo>
                  <a:lnTo>
                    <a:pt x="101003" y="216839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51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28"/>
                  </a:lnTo>
                  <a:lnTo>
                    <a:pt x="8128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02"/>
                  </a:lnTo>
                  <a:lnTo>
                    <a:pt x="19850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27"/>
                  </a:lnTo>
                  <a:lnTo>
                    <a:pt x="158546" y="303923"/>
                  </a:lnTo>
                  <a:lnTo>
                    <a:pt x="155613" y="312813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35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82" y="303733"/>
                  </a:lnTo>
                  <a:lnTo>
                    <a:pt x="163931" y="300393"/>
                  </a:lnTo>
                  <a:lnTo>
                    <a:pt x="165925" y="296887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68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36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45" y="322643"/>
                  </a:lnTo>
                  <a:lnTo>
                    <a:pt x="283044" y="316699"/>
                  </a:lnTo>
                  <a:lnTo>
                    <a:pt x="276212" y="303441"/>
                  </a:lnTo>
                  <a:lnTo>
                    <a:pt x="273634" y="296037"/>
                  </a:lnTo>
                  <a:lnTo>
                    <a:pt x="265531" y="275513"/>
                  </a:lnTo>
                  <a:lnTo>
                    <a:pt x="267423" y="275475"/>
                  </a:lnTo>
                  <a:lnTo>
                    <a:pt x="272275" y="274955"/>
                  </a:lnTo>
                  <a:lnTo>
                    <a:pt x="273265" y="274459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30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688" y="271780"/>
                  </a:lnTo>
                  <a:lnTo>
                    <a:pt x="280581" y="270332"/>
                  </a:lnTo>
                  <a:lnTo>
                    <a:pt x="283387" y="266877"/>
                  </a:lnTo>
                  <a:lnTo>
                    <a:pt x="284378" y="264896"/>
                  </a:lnTo>
                  <a:lnTo>
                    <a:pt x="285165" y="264147"/>
                  </a:lnTo>
                  <a:lnTo>
                    <a:pt x="306082" y="237274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33" y="192138"/>
                  </a:lnTo>
                  <a:lnTo>
                    <a:pt x="318833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40" y="179527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5" h="394335">
                  <a:moveTo>
                    <a:pt x="353263" y="316941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40" y="310807"/>
                  </a:lnTo>
                  <a:lnTo>
                    <a:pt x="344017" y="306997"/>
                  </a:lnTo>
                  <a:lnTo>
                    <a:pt x="342671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41"/>
                  </a:lnTo>
                  <a:close/>
                </a:path>
                <a:path w="427355" h="394335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87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796"/>
                  </a:lnTo>
                  <a:lnTo>
                    <a:pt x="363664" y="305777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61"/>
                  </a:lnTo>
                  <a:lnTo>
                    <a:pt x="365569" y="303682"/>
                  </a:lnTo>
                  <a:lnTo>
                    <a:pt x="365569" y="303085"/>
                  </a:lnTo>
                  <a:close/>
                </a:path>
                <a:path w="427355" h="394335">
                  <a:moveTo>
                    <a:pt x="376758" y="94056"/>
                  </a:moveTo>
                  <a:lnTo>
                    <a:pt x="376732" y="93751"/>
                  </a:lnTo>
                  <a:lnTo>
                    <a:pt x="376402" y="92570"/>
                  </a:lnTo>
                  <a:lnTo>
                    <a:pt x="375373" y="92024"/>
                  </a:lnTo>
                  <a:lnTo>
                    <a:pt x="374434" y="92367"/>
                  </a:lnTo>
                  <a:lnTo>
                    <a:pt x="369557" y="94462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77"/>
                  </a:lnTo>
                  <a:lnTo>
                    <a:pt x="359791" y="102387"/>
                  </a:lnTo>
                  <a:lnTo>
                    <a:pt x="376212" y="95516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5" h="394335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18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50" y="208826"/>
                  </a:lnTo>
                  <a:lnTo>
                    <a:pt x="315150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07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5" h="394335">
                  <a:moveTo>
                    <a:pt x="409536" y="180797"/>
                  </a:moveTo>
                  <a:lnTo>
                    <a:pt x="373380" y="176174"/>
                  </a:lnTo>
                  <a:lnTo>
                    <a:pt x="370027" y="176199"/>
                  </a:lnTo>
                  <a:lnTo>
                    <a:pt x="366687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49"/>
                  </a:lnTo>
                  <a:lnTo>
                    <a:pt x="362242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21"/>
                  </a:lnTo>
                  <a:lnTo>
                    <a:pt x="400875" y="182029"/>
                  </a:lnTo>
                  <a:lnTo>
                    <a:pt x="408686" y="183692"/>
                  </a:lnTo>
                  <a:lnTo>
                    <a:pt x="409536" y="182587"/>
                  </a:lnTo>
                  <a:lnTo>
                    <a:pt x="409536" y="181521"/>
                  </a:lnTo>
                  <a:lnTo>
                    <a:pt x="409536" y="180797"/>
                  </a:lnTo>
                  <a:close/>
                </a:path>
                <a:path w="427355" h="394335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50" y="212331"/>
                  </a:lnTo>
                  <a:lnTo>
                    <a:pt x="426821" y="211467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16647" y="4262475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30" h="159385">
                  <a:moveTo>
                    <a:pt x="8737" y="37731"/>
                  </a:moveTo>
                  <a:lnTo>
                    <a:pt x="8572" y="37299"/>
                  </a:lnTo>
                  <a:lnTo>
                    <a:pt x="7404" y="36258"/>
                  </a:lnTo>
                  <a:lnTo>
                    <a:pt x="6261" y="36220"/>
                  </a:lnTo>
                  <a:lnTo>
                    <a:pt x="3073" y="40347"/>
                  </a:lnTo>
                  <a:lnTo>
                    <a:pt x="1168" y="44145"/>
                  </a:lnTo>
                  <a:lnTo>
                    <a:pt x="25" y="48209"/>
                  </a:lnTo>
                  <a:lnTo>
                    <a:pt x="0" y="50406"/>
                  </a:lnTo>
                  <a:lnTo>
                    <a:pt x="2781" y="51015"/>
                  </a:lnTo>
                  <a:lnTo>
                    <a:pt x="3505" y="49072"/>
                  </a:lnTo>
                  <a:lnTo>
                    <a:pt x="4457" y="45605"/>
                  </a:lnTo>
                  <a:lnTo>
                    <a:pt x="6070" y="42354"/>
                  </a:lnTo>
                  <a:lnTo>
                    <a:pt x="8534" y="39116"/>
                  </a:lnTo>
                  <a:lnTo>
                    <a:pt x="8737" y="38633"/>
                  </a:lnTo>
                  <a:lnTo>
                    <a:pt x="8737" y="38150"/>
                  </a:lnTo>
                  <a:lnTo>
                    <a:pt x="8737" y="37731"/>
                  </a:lnTo>
                  <a:close/>
                </a:path>
                <a:path w="163830" h="159385">
                  <a:moveTo>
                    <a:pt x="9804" y="73787"/>
                  </a:moveTo>
                  <a:lnTo>
                    <a:pt x="9258" y="73063"/>
                  </a:lnTo>
                  <a:lnTo>
                    <a:pt x="7556" y="72631"/>
                  </a:lnTo>
                  <a:lnTo>
                    <a:pt x="6464" y="73177"/>
                  </a:lnTo>
                  <a:lnTo>
                    <a:pt x="5372" y="78549"/>
                  </a:lnTo>
                  <a:lnTo>
                    <a:pt x="4914" y="83007"/>
                  </a:lnTo>
                  <a:lnTo>
                    <a:pt x="4927" y="88861"/>
                  </a:lnTo>
                  <a:lnTo>
                    <a:pt x="5029" y="91846"/>
                  </a:lnTo>
                  <a:lnTo>
                    <a:pt x="8521" y="91795"/>
                  </a:lnTo>
                  <a:lnTo>
                    <a:pt x="8521" y="89496"/>
                  </a:lnTo>
                  <a:lnTo>
                    <a:pt x="8483" y="87414"/>
                  </a:lnTo>
                  <a:lnTo>
                    <a:pt x="8483" y="83248"/>
                  </a:lnTo>
                  <a:lnTo>
                    <a:pt x="8915" y="79095"/>
                  </a:lnTo>
                  <a:lnTo>
                    <a:pt x="9804" y="74726"/>
                  </a:lnTo>
                  <a:lnTo>
                    <a:pt x="9804" y="74574"/>
                  </a:lnTo>
                  <a:lnTo>
                    <a:pt x="9804" y="73787"/>
                  </a:lnTo>
                  <a:close/>
                </a:path>
                <a:path w="163830" h="159385">
                  <a:moveTo>
                    <a:pt x="25146" y="131356"/>
                  </a:moveTo>
                  <a:lnTo>
                    <a:pt x="25057" y="131038"/>
                  </a:lnTo>
                  <a:lnTo>
                    <a:pt x="22199" y="126771"/>
                  </a:lnTo>
                  <a:lnTo>
                    <a:pt x="19367" y="122885"/>
                  </a:lnTo>
                  <a:lnTo>
                    <a:pt x="14960" y="115455"/>
                  </a:lnTo>
                  <a:lnTo>
                    <a:pt x="13385" y="111785"/>
                  </a:lnTo>
                  <a:lnTo>
                    <a:pt x="13385" y="105117"/>
                  </a:lnTo>
                  <a:lnTo>
                    <a:pt x="9880" y="105219"/>
                  </a:lnTo>
                  <a:lnTo>
                    <a:pt x="9804" y="108102"/>
                  </a:lnTo>
                  <a:lnTo>
                    <a:pt x="9804" y="112382"/>
                  </a:lnTo>
                  <a:lnTo>
                    <a:pt x="11468" y="116446"/>
                  </a:lnTo>
                  <a:lnTo>
                    <a:pt x="16052" y="124434"/>
                  </a:lnTo>
                  <a:lnTo>
                    <a:pt x="18999" y="128460"/>
                  </a:lnTo>
                  <a:lnTo>
                    <a:pt x="22834" y="134162"/>
                  </a:lnTo>
                  <a:lnTo>
                    <a:pt x="25146" y="133159"/>
                  </a:lnTo>
                  <a:lnTo>
                    <a:pt x="25146" y="131660"/>
                  </a:lnTo>
                  <a:lnTo>
                    <a:pt x="25146" y="131356"/>
                  </a:lnTo>
                  <a:close/>
                </a:path>
                <a:path w="163830" h="159385">
                  <a:moveTo>
                    <a:pt x="26771" y="114122"/>
                  </a:moveTo>
                  <a:lnTo>
                    <a:pt x="26682" y="113817"/>
                  </a:lnTo>
                  <a:lnTo>
                    <a:pt x="23025" y="108102"/>
                  </a:lnTo>
                  <a:lnTo>
                    <a:pt x="20612" y="102146"/>
                  </a:lnTo>
                  <a:lnTo>
                    <a:pt x="19100" y="94945"/>
                  </a:lnTo>
                  <a:lnTo>
                    <a:pt x="17957" y="94424"/>
                  </a:lnTo>
                  <a:lnTo>
                    <a:pt x="16319" y="94894"/>
                  </a:lnTo>
                  <a:lnTo>
                    <a:pt x="15811" y="95669"/>
                  </a:lnTo>
                  <a:lnTo>
                    <a:pt x="15811" y="96748"/>
                  </a:lnTo>
                  <a:lnTo>
                    <a:pt x="17221" y="103428"/>
                  </a:lnTo>
                  <a:lnTo>
                    <a:pt x="19799" y="109677"/>
                  </a:lnTo>
                  <a:lnTo>
                    <a:pt x="24447" y="116967"/>
                  </a:lnTo>
                  <a:lnTo>
                    <a:pt x="26771" y="115938"/>
                  </a:lnTo>
                  <a:lnTo>
                    <a:pt x="26771" y="114414"/>
                  </a:lnTo>
                  <a:lnTo>
                    <a:pt x="26771" y="114122"/>
                  </a:lnTo>
                  <a:close/>
                </a:path>
                <a:path w="163830" h="159385">
                  <a:moveTo>
                    <a:pt x="47929" y="156692"/>
                  </a:moveTo>
                  <a:lnTo>
                    <a:pt x="47637" y="156032"/>
                  </a:lnTo>
                  <a:lnTo>
                    <a:pt x="43218" y="154254"/>
                  </a:lnTo>
                  <a:lnTo>
                    <a:pt x="39598" y="152222"/>
                  </a:lnTo>
                  <a:lnTo>
                    <a:pt x="35509" y="149136"/>
                  </a:lnTo>
                  <a:lnTo>
                    <a:pt x="34493" y="149021"/>
                  </a:lnTo>
                  <a:lnTo>
                    <a:pt x="33388" y="150126"/>
                  </a:lnTo>
                  <a:lnTo>
                    <a:pt x="33185" y="150609"/>
                  </a:lnTo>
                  <a:lnTo>
                    <a:pt x="33185" y="151549"/>
                  </a:lnTo>
                  <a:lnTo>
                    <a:pt x="33388" y="151993"/>
                  </a:lnTo>
                  <a:lnTo>
                    <a:pt x="37325" y="154978"/>
                  </a:lnTo>
                  <a:lnTo>
                    <a:pt x="41160" y="157200"/>
                  </a:lnTo>
                  <a:lnTo>
                    <a:pt x="46151" y="159270"/>
                  </a:lnTo>
                  <a:lnTo>
                    <a:pt x="47205" y="159156"/>
                  </a:lnTo>
                  <a:lnTo>
                    <a:pt x="47853" y="157975"/>
                  </a:lnTo>
                  <a:lnTo>
                    <a:pt x="47929" y="157657"/>
                  </a:lnTo>
                  <a:lnTo>
                    <a:pt x="47929" y="157340"/>
                  </a:lnTo>
                  <a:lnTo>
                    <a:pt x="47929" y="156692"/>
                  </a:lnTo>
                  <a:close/>
                </a:path>
                <a:path w="163830" h="159385">
                  <a:moveTo>
                    <a:pt x="61341" y="10680"/>
                  </a:moveTo>
                  <a:lnTo>
                    <a:pt x="61315" y="9613"/>
                  </a:lnTo>
                  <a:lnTo>
                    <a:pt x="60464" y="8775"/>
                  </a:lnTo>
                  <a:lnTo>
                    <a:pt x="50990" y="10020"/>
                  </a:lnTo>
                  <a:lnTo>
                    <a:pt x="42951" y="13462"/>
                  </a:lnTo>
                  <a:lnTo>
                    <a:pt x="35915" y="19138"/>
                  </a:lnTo>
                  <a:lnTo>
                    <a:pt x="35763" y="19570"/>
                  </a:lnTo>
                  <a:lnTo>
                    <a:pt x="35763" y="20535"/>
                  </a:lnTo>
                  <a:lnTo>
                    <a:pt x="35966" y="21056"/>
                  </a:lnTo>
                  <a:lnTo>
                    <a:pt x="36931" y="22021"/>
                  </a:lnTo>
                  <a:lnTo>
                    <a:pt x="38074" y="21971"/>
                  </a:lnTo>
                  <a:lnTo>
                    <a:pt x="44805" y="16573"/>
                  </a:lnTo>
                  <a:lnTo>
                    <a:pt x="52006" y="13500"/>
                  </a:lnTo>
                  <a:lnTo>
                    <a:pt x="60528" y="12357"/>
                  </a:lnTo>
                  <a:lnTo>
                    <a:pt x="61341" y="11722"/>
                  </a:lnTo>
                  <a:lnTo>
                    <a:pt x="61341" y="10680"/>
                  </a:lnTo>
                  <a:close/>
                </a:path>
                <a:path w="163830" h="159385">
                  <a:moveTo>
                    <a:pt x="85725" y="2082"/>
                  </a:moveTo>
                  <a:lnTo>
                    <a:pt x="85178" y="1320"/>
                  </a:lnTo>
                  <a:lnTo>
                    <a:pt x="77216" y="0"/>
                  </a:lnTo>
                  <a:lnTo>
                    <a:pt x="69951" y="241"/>
                  </a:lnTo>
                  <a:lnTo>
                    <a:pt x="62001" y="2082"/>
                  </a:lnTo>
                  <a:lnTo>
                    <a:pt x="61620" y="2730"/>
                  </a:lnTo>
                  <a:lnTo>
                    <a:pt x="61620" y="4483"/>
                  </a:lnTo>
                  <a:lnTo>
                    <a:pt x="62534" y="5638"/>
                  </a:lnTo>
                  <a:lnTo>
                    <a:pt x="70332" y="3822"/>
                  </a:lnTo>
                  <a:lnTo>
                    <a:pt x="76974" y="3594"/>
                  </a:lnTo>
                  <a:lnTo>
                    <a:pt x="84442" y="4813"/>
                  </a:lnTo>
                  <a:lnTo>
                    <a:pt x="85394" y="4356"/>
                  </a:lnTo>
                  <a:lnTo>
                    <a:pt x="85725" y="3060"/>
                  </a:lnTo>
                  <a:lnTo>
                    <a:pt x="85725" y="2908"/>
                  </a:lnTo>
                  <a:lnTo>
                    <a:pt x="85725" y="2082"/>
                  </a:lnTo>
                  <a:close/>
                </a:path>
                <a:path w="163830" h="159385">
                  <a:moveTo>
                    <a:pt x="89382" y="118732"/>
                  </a:moveTo>
                  <a:lnTo>
                    <a:pt x="89255" y="117322"/>
                  </a:lnTo>
                  <a:lnTo>
                    <a:pt x="88963" y="116459"/>
                  </a:lnTo>
                  <a:lnTo>
                    <a:pt x="87998" y="115874"/>
                  </a:lnTo>
                  <a:lnTo>
                    <a:pt x="85534" y="116827"/>
                  </a:lnTo>
                  <a:lnTo>
                    <a:pt x="83972" y="117322"/>
                  </a:lnTo>
                  <a:lnTo>
                    <a:pt x="76936" y="118313"/>
                  </a:lnTo>
                  <a:lnTo>
                    <a:pt x="76085" y="119062"/>
                  </a:lnTo>
                  <a:lnTo>
                    <a:pt x="76161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23" y="120954"/>
                  </a:lnTo>
                  <a:lnTo>
                    <a:pt x="88074" y="119697"/>
                  </a:lnTo>
                  <a:lnTo>
                    <a:pt x="88785" y="119392"/>
                  </a:lnTo>
                  <a:lnTo>
                    <a:pt x="89382" y="118732"/>
                  </a:lnTo>
                  <a:close/>
                </a:path>
                <a:path w="163830" h="159385">
                  <a:moveTo>
                    <a:pt x="98463" y="11734"/>
                  </a:moveTo>
                  <a:lnTo>
                    <a:pt x="98069" y="11036"/>
                  </a:lnTo>
                  <a:lnTo>
                    <a:pt x="90017" y="9220"/>
                  </a:lnTo>
                  <a:lnTo>
                    <a:pt x="82727" y="8394"/>
                  </a:lnTo>
                  <a:lnTo>
                    <a:pt x="74295" y="8369"/>
                  </a:lnTo>
                  <a:lnTo>
                    <a:pt x="73736" y="9232"/>
                  </a:lnTo>
                  <a:lnTo>
                    <a:pt x="73736" y="11023"/>
                  </a:lnTo>
                  <a:lnTo>
                    <a:pt x="74333" y="11950"/>
                  </a:lnTo>
                  <a:lnTo>
                    <a:pt x="82511" y="11976"/>
                  </a:lnTo>
                  <a:lnTo>
                    <a:pt x="89471" y="12763"/>
                  </a:lnTo>
                  <a:lnTo>
                    <a:pt x="97612" y="14617"/>
                  </a:lnTo>
                  <a:lnTo>
                    <a:pt x="98463" y="13512"/>
                  </a:lnTo>
                  <a:lnTo>
                    <a:pt x="98463" y="12458"/>
                  </a:lnTo>
                  <a:lnTo>
                    <a:pt x="98463" y="11734"/>
                  </a:lnTo>
                  <a:close/>
                </a:path>
                <a:path w="163830" h="159385">
                  <a:moveTo>
                    <a:pt x="98806" y="149225"/>
                  </a:moveTo>
                  <a:lnTo>
                    <a:pt x="98717" y="148882"/>
                  </a:lnTo>
                  <a:lnTo>
                    <a:pt x="98386" y="147904"/>
                  </a:lnTo>
                  <a:lnTo>
                    <a:pt x="97434" y="147294"/>
                  </a:lnTo>
                  <a:lnTo>
                    <a:pt x="96520" y="147662"/>
                  </a:lnTo>
                  <a:lnTo>
                    <a:pt x="95072" y="148183"/>
                  </a:lnTo>
                  <a:lnTo>
                    <a:pt x="93599" y="148577"/>
                  </a:lnTo>
                  <a:lnTo>
                    <a:pt x="92087" y="148831"/>
                  </a:lnTo>
                  <a:lnTo>
                    <a:pt x="91236" y="148983"/>
                  </a:lnTo>
                  <a:lnTo>
                    <a:pt x="90220" y="149085"/>
                  </a:lnTo>
                  <a:lnTo>
                    <a:pt x="88633" y="149136"/>
                  </a:lnTo>
                  <a:lnTo>
                    <a:pt x="87833" y="149123"/>
                  </a:lnTo>
                  <a:lnTo>
                    <a:pt x="86868" y="149136"/>
                  </a:lnTo>
                  <a:lnTo>
                    <a:pt x="86080" y="149961"/>
                  </a:lnTo>
                  <a:lnTo>
                    <a:pt x="86080" y="150952"/>
                  </a:lnTo>
                  <a:lnTo>
                    <a:pt x="86131" y="151930"/>
                  </a:lnTo>
                  <a:lnTo>
                    <a:pt x="86944" y="152704"/>
                  </a:lnTo>
                  <a:lnTo>
                    <a:pt x="87922" y="152704"/>
                  </a:lnTo>
                  <a:lnTo>
                    <a:pt x="91198" y="152781"/>
                  </a:lnTo>
                  <a:lnTo>
                    <a:pt x="94449" y="152234"/>
                  </a:lnTo>
                  <a:lnTo>
                    <a:pt x="98209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30" h="159385">
                  <a:moveTo>
                    <a:pt x="124536" y="143179"/>
                  </a:moveTo>
                  <a:lnTo>
                    <a:pt x="124460" y="142875"/>
                  </a:lnTo>
                  <a:lnTo>
                    <a:pt x="123812" y="141782"/>
                  </a:lnTo>
                  <a:lnTo>
                    <a:pt x="122656" y="141401"/>
                  </a:lnTo>
                  <a:lnTo>
                    <a:pt x="116979" y="145326"/>
                  </a:lnTo>
                  <a:lnTo>
                    <a:pt x="111798" y="148183"/>
                  </a:lnTo>
                  <a:lnTo>
                    <a:pt x="105613" y="150787"/>
                  </a:lnTo>
                  <a:lnTo>
                    <a:pt x="105067" y="151434"/>
                  </a:lnTo>
                  <a:lnTo>
                    <a:pt x="105079" y="152539"/>
                  </a:lnTo>
                  <a:lnTo>
                    <a:pt x="105410" y="153720"/>
                  </a:lnTo>
                  <a:lnTo>
                    <a:pt x="106451" y="154317"/>
                  </a:lnTo>
                  <a:lnTo>
                    <a:pt x="113118" y="151536"/>
                  </a:lnTo>
                  <a:lnTo>
                    <a:pt x="118579" y="148577"/>
                  </a:lnTo>
                  <a:lnTo>
                    <a:pt x="123685" y="145034"/>
                  </a:lnTo>
                  <a:lnTo>
                    <a:pt x="124231" y="144691"/>
                  </a:lnTo>
                  <a:lnTo>
                    <a:pt x="124536" y="144081"/>
                  </a:lnTo>
                  <a:lnTo>
                    <a:pt x="124536" y="143484"/>
                  </a:lnTo>
                  <a:lnTo>
                    <a:pt x="124536" y="143179"/>
                  </a:lnTo>
                  <a:close/>
                </a:path>
                <a:path w="163830" h="159385">
                  <a:moveTo>
                    <a:pt x="131521" y="122783"/>
                  </a:moveTo>
                  <a:lnTo>
                    <a:pt x="129057" y="121716"/>
                  </a:lnTo>
                  <a:lnTo>
                    <a:pt x="128181" y="123507"/>
                  </a:lnTo>
                  <a:lnTo>
                    <a:pt x="124510" y="129222"/>
                  </a:lnTo>
                  <a:lnTo>
                    <a:pt x="119722" y="133959"/>
                  </a:lnTo>
                  <a:lnTo>
                    <a:pt x="114033" y="137553"/>
                  </a:lnTo>
                  <a:lnTo>
                    <a:pt x="107619" y="139852"/>
                  </a:lnTo>
                  <a:lnTo>
                    <a:pt x="106743" y="140055"/>
                  </a:lnTo>
                  <a:lnTo>
                    <a:pt x="106375" y="140703"/>
                  </a:lnTo>
                  <a:lnTo>
                    <a:pt x="106375" y="142468"/>
                  </a:lnTo>
                  <a:lnTo>
                    <a:pt x="107276" y="143611"/>
                  </a:lnTo>
                  <a:lnTo>
                    <a:pt x="131521" y="124701"/>
                  </a:lnTo>
                  <a:lnTo>
                    <a:pt x="131521" y="124434"/>
                  </a:lnTo>
                  <a:lnTo>
                    <a:pt x="131521" y="122783"/>
                  </a:lnTo>
                  <a:close/>
                </a:path>
                <a:path w="163830" h="159385">
                  <a:moveTo>
                    <a:pt x="141579" y="69621"/>
                  </a:moveTo>
                  <a:lnTo>
                    <a:pt x="134454" y="50800"/>
                  </a:lnTo>
                  <a:lnTo>
                    <a:pt x="132651" y="51308"/>
                  </a:lnTo>
                  <a:lnTo>
                    <a:pt x="132130" y="52019"/>
                  </a:lnTo>
                  <a:lnTo>
                    <a:pt x="132130" y="52946"/>
                  </a:lnTo>
                  <a:lnTo>
                    <a:pt x="132232" y="53314"/>
                  </a:lnTo>
                  <a:lnTo>
                    <a:pt x="134467" y="58788"/>
                  </a:lnTo>
                  <a:lnTo>
                    <a:pt x="136423" y="64401"/>
                  </a:lnTo>
                  <a:lnTo>
                    <a:pt x="138633" y="72123"/>
                  </a:lnTo>
                  <a:lnTo>
                    <a:pt x="141579" y="71462"/>
                  </a:lnTo>
                  <a:lnTo>
                    <a:pt x="141579" y="69621"/>
                  </a:lnTo>
                  <a:close/>
                </a:path>
                <a:path w="163830" h="159385">
                  <a:moveTo>
                    <a:pt x="142709" y="41795"/>
                  </a:moveTo>
                  <a:lnTo>
                    <a:pt x="130441" y="27800"/>
                  </a:lnTo>
                  <a:lnTo>
                    <a:pt x="129374" y="28892"/>
                  </a:lnTo>
                  <a:lnTo>
                    <a:pt x="129197" y="29375"/>
                  </a:lnTo>
                  <a:lnTo>
                    <a:pt x="129197" y="30302"/>
                  </a:lnTo>
                  <a:lnTo>
                    <a:pt x="129387" y="30759"/>
                  </a:lnTo>
                  <a:lnTo>
                    <a:pt x="133807" y="34277"/>
                  </a:lnTo>
                  <a:lnTo>
                    <a:pt x="137083" y="38354"/>
                  </a:lnTo>
                  <a:lnTo>
                    <a:pt x="139839" y="43865"/>
                  </a:lnTo>
                  <a:lnTo>
                    <a:pt x="141071" y="44081"/>
                  </a:lnTo>
                  <a:lnTo>
                    <a:pt x="142443" y="43268"/>
                  </a:lnTo>
                  <a:lnTo>
                    <a:pt x="142709" y="42710"/>
                  </a:lnTo>
                  <a:lnTo>
                    <a:pt x="142709" y="42113"/>
                  </a:lnTo>
                  <a:lnTo>
                    <a:pt x="142709" y="41795"/>
                  </a:lnTo>
                  <a:close/>
                </a:path>
                <a:path w="163830" h="159385">
                  <a:moveTo>
                    <a:pt x="151091" y="43522"/>
                  </a:moveTo>
                  <a:lnTo>
                    <a:pt x="151079" y="43205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35" y="29933"/>
                  </a:lnTo>
                  <a:lnTo>
                    <a:pt x="143014" y="30010"/>
                  </a:lnTo>
                  <a:lnTo>
                    <a:pt x="142100" y="30988"/>
                  </a:lnTo>
                  <a:lnTo>
                    <a:pt x="141947" y="31432"/>
                  </a:lnTo>
                  <a:lnTo>
                    <a:pt x="141947" y="32346"/>
                  </a:lnTo>
                  <a:lnTo>
                    <a:pt x="142113" y="32829"/>
                  </a:lnTo>
                  <a:lnTo>
                    <a:pt x="143256" y="34251"/>
                  </a:lnTo>
                  <a:lnTo>
                    <a:pt x="144716" y="36449"/>
                  </a:lnTo>
                  <a:lnTo>
                    <a:pt x="145249" y="37350"/>
                  </a:lnTo>
                  <a:lnTo>
                    <a:pt x="146075" y="39116"/>
                  </a:lnTo>
                  <a:lnTo>
                    <a:pt x="146202" y="39471"/>
                  </a:lnTo>
                  <a:lnTo>
                    <a:pt x="146431" y="39928"/>
                  </a:lnTo>
                  <a:lnTo>
                    <a:pt x="146608" y="40411"/>
                  </a:lnTo>
                  <a:lnTo>
                    <a:pt x="146761" y="40919"/>
                  </a:lnTo>
                  <a:lnTo>
                    <a:pt x="147104" y="41922"/>
                  </a:lnTo>
                  <a:lnTo>
                    <a:pt x="147383" y="42964"/>
                  </a:lnTo>
                  <a:lnTo>
                    <a:pt x="147612" y="44043"/>
                  </a:lnTo>
                  <a:lnTo>
                    <a:pt x="147891" y="44983"/>
                  </a:lnTo>
                  <a:lnTo>
                    <a:pt x="148869" y="45504"/>
                  </a:lnTo>
                  <a:lnTo>
                    <a:pt x="149821" y="45262"/>
                  </a:lnTo>
                  <a:lnTo>
                    <a:pt x="150660" y="44983"/>
                  </a:lnTo>
                  <a:lnTo>
                    <a:pt x="151091" y="44323"/>
                  </a:lnTo>
                  <a:lnTo>
                    <a:pt x="151091" y="43522"/>
                  </a:lnTo>
                  <a:close/>
                </a:path>
                <a:path w="163830" h="159385">
                  <a:moveTo>
                    <a:pt x="163588" y="89547"/>
                  </a:moveTo>
                  <a:lnTo>
                    <a:pt x="163106" y="88785"/>
                  </a:lnTo>
                  <a:lnTo>
                    <a:pt x="161251" y="88315"/>
                  </a:lnTo>
                  <a:lnTo>
                    <a:pt x="160274" y="88925"/>
                  </a:lnTo>
                  <a:lnTo>
                    <a:pt x="159308" y="94157"/>
                  </a:lnTo>
                  <a:lnTo>
                    <a:pt x="157187" y="98056"/>
                  </a:lnTo>
                  <a:lnTo>
                    <a:pt x="153733" y="101434"/>
                  </a:lnTo>
                  <a:lnTo>
                    <a:pt x="153555" y="101879"/>
                  </a:lnTo>
                  <a:lnTo>
                    <a:pt x="153555" y="102781"/>
                  </a:lnTo>
                  <a:lnTo>
                    <a:pt x="153733" y="103238"/>
                  </a:lnTo>
                  <a:lnTo>
                    <a:pt x="154813" y="104279"/>
                  </a:lnTo>
                  <a:lnTo>
                    <a:pt x="155930" y="104279"/>
                  </a:lnTo>
                  <a:lnTo>
                    <a:pt x="156616" y="103568"/>
                  </a:lnTo>
                  <a:lnTo>
                    <a:pt x="160223" y="100126"/>
                  </a:lnTo>
                  <a:lnTo>
                    <a:pt x="162636" y="95656"/>
                  </a:lnTo>
                  <a:lnTo>
                    <a:pt x="163576" y="90627"/>
                  </a:lnTo>
                  <a:lnTo>
                    <a:pt x="163588" y="90360"/>
                  </a:lnTo>
                  <a:lnTo>
                    <a:pt x="163588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6507" y="493720"/>
              <a:ext cx="168022" cy="2265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0995" y="4257014"/>
              <a:ext cx="116280" cy="1595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4520" y="1021339"/>
              <a:ext cx="116280" cy="159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5812" y="794708"/>
              <a:ext cx="168022" cy="2265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6478" y="1950001"/>
              <a:ext cx="780026" cy="808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840" y="2705251"/>
              <a:ext cx="780026" cy="8089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805" y="563173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59"/>
                  </a:moveTo>
                  <a:lnTo>
                    <a:pt x="226696" y="403859"/>
                  </a:lnTo>
                  <a:lnTo>
                    <a:pt x="224792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9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1" y="534669"/>
                  </a:lnTo>
                  <a:lnTo>
                    <a:pt x="301713" y="497839"/>
                  </a:lnTo>
                  <a:lnTo>
                    <a:pt x="308816" y="458469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1" y="408939"/>
                  </a:lnTo>
                  <a:lnTo>
                    <a:pt x="383575" y="403859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8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1" y="518159"/>
                  </a:lnTo>
                  <a:lnTo>
                    <a:pt x="403995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10" y="483869"/>
                  </a:lnTo>
                  <a:lnTo>
                    <a:pt x="403664" y="467359"/>
                  </a:lnTo>
                  <a:lnTo>
                    <a:pt x="400898" y="452119"/>
                  </a:lnTo>
                  <a:lnTo>
                    <a:pt x="396973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1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0" y="471169"/>
                  </a:lnTo>
                  <a:lnTo>
                    <a:pt x="82463" y="480059"/>
                  </a:lnTo>
                  <a:lnTo>
                    <a:pt x="84238" y="483869"/>
                  </a:lnTo>
                  <a:lnTo>
                    <a:pt x="90508" y="488950"/>
                  </a:lnTo>
                  <a:lnTo>
                    <a:pt x="105244" y="488950"/>
                  </a:lnTo>
                  <a:lnTo>
                    <a:pt x="109207" y="487679"/>
                  </a:lnTo>
                  <a:lnTo>
                    <a:pt x="113373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7" y="473709"/>
                  </a:lnTo>
                  <a:lnTo>
                    <a:pt x="166228" y="471169"/>
                  </a:lnTo>
                  <a:lnTo>
                    <a:pt x="191148" y="444500"/>
                  </a:lnTo>
                  <a:lnTo>
                    <a:pt x="197569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1" y="295909"/>
                  </a:moveTo>
                  <a:lnTo>
                    <a:pt x="162612" y="295909"/>
                  </a:lnTo>
                  <a:lnTo>
                    <a:pt x="165687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4" y="411479"/>
                  </a:lnTo>
                  <a:lnTo>
                    <a:pt x="30791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5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39"/>
                  </a:lnTo>
                  <a:lnTo>
                    <a:pt x="226696" y="403859"/>
                  </a:lnTo>
                  <a:lnTo>
                    <a:pt x="383575" y="403859"/>
                  </a:lnTo>
                  <a:lnTo>
                    <a:pt x="379216" y="396239"/>
                  </a:lnTo>
                  <a:lnTo>
                    <a:pt x="370456" y="384809"/>
                  </a:lnTo>
                  <a:lnTo>
                    <a:pt x="488677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1" y="358139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6" y="327659"/>
                  </a:lnTo>
                  <a:lnTo>
                    <a:pt x="521331" y="326389"/>
                  </a:lnTo>
                  <a:lnTo>
                    <a:pt x="517284" y="325119"/>
                  </a:lnTo>
                  <a:lnTo>
                    <a:pt x="506198" y="321309"/>
                  </a:lnTo>
                  <a:lnTo>
                    <a:pt x="499674" y="317500"/>
                  </a:lnTo>
                  <a:lnTo>
                    <a:pt x="487270" y="308609"/>
                  </a:lnTo>
                  <a:lnTo>
                    <a:pt x="481548" y="304800"/>
                  </a:lnTo>
                  <a:lnTo>
                    <a:pt x="469491" y="295909"/>
                  </a:lnTo>
                  <a:close/>
                </a:path>
                <a:path w="544194" h="563880">
                  <a:moveTo>
                    <a:pt x="488677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5" y="419100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6" y="424179"/>
                  </a:lnTo>
                  <a:lnTo>
                    <a:pt x="503654" y="422909"/>
                  </a:lnTo>
                  <a:lnTo>
                    <a:pt x="507296" y="412750"/>
                  </a:lnTo>
                  <a:lnTo>
                    <a:pt x="505893" y="408939"/>
                  </a:lnTo>
                  <a:lnTo>
                    <a:pt x="502336" y="402589"/>
                  </a:lnTo>
                  <a:lnTo>
                    <a:pt x="499590" y="400050"/>
                  </a:lnTo>
                  <a:lnTo>
                    <a:pt x="497232" y="396239"/>
                  </a:lnTo>
                  <a:lnTo>
                    <a:pt x="489778" y="386079"/>
                  </a:lnTo>
                  <a:lnTo>
                    <a:pt x="488677" y="384809"/>
                  </a:lnTo>
                  <a:close/>
                </a:path>
                <a:path w="544194" h="563880">
                  <a:moveTo>
                    <a:pt x="48917" y="111759"/>
                  </a:moveTo>
                  <a:lnTo>
                    <a:pt x="41134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3" y="121919"/>
                  </a:lnTo>
                  <a:lnTo>
                    <a:pt x="41971" y="123189"/>
                  </a:lnTo>
                  <a:lnTo>
                    <a:pt x="44472" y="129539"/>
                  </a:lnTo>
                  <a:lnTo>
                    <a:pt x="51392" y="143509"/>
                  </a:lnTo>
                  <a:lnTo>
                    <a:pt x="54925" y="149859"/>
                  </a:lnTo>
                  <a:lnTo>
                    <a:pt x="58668" y="157479"/>
                  </a:lnTo>
                  <a:lnTo>
                    <a:pt x="83401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5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5" y="278129"/>
                  </a:lnTo>
                  <a:lnTo>
                    <a:pt x="6895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1" y="289559"/>
                  </a:lnTo>
                  <a:lnTo>
                    <a:pt x="5103" y="289559"/>
                  </a:lnTo>
                  <a:lnTo>
                    <a:pt x="6937" y="290829"/>
                  </a:lnTo>
                  <a:lnTo>
                    <a:pt x="12244" y="290829"/>
                  </a:lnTo>
                  <a:lnTo>
                    <a:pt x="14846" y="29210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7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8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5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2" y="247650"/>
                  </a:lnTo>
                  <a:lnTo>
                    <a:pt x="533508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8" y="171450"/>
                  </a:lnTo>
                  <a:lnTo>
                    <a:pt x="310420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9" y="142239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4" y="113029"/>
                  </a:lnTo>
                  <a:lnTo>
                    <a:pt x="48917" y="111759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4" y="87629"/>
                  </a:lnTo>
                  <a:lnTo>
                    <a:pt x="419095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9" y="165100"/>
                  </a:lnTo>
                  <a:lnTo>
                    <a:pt x="336978" y="168909"/>
                  </a:lnTo>
                  <a:lnTo>
                    <a:pt x="334129" y="173989"/>
                  </a:lnTo>
                  <a:lnTo>
                    <a:pt x="328435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5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5" y="82550"/>
                  </a:lnTo>
                  <a:lnTo>
                    <a:pt x="461378" y="81279"/>
                  </a:lnTo>
                  <a:close/>
                </a:path>
                <a:path w="544194" h="563880">
                  <a:moveTo>
                    <a:pt x="473395" y="175259"/>
                  </a:moveTo>
                  <a:lnTo>
                    <a:pt x="457495" y="175259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0" y="177800"/>
                  </a:lnTo>
                  <a:lnTo>
                    <a:pt x="473395" y="175259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3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39" y="55879"/>
                  </a:lnTo>
                  <a:lnTo>
                    <a:pt x="119111" y="62229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1" y="66039"/>
                  </a:lnTo>
                  <a:lnTo>
                    <a:pt x="144416" y="59689"/>
                  </a:lnTo>
                  <a:lnTo>
                    <a:pt x="136273" y="53339"/>
                  </a:lnTo>
                  <a:lnTo>
                    <a:pt x="133222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89"/>
                  </a:lnTo>
                  <a:lnTo>
                    <a:pt x="236760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8" y="2539"/>
                  </a:lnTo>
                  <a:lnTo>
                    <a:pt x="286075" y="3809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4" y="8889"/>
                  </a:lnTo>
                  <a:lnTo>
                    <a:pt x="297304" y="6350"/>
                  </a:lnTo>
                  <a:lnTo>
                    <a:pt x="296342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805" y="5630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271" y="63540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74" y="208597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71"/>
                  </a:lnTo>
                  <a:lnTo>
                    <a:pt x="37350" y="292481"/>
                  </a:lnTo>
                  <a:lnTo>
                    <a:pt x="41465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4" h="427355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4" h="427355">
                  <a:moveTo>
                    <a:pt x="70827" y="119037"/>
                  </a:moveTo>
                  <a:lnTo>
                    <a:pt x="62928" y="114185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4" h="427355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81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62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1988" y="321970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605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38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4" h="427355">
                  <a:moveTo>
                    <a:pt x="187198" y="316445"/>
                  </a:moveTo>
                  <a:lnTo>
                    <a:pt x="186728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24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4" h="427355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795" y="97421"/>
                  </a:lnTo>
                  <a:close/>
                </a:path>
                <a:path w="394334" h="427355">
                  <a:moveTo>
                    <a:pt x="345859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59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83" y="101384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02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94"/>
                  </a:lnTo>
                  <a:lnTo>
                    <a:pt x="93687" y="163931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80"/>
                  </a:lnTo>
                  <a:lnTo>
                    <a:pt x="62776" y="289890"/>
                  </a:lnTo>
                  <a:lnTo>
                    <a:pt x="62877" y="291147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43"/>
                  </a:lnTo>
                  <a:lnTo>
                    <a:pt x="324662" y="291655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44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7610" y="76573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21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14" y="47193"/>
                  </a:lnTo>
                  <a:lnTo>
                    <a:pt x="1295" y="47840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21"/>
                  </a:moveTo>
                  <a:lnTo>
                    <a:pt x="11607" y="96507"/>
                  </a:lnTo>
                  <a:lnTo>
                    <a:pt x="11087" y="95072"/>
                  </a:lnTo>
                  <a:lnTo>
                    <a:pt x="10693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47" y="87820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31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4" h="163830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67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693" y="118579"/>
                  </a:lnTo>
                  <a:lnTo>
                    <a:pt x="14236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799"/>
                  </a:lnTo>
                  <a:lnTo>
                    <a:pt x="17868" y="122643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73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55"/>
                  </a:lnTo>
                  <a:lnTo>
                    <a:pt x="34836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45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798"/>
                  </a:lnTo>
                  <a:lnTo>
                    <a:pt x="55841" y="17221"/>
                  </a:lnTo>
                  <a:lnTo>
                    <a:pt x="49606" y="19786"/>
                  </a:lnTo>
                  <a:lnTo>
                    <a:pt x="42316" y="24434"/>
                  </a:lnTo>
                  <a:lnTo>
                    <a:pt x="43345" y="26758"/>
                  </a:lnTo>
                  <a:lnTo>
                    <a:pt x="44856" y="26758"/>
                  </a:lnTo>
                  <a:lnTo>
                    <a:pt x="45148" y="26758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45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61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35" y="153720"/>
                  </a:lnTo>
                  <a:lnTo>
                    <a:pt x="57391" y="153543"/>
                  </a:lnTo>
                  <a:lnTo>
                    <a:pt x="56489" y="153543"/>
                  </a:lnTo>
                  <a:lnTo>
                    <a:pt x="56032" y="153720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43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42"/>
                  </a:moveTo>
                  <a:lnTo>
                    <a:pt x="107962" y="132638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61" y="135293"/>
                  </a:lnTo>
                  <a:lnTo>
                    <a:pt x="108470" y="134442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10782" y="0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37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391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596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68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50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4" h="163830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56" y="61302"/>
                  </a:lnTo>
                  <a:lnTo>
                    <a:pt x="150495" y="60452"/>
                  </a:lnTo>
                  <a:close/>
                </a:path>
                <a:path w="159384" h="163830">
                  <a:moveTo>
                    <a:pt x="150901" y="74282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35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15"/>
                  </a:lnTo>
                  <a:lnTo>
                    <a:pt x="150901" y="74282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37186" y="1698243"/>
            <a:ext cx="43281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91005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THỰC HIỆN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TRANH</a:t>
            </a:r>
            <a:r>
              <a:rPr sz="4000" b="1" spc="-9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BIỆN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BẢO</a:t>
            </a:r>
            <a:r>
              <a:rPr sz="40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VỆ</a:t>
            </a:r>
            <a:r>
              <a:rPr sz="4000" b="1" spc="-2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QUAN</a:t>
            </a:r>
            <a:r>
              <a:rPr sz="4000" b="1" spc="-2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ĐIỂM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903149" y="109219"/>
            <a:ext cx="797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04</a:t>
            </a:r>
            <a:endParaRPr sz="6000"/>
          </a:p>
        </p:txBody>
      </p:sp>
      <p:grpSp>
        <p:nvGrpSpPr>
          <p:cNvPr id="16" name="object 16"/>
          <p:cNvGrpSpPr/>
          <p:nvPr/>
        </p:nvGrpSpPr>
        <p:grpSpPr>
          <a:xfrm>
            <a:off x="631132" y="0"/>
            <a:ext cx="8517890" cy="4772660"/>
            <a:chOff x="631132" y="0"/>
            <a:chExt cx="8517890" cy="477266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100" y="1229405"/>
              <a:ext cx="1797051" cy="35383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6712" y="4274958"/>
              <a:ext cx="168022" cy="22659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1419" y="452119"/>
            <a:ext cx="6976109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0" spc="-5" dirty="0">
                <a:solidFill>
                  <a:srgbClr val="000000"/>
                </a:solidFill>
                <a:latin typeface="Calibri Light"/>
                <a:cs typeface="Calibri Light"/>
              </a:rPr>
              <a:t>TÌM</a:t>
            </a:r>
            <a:r>
              <a:rPr sz="3900" b="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900" b="0" spc="-5" dirty="0">
                <a:solidFill>
                  <a:srgbClr val="000000"/>
                </a:solidFill>
                <a:latin typeface="Calibri Light"/>
                <a:cs typeface="Calibri Light"/>
              </a:rPr>
              <a:t>HIỂU</a:t>
            </a:r>
            <a:r>
              <a:rPr sz="3900" b="0" spc="-1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900" b="0" spc="-5" dirty="0">
                <a:solidFill>
                  <a:srgbClr val="000000"/>
                </a:solidFill>
                <a:latin typeface="Calibri Light"/>
                <a:cs typeface="Calibri Light"/>
              </a:rPr>
              <a:t>CÁCH THỨC TRANH BIỆN</a:t>
            </a:r>
            <a:endParaRPr sz="39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9055" y="1807836"/>
            <a:ext cx="8846185" cy="3348990"/>
            <a:chOff x="149055" y="1807836"/>
            <a:chExt cx="8846185" cy="33489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055" y="1807836"/>
              <a:ext cx="4352492" cy="2917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2450" y="1807836"/>
              <a:ext cx="4352404" cy="29177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2761672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2761672" y="469900"/>
                  </a:lnTo>
                  <a:lnTo>
                    <a:pt x="2761672" y="0"/>
                  </a:lnTo>
                  <a:close/>
                </a:path>
              </a:pathLst>
            </a:custGeom>
            <a:solidFill>
              <a:srgbClr val="FDF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0" y="0"/>
                  </a:moveTo>
                  <a:lnTo>
                    <a:pt x="2761672" y="0"/>
                  </a:lnTo>
                  <a:lnTo>
                    <a:pt x="2761672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B6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5161280"/>
            <a:chOff x="0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89" y="4041744"/>
              <a:ext cx="534471" cy="11017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694" y="3530070"/>
              <a:ext cx="168022" cy="2265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061" y="3247814"/>
              <a:ext cx="116280" cy="1595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62734" y="0"/>
              <a:ext cx="281305" cy="316230"/>
            </a:xfrm>
            <a:custGeom>
              <a:avLst/>
              <a:gdLst/>
              <a:ahLst/>
              <a:cxnLst/>
              <a:rect l="l" t="t" r="r" b="b"/>
              <a:pathLst>
                <a:path w="281304" h="316230">
                  <a:moveTo>
                    <a:pt x="50023" y="52017"/>
                  </a:moveTo>
                  <a:lnTo>
                    <a:pt x="44943" y="52017"/>
                  </a:lnTo>
                  <a:lnTo>
                    <a:pt x="39863" y="52572"/>
                  </a:lnTo>
                  <a:lnTo>
                    <a:pt x="4673" y="75377"/>
                  </a:lnTo>
                  <a:lnTo>
                    <a:pt x="0" y="94545"/>
                  </a:lnTo>
                  <a:lnTo>
                    <a:pt x="970" y="101663"/>
                  </a:lnTo>
                  <a:lnTo>
                    <a:pt x="2859" y="108647"/>
                  </a:lnTo>
                  <a:lnTo>
                    <a:pt x="5237" y="115482"/>
                  </a:lnTo>
                  <a:lnTo>
                    <a:pt x="7056" y="120074"/>
                  </a:lnTo>
                  <a:lnTo>
                    <a:pt x="8587" y="124777"/>
                  </a:lnTo>
                  <a:lnTo>
                    <a:pt x="9829" y="129590"/>
                  </a:lnTo>
                  <a:lnTo>
                    <a:pt x="10783" y="134293"/>
                  </a:lnTo>
                  <a:lnTo>
                    <a:pt x="11426" y="139040"/>
                  </a:lnTo>
                  <a:lnTo>
                    <a:pt x="11737" y="143786"/>
                  </a:lnTo>
                  <a:lnTo>
                    <a:pt x="12274" y="151373"/>
                  </a:lnTo>
                  <a:lnTo>
                    <a:pt x="29739" y="190237"/>
                  </a:lnTo>
                  <a:lnTo>
                    <a:pt x="50178" y="203368"/>
                  </a:lnTo>
                  <a:lnTo>
                    <a:pt x="54349" y="210889"/>
                  </a:lnTo>
                  <a:lnTo>
                    <a:pt x="57166" y="216080"/>
                  </a:lnTo>
                  <a:lnTo>
                    <a:pt x="58342" y="221936"/>
                  </a:lnTo>
                  <a:lnTo>
                    <a:pt x="61292" y="227082"/>
                  </a:lnTo>
                  <a:lnTo>
                    <a:pt x="63954" y="231607"/>
                  </a:lnTo>
                  <a:lnTo>
                    <a:pt x="67481" y="235623"/>
                  </a:lnTo>
                  <a:lnTo>
                    <a:pt x="71696" y="238861"/>
                  </a:lnTo>
                  <a:lnTo>
                    <a:pt x="75799" y="242343"/>
                  </a:lnTo>
                  <a:lnTo>
                    <a:pt x="130413" y="276283"/>
                  </a:lnTo>
                  <a:lnTo>
                    <a:pt x="143972" y="284851"/>
                  </a:lnTo>
                  <a:lnTo>
                    <a:pt x="157683" y="293269"/>
                  </a:lnTo>
                  <a:lnTo>
                    <a:pt x="194000" y="310948"/>
                  </a:lnTo>
                  <a:lnTo>
                    <a:pt x="219342" y="315945"/>
                  </a:lnTo>
                  <a:lnTo>
                    <a:pt x="226215" y="315422"/>
                  </a:lnTo>
                  <a:lnTo>
                    <a:pt x="256929" y="285857"/>
                  </a:lnTo>
                  <a:lnTo>
                    <a:pt x="270716" y="248909"/>
                  </a:lnTo>
                  <a:lnTo>
                    <a:pt x="279198" y="211237"/>
                  </a:lnTo>
                  <a:lnTo>
                    <a:pt x="279579" y="204046"/>
                  </a:lnTo>
                  <a:lnTo>
                    <a:pt x="278828" y="196954"/>
                  </a:lnTo>
                  <a:lnTo>
                    <a:pt x="276448" y="190166"/>
                  </a:lnTo>
                  <a:lnTo>
                    <a:pt x="275042" y="187464"/>
                  </a:lnTo>
                  <a:lnTo>
                    <a:pt x="272869" y="185046"/>
                  </a:lnTo>
                  <a:lnTo>
                    <a:pt x="270184" y="183338"/>
                  </a:lnTo>
                  <a:lnTo>
                    <a:pt x="274143" y="171809"/>
                  </a:lnTo>
                  <a:lnTo>
                    <a:pt x="277547" y="160099"/>
                  </a:lnTo>
                  <a:lnTo>
                    <a:pt x="279964" y="148186"/>
                  </a:lnTo>
                  <a:lnTo>
                    <a:pt x="280965" y="136046"/>
                  </a:lnTo>
                  <a:lnTo>
                    <a:pt x="280213" y="124609"/>
                  </a:lnTo>
                  <a:lnTo>
                    <a:pt x="261111" y="88642"/>
                  </a:lnTo>
                  <a:lnTo>
                    <a:pt x="248202" y="82452"/>
                  </a:lnTo>
                  <a:lnTo>
                    <a:pt x="249210" y="69937"/>
                  </a:lnTo>
                  <a:lnTo>
                    <a:pt x="249319" y="59914"/>
                  </a:lnTo>
                  <a:lnTo>
                    <a:pt x="90662" y="59914"/>
                  </a:lnTo>
                  <a:lnTo>
                    <a:pt x="80731" y="57006"/>
                  </a:lnTo>
                  <a:lnTo>
                    <a:pt x="70592" y="54477"/>
                  </a:lnTo>
                  <a:lnTo>
                    <a:pt x="60329" y="52693"/>
                  </a:lnTo>
                  <a:lnTo>
                    <a:pt x="50023" y="52017"/>
                  </a:lnTo>
                  <a:close/>
                </a:path>
                <a:path w="281304" h="316230">
                  <a:moveTo>
                    <a:pt x="185239" y="0"/>
                  </a:moveTo>
                  <a:lnTo>
                    <a:pt x="121542" y="0"/>
                  </a:lnTo>
                  <a:lnTo>
                    <a:pt x="118700" y="2091"/>
                  </a:lnTo>
                  <a:lnTo>
                    <a:pt x="96851" y="37866"/>
                  </a:lnTo>
                  <a:lnTo>
                    <a:pt x="90662" y="59914"/>
                  </a:lnTo>
                  <a:lnTo>
                    <a:pt x="249319" y="59914"/>
                  </a:lnTo>
                  <a:lnTo>
                    <a:pt x="238732" y="22968"/>
                  </a:lnTo>
                  <a:lnTo>
                    <a:pt x="191969" y="10847"/>
                  </a:lnTo>
                  <a:lnTo>
                    <a:pt x="185969" y="619"/>
                  </a:lnTo>
                  <a:lnTo>
                    <a:pt x="185239" y="0"/>
                  </a:lnTo>
                  <a:close/>
                </a:path>
                <a:path w="281304" h="316230">
                  <a:moveTo>
                    <a:pt x="207830" y="6699"/>
                  </a:moveTo>
                  <a:lnTo>
                    <a:pt x="201752" y="6699"/>
                  </a:lnTo>
                  <a:lnTo>
                    <a:pt x="196538" y="8140"/>
                  </a:lnTo>
                  <a:lnTo>
                    <a:pt x="191969" y="10847"/>
                  </a:lnTo>
                  <a:lnTo>
                    <a:pt x="223411" y="10847"/>
                  </a:lnTo>
                  <a:lnTo>
                    <a:pt x="220718" y="9334"/>
                  </a:lnTo>
                  <a:lnTo>
                    <a:pt x="209494" y="6788"/>
                  </a:lnTo>
                  <a:lnTo>
                    <a:pt x="208650" y="6722"/>
                  </a:lnTo>
                  <a:lnTo>
                    <a:pt x="207830" y="6699"/>
                  </a:lnTo>
                  <a:close/>
                </a:path>
              </a:pathLst>
            </a:custGeom>
            <a:solidFill>
              <a:srgbClr val="A0B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62734" y="0"/>
              <a:ext cx="281305" cy="316230"/>
            </a:xfrm>
            <a:custGeom>
              <a:avLst/>
              <a:gdLst/>
              <a:ahLst/>
              <a:cxnLst/>
              <a:rect l="l" t="t" r="r" b="b"/>
              <a:pathLst>
                <a:path w="281304" h="316230">
                  <a:moveTo>
                    <a:pt x="219342" y="315946"/>
                  </a:moveTo>
                  <a:lnTo>
                    <a:pt x="253481" y="293050"/>
                  </a:lnTo>
                  <a:lnTo>
                    <a:pt x="268373" y="256439"/>
                  </a:lnTo>
                  <a:lnTo>
                    <a:pt x="278148" y="218254"/>
                  </a:lnTo>
                  <a:lnTo>
                    <a:pt x="279579" y="204046"/>
                  </a:lnTo>
                  <a:lnTo>
                    <a:pt x="278828" y="196954"/>
                  </a:lnTo>
                  <a:lnTo>
                    <a:pt x="276484" y="190237"/>
                  </a:lnTo>
                  <a:lnTo>
                    <a:pt x="275043" y="187464"/>
                  </a:lnTo>
                  <a:lnTo>
                    <a:pt x="272869" y="185047"/>
                  </a:lnTo>
                  <a:lnTo>
                    <a:pt x="270185" y="183338"/>
                  </a:lnTo>
                  <a:lnTo>
                    <a:pt x="274143" y="171809"/>
                  </a:lnTo>
                  <a:lnTo>
                    <a:pt x="277546" y="160100"/>
                  </a:lnTo>
                  <a:lnTo>
                    <a:pt x="279964" y="148186"/>
                  </a:lnTo>
                  <a:lnTo>
                    <a:pt x="280965" y="136045"/>
                  </a:lnTo>
                  <a:lnTo>
                    <a:pt x="280213" y="124609"/>
                  </a:lnTo>
                  <a:lnTo>
                    <a:pt x="261112" y="88641"/>
                  </a:lnTo>
                  <a:lnTo>
                    <a:pt x="248202" y="82452"/>
                  </a:lnTo>
                  <a:lnTo>
                    <a:pt x="249210" y="69938"/>
                  </a:lnTo>
                  <a:lnTo>
                    <a:pt x="238732" y="22968"/>
                  </a:lnTo>
                  <a:lnTo>
                    <a:pt x="207830" y="6699"/>
                  </a:lnTo>
                  <a:lnTo>
                    <a:pt x="207009" y="6699"/>
                  </a:lnTo>
                  <a:lnTo>
                    <a:pt x="201752" y="6699"/>
                  </a:lnTo>
                  <a:lnTo>
                    <a:pt x="196539" y="8141"/>
                  </a:lnTo>
                  <a:lnTo>
                    <a:pt x="191969" y="10847"/>
                  </a:lnTo>
                  <a:lnTo>
                    <a:pt x="185969" y="620"/>
                  </a:lnTo>
                  <a:lnTo>
                    <a:pt x="185238" y="0"/>
                  </a:lnTo>
                </a:path>
                <a:path w="281304" h="316230">
                  <a:moveTo>
                    <a:pt x="121542" y="0"/>
                  </a:moveTo>
                  <a:lnTo>
                    <a:pt x="96851" y="37867"/>
                  </a:lnTo>
                  <a:lnTo>
                    <a:pt x="90662" y="59915"/>
                  </a:lnTo>
                  <a:lnTo>
                    <a:pt x="80731" y="57006"/>
                  </a:lnTo>
                  <a:lnTo>
                    <a:pt x="70592" y="54477"/>
                  </a:lnTo>
                  <a:lnTo>
                    <a:pt x="60329" y="52693"/>
                  </a:lnTo>
                  <a:lnTo>
                    <a:pt x="50023" y="52018"/>
                  </a:lnTo>
                  <a:lnTo>
                    <a:pt x="44944" y="52018"/>
                  </a:lnTo>
                  <a:lnTo>
                    <a:pt x="4673" y="75376"/>
                  </a:lnTo>
                  <a:lnTo>
                    <a:pt x="0" y="94545"/>
                  </a:lnTo>
                  <a:lnTo>
                    <a:pt x="970" y="101662"/>
                  </a:lnTo>
                  <a:lnTo>
                    <a:pt x="2859" y="108647"/>
                  </a:lnTo>
                  <a:lnTo>
                    <a:pt x="5237" y="115482"/>
                  </a:lnTo>
                  <a:lnTo>
                    <a:pt x="7056" y="120074"/>
                  </a:lnTo>
                  <a:lnTo>
                    <a:pt x="8587" y="124777"/>
                  </a:lnTo>
                  <a:lnTo>
                    <a:pt x="9829" y="129590"/>
                  </a:lnTo>
                  <a:lnTo>
                    <a:pt x="10783" y="134293"/>
                  </a:lnTo>
                  <a:lnTo>
                    <a:pt x="11426" y="139040"/>
                  </a:lnTo>
                  <a:lnTo>
                    <a:pt x="11737" y="143787"/>
                  </a:lnTo>
                  <a:lnTo>
                    <a:pt x="12273" y="151373"/>
                  </a:lnTo>
                  <a:lnTo>
                    <a:pt x="29639" y="190166"/>
                  </a:lnTo>
                  <a:lnTo>
                    <a:pt x="50179" y="203369"/>
                  </a:lnTo>
                  <a:lnTo>
                    <a:pt x="54349" y="210889"/>
                  </a:lnTo>
                  <a:lnTo>
                    <a:pt x="57166" y="216080"/>
                  </a:lnTo>
                  <a:lnTo>
                    <a:pt x="58342" y="221936"/>
                  </a:lnTo>
                  <a:lnTo>
                    <a:pt x="61292" y="227082"/>
                  </a:lnTo>
                  <a:lnTo>
                    <a:pt x="63954" y="231608"/>
                  </a:lnTo>
                  <a:lnTo>
                    <a:pt x="67481" y="235623"/>
                  </a:lnTo>
                  <a:lnTo>
                    <a:pt x="71696" y="238861"/>
                  </a:lnTo>
                  <a:lnTo>
                    <a:pt x="75800" y="242344"/>
                  </a:lnTo>
                  <a:lnTo>
                    <a:pt x="80458" y="245228"/>
                  </a:lnTo>
                  <a:lnTo>
                    <a:pt x="84939" y="248000"/>
                  </a:lnTo>
                  <a:lnTo>
                    <a:pt x="99890" y="257339"/>
                  </a:lnTo>
                  <a:lnTo>
                    <a:pt x="130413" y="276283"/>
                  </a:lnTo>
                  <a:lnTo>
                    <a:pt x="143972" y="284851"/>
                  </a:lnTo>
                  <a:lnTo>
                    <a:pt x="157683" y="293269"/>
                  </a:lnTo>
                  <a:lnTo>
                    <a:pt x="194000" y="310948"/>
                  </a:lnTo>
                  <a:lnTo>
                    <a:pt x="210787" y="315278"/>
                  </a:lnTo>
                  <a:lnTo>
                    <a:pt x="219342" y="315946"/>
                  </a:lnTo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4932" y="0"/>
              <a:ext cx="211200" cy="1473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737944" y="0"/>
              <a:ext cx="324485" cy="232410"/>
            </a:xfrm>
            <a:custGeom>
              <a:avLst/>
              <a:gdLst/>
              <a:ahLst/>
              <a:cxnLst/>
              <a:rect l="l" t="t" r="r" b="b"/>
              <a:pathLst>
                <a:path w="324484" h="232410">
                  <a:moveTo>
                    <a:pt x="185271" y="0"/>
                  </a:moveTo>
                  <a:lnTo>
                    <a:pt x="176654" y="0"/>
                  </a:lnTo>
                  <a:lnTo>
                    <a:pt x="178551" y="3890"/>
                  </a:lnTo>
                  <a:lnTo>
                    <a:pt x="196728" y="40153"/>
                  </a:lnTo>
                  <a:lnTo>
                    <a:pt x="215807" y="75930"/>
                  </a:lnTo>
                  <a:lnTo>
                    <a:pt x="236391" y="111534"/>
                  </a:lnTo>
                  <a:lnTo>
                    <a:pt x="258015" y="146491"/>
                  </a:lnTo>
                  <a:lnTo>
                    <a:pt x="280678" y="180777"/>
                  </a:lnTo>
                  <a:lnTo>
                    <a:pt x="304382" y="214372"/>
                  </a:lnTo>
                  <a:lnTo>
                    <a:pt x="312389" y="225263"/>
                  </a:lnTo>
                  <a:lnTo>
                    <a:pt x="317159" y="231653"/>
                  </a:lnTo>
                  <a:lnTo>
                    <a:pt x="318068" y="232051"/>
                  </a:lnTo>
                  <a:lnTo>
                    <a:pt x="321661" y="232051"/>
                  </a:lnTo>
                  <a:lnTo>
                    <a:pt x="324257" y="228413"/>
                  </a:lnTo>
                  <a:lnTo>
                    <a:pt x="322061" y="225463"/>
                  </a:lnTo>
                  <a:lnTo>
                    <a:pt x="297831" y="192158"/>
                  </a:lnTo>
                  <a:lnTo>
                    <a:pt x="274657" y="158137"/>
                  </a:lnTo>
                  <a:lnTo>
                    <a:pt x="252548" y="123411"/>
                  </a:lnTo>
                  <a:lnTo>
                    <a:pt x="231512" y="87998"/>
                  </a:lnTo>
                  <a:lnTo>
                    <a:pt x="211901" y="52400"/>
                  </a:lnTo>
                  <a:lnTo>
                    <a:pt x="193314" y="16285"/>
                  </a:lnTo>
                  <a:lnTo>
                    <a:pt x="185271" y="0"/>
                  </a:lnTo>
                  <a:close/>
                </a:path>
                <a:path w="324484" h="232410">
                  <a:moveTo>
                    <a:pt x="7995" y="0"/>
                  </a:moveTo>
                  <a:lnTo>
                    <a:pt x="0" y="0"/>
                  </a:lnTo>
                  <a:lnTo>
                    <a:pt x="5228" y="16909"/>
                  </a:lnTo>
                  <a:lnTo>
                    <a:pt x="11728" y="36158"/>
                  </a:lnTo>
                  <a:lnTo>
                    <a:pt x="13059" y="37489"/>
                  </a:lnTo>
                  <a:lnTo>
                    <a:pt x="15100" y="37489"/>
                  </a:lnTo>
                  <a:lnTo>
                    <a:pt x="17539" y="37023"/>
                  </a:lnTo>
                  <a:lnTo>
                    <a:pt x="19358" y="34827"/>
                  </a:lnTo>
                  <a:lnTo>
                    <a:pt x="8460" y="1672"/>
                  </a:lnTo>
                  <a:lnTo>
                    <a:pt x="7995" y="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05566" y="1440732"/>
              <a:ext cx="3004185" cy="3004185"/>
            </a:xfrm>
            <a:custGeom>
              <a:avLst/>
              <a:gdLst/>
              <a:ahLst/>
              <a:cxnLst/>
              <a:rect l="l" t="t" r="r" b="b"/>
              <a:pathLst>
                <a:path w="3004185" h="3004185">
                  <a:moveTo>
                    <a:pt x="1501858" y="0"/>
                  </a:moveTo>
                  <a:lnTo>
                    <a:pt x="1453252" y="771"/>
                  </a:lnTo>
                  <a:lnTo>
                    <a:pt x="1405031" y="3071"/>
                  </a:lnTo>
                  <a:lnTo>
                    <a:pt x="1357219" y="6875"/>
                  </a:lnTo>
                  <a:lnTo>
                    <a:pt x="1309840" y="12160"/>
                  </a:lnTo>
                  <a:lnTo>
                    <a:pt x="1262916" y="18903"/>
                  </a:lnTo>
                  <a:lnTo>
                    <a:pt x="1216470" y="27080"/>
                  </a:lnTo>
                  <a:lnTo>
                    <a:pt x="1170527" y="36669"/>
                  </a:lnTo>
                  <a:lnTo>
                    <a:pt x="1125109" y="47646"/>
                  </a:lnTo>
                  <a:lnTo>
                    <a:pt x="1080240" y="59987"/>
                  </a:lnTo>
                  <a:lnTo>
                    <a:pt x="1035944" y="73670"/>
                  </a:lnTo>
                  <a:lnTo>
                    <a:pt x="992242" y="88670"/>
                  </a:lnTo>
                  <a:lnTo>
                    <a:pt x="949159" y="104966"/>
                  </a:lnTo>
                  <a:lnTo>
                    <a:pt x="906718" y="122532"/>
                  </a:lnTo>
                  <a:lnTo>
                    <a:pt x="864943" y="141347"/>
                  </a:lnTo>
                  <a:lnTo>
                    <a:pt x="823856" y="161387"/>
                  </a:lnTo>
                  <a:lnTo>
                    <a:pt x="783481" y="182628"/>
                  </a:lnTo>
                  <a:lnTo>
                    <a:pt x="743842" y="205047"/>
                  </a:lnTo>
                  <a:lnTo>
                    <a:pt x="704960" y="228621"/>
                  </a:lnTo>
                  <a:lnTo>
                    <a:pt x="666861" y="253327"/>
                  </a:lnTo>
                  <a:lnTo>
                    <a:pt x="629567" y="279140"/>
                  </a:lnTo>
                  <a:lnTo>
                    <a:pt x="593101" y="306039"/>
                  </a:lnTo>
                  <a:lnTo>
                    <a:pt x="557488" y="333999"/>
                  </a:lnTo>
                  <a:lnTo>
                    <a:pt x="522749" y="362998"/>
                  </a:lnTo>
                  <a:lnTo>
                    <a:pt x="488909" y="393011"/>
                  </a:lnTo>
                  <a:lnTo>
                    <a:pt x="455990" y="424016"/>
                  </a:lnTo>
                  <a:lnTo>
                    <a:pt x="424017" y="455990"/>
                  </a:lnTo>
                  <a:lnTo>
                    <a:pt x="393012" y="488908"/>
                  </a:lnTo>
                  <a:lnTo>
                    <a:pt x="362998" y="522748"/>
                  </a:lnTo>
                  <a:lnTo>
                    <a:pt x="334000" y="557487"/>
                  </a:lnTo>
                  <a:lnTo>
                    <a:pt x="306039" y="593101"/>
                  </a:lnTo>
                  <a:lnTo>
                    <a:pt x="279141" y="629567"/>
                  </a:lnTo>
                  <a:lnTo>
                    <a:pt x="253327" y="666861"/>
                  </a:lnTo>
                  <a:lnTo>
                    <a:pt x="228621" y="704960"/>
                  </a:lnTo>
                  <a:lnTo>
                    <a:pt x="205047" y="743841"/>
                  </a:lnTo>
                  <a:lnTo>
                    <a:pt x="182628" y="783481"/>
                  </a:lnTo>
                  <a:lnTo>
                    <a:pt x="161387" y="823856"/>
                  </a:lnTo>
                  <a:lnTo>
                    <a:pt x="141347" y="864942"/>
                  </a:lnTo>
                  <a:lnTo>
                    <a:pt x="122533" y="906718"/>
                  </a:lnTo>
                  <a:lnTo>
                    <a:pt x="104966" y="949159"/>
                  </a:lnTo>
                  <a:lnTo>
                    <a:pt x="88671" y="992242"/>
                  </a:lnTo>
                  <a:lnTo>
                    <a:pt x="73670" y="1035943"/>
                  </a:lnTo>
                  <a:lnTo>
                    <a:pt x="59987" y="1080240"/>
                  </a:lnTo>
                  <a:lnTo>
                    <a:pt x="47646" y="1125109"/>
                  </a:lnTo>
                  <a:lnTo>
                    <a:pt x="36669" y="1170527"/>
                  </a:lnTo>
                  <a:lnTo>
                    <a:pt x="27080" y="1216470"/>
                  </a:lnTo>
                  <a:lnTo>
                    <a:pt x="18903" y="1262915"/>
                  </a:lnTo>
                  <a:lnTo>
                    <a:pt x="12160" y="1309839"/>
                  </a:lnTo>
                  <a:lnTo>
                    <a:pt x="6875" y="1357219"/>
                  </a:lnTo>
                  <a:lnTo>
                    <a:pt x="3071" y="1405031"/>
                  </a:lnTo>
                  <a:lnTo>
                    <a:pt x="771" y="1453252"/>
                  </a:lnTo>
                  <a:lnTo>
                    <a:pt x="0" y="1501858"/>
                  </a:lnTo>
                  <a:lnTo>
                    <a:pt x="771" y="1550465"/>
                  </a:lnTo>
                  <a:lnTo>
                    <a:pt x="3071" y="1598685"/>
                  </a:lnTo>
                  <a:lnTo>
                    <a:pt x="6875" y="1646497"/>
                  </a:lnTo>
                  <a:lnTo>
                    <a:pt x="12160" y="1693877"/>
                  </a:lnTo>
                  <a:lnTo>
                    <a:pt x="18903" y="1740801"/>
                  </a:lnTo>
                  <a:lnTo>
                    <a:pt x="27080" y="1787246"/>
                  </a:lnTo>
                  <a:lnTo>
                    <a:pt x="36669" y="1833190"/>
                  </a:lnTo>
                  <a:lnTo>
                    <a:pt x="47646" y="1878607"/>
                  </a:lnTo>
                  <a:lnTo>
                    <a:pt x="59987" y="1923476"/>
                  </a:lnTo>
                  <a:lnTo>
                    <a:pt x="73670" y="1967773"/>
                  </a:lnTo>
                  <a:lnTo>
                    <a:pt x="88671" y="2011475"/>
                  </a:lnTo>
                  <a:lnTo>
                    <a:pt x="104966" y="2054557"/>
                  </a:lnTo>
                  <a:lnTo>
                    <a:pt x="122533" y="2096998"/>
                  </a:lnTo>
                  <a:lnTo>
                    <a:pt x="141347" y="2138774"/>
                  </a:lnTo>
                  <a:lnTo>
                    <a:pt x="161387" y="2179860"/>
                  </a:lnTo>
                  <a:lnTo>
                    <a:pt x="182628" y="2220235"/>
                  </a:lnTo>
                  <a:lnTo>
                    <a:pt x="205047" y="2259875"/>
                  </a:lnTo>
                  <a:lnTo>
                    <a:pt x="228621" y="2298756"/>
                  </a:lnTo>
                  <a:lnTo>
                    <a:pt x="253327" y="2336855"/>
                  </a:lnTo>
                  <a:lnTo>
                    <a:pt x="279141" y="2374149"/>
                  </a:lnTo>
                  <a:lnTo>
                    <a:pt x="306039" y="2410615"/>
                  </a:lnTo>
                  <a:lnTo>
                    <a:pt x="334000" y="2446229"/>
                  </a:lnTo>
                  <a:lnTo>
                    <a:pt x="362998" y="2480968"/>
                  </a:lnTo>
                  <a:lnTo>
                    <a:pt x="393012" y="2514808"/>
                  </a:lnTo>
                  <a:lnTo>
                    <a:pt x="424017" y="2547726"/>
                  </a:lnTo>
                  <a:lnTo>
                    <a:pt x="455990" y="2579700"/>
                  </a:lnTo>
                  <a:lnTo>
                    <a:pt x="488909" y="2610705"/>
                  </a:lnTo>
                  <a:lnTo>
                    <a:pt x="522749" y="2640718"/>
                  </a:lnTo>
                  <a:lnTo>
                    <a:pt x="557488" y="2669717"/>
                  </a:lnTo>
                  <a:lnTo>
                    <a:pt x="593101" y="2697677"/>
                  </a:lnTo>
                  <a:lnTo>
                    <a:pt x="629567" y="2724576"/>
                  </a:lnTo>
                  <a:lnTo>
                    <a:pt x="666861" y="2750390"/>
                  </a:lnTo>
                  <a:lnTo>
                    <a:pt x="704960" y="2775095"/>
                  </a:lnTo>
                  <a:lnTo>
                    <a:pt x="743842" y="2798669"/>
                  </a:lnTo>
                  <a:lnTo>
                    <a:pt x="783481" y="2821088"/>
                  </a:lnTo>
                  <a:lnTo>
                    <a:pt x="823856" y="2842329"/>
                  </a:lnTo>
                  <a:lnTo>
                    <a:pt x="864943" y="2862369"/>
                  </a:lnTo>
                  <a:lnTo>
                    <a:pt x="906718" y="2881184"/>
                  </a:lnTo>
                  <a:lnTo>
                    <a:pt x="949159" y="2898751"/>
                  </a:lnTo>
                  <a:lnTo>
                    <a:pt x="992242" y="2915046"/>
                  </a:lnTo>
                  <a:lnTo>
                    <a:pt x="1035944" y="2930047"/>
                  </a:lnTo>
                  <a:lnTo>
                    <a:pt x="1080240" y="2943729"/>
                  </a:lnTo>
                  <a:lnTo>
                    <a:pt x="1125109" y="2956071"/>
                  </a:lnTo>
                  <a:lnTo>
                    <a:pt x="1170527" y="2967047"/>
                  </a:lnTo>
                  <a:lnTo>
                    <a:pt x="1216470" y="2976636"/>
                  </a:lnTo>
                  <a:lnTo>
                    <a:pt x="1262916" y="2984814"/>
                  </a:lnTo>
                  <a:lnTo>
                    <a:pt x="1309840" y="2991557"/>
                  </a:lnTo>
                  <a:lnTo>
                    <a:pt x="1357219" y="2996842"/>
                  </a:lnTo>
                  <a:lnTo>
                    <a:pt x="1405031" y="3000646"/>
                  </a:lnTo>
                  <a:lnTo>
                    <a:pt x="1453252" y="3002945"/>
                  </a:lnTo>
                  <a:lnTo>
                    <a:pt x="1501858" y="3003717"/>
                  </a:lnTo>
                  <a:lnTo>
                    <a:pt x="1550465" y="3002945"/>
                  </a:lnTo>
                  <a:lnTo>
                    <a:pt x="1598685" y="3000646"/>
                  </a:lnTo>
                  <a:lnTo>
                    <a:pt x="1646497" y="2996842"/>
                  </a:lnTo>
                  <a:lnTo>
                    <a:pt x="1693877" y="2991557"/>
                  </a:lnTo>
                  <a:lnTo>
                    <a:pt x="1740801" y="2984814"/>
                  </a:lnTo>
                  <a:lnTo>
                    <a:pt x="1787246" y="2976636"/>
                  </a:lnTo>
                  <a:lnTo>
                    <a:pt x="1833190" y="2967047"/>
                  </a:lnTo>
                  <a:lnTo>
                    <a:pt x="1878607" y="2956071"/>
                  </a:lnTo>
                  <a:lnTo>
                    <a:pt x="1923476" y="2943729"/>
                  </a:lnTo>
                  <a:lnTo>
                    <a:pt x="1967773" y="2930047"/>
                  </a:lnTo>
                  <a:lnTo>
                    <a:pt x="2011475" y="2915046"/>
                  </a:lnTo>
                  <a:lnTo>
                    <a:pt x="2054557" y="2898751"/>
                  </a:lnTo>
                  <a:lnTo>
                    <a:pt x="2096998" y="2881184"/>
                  </a:lnTo>
                  <a:lnTo>
                    <a:pt x="2138774" y="2862369"/>
                  </a:lnTo>
                  <a:lnTo>
                    <a:pt x="2179861" y="2842329"/>
                  </a:lnTo>
                  <a:lnTo>
                    <a:pt x="2220235" y="2821088"/>
                  </a:lnTo>
                  <a:lnTo>
                    <a:pt x="2259875" y="2798669"/>
                  </a:lnTo>
                  <a:lnTo>
                    <a:pt x="2298756" y="2775095"/>
                  </a:lnTo>
                  <a:lnTo>
                    <a:pt x="2336856" y="2750390"/>
                  </a:lnTo>
                  <a:lnTo>
                    <a:pt x="2374150" y="2724576"/>
                  </a:lnTo>
                  <a:lnTo>
                    <a:pt x="2410615" y="2697677"/>
                  </a:lnTo>
                  <a:lnTo>
                    <a:pt x="2446229" y="2669717"/>
                  </a:lnTo>
                  <a:lnTo>
                    <a:pt x="2480968" y="2640718"/>
                  </a:lnTo>
                  <a:lnTo>
                    <a:pt x="2514808" y="2610705"/>
                  </a:lnTo>
                  <a:lnTo>
                    <a:pt x="2547726" y="2579700"/>
                  </a:lnTo>
                  <a:lnTo>
                    <a:pt x="2579700" y="2547726"/>
                  </a:lnTo>
                  <a:lnTo>
                    <a:pt x="2610705" y="2514808"/>
                  </a:lnTo>
                  <a:lnTo>
                    <a:pt x="2640719" y="2480968"/>
                  </a:lnTo>
                  <a:lnTo>
                    <a:pt x="2669717" y="2446229"/>
                  </a:lnTo>
                  <a:lnTo>
                    <a:pt x="2697677" y="2410615"/>
                  </a:lnTo>
                  <a:lnTo>
                    <a:pt x="2724576" y="2374149"/>
                  </a:lnTo>
                  <a:lnTo>
                    <a:pt x="2750390" y="2336855"/>
                  </a:lnTo>
                  <a:lnTo>
                    <a:pt x="2775095" y="2298756"/>
                  </a:lnTo>
                  <a:lnTo>
                    <a:pt x="2798669" y="2259875"/>
                  </a:lnTo>
                  <a:lnTo>
                    <a:pt x="2821089" y="2220235"/>
                  </a:lnTo>
                  <a:lnTo>
                    <a:pt x="2842330" y="2179860"/>
                  </a:lnTo>
                  <a:lnTo>
                    <a:pt x="2862369" y="2138774"/>
                  </a:lnTo>
                  <a:lnTo>
                    <a:pt x="2881184" y="2096998"/>
                  </a:lnTo>
                  <a:lnTo>
                    <a:pt x="2898751" y="2054557"/>
                  </a:lnTo>
                  <a:lnTo>
                    <a:pt x="2915046" y="2011475"/>
                  </a:lnTo>
                  <a:lnTo>
                    <a:pt x="2930047" y="1967773"/>
                  </a:lnTo>
                  <a:lnTo>
                    <a:pt x="2943729" y="1923476"/>
                  </a:lnTo>
                  <a:lnTo>
                    <a:pt x="2956071" y="1878607"/>
                  </a:lnTo>
                  <a:lnTo>
                    <a:pt x="2967048" y="1833190"/>
                  </a:lnTo>
                  <a:lnTo>
                    <a:pt x="2976636" y="1787246"/>
                  </a:lnTo>
                  <a:lnTo>
                    <a:pt x="2984814" y="1740801"/>
                  </a:lnTo>
                  <a:lnTo>
                    <a:pt x="2991557" y="1693877"/>
                  </a:lnTo>
                  <a:lnTo>
                    <a:pt x="2996842" y="1646497"/>
                  </a:lnTo>
                  <a:lnTo>
                    <a:pt x="3000646" y="1598685"/>
                  </a:lnTo>
                  <a:lnTo>
                    <a:pt x="3002945" y="1550465"/>
                  </a:lnTo>
                  <a:lnTo>
                    <a:pt x="3003717" y="1501858"/>
                  </a:lnTo>
                  <a:lnTo>
                    <a:pt x="3002945" y="1453252"/>
                  </a:lnTo>
                  <a:lnTo>
                    <a:pt x="3000646" y="1405031"/>
                  </a:lnTo>
                  <a:lnTo>
                    <a:pt x="2996842" y="1357219"/>
                  </a:lnTo>
                  <a:lnTo>
                    <a:pt x="2991557" y="1309839"/>
                  </a:lnTo>
                  <a:lnTo>
                    <a:pt x="2984814" y="1262915"/>
                  </a:lnTo>
                  <a:lnTo>
                    <a:pt x="2976636" y="1216470"/>
                  </a:lnTo>
                  <a:lnTo>
                    <a:pt x="2967048" y="1170527"/>
                  </a:lnTo>
                  <a:lnTo>
                    <a:pt x="2956071" y="1125109"/>
                  </a:lnTo>
                  <a:lnTo>
                    <a:pt x="2943729" y="1080240"/>
                  </a:lnTo>
                  <a:lnTo>
                    <a:pt x="2930047" y="1035943"/>
                  </a:lnTo>
                  <a:lnTo>
                    <a:pt x="2915046" y="992242"/>
                  </a:lnTo>
                  <a:lnTo>
                    <a:pt x="2898751" y="949159"/>
                  </a:lnTo>
                  <a:lnTo>
                    <a:pt x="2881184" y="906718"/>
                  </a:lnTo>
                  <a:lnTo>
                    <a:pt x="2862369" y="864942"/>
                  </a:lnTo>
                  <a:lnTo>
                    <a:pt x="2842330" y="823856"/>
                  </a:lnTo>
                  <a:lnTo>
                    <a:pt x="2821089" y="783481"/>
                  </a:lnTo>
                  <a:lnTo>
                    <a:pt x="2798669" y="743841"/>
                  </a:lnTo>
                  <a:lnTo>
                    <a:pt x="2775095" y="704960"/>
                  </a:lnTo>
                  <a:lnTo>
                    <a:pt x="2750390" y="666861"/>
                  </a:lnTo>
                  <a:lnTo>
                    <a:pt x="2724576" y="629567"/>
                  </a:lnTo>
                  <a:lnTo>
                    <a:pt x="2697677" y="593101"/>
                  </a:lnTo>
                  <a:lnTo>
                    <a:pt x="2669717" y="557487"/>
                  </a:lnTo>
                  <a:lnTo>
                    <a:pt x="2640719" y="522748"/>
                  </a:lnTo>
                  <a:lnTo>
                    <a:pt x="2610705" y="488908"/>
                  </a:lnTo>
                  <a:lnTo>
                    <a:pt x="2579700" y="455990"/>
                  </a:lnTo>
                  <a:lnTo>
                    <a:pt x="2547726" y="424016"/>
                  </a:lnTo>
                  <a:lnTo>
                    <a:pt x="2514808" y="393011"/>
                  </a:lnTo>
                  <a:lnTo>
                    <a:pt x="2480968" y="362998"/>
                  </a:lnTo>
                  <a:lnTo>
                    <a:pt x="2446229" y="333999"/>
                  </a:lnTo>
                  <a:lnTo>
                    <a:pt x="2410615" y="306039"/>
                  </a:lnTo>
                  <a:lnTo>
                    <a:pt x="2374150" y="279140"/>
                  </a:lnTo>
                  <a:lnTo>
                    <a:pt x="2336856" y="253327"/>
                  </a:lnTo>
                  <a:lnTo>
                    <a:pt x="2298756" y="228621"/>
                  </a:lnTo>
                  <a:lnTo>
                    <a:pt x="2259875" y="205047"/>
                  </a:lnTo>
                  <a:lnTo>
                    <a:pt x="2220235" y="182628"/>
                  </a:lnTo>
                  <a:lnTo>
                    <a:pt x="2179861" y="161387"/>
                  </a:lnTo>
                  <a:lnTo>
                    <a:pt x="2138774" y="141347"/>
                  </a:lnTo>
                  <a:lnTo>
                    <a:pt x="2096998" y="122532"/>
                  </a:lnTo>
                  <a:lnTo>
                    <a:pt x="2054557" y="104966"/>
                  </a:lnTo>
                  <a:lnTo>
                    <a:pt x="2011475" y="88670"/>
                  </a:lnTo>
                  <a:lnTo>
                    <a:pt x="1967773" y="73670"/>
                  </a:lnTo>
                  <a:lnTo>
                    <a:pt x="1923476" y="59987"/>
                  </a:lnTo>
                  <a:lnTo>
                    <a:pt x="1878607" y="47646"/>
                  </a:lnTo>
                  <a:lnTo>
                    <a:pt x="1833190" y="36669"/>
                  </a:lnTo>
                  <a:lnTo>
                    <a:pt x="1787246" y="27080"/>
                  </a:lnTo>
                  <a:lnTo>
                    <a:pt x="1740801" y="18903"/>
                  </a:lnTo>
                  <a:lnTo>
                    <a:pt x="1693877" y="12160"/>
                  </a:lnTo>
                  <a:lnTo>
                    <a:pt x="1646497" y="6875"/>
                  </a:lnTo>
                  <a:lnTo>
                    <a:pt x="1598685" y="3071"/>
                  </a:lnTo>
                  <a:lnTo>
                    <a:pt x="1550465" y="771"/>
                  </a:lnTo>
                  <a:lnTo>
                    <a:pt x="1501858" y="0"/>
                  </a:lnTo>
                  <a:close/>
                </a:path>
              </a:pathLst>
            </a:custGeom>
            <a:solidFill>
              <a:srgbClr val="3796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96584" y="2415539"/>
            <a:ext cx="9201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06780" algn="l"/>
              </a:tabLst>
            </a:pPr>
            <a:r>
              <a:rPr sz="2000" u="heavy" spc="-180" dirty="0">
                <a:solidFill>
                  <a:srgbClr val="FFFFFF"/>
                </a:solidFill>
                <a:uFill>
                  <a:solidFill>
                    <a:srgbClr val="75A9B4"/>
                  </a:solidFill>
                </a:uFill>
                <a:latin typeface="Verdana"/>
                <a:cs typeface="Verdana"/>
              </a:rPr>
              <a:t> 	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8086" y="1805939"/>
            <a:ext cx="209931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spc="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nh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ề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ờ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i  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ử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ụ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g 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ế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ị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ô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g  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ệ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ẽ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ả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nh  h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ưở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đ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ế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ố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i 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ệ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ữ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cá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ê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110" dirty="0">
                <a:solidFill>
                  <a:srgbClr val="FFFFFF"/>
                </a:solidFill>
                <a:latin typeface="Verdana"/>
                <a:cs typeface="Verdana"/>
              </a:rPr>
              <a:t>Đ</a:t>
            </a:r>
            <a:r>
              <a:rPr sz="2000" spc="-30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7642" y="1998230"/>
            <a:ext cx="1661160" cy="1592580"/>
          </a:xfrm>
          <a:custGeom>
            <a:avLst/>
            <a:gdLst/>
            <a:ahLst/>
            <a:cxnLst/>
            <a:rect l="l" t="t" r="r" b="b"/>
            <a:pathLst>
              <a:path w="1661160" h="1592579">
                <a:moveTo>
                  <a:pt x="830517" y="0"/>
                </a:moveTo>
                <a:lnTo>
                  <a:pt x="781718" y="1351"/>
                </a:lnTo>
                <a:lnTo>
                  <a:pt x="733662" y="5355"/>
                </a:lnTo>
                <a:lnTo>
                  <a:pt x="686425" y="11937"/>
                </a:lnTo>
                <a:lnTo>
                  <a:pt x="640087" y="21022"/>
                </a:lnTo>
                <a:lnTo>
                  <a:pt x="594726" y="32536"/>
                </a:lnTo>
                <a:lnTo>
                  <a:pt x="550418" y="46404"/>
                </a:lnTo>
                <a:lnTo>
                  <a:pt x="507242" y="62551"/>
                </a:lnTo>
                <a:lnTo>
                  <a:pt x="465277" y="80904"/>
                </a:lnTo>
                <a:lnTo>
                  <a:pt x="424599" y="101386"/>
                </a:lnTo>
                <a:lnTo>
                  <a:pt x="385287" y="123924"/>
                </a:lnTo>
                <a:lnTo>
                  <a:pt x="347418" y="148442"/>
                </a:lnTo>
                <a:lnTo>
                  <a:pt x="311071" y="174867"/>
                </a:lnTo>
                <a:lnTo>
                  <a:pt x="276323" y="203123"/>
                </a:lnTo>
                <a:lnTo>
                  <a:pt x="243253" y="233136"/>
                </a:lnTo>
                <a:lnTo>
                  <a:pt x="211937" y="264831"/>
                </a:lnTo>
                <a:lnTo>
                  <a:pt x="182455" y="298134"/>
                </a:lnTo>
                <a:lnTo>
                  <a:pt x="154884" y="332969"/>
                </a:lnTo>
                <a:lnTo>
                  <a:pt x="129301" y="369263"/>
                </a:lnTo>
                <a:lnTo>
                  <a:pt x="105785" y="406940"/>
                </a:lnTo>
                <a:lnTo>
                  <a:pt x="84414" y="445926"/>
                </a:lnTo>
                <a:lnTo>
                  <a:pt x="65266" y="486147"/>
                </a:lnTo>
                <a:lnTo>
                  <a:pt x="48418" y="527526"/>
                </a:lnTo>
                <a:lnTo>
                  <a:pt x="33948" y="569991"/>
                </a:lnTo>
                <a:lnTo>
                  <a:pt x="21934" y="613467"/>
                </a:lnTo>
                <a:lnTo>
                  <a:pt x="12455" y="657877"/>
                </a:lnTo>
                <a:lnTo>
                  <a:pt x="5587" y="703149"/>
                </a:lnTo>
                <a:lnTo>
                  <a:pt x="1409" y="749207"/>
                </a:lnTo>
                <a:lnTo>
                  <a:pt x="0" y="795977"/>
                </a:lnTo>
                <a:lnTo>
                  <a:pt x="1409" y="842747"/>
                </a:lnTo>
                <a:lnTo>
                  <a:pt x="5587" y="888805"/>
                </a:lnTo>
                <a:lnTo>
                  <a:pt x="12455" y="934077"/>
                </a:lnTo>
                <a:lnTo>
                  <a:pt x="21934" y="978488"/>
                </a:lnTo>
                <a:lnTo>
                  <a:pt x="33948" y="1021963"/>
                </a:lnTo>
                <a:lnTo>
                  <a:pt x="48418" y="1064428"/>
                </a:lnTo>
                <a:lnTo>
                  <a:pt x="65266" y="1105808"/>
                </a:lnTo>
                <a:lnTo>
                  <a:pt x="84414" y="1146028"/>
                </a:lnTo>
                <a:lnTo>
                  <a:pt x="105785" y="1185014"/>
                </a:lnTo>
                <a:lnTo>
                  <a:pt x="129301" y="1222691"/>
                </a:lnTo>
                <a:lnTo>
                  <a:pt x="154884" y="1258985"/>
                </a:lnTo>
                <a:lnTo>
                  <a:pt x="182455" y="1293821"/>
                </a:lnTo>
                <a:lnTo>
                  <a:pt x="211937" y="1327123"/>
                </a:lnTo>
                <a:lnTo>
                  <a:pt x="243253" y="1358818"/>
                </a:lnTo>
                <a:lnTo>
                  <a:pt x="276323" y="1388831"/>
                </a:lnTo>
                <a:lnTo>
                  <a:pt x="311071" y="1417087"/>
                </a:lnTo>
                <a:lnTo>
                  <a:pt x="347418" y="1443512"/>
                </a:lnTo>
                <a:lnTo>
                  <a:pt x="385287" y="1468031"/>
                </a:lnTo>
                <a:lnTo>
                  <a:pt x="424599" y="1490568"/>
                </a:lnTo>
                <a:lnTo>
                  <a:pt x="465277" y="1511051"/>
                </a:lnTo>
                <a:lnTo>
                  <a:pt x="507242" y="1529403"/>
                </a:lnTo>
                <a:lnTo>
                  <a:pt x="550418" y="1545550"/>
                </a:lnTo>
                <a:lnTo>
                  <a:pt x="594726" y="1559418"/>
                </a:lnTo>
                <a:lnTo>
                  <a:pt x="640087" y="1570932"/>
                </a:lnTo>
                <a:lnTo>
                  <a:pt x="686425" y="1580018"/>
                </a:lnTo>
                <a:lnTo>
                  <a:pt x="733662" y="1586600"/>
                </a:lnTo>
                <a:lnTo>
                  <a:pt x="781718" y="1590603"/>
                </a:lnTo>
                <a:lnTo>
                  <a:pt x="830517" y="1591955"/>
                </a:lnTo>
                <a:lnTo>
                  <a:pt x="879317" y="1590603"/>
                </a:lnTo>
                <a:lnTo>
                  <a:pt x="927374" y="1586600"/>
                </a:lnTo>
                <a:lnTo>
                  <a:pt x="974610" y="1580018"/>
                </a:lnTo>
                <a:lnTo>
                  <a:pt x="1020948" y="1570932"/>
                </a:lnTo>
                <a:lnTo>
                  <a:pt x="1066310" y="1559418"/>
                </a:lnTo>
                <a:lnTo>
                  <a:pt x="1110617" y="1545550"/>
                </a:lnTo>
                <a:lnTo>
                  <a:pt x="1153793" y="1529403"/>
                </a:lnTo>
                <a:lnTo>
                  <a:pt x="1195759" y="1511051"/>
                </a:lnTo>
                <a:lnTo>
                  <a:pt x="1236437" y="1490568"/>
                </a:lnTo>
                <a:lnTo>
                  <a:pt x="1275749" y="1468031"/>
                </a:lnTo>
                <a:lnTo>
                  <a:pt x="1313618" y="1443512"/>
                </a:lnTo>
                <a:lnTo>
                  <a:pt x="1349965" y="1417087"/>
                </a:lnTo>
                <a:lnTo>
                  <a:pt x="1384713" y="1388831"/>
                </a:lnTo>
                <a:lnTo>
                  <a:pt x="1417783" y="1358818"/>
                </a:lnTo>
                <a:lnTo>
                  <a:pt x="1449099" y="1327123"/>
                </a:lnTo>
                <a:lnTo>
                  <a:pt x="1478581" y="1293821"/>
                </a:lnTo>
                <a:lnTo>
                  <a:pt x="1506152" y="1258985"/>
                </a:lnTo>
                <a:lnTo>
                  <a:pt x="1531735" y="1222691"/>
                </a:lnTo>
                <a:lnTo>
                  <a:pt x="1555250" y="1185014"/>
                </a:lnTo>
                <a:lnTo>
                  <a:pt x="1576622" y="1146028"/>
                </a:lnTo>
                <a:lnTo>
                  <a:pt x="1595770" y="1105808"/>
                </a:lnTo>
                <a:lnTo>
                  <a:pt x="1612618" y="1064428"/>
                </a:lnTo>
                <a:lnTo>
                  <a:pt x="1627088" y="1021963"/>
                </a:lnTo>
                <a:lnTo>
                  <a:pt x="1639102" y="978488"/>
                </a:lnTo>
                <a:lnTo>
                  <a:pt x="1648581" y="934077"/>
                </a:lnTo>
                <a:lnTo>
                  <a:pt x="1655449" y="888805"/>
                </a:lnTo>
                <a:lnTo>
                  <a:pt x="1659627" y="842747"/>
                </a:lnTo>
                <a:lnTo>
                  <a:pt x="1661036" y="795977"/>
                </a:lnTo>
                <a:lnTo>
                  <a:pt x="1659627" y="749207"/>
                </a:lnTo>
                <a:lnTo>
                  <a:pt x="1655449" y="703149"/>
                </a:lnTo>
                <a:lnTo>
                  <a:pt x="1648581" y="657877"/>
                </a:lnTo>
                <a:lnTo>
                  <a:pt x="1639102" y="613467"/>
                </a:lnTo>
                <a:lnTo>
                  <a:pt x="1627088" y="569991"/>
                </a:lnTo>
                <a:lnTo>
                  <a:pt x="1612618" y="527526"/>
                </a:lnTo>
                <a:lnTo>
                  <a:pt x="1595770" y="486147"/>
                </a:lnTo>
                <a:lnTo>
                  <a:pt x="1576622" y="445926"/>
                </a:lnTo>
                <a:lnTo>
                  <a:pt x="1555250" y="406940"/>
                </a:lnTo>
                <a:lnTo>
                  <a:pt x="1531735" y="369263"/>
                </a:lnTo>
                <a:lnTo>
                  <a:pt x="1506152" y="332969"/>
                </a:lnTo>
                <a:lnTo>
                  <a:pt x="1478581" y="298134"/>
                </a:lnTo>
                <a:lnTo>
                  <a:pt x="1449099" y="264831"/>
                </a:lnTo>
                <a:lnTo>
                  <a:pt x="1417783" y="233136"/>
                </a:lnTo>
                <a:lnTo>
                  <a:pt x="1384713" y="203123"/>
                </a:lnTo>
                <a:lnTo>
                  <a:pt x="1349965" y="174867"/>
                </a:lnTo>
                <a:lnTo>
                  <a:pt x="1313618" y="148442"/>
                </a:lnTo>
                <a:lnTo>
                  <a:pt x="1275749" y="123924"/>
                </a:lnTo>
                <a:lnTo>
                  <a:pt x="1236437" y="101386"/>
                </a:lnTo>
                <a:lnTo>
                  <a:pt x="1195759" y="80904"/>
                </a:lnTo>
                <a:lnTo>
                  <a:pt x="1153793" y="62551"/>
                </a:lnTo>
                <a:lnTo>
                  <a:pt x="1110617" y="46404"/>
                </a:lnTo>
                <a:lnTo>
                  <a:pt x="1066310" y="32536"/>
                </a:lnTo>
                <a:lnTo>
                  <a:pt x="1020948" y="21022"/>
                </a:lnTo>
                <a:lnTo>
                  <a:pt x="974610" y="11937"/>
                </a:lnTo>
                <a:lnTo>
                  <a:pt x="927374" y="5355"/>
                </a:lnTo>
                <a:lnTo>
                  <a:pt x="879317" y="1351"/>
                </a:lnTo>
                <a:lnTo>
                  <a:pt x="830517" y="0"/>
                </a:lnTo>
                <a:close/>
              </a:path>
            </a:pathLst>
          </a:custGeom>
          <a:solidFill>
            <a:srgbClr val="379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99529" y="2290064"/>
            <a:ext cx="957580" cy="9798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02235" marR="93980" algn="ctr">
              <a:lnSpc>
                <a:spcPts val="2500"/>
              </a:lnSpc>
              <a:spcBef>
                <a:spcPts val="200"/>
              </a:spcBef>
            </a:pPr>
            <a:r>
              <a:rPr sz="2100" spc="305" dirty="0">
                <a:solidFill>
                  <a:srgbClr val="FFFFFF"/>
                </a:solidFill>
                <a:latin typeface="Cambria"/>
                <a:cs typeface="Cambria"/>
              </a:rPr>
              <a:t>Đ</a:t>
            </a:r>
            <a:r>
              <a:rPr sz="2100" spc="235" dirty="0">
                <a:solidFill>
                  <a:srgbClr val="FFFFFF"/>
                </a:solidFill>
                <a:latin typeface="Cambria"/>
                <a:cs typeface="Cambria"/>
              </a:rPr>
              <a:t>ồ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ng  </a:t>
            </a:r>
            <a:r>
              <a:rPr sz="2100" spc="-125" dirty="0">
                <a:solidFill>
                  <a:srgbClr val="FFFFFF"/>
                </a:solidFill>
                <a:latin typeface="Cambria"/>
                <a:cs typeface="Cambria"/>
              </a:rPr>
              <a:t>ý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algn="ctr">
              <a:lnSpc>
                <a:spcPts val="2410"/>
              </a:lnSpc>
            </a:pP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spc="-15" dirty="0">
                <a:solidFill>
                  <a:srgbClr val="FFFFFF"/>
                </a:solidFill>
                <a:latin typeface="Verdana"/>
                <a:cs typeface="Verdana"/>
              </a:rPr>
              <a:t>ì</a:t>
            </a:r>
            <a:r>
              <a:rPr sz="2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sao</a:t>
            </a:r>
            <a:r>
              <a:rPr sz="2100" spc="45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06169" y="1913760"/>
            <a:ext cx="1661160" cy="1592580"/>
          </a:xfrm>
          <a:custGeom>
            <a:avLst/>
            <a:gdLst/>
            <a:ahLst/>
            <a:cxnLst/>
            <a:rect l="l" t="t" r="r" b="b"/>
            <a:pathLst>
              <a:path w="1661159" h="1592579">
                <a:moveTo>
                  <a:pt x="830519" y="0"/>
                </a:moveTo>
                <a:lnTo>
                  <a:pt x="781719" y="1351"/>
                </a:lnTo>
                <a:lnTo>
                  <a:pt x="733662" y="5355"/>
                </a:lnTo>
                <a:lnTo>
                  <a:pt x="686426" y="11937"/>
                </a:lnTo>
                <a:lnTo>
                  <a:pt x="640088" y="21022"/>
                </a:lnTo>
                <a:lnTo>
                  <a:pt x="594726" y="32536"/>
                </a:lnTo>
                <a:lnTo>
                  <a:pt x="550419" y="46404"/>
                </a:lnTo>
                <a:lnTo>
                  <a:pt x="507243" y="62551"/>
                </a:lnTo>
                <a:lnTo>
                  <a:pt x="465277" y="80904"/>
                </a:lnTo>
                <a:lnTo>
                  <a:pt x="424599" y="101386"/>
                </a:lnTo>
                <a:lnTo>
                  <a:pt x="385287" y="123924"/>
                </a:lnTo>
                <a:lnTo>
                  <a:pt x="347418" y="148442"/>
                </a:lnTo>
                <a:lnTo>
                  <a:pt x="311071" y="174867"/>
                </a:lnTo>
                <a:lnTo>
                  <a:pt x="276323" y="203123"/>
                </a:lnTo>
                <a:lnTo>
                  <a:pt x="243253" y="233136"/>
                </a:lnTo>
                <a:lnTo>
                  <a:pt x="211937" y="264831"/>
                </a:lnTo>
                <a:lnTo>
                  <a:pt x="182455" y="298134"/>
                </a:lnTo>
                <a:lnTo>
                  <a:pt x="154884" y="332969"/>
                </a:lnTo>
                <a:lnTo>
                  <a:pt x="129301" y="369263"/>
                </a:lnTo>
                <a:lnTo>
                  <a:pt x="105785" y="406940"/>
                </a:lnTo>
                <a:lnTo>
                  <a:pt x="84414" y="445926"/>
                </a:lnTo>
                <a:lnTo>
                  <a:pt x="65266" y="486147"/>
                </a:lnTo>
                <a:lnTo>
                  <a:pt x="48418" y="527526"/>
                </a:lnTo>
                <a:lnTo>
                  <a:pt x="33948" y="569991"/>
                </a:lnTo>
                <a:lnTo>
                  <a:pt x="21934" y="613467"/>
                </a:lnTo>
                <a:lnTo>
                  <a:pt x="12455" y="657877"/>
                </a:lnTo>
                <a:lnTo>
                  <a:pt x="5587" y="703149"/>
                </a:lnTo>
                <a:lnTo>
                  <a:pt x="1409" y="749207"/>
                </a:lnTo>
                <a:lnTo>
                  <a:pt x="0" y="795977"/>
                </a:lnTo>
                <a:lnTo>
                  <a:pt x="1409" y="842747"/>
                </a:lnTo>
                <a:lnTo>
                  <a:pt x="5587" y="888805"/>
                </a:lnTo>
                <a:lnTo>
                  <a:pt x="12455" y="934076"/>
                </a:lnTo>
                <a:lnTo>
                  <a:pt x="21934" y="978487"/>
                </a:lnTo>
                <a:lnTo>
                  <a:pt x="33948" y="1021962"/>
                </a:lnTo>
                <a:lnTo>
                  <a:pt x="48418" y="1064427"/>
                </a:lnTo>
                <a:lnTo>
                  <a:pt x="65266" y="1105807"/>
                </a:lnTo>
                <a:lnTo>
                  <a:pt x="84414" y="1146027"/>
                </a:lnTo>
                <a:lnTo>
                  <a:pt x="105785" y="1185013"/>
                </a:lnTo>
                <a:lnTo>
                  <a:pt x="129301" y="1222691"/>
                </a:lnTo>
                <a:lnTo>
                  <a:pt x="154884" y="1258984"/>
                </a:lnTo>
                <a:lnTo>
                  <a:pt x="182455" y="1293820"/>
                </a:lnTo>
                <a:lnTo>
                  <a:pt x="211937" y="1327122"/>
                </a:lnTo>
                <a:lnTo>
                  <a:pt x="243253" y="1358817"/>
                </a:lnTo>
                <a:lnTo>
                  <a:pt x="276323" y="1388830"/>
                </a:lnTo>
                <a:lnTo>
                  <a:pt x="311071" y="1417086"/>
                </a:lnTo>
                <a:lnTo>
                  <a:pt x="347418" y="1443511"/>
                </a:lnTo>
                <a:lnTo>
                  <a:pt x="385287" y="1468029"/>
                </a:lnTo>
                <a:lnTo>
                  <a:pt x="424599" y="1490567"/>
                </a:lnTo>
                <a:lnTo>
                  <a:pt x="465277" y="1511049"/>
                </a:lnTo>
                <a:lnTo>
                  <a:pt x="507243" y="1529402"/>
                </a:lnTo>
                <a:lnTo>
                  <a:pt x="550419" y="1545549"/>
                </a:lnTo>
                <a:lnTo>
                  <a:pt x="594726" y="1559417"/>
                </a:lnTo>
                <a:lnTo>
                  <a:pt x="640088" y="1570931"/>
                </a:lnTo>
                <a:lnTo>
                  <a:pt x="686426" y="1580016"/>
                </a:lnTo>
                <a:lnTo>
                  <a:pt x="733662" y="1586598"/>
                </a:lnTo>
                <a:lnTo>
                  <a:pt x="781719" y="1590602"/>
                </a:lnTo>
                <a:lnTo>
                  <a:pt x="830519" y="1591953"/>
                </a:lnTo>
                <a:lnTo>
                  <a:pt x="879318" y="1590602"/>
                </a:lnTo>
                <a:lnTo>
                  <a:pt x="927374" y="1586598"/>
                </a:lnTo>
                <a:lnTo>
                  <a:pt x="974611" y="1580016"/>
                </a:lnTo>
                <a:lnTo>
                  <a:pt x="1020949" y="1570931"/>
                </a:lnTo>
                <a:lnTo>
                  <a:pt x="1066310" y="1559417"/>
                </a:lnTo>
                <a:lnTo>
                  <a:pt x="1110618" y="1545549"/>
                </a:lnTo>
                <a:lnTo>
                  <a:pt x="1153794" y="1529402"/>
                </a:lnTo>
                <a:lnTo>
                  <a:pt x="1195759" y="1511049"/>
                </a:lnTo>
                <a:lnTo>
                  <a:pt x="1236437" y="1490567"/>
                </a:lnTo>
                <a:lnTo>
                  <a:pt x="1275750" y="1468029"/>
                </a:lnTo>
                <a:lnTo>
                  <a:pt x="1313618" y="1443511"/>
                </a:lnTo>
                <a:lnTo>
                  <a:pt x="1349965" y="1417086"/>
                </a:lnTo>
                <a:lnTo>
                  <a:pt x="1384713" y="1388830"/>
                </a:lnTo>
                <a:lnTo>
                  <a:pt x="1417784" y="1358817"/>
                </a:lnTo>
                <a:lnTo>
                  <a:pt x="1449099" y="1327122"/>
                </a:lnTo>
                <a:lnTo>
                  <a:pt x="1478582" y="1293820"/>
                </a:lnTo>
                <a:lnTo>
                  <a:pt x="1506153" y="1258984"/>
                </a:lnTo>
                <a:lnTo>
                  <a:pt x="1531736" y="1222691"/>
                </a:lnTo>
                <a:lnTo>
                  <a:pt x="1555251" y="1185013"/>
                </a:lnTo>
                <a:lnTo>
                  <a:pt x="1576623" y="1146027"/>
                </a:lnTo>
                <a:lnTo>
                  <a:pt x="1595771" y="1105807"/>
                </a:lnTo>
                <a:lnTo>
                  <a:pt x="1612619" y="1064427"/>
                </a:lnTo>
                <a:lnTo>
                  <a:pt x="1627089" y="1021962"/>
                </a:lnTo>
                <a:lnTo>
                  <a:pt x="1639103" y="978487"/>
                </a:lnTo>
                <a:lnTo>
                  <a:pt x="1648582" y="934076"/>
                </a:lnTo>
                <a:lnTo>
                  <a:pt x="1655450" y="888805"/>
                </a:lnTo>
                <a:lnTo>
                  <a:pt x="1659628" y="842747"/>
                </a:lnTo>
                <a:lnTo>
                  <a:pt x="1661038" y="795977"/>
                </a:lnTo>
                <a:lnTo>
                  <a:pt x="1659628" y="749207"/>
                </a:lnTo>
                <a:lnTo>
                  <a:pt x="1655450" y="703149"/>
                </a:lnTo>
                <a:lnTo>
                  <a:pt x="1648582" y="657877"/>
                </a:lnTo>
                <a:lnTo>
                  <a:pt x="1639103" y="613467"/>
                </a:lnTo>
                <a:lnTo>
                  <a:pt x="1627089" y="569991"/>
                </a:lnTo>
                <a:lnTo>
                  <a:pt x="1612619" y="527526"/>
                </a:lnTo>
                <a:lnTo>
                  <a:pt x="1595771" y="486147"/>
                </a:lnTo>
                <a:lnTo>
                  <a:pt x="1576623" y="445926"/>
                </a:lnTo>
                <a:lnTo>
                  <a:pt x="1555251" y="406940"/>
                </a:lnTo>
                <a:lnTo>
                  <a:pt x="1531736" y="369263"/>
                </a:lnTo>
                <a:lnTo>
                  <a:pt x="1506153" y="332969"/>
                </a:lnTo>
                <a:lnTo>
                  <a:pt x="1478582" y="298134"/>
                </a:lnTo>
                <a:lnTo>
                  <a:pt x="1449099" y="264831"/>
                </a:lnTo>
                <a:lnTo>
                  <a:pt x="1417784" y="233136"/>
                </a:lnTo>
                <a:lnTo>
                  <a:pt x="1384713" y="203123"/>
                </a:lnTo>
                <a:lnTo>
                  <a:pt x="1349965" y="174867"/>
                </a:lnTo>
                <a:lnTo>
                  <a:pt x="1313618" y="148442"/>
                </a:lnTo>
                <a:lnTo>
                  <a:pt x="1275750" y="123924"/>
                </a:lnTo>
                <a:lnTo>
                  <a:pt x="1236437" y="101386"/>
                </a:lnTo>
                <a:lnTo>
                  <a:pt x="1195759" y="80904"/>
                </a:lnTo>
                <a:lnTo>
                  <a:pt x="1153794" y="62551"/>
                </a:lnTo>
                <a:lnTo>
                  <a:pt x="1110618" y="46404"/>
                </a:lnTo>
                <a:lnTo>
                  <a:pt x="1066310" y="32536"/>
                </a:lnTo>
                <a:lnTo>
                  <a:pt x="1020949" y="21022"/>
                </a:lnTo>
                <a:lnTo>
                  <a:pt x="974611" y="11937"/>
                </a:lnTo>
                <a:lnTo>
                  <a:pt x="927374" y="5355"/>
                </a:lnTo>
                <a:lnTo>
                  <a:pt x="879318" y="1351"/>
                </a:lnTo>
                <a:lnTo>
                  <a:pt x="830519" y="0"/>
                </a:lnTo>
                <a:close/>
              </a:path>
            </a:pathLst>
          </a:custGeom>
          <a:solidFill>
            <a:srgbClr val="379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32657" y="2204720"/>
            <a:ext cx="1007744" cy="97980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41275" algn="just">
              <a:lnSpc>
                <a:spcPts val="2500"/>
              </a:lnSpc>
              <a:spcBef>
                <a:spcPts val="200"/>
              </a:spcBef>
            </a:pPr>
            <a:r>
              <a:rPr sz="2100" spc="75" dirty="0">
                <a:solidFill>
                  <a:srgbClr val="FFFFFF"/>
                </a:solidFill>
                <a:latin typeface="Verdana"/>
                <a:cs typeface="Verdana"/>
              </a:rPr>
              <a:t>Không </a:t>
            </a:r>
            <a:r>
              <a:rPr sz="2100" spc="-7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235" dirty="0">
                <a:solidFill>
                  <a:srgbClr val="FFFFFF"/>
                </a:solidFill>
                <a:latin typeface="Cambria"/>
                <a:cs typeface="Cambria"/>
              </a:rPr>
              <a:t>đ</a:t>
            </a:r>
            <a:r>
              <a:rPr sz="2100" spc="220" dirty="0">
                <a:solidFill>
                  <a:srgbClr val="FFFFFF"/>
                </a:solidFill>
                <a:latin typeface="Cambria"/>
                <a:cs typeface="Cambria"/>
              </a:rPr>
              <a:t>ồ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Cambria"/>
                <a:cs typeface="Cambria"/>
              </a:rPr>
              <a:t>ý</a:t>
            </a:r>
            <a:r>
              <a:rPr sz="2100" spc="-315" dirty="0">
                <a:solidFill>
                  <a:srgbClr val="FFFFFF"/>
                </a:solidFill>
                <a:latin typeface="Verdana"/>
                <a:cs typeface="Verdana"/>
              </a:rPr>
              <a:t>. 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spc="-15" dirty="0">
                <a:solidFill>
                  <a:srgbClr val="FFFFFF"/>
                </a:solidFill>
                <a:latin typeface="Verdana"/>
                <a:cs typeface="Verdana"/>
              </a:rPr>
              <a:t>ì</a:t>
            </a:r>
            <a:r>
              <a:rPr sz="2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sao</a:t>
            </a:r>
            <a:r>
              <a:rPr sz="2100" spc="45" dirty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08679" y="2794206"/>
            <a:ext cx="894715" cy="0"/>
          </a:xfrm>
          <a:custGeom>
            <a:avLst/>
            <a:gdLst/>
            <a:ahLst/>
            <a:cxnLst/>
            <a:rect l="l" t="t" r="r" b="b"/>
            <a:pathLst>
              <a:path w="894714">
                <a:moveTo>
                  <a:pt x="0" y="0"/>
                </a:moveTo>
                <a:lnTo>
                  <a:pt x="894583" y="1"/>
                </a:lnTo>
              </a:path>
            </a:pathLst>
          </a:custGeom>
          <a:ln w="19050">
            <a:solidFill>
              <a:srgbClr val="75A9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32112" y="338835"/>
            <a:ext cx="3281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70" dirty="0">
                <a:solidFill>
                  <a:srgbClr val="16727D"/>
                </a:solidFill>
                <a:latin typeface="Verdana"/>
                <a:cs typeface="Verdana"/>
              </a:rPr>
              <a:t>GÓ</a:t>
            </a:r>
            <a:r>
              <a:rPr sz="2800" spc="5" dirty="0">
                <a:solidFill>
                  <a:srgbClr val="16727D"/>
                </a:solidFill>
                <a:latin typeface="Verdana"/>
                <a:cs typeface="Verdana"/>
              </a:rPr>
              <a:t>C</a:t>
            </a:r>
            <a:r>
              <a:rPr sz="2800" spc="-180" dirty="0">
                <a:solidFill>
                  <a:srgbClr val="16727D"/>
                </a:solidFill>
                <a:latin typeface="Verdana"/>
                <a:cs typeface="Verdana"/>
              </a:rPr>
              <a:t> </a:t>
            </a:r>
            <a:r>
              <a:rPr sz="2800" spc="-185" dirty="0">
                <a:solidFill>
                  <a:srgbClr val="16727D"/>
                </a:solidFill>
                <a:latin typeface="Verdana"/>
                <a:cs typeface="Verdana"/>
              </a:rPr>
              <a:t>TR</a:t>
            </a:r>
            <a:r>
              <a:rPr sz="2800" spc="-80" dirty="0">
                <a:solidFill>
                  <a:srgbClr val="16727D"/>
                </a:solidFill>
                <a:latin typeface="Verdana"/>
                <a:cs typeface="Verdana"/>
              </a:rPr>
              <a:t>A</a:t>
            </a:r>
            <a:r>
              <a:rPr sz="2800" spc="-110" dirty="0">
                <a:solidFill>
                  <a:srgbClr val="16727D"/>
                </a:solidFill>
                <a:latin typeface="Verdana"/>
                <a:cs typeface="Verdana"/>
              </a:rPr>
              <a:t>N</a:t>
            </a:r>
            <a:r>
              <a:rPr sz="2800" spc="-80" dirty="0">
                <a:solidFill>
                  <a:srgbClr val="16727D"/>
                </a:solidFill>
                <a:latin typeface="Verdana"/>
                <a:cs typeface="Verdana"/>
              </a:rPr>
              <a:t>H</a:t>
            </a:r>
            <a:r>
              <a:rPr sz="2800" spc="-190" dirty="0">
                <a:solidFill>
                  <a:srgbClr val="16727D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16727D"/>
                </a:solidFill>
                <a:latin typeface="Verdana"/>
                <a:cs typeface="Verdana"/>
              </a:rPr>
              <a:t>B</a:t>
            </a:r>
            <a:r>
              <a:rPr sz="2800" spc="-645" dirty="0">
                <a:solidFill>
                  <a:srgbClr val="16727D"/>
                </a:solidFill>
                <a:latin typeface="Verdana"/>
                <a:cs typeface="Verdana"/>
              </a:rPr>
              <a:t>I</a:t>
            </a:r>
            <a:r>
              <a:rPr sz="2800" spc="145" dirty="0">
                <a:solidFill>
                  <a:srgbClr val="16727D"/>
                </a:solidFill>
                <a:latin typeface="Tahoma"/>
                <a:cs typeface="Tahoma"/>
              </a:rPr>
              <a:t>Ệ</a:t>
            </a:r>
            <a:r>
              <a:rPr sz="2800" spc="-105" dirty="0">
                <a:solidFill>
                  <a:srgbClr val="16727D"/>
                </a:solidFill>
                <a:latin typeface="Verdana"/>
                <a:cs typeface="Verdana"/>
              </a:rPr>
              <a:t>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840" y="2705251"/>
              <a:ext cx="780026" cy="8089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805" y="563173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59"/>
                  </a:moveTo>
                  <a:lnTo>
                    <a:pt x="226696" y="403859"/>
                  </a:lnTo>
                  <a:lnTo>
                    <a:pt x="224792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9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1" y="534669"/>
                  </a:lnTo>
                  <a:lnTo>
                    <a:pt x="301713" y="497839"/>
                  </a:lnTo>
                  <a:lnTo>
                    <a:pt x="308816" y="458469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1" y="408939"/>
                  </a:lnTo>
                  <a:lnTo>
                    <a:pt x="383575" y="403859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8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1" y="518159"/>
                  </a:lnTo>
                  <a:lnTo>
                    <a:pt x="403995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10" y="483869"/>
                  </a:lnTo>
                  <a:lnTo>
                    <a:pt x="403664" y="467359"/>
                  </a:lnTo>
                  <a:lnTo>
                    <a:pt x="400898" y="452119"/>
                  </a:lnTo>
                  <a:lnTo>
                    <a:pt x="396973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1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0" y="471169"/>
                  </a:lnTo>
                  <a:lnTo>
                    <a:pt x="82463" y="480059"/>
                  </a:lnTo>
                  <a:lnTo>
                    <a:pt x="84238" y="483869"/>
                  </a:lnTo>
                  <a:lnTo>
                    <a:pt x="90508" y="488950"/>
                  </a:lnTo>
                  <a:lnTo>
                    <a:pt x="105244" y="488950"/>
                  </a:lnTo>
                  <a:lnTo>
                    <a:pt x="109207" y="487679"/>
                  </a:lnTo>
                  <a:lnTo>
                    <a:pt x="113373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7" y="473709"/>
                  </a:lnTo>
                  <a:lnTo>
                    <a:pt x="166228" y="471169"/>
                  </a:lnTo>
                  <a:lnTo>
                    <a:pt x="191148" y="444500"/>
                  </a:lnTo>
                  <a:lnTo>
                    <a:pt x="197569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1" y="295909"/>
                  </a:moveTo>
                  <a:lnTo>
                    <a:pt x="162612" y="295909"/>
                  </a:lnTo>
                  <a:lnTo>
                    <a:pt x="165687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4" y="411479"/>
                  </a:lnTo>
                  <a:lnTo>
                    <a:pt x="30791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5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39"/>
                  </a:lnTo>
                  <a:lnTo>
                    <a:pt x="226696" y="403859"/>
                  </a:lnTo>
                  <a:lnTo>
                    <a:pt x="383575" y="403859"/>
                  </a:lnTo>
                  <a:lnTo>
                    <a:pt x="379216" y="396239"/>
                  </a:lnTo>
                  <a:lnTo>
                    <a:pt x="370456" y="384809"/>
                  </a:lnTo>
                  <a:lnTo>
                    <a:pt x="488677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1" y="358139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6" y="327659"/>
                  </a:lnTo>
                  <a:lnTo>
                    <a:pt x="521331" y="326389"/>
                  </a:lnTo>
                  <a:lnTo>
                    <a:pt x="517284" y="325119"/>
                  </a:lnTo>
                  <a:lnTo>
                    <a:pt x="506198" y="321309"/>
                  </a:lnTo>
                  <a:lnTo>
                    <a:pt x="499674" y="317500"/>
                  </a:lnTo>
                  <a:lnTo>
                    <a:pt x="487270" y="308609"/>
                  </a:lnTo>
                  <a:lnTo>
                    <a:pt x="481548" y="304800"/>
                  </a:lnTo>
                  <a:lnTo>
                    <a:pt x="469491" y="295909"/>
                  </a:lnTo>
                  <a:close/>
                </a:path>
                <a:path w="544194" h="563880">
                  <a:moveTo>
                    <a:pt x="488677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5" y="419100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6" y="424179"/>
                  </a:lnTo>
                  <a:lnTo>
                    <a:pt x="503654" y="422909"/>
                  </a:lnTo>
                  <a:lnTo>
                    <a:pt x="507296" y="412750"/>
                  </a:lnTo>
                  <a:lnTo>
                    <a:pt x="505893" y="408939"/>
                  </a:lnTo>
                  <a:lnTo>
                    <a:pt x="502336" y="402589"/>
                  </a:lnTo>
                  <a:lnTo>
                    <a:pt x="499590" y="400050"/>
                  </a:lnTo>
                  <a:lnTo>
                    <a:pt x="497232" y="396239"/>
                  </a:lnTo>
                  <a:lnTo>
                    <a:pt x="489778" y="386079"/>
                  </a:lnTo>
                  <a:lnTo>
                    <a:pt x="488677" y="384809"/>
                  </a:lnTo>
                  <a:close/>
                </a:path>
                <a:path w="544194" h="563880">
                  <a:moveTo>
                    <a:pt x="48917" y="111759"/>
                  </a:moveTo>
                  <a:lnTo>
                    <a:pt x="41134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3" y="121919"/>
                  </a:lnTo>
                  <a:lnTo>
                    <a:pt x="41971" y="123189"/>
                  </a:lnTo>
                  <a:lnTo>
                    <a:pt x="44472" y="129539"/>
                  </a:lnTo>
                  <a:lnTo>
                    <a:pt x="51392" y="143509"/>
                  </a:lnTo>
                  <a:lnTo>
                    <a:pt x="54925" y="149859"/>
                  </a:lnTo>
                  <a:lnTo>
                    <a:pt x="58668" y="157479"/>
                  </a:lnTo>
                  <a:lnTo>
                    <a:pt x="83401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5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5" y="278129"/>
                  </a:lnTo>
                  <a:lnTo>
                    <a:pt x="6895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1" y="289559"/>
                  </a:lnTo>
                  <a:lnTo>
                    <a:pt x="5103" y="289559"/>
                  </a:lnTo>
                  <a:lnTo>
                    <a:pt x="6937" y="290829"/>
                  </a:lnTo>
                  <a:lnTo>
                    <a:pt x="12244" y="290829"/>
                  </a:lnTo>
                  <a:lnTo>
                    <a:pt x="14846" y="29210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7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8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5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2" y="247650"/>
                  </a:lnTo>
                  <a:lnTo>
                    <a:pt x="533508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8" y="171450"/>
                  </a:lnTo>
                  <a:lnTo>
                    <a:pt x="310420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9" y="142239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4" y="113029"/>
                  </a:lnTo>
                  <a:lnTo>
                    <a:pt x="48917" y="111759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4" y="87629"/>
                  </a:lnTo>
                  <a:lnTo>
                    <a:pt x="419095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9" y="165100"/>
                  </a:lnTo>
                  <a:lnTo>
                    <a:pt x="336978" y="168909"/>
                  </a:lnTo>
                  <a:lnTo>
                    <a:pt x="334129" y="173989"/>
                  </a:lnTo>
                  <a:lnTo>
                    <a:pt x="328435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5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5" y="82550"/>
                  </a:lnTo>
                  <a:lnTo>
                    <a:pt x="461378" y="81279"/>
                  </a:lnTo>
                  <a:close/>
                </a:path>
                <a:path w="544194" h="563880">
                  <a:moveTo>
                    <a:pt x="473395" y="175259"/>
                  </a:moveTo>
                  <a:lnTo>
                    <a:pt x="457495" y="175259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0" y="177800"/>
                  </a:lnTo>
                  <a:lnTo>
                    <a:pt x="473395" y="175259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3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39" y="55879"/>
                  </a:lnTo>
                  <a:lnTo>
                    <a:pt x="119111" y="62229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1" y="66039"/>
                  </a:lnTo>
                  <a:lnTo>
                    <a:pt x="144416" y="59689"/>
                  </a:lnTo>
                  <a:lnTo>
                    <a:pt x="136273" y="53339"/>
                  </a:lnTo>
                  <a:lnTo>
                    <a:pt x="133222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89"/>
                  </a:lnTo>
                  <a:lnTo>
                    <a:pt x="236760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8" y="2539"/>
                  </a:lnTo>
                  <a:lnTo>
                    <a:pt x="286075" y="3809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4" y="8889"/>
                  </a:lnTo>
                  <a:lnTo>
                    <a:pt x="297304" y="6350"/>
                  </a:lnTo>
                  <a:lnTo>
                    <a:pt x="296342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805" y="5630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271" y="63540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74" y="208597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71"/>
                  </a:lnTo>
                  <a:lnTo>
                    <a:pt x="37350" y="292481"/>
                  </a:lnTo>
                  <a:lnTo>
                    <a:pt x="41465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4" h="427355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4" h="427355">
                  <a:moveTo>
                    <a:pt x="70827" y="119037"/>
                  </a:moveTo>
                  <a:lnTo>
                    <a:pt x="62928" y="114185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4" h="427355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81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62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1988" y="321970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605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38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4" h="427355">
                  <a:moveTo>
                    <a:pt x="187198" y="316445"/>
                  </a:moveTo>
                  <a:lnTo>
                    <a:pt x="186728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24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4" h="427355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795" y="97421"/>
                  </a:lnTo>
                  <a:close/>
                </a:path>
                <a:path w="394334" h="427355">
                  <a:moveTo>
                    <a:pt x="345859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59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83" y="101384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02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94"/>
                  </a:lnTo>
                  <a:lnTo>
                    <a:pt x="93687" y="163931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80"/>
                  </a:lnTo>
                  <a:lnTo>
                    <a:pt x="62776" y="289890"/>
                  </a:lnTo>
                  <a:lnTo>
                    <a:pt x="62877" y="291147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43"/>
                  </a:lnTo>
                  <a:lnTo>
                    <a:pt x="324662" y="291655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44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7610" y="76573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21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14" y="47193"/>
                  </a:lnTo>
                  <a:lnTo>
                    <a:pt x="1295" y="47840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21"/>
                  </a:moveTo>
                  <a:lnTo>
                    <a:pt x="11607" y="96507"/>
                  </a:lnTo>
                  <a:lnTo>
                    <a:pt x="11087" y="95072"/>
                  </a:lnTo>
                  <a:lnTo>
                    <a:pt x="10693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47" y="87820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31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4" h="163830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67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693" y="118579"/>
                  </a:lnTo>
                  <a:lnTo>
                    <a:pt x="14236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799"/>
                  </a:lnTo>
                  <a:lnTo>
                    <a:pt x="17868" y="122643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73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55"/>
                  </a:lnTo>
                  <a:lnTo>
                    <a:pt x="34836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45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798"/>
                  </a:lnTo>
                  <a:lnTo>
                    <a:pt x="55841" y="17221"/>
                  </a:lnTo>
                  <a:lnTo>
                    <a:pt x="49606" y="19786"/>
                  </a:lnTo>
                  <a:lnTo>
                    <a:pt x="42316" y="24434"/>
                  </a:lnTo>
                  <a:lnTo>
                    <a:pt x="43345" y="26758"/>
                  </a:lnTo>
                  <a:lnTo>
                    <a:pt x="44856" y="26758"/>
                  </a:lnTo>
                  <a:lnTo>
                    <a:pt x="45148" y="26758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45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61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35" y="153720"/>
                  </a:lnTo>
                  <a:lnTo>
                    <a:pt x="57391" y="153543"/>
                  </a:lnTo>
                  <a:lnTo>
                    <a:pt x="56489" y="153543"/>
                  </a:lnTo>
                  <a:lnTo>
                    <a:pt x="56032" y="153720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43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42"/>
                  </a:moveTo>
                  <a:lnTo>
                    <a:pt x="107962" y="132638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61" y="135293"/>
                  </a:lnTo>
                  <a:lnTo>
                    <a:pt x="108470" y="134442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10782" y="0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37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391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596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68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50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4" h="163830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56" y="61302"/>
                  </a:lnTo>
                  <a:lnTo>
                    <a:pt x="150495" y="60452"/>
                  </a:lnTo>
                  <a:close/>
                </a:path>
                <a:path w="159384" h="163830">
                  <a:moveTo>
                    <a:pt x="150901" y="74282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35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15"/>
                  </a:lnTo>
                  <a:lnTo>
                    <a:pt x="150901" y="74282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37186" y="1393443"/>
            <a:ext cx="381317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THỰC HIỆN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THƯƠNG</a:t>
            </a:r>
            <a:r>
              <a:rPr sz="4000" b="1" spc="-7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THUYẾT </a:t>
            </a:r>
            <a:r>
              <a:rPr sz="4000" b="1" spc="-89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TRONG</a:t>
            </a:r>
            <a:r>
              <a:rPr sz="4000" b="1" spc="-1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6D5B35"/>
                </a:solidFill>
                <a:latin typeface="Calibri"/>
                <a:cs typeface="Calibri"/>
              </a:rPr>
              <a:t>MỘT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SỐ</a:t>
            </a:r>
            <a:r>
              <a:rPr sz="4000" b="1" spc="-3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TÌNH</a:t>
            </a:r>
            <a:r>
              <a:rPr sz="4000" b="1" spc="-3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HUỐNG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903149" y="109219"/>
            <a:ext cx="797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05</a:t>
            </a:r>
            <a:endParaRPr sz="6000"/>
          </a:p>
        </p:txBody>
      </p:sp>
      <p:grpSp>
        <p:nvGrpSpPr>
          <p:cNvPr id="16" name="object 16"/>
          <p:cNvGrpSpPr/>
          <p:nvPr/>
        </p:nvGrpSpPr>
        <p:grpSpPr>
          <a:xfrm>
            <a:off x="631132" y="0"/>
            <a:ext cx="8517890" cy="4772660"/>
            <a:chOff x="631132" y="0"/>
            <a:chExt cx="8517890" cy="477266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100" y="1229405"/>
              <a:ext cx="1797051" cy="35383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6712" y="4274958"/>
              <a:ext cx="168022" cy="22659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57200" y="-857250"/>
            <a:ext cx="9202140" cy="6169238"/>
            <a:chOff x="443895" y="-1020976"/>
            <a:chExt cx="9202140" cy="616923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035" y="-1020976"/>
              <a:ext cx="9144000" cy="5141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724" y="0"/>
              <a:ext cx="1396025" cy="1127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95" y="4015089"/>
              <a:ext cx="116280" cy="1595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9403" y="2412166"/>
              <a:ext cx="116260" cy="1595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3546" y="3160864"/>
              <a:ext cx="3775216" cy="198739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1948" y="1145539"/>
            <a:ext cx="6021705" cy="2488565"/>
          </a:xfrm>
          <a:prstGeom prst="rect">
            <a:avLst/>
          </a:prstGeom>
        </p:spPr>
        <p:txBody>
          <a:bodyPr vert="horz" wrap="square" lIns="0" tIns="292100" rIns="0" bIns="0" rtlCol="0">
            <a:spAutoFit/>
          </a:bodyPr>
          <a:lstStyle/>
          <a:p>
            <a:pPr marL="12700" marR="5080">
              <a:lnSpc>
                <a:spcPct val="79600"/>
              </a:lnSpc>
              <a:spcBef>
                <a:spcPts val="2300"/>
              </a:spcBef>
            </a:pPr>
            <a:r>
              <a:rPr sz="9000" spc="-5" dirty="0">
                <a:solidFill>
                  <a:srgbClr val="6D5B35"/>
                </a:solidFill>
              </a:rPr>
              <a:t>HOẠT</a:t>
            </a:r>
            <a:r>
              <a:rPr sz="9000" spc="-8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ĐỘNG </a:t>
            </a:r>
            <a:r>
              <a:rPr sz="9000" spc="-202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KHỞI</a:t>
            </a:r>
            <a:r>
              <a:rPr sz="9000" spc="-5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ĐỘNG</a:t>
            </a:r>
            <a:endParaRPr sz="9000" dirty="0"/>
          </a:p>
        </p:txBody>
      </p:sp>
      <p:grpSp>
        <p:nvGrpSpPr>
          <p:cNvPr id="10" name="object 10"/>
          <p:cNvGrpSpPr/>
          <p:nvPr/>
        </p:nvGrpSpPr>
        <p:grpSpPr>
          <a:xfrm>
            <a:off x="866507" y="493720"/>
            <a:ext cx="6960234" cy="4119879"/>
            <a:chOff x="866507" y="493720"/>
            <a:chExt cx="6960234" cy="4119879"/>
          </a:xfrm>
        </p:grpSpPr>
        <p:sp>
          <p:nvSpPr>
            <p:cNvPr id="11" name="object 11"/>
            <p:cNvSpPr/>
            <p:nvPr/>
          </p:nvSpPr>
          <p:spPr>
            <a:xfrm>
              <a:off x="3860226" y="574781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7" y="434339"/>
                  </a:lnTo>
                  <a:lnTo>
                    <a:pt x="227829" y="448310"/>
                  </a:lnTo>
                  <a:lnTo>
                    <a:pt x="232053" y="461010"/>
                  </a:lnTo>
                  <a:lnTo>
                    <a:pt x="238014" y="474980"/>
                  </a:lnTo>
                  <a:lnTo>
                    <a:pt x="245126" y="486410"/>
                  </a:lnTo>
                  <a:lnTo>
                    <a:pt x="249740" y="494030"/>
                  </a:lnTo>
                  <a:lnTo>
                    <a:pt x="254500" y="500380"/>
                  </a:lnTo>
                  <a:lnTo>
                    <a:pt x="259322" y="508000"/>
                  </a:lnTo>
                  <a:lnTo>
                    <a:pt x="264121" y="514350"/>
                  </a:lnTo>
                  <a:lnTo>
                    <a:pt x="267332" y="519430"/>
                  </a:lnTo>
                  <a:lnTo>
                    <a:pt x="270484" y="524510"/>
                  </a:lnTo>
                  <a:lnTo>
                    <a:pt x="273391" y="528320"/>
                  </a:lnTo>
                  <a:lnTo>
                    <a:pt x="274793" y="530860"/>
                  </a:lnTo>
                  <a:lnTo>
                    <a:pt x="276137" y="533400"/>
                  </a:lnTo>
                  <a:lnTo>
                    <a:pt x="278047" y="537210"/>
                  </a:lnTo>
                  <a:lnTo>
                    <a:pt x="279881" y="541020"/>
                  </a:lnTo>
                  <a:lnTo>
                    <a:pt x="280548" y="542289"/>
                  </a:lnTo>
                  <a:lnTo>
                    <a:pt x="283455" y="543560"/>
                  </a:lnTo>
                  <a:lnTo>
                    <a:pt x="285880" y="543560"/>
                  </a:lnTo>
                  <a:lnTo>
                    <a:pt x="287359" y="542289"/>
                  </a:lnTo>
                  <a:lnTo>
                    <a:pt x="288728" y="541020"/>
                  </a:lnTo>
                  <a:lnTo>
                    <a:pt x="289454" y="538480"/>
                  </a:lnTo>
                  <a:lnTo>
                    <a:pt x="289860" y="537210"/>
                  </a:lnTo>
                  <a:lnTo>
                    <a:pt x="290476" y="534670"/>
                  </a:lnTo>
                  <a:lnTo>
                    <a:pt x="290714" y="532130"/>
                  </a:lnTo>
                  <a:lnTo>
                    <a:pt x="292387" y="527050"/>
                  </a:lnTo>
                  <a:lnTo>
                    <a:pt x="293485" y="523239"/>
                  </a:lnTo>
                  <a:lnTo>
                    <a:pt x="297262" y="515620"/>
                  </a:lnTo>
                  <a:lnTo>
                    <a:pt x="300109" y="510539"/>
                  </a:lnTo>
                  <a:lnTo>
                    <a:pt x="304529" y="500380"/>
                  </a:lnTo>
                  <a:lnTo>
                    <a:pt x="306279" y="495300"/>
                  </a:lnTo>
                  <a:lnTo>
                    <a:pt x="307698" y="490220"/>
                  </a:lnTo>
                  <a:lnTo>
                    <a:pt x="309926" y="482600"/>
                  </a:lnTo>
                  <a:lnTo>
                    <a:pt x="311515" y="473710"/>
                  </a:lnTo>
                  <a:lnTo>
                    <a:pt x="312468" y="464820"/>
                  </a:lnTo>
                  <a:lnTo>
                    <a:pt x="312785" y="455930"/>
                  </a:lnTo>
                  <a:lnTo>
                    <a:pt x="312666" y="445770"/>
                  </a:lnTo>
                  <a:lnTo>
                    <a:pt x="311948" y="438150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3" y="373380"/>
                  </a:moveTo>
                  <a:lnTo>
                    <a:pt x="306009" y="373380"/>
                  </a:lnTo>
                  <a:lnTo>
                    <a:pt x="310588" y="379730"/>
                  </a:lnTo>
                  <a:lnTo>
                    <a:pt x="310808" y="384810"/>
                  </a:lnTo>
                  <a:lnTo>
                    <a:pt x="319315" y="429260"/>
                  </a:lnTo>
                  <a:lnTo>
                    <a:pt x="341236" y="463550"/>
                  </a:lnTo>
                  <a:lnTo>
                    <a:pt x="378814" y="491489"/>
                  </a:lnTo>
                  <a:lnTo>
                    <a:pt x="383900" y="494030"/>
                  </a:lnTo>
                  <a:lnTo>
                    <a:pt x="393863" y="499110"/>
                  </a:lnTo>
                  <a:lnTo>
                    <a:pt x="399009" y="501650"/>
                  </a:lnTo>
                  <a:lnTo>
                    <a:pt x="407290" y="508000"/>
                  </a:lnTo>
                  <a:lnTo>
                    <a:pt x="410847" y="513080"/>
                  </a:lnTo>
                  <a:lnTo>
                    <a:pt x="416196" y="513080"/>
                  </a:lnTo>
                  <a:lnTo>
                    <a:pt x="418435" y="514350"/>
                  </a:lnTo>
                  <a:lnTo>
                    <a:pt x="428702" y="487680"/>
                  </a:lnTo>
                  <a:lnTo>
                    <a:pt x="429260" y="482600"/>
                  </a:lnTo>
                  <a:lnTo>
                    <a:pt x="429520" y="478789"/>
                  </a:lnTo>
                  <a:lnTo>
                    <a:pt x="429606" y="472439"/>
                  </a:lnTo>
                  <a:lnTo>
                    <a:pt x="429053" y="461010"/>
                  </a:lnTo>
                  <a:lnTo>
                    <a:pt x="427199" y="449580"/>
                  </a:lnTo>
                  <a:lnTo>
                    <a:pt x="423757" y="439420"/>
                  </a:lnTo>
                  <a:lnTo>
                    <a:pt x="418435" y="429260"/>
                  </a:lnTo>
                  <a:lnTo>
                    <a:pt x="486897" y="429260"/>
                  </a:lnTo>
                  <a:lnTo>
                    <a:pt x="473622" y="384810"/>
                  </a:lnTo>
                  <a:lnTo>
                    <a:pt x="470048" y="378460"/>
                  </a:lnTo>
                  <a:lnTo>
                    <a:pt x="467063" y="373380"/>
                  </a:lnTo>
                  <a:close/>
                </a:path>
                <a:path w="564514" h="543560">
                  <a:moveTo>
                    <a:pt x="308507" y="422910"/>
                  </a:moveTo>
                  <a:lnTo>
                    <a:pt x="126538" y="422910"/>
                  </a:lnTo>
                  <a:lnTo>
                    <a:pt x="122319" y="429260"/>
                  </a:lnTo>
                  <a:lnTo>
                    <a:pt x="112791" y="480060"/>
                  </a:lnTo>
                  <a:lnTo>
                    <a:pt x="112528" y="485139"/>
                  </a:lnTo>
                  <a:lnTo>
                    <a:pt x="112224" y="488950"/>
                  </a:lnTo>
                  <a:lnTo>
                    <a:pt x="111472" y="495300"/>
                  </a:lnTo>
                  <a:lnTo>
                    <a:pt x="111015" y="497839"/>
                  </a:lnTo>
                  <a:lnTo>
                    <a:pt x="111015" y="501650"/>
                  </a:lnTo>
                  <a:lnTo>
                    <a:pt x="111514" y="502920"/>
                  </a:lnTo>
                  <a:lnTo>
                    <a:pt x="115291" y="505460"/>
                  </a:lnTo>
                  <a:lnTo>
                    <a:pt x="117648" y="504189"/>
                  </a:lnTo>
                  <a:lnTo>
                    <a:pt x="121418" y="502920"/>
                  </a:lnTo>
                  <a:lnTo>
                    <a:pt x="123183" y="501650"/>
                  </a:lnTo>
                  <a:lnTo>
                    <a:pt x="128449" y="499110"/>
                  </a:lnTo>
                  <a:lnTo>
                    <a:pt x="142645" y="492760"/>
                  </a:lnTo>
                  <a:lnTo>
                    <a:pt x="156696" y="485139"/>
                  </a:lnTo>
                  <a:lnTo>
                    <a:pt x="196656" y="461010"/>
                  </a:lnTo>
                  <a:lnTo>
                    <a:pt x="225927" y="434339"/>
                  </a:lnTo>
                  <a:lnTo>
                    <a:pt x="311116" y="434339"/>
                  </a:lnTo>
                  <a:lnTo>
                    <a:pt x="310283" y="430530"/>
                  </a:lnTo>
                  <a:lnTo>
                    <a:pt x="308507" y="422910"/>
                  </a:lnTo>
                  <a:close/>
                </a:path>
                <a:path w="564514" h="543560">
                  <a:moveTo>
                    <a:pt x="486897" y="429260"/>
                  </a:moveTo>
                  <a:lnTo>
                    <a:pt x="418435" y="429260"/>
                  </a:lnTo>
                  <a:lnTo>
                    <a:pt x="424571" y="434339"/>
                  </a:lnTo>
                  <a:lnTo>
                    <a:pt x="430797" y="438150"/>
                  </a:lnTo>
                  <a:lnTo>
                    <a:pt x="437084" y="443230"/>
                  </a:lnTo>
                  <a:lnTo>
                    <a:pt x="466667" y="461010"/>
                  </a:lnTo>
                  <a:lnTo>
                    <a:pt x="471147" y="462280"/>
                  </a:lnTo>
                  <a:lnTo>
                    <a:pt x="479910" y="462280"/>
                  </a:lnTo>
                  <a:lnTo>
                    <a:pt x="483872" y="459739"/>
                  </a:lnTo>
                  <a:lnTo>
                    <a:pt x="488275" y="453389"/>
                  </a:lnTo>
                  <a:lnTo>
                    <a:pt x="488925" y="449580"/>
                  </a:lnTo>
                  <a:lnTo>
                    <a:pt x="488883" y="444500"/>
                  </a:lnTo>
                  <a:lnTo>
                    <a:pt x="488435" y="439420"/>
                  </a:lnTo>
                  <a:lnTo>
                    <a:pt x="487785" y="435610"/>
                  </a:lnTo>
                  <a:lnTo>
                    <a:pt x="487133" y="430530"/>
                  </a:lnTo>
                  <a:lnTo>
                    <a:pt x="486897" y="429260"/>
                  </a:lnTo>
                  <a:close/>
                </a:path>
                <a:path w="564514" h="543560">
                  <a:moveTo>
                    <a:pt x="118055" y="214630"/>
                  </a:moveTo>
                  <a:lnTo>
                    <a:pt x="103307" y="214630"/>
                  </a:lnTo>
                  <a:lnTo>
                    <a:pt x="88750" y="217170"/>
                  </a:lnTo>
                  <a:lnTo>
                    <a:pt x="74240" y="222250"/>
                  </a:lnTo>
                  <a:lnTo>
                    <a:pt x="60143" y="227330"/>
                  </a:lnTo>
                  <a:lnTo>
                    <a:pt x="46232" y="233680"/>
                  </a:lnTo>
                  <a:lnTo>
                    <a:pt x="32279" y="238760"/>
                  </a:lnTo>
                  <a:lnTo>
                    <a:pt x="27598" y="241300"/>
                  </a:lnTo>
                  <a:lnTo>
                    <a:pt x="22866" y="242570"/>
                  </a:lnTo>
                  <a:lnTo>
                    <a:pt x="15666" y="245110"/>
                  </a:lnTo>
                  <a:lnTo>
                    <a:pt x="13241" y="245110"/>
                  </a:lnTo>
                  <a:lnTo>
                    <a:pt x="8543" y="246380"/>
                  </a:lnTo>
                  <a:lnTo>
                    <a:pt x="6168" y="246380"/>
                  </a:lnTo>
                  <a:lnTo>
                    <a:pt x="1833" y="248920"/>
                  </a:lnTo>
                  <a:lnTo>
                    <a:pt x="168" y="250189"/>
                  </a:lnTo>
                  <a:lnTo>
                    <a:pt x="84" y="251460"/>
                  </a:lnTo>
                  <a:lnTo>
                    <a:pt x="0" y="255270"/>
                  </a:lnTo>
                  <a:lnTo>
                    <a:pt x="1732" y="256539"/>
                  </a:lnTo>
                  <a:lnTo>
                    <a:pt x="3219" y="257810"/>
                  </a:lnTo>
                  <a:lnTo>
                    <a:pt x="37656" y="285750"/>
                  </a:lnTo>
                  <a:lnTo>
                    <a:pt x="64127" y="297180"/>
                  </a:lnTo>
                  <a:lnTo>
                    <a:pt x="58634" y="302260"/>
                  </a:lnTo>
                  <a:lnTo>
                    <a:pt x="53750" y="307339"/>
                  </a:lnTo>
                  <a:lnTo>
                    <a:pt x="49195" y="312420"/>
                  </a:lnTo>
                  <a:lnTo>
                    <a:pt x="37578" y="326389"/>
                  </a:lnTo>
                  <a:lnTo>
                    <a:pt x="31515" y="334010"/>
                  </a:lnTo>
                  <a:lnTo>
                    <a:pt x="24978" y="340360"/>
                  </a:lnTo>
                  <a:lnTo>
                    <a:pt x="19325" y="345439"/>
                  </a:lnTo>
                  <a:lnTo>
                    <a:pt x="13139" y="349250"/>
                  </a:lnTo>
                  <a:lnTo>
                    <a:pt x="5939" y="353060"/>
                  </a:lnTo>
                  <a:lnTo>
                    <a:pt x="5678" y="354330"/>
                  </a:lnTo>
                  <a:lnTo>
                    <a:pt x="5678" y="355600"/>
                  </a:lnTo>
                  <a:lnTo>
                    <a:pt x="6210" y="355600"/>
                  </a:lnTo>
                  <a:lnTo>
                    <a:pt x="42993" y="368300"/>
                  </a:lnTo>
                  <a:lnTo>
                    <a:pt x="51885" y="372110"/>
                  </a:lnTo>
                  <a:lnTo>
                    <a:pt x="69916" y="377189"/>
                  </a:lnTo>
                  <a:lnTo>
                    <a:pt x="79117" y="378460"/>
                  </a:lnTo>
                  <a:lnTo>
                    <a:pt x="79970" y="378460"/>
                  </a:lnTo>
                  <a:lnTo>
                    <a:pt x="72295" y="384810"/>
                  </a:lnTo>
                  <a:lnTo>
                    <a:pt x="65185" y="392430"/>
                  </a:lnTo>
                  <a:lnTo>
                    <a:pt x="58674" y="400050"/>
                  </a:lnTo>
                  <a:lnTo>
                    <a:pt x="52795" y="407670"/>
                  </a:lnTo>
                  <a:lnTo>
                    <a:pt x="50768" y="411480"/>
                  </a:lnTo>
                  <a:lnTo>
                    <a:pt x="48891" y="414020"/>
                  </a:lnTo>
                  <a:lnTo>
                    <a:pt x="46348" y="419100"/>
                  </a:lnTo>
                  <a:lnTo>
                    <a:pt x="45435" y="420370"/>
                  </a:lnTo>
                  <a:lnTo>
                    <a:pt x="45435" y="424180"/>
                  </a:lnTo>
                  <a:lnTo>
                    <a:pt x="46737" y="425450"/>
                  </a:lnTo>
                  <a:lnTo>
                    <a:pt x="48426" y="426720"/>
                  </a:lnTo>
                  <a:lnTo>
                    <a:pt x="55178" y="429260"/>
                  </a:lnTo>
                  <a:lnTo>
                    <a:pt x="62014" y="425450"/>
                  </a:lnTo>
                  <a:lnTo>
                    <a:pt x="76041" y="422910"/>
                  </a:lnTo>
                  <a:lnTo>
                    <a:pt x="308507" y="422910"/>
                  </a:lnTo>
                  <a:lnTo>
                    <a:pt x="306265" y="415289"/>
                  </a:lnTo>
                  <a:lnTo>
                    <a:pt x="303564" y="407670"/>
                  </a:lnTo>
                  <a:lnTo>
                    <a:pt x="300414" y="401320"/>
                  </a:lnTo>
                  <a:lnTo>
                    <a:pt x="298166" y="396239"/>
                  </a:lnTo>
                  <a:lnTo>
                    <a:pt x="294956" y="389889"/>
                  </a:lnTo>
                  <a:lnTo>
                    <a:pt x="294956" y="381000"/>
                  </a:lnTo>
                  <a:lnTo>
                    <a:pt x="296113" y="378460"/>
                  </a:lnTo>
                  <a:lnTo>
                    <a:pt x="302188" y="373380"/>
                  </a:lnTo>
                  <a:lnTo>
                    <a:pt x="467063" y="373380"/>
                  </a:lnTo>
                  <a:lnTo>
                    <a:pt x="465570" y="370839"/>
                  </a:lnTo>
                  <a:lnTo>
                    <a:pt x="460119" y="365760"/>
                  </a:lnTo>
                  <a:lnTo>
                    <a:pt x="455129" y="360680"/>
                  </a:lnTo>
                  <a:lnTo>
                    <a:pt x="449773" y="356870"/>
                  </a:lnTo>
                  <a:lnTo>
                    <a:pt x="444197" y="353060"/>
                  </a:lnTo>
                  <a:lnTo>
                    <a:pt x="430839" y="344170"/>
                  </a:lnTo>
                  <a:lnTo>
                    <a:pt x="423785" y="337820"/>
                  </a:lnTo>
                  <a:lnTo>
                    <a:pt x="418308" y="331470"/>
                  </a:lnTo>
                  <a:lnTo>
                    <a:pt x="408937" y="321310"/>
                  </a:lnTo>
                  <a:lnTo>
                    <a:pt x="403420" y="317500"/>
                  </a:lnTo>
                  <a:lnTo>
                    <a:pt x="482998" y="317500"/>
                  </a:lnTo>
                  <a:lnTo>
                    <a:pt x="500696" y="312420"/>
                  </a:lnTo>
                  <a:lnTo>
                    <a:pt x="509917" y="309880"/>
                  </a:lnTo>
                  <a:lnTo>
                    <a:pt x="543707" y="300989"/>
                  </a:lnTo>
                  <a:lnTo>
                    <a:pt x="552410" y="298450"/>
                  </a:lnTo>
                  <a:lnTo>
                    <a:pt x="559668" y="294639"/>
                  </a:lnTo>
                  <a:lnTo>
                    <a:pt x="564012" y="290830"/>
                  </a:lnTo>
                  <a:lnTo>
                    <a:pt x="564012" y="285750"/>
                  </a:lnTo>
                  <a:lnTo>
                    <a:pt x="563801" y="279400"/>
                  </a:lnTo>
                  <a:lnTo>
                    <a:pt x="558613" y="275589"/>
                  </a:lnTo>
                  <a:lnTo>
                    <a:pt x="554751" y="273050"/>
                  </a:lnTo>
                  <a:lnTo>
                    <a:pt x="550543" y="269239"/>
                  </a:lnTo>
                  <a:lnTo>
                    <a:pt x="512940" y="247650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80" y="236220"/>
                  </a:lnTo>
                  <a:lnTo>
                    <a:pt x="167251" y="233680"/>
                  </a:lnTo>
                  <a:lnTo>
                    <a:pt x="163347" y="232410"/>
                  </a:lnTo>
                  <a:lnTo>
                    <a:pt x="141189" y="220980"/>
                  </a:lnTo>
                  <a:lnTo>
                    <a:pt x="125985" y="215900"/>
                  </a:lnTo>
                  <a:lnTo>
                    <a:pt x="118055" y="214630"/>
                  </a:lnTo>
                  <a:close/>
                </a:path>
                <a:path w="564514" h="543560">
                  <a:moveTo>
                    <a:pt x="126538" y="422910"/>
                  </a:moveTo>
                  <a:lnTo>
                    <a:pt x="76041" y="422910"/>
                  </a:lnTo>
                  <a:lnTo>
                    <a:pt x="83367" y="425450"/>
                  </a:lnTo>
                  <a:lnTo>
                    <a:pt x="115765" y="425450"/>
                  </a:lnTo>
                  <a:lnTo>
                    <a:pt x="126538" y="422910"/>
                  </a:lnTo>
                  <a:close/>
                </a:path>
                <a:path w="564514" h="543560">
                  <a:moveTo>
                    <a:pt x="482998" y="317500"/>
                  </a:moveTo>
                  <a:lnTo>
                    <a:pt x="403420" y="317500"/>
                  </a:lnTo>
                  <a:lnTo>
                    <a:pt x="409663" y="318770"/>
                  </a:lnTo>
                  <a:lnTo>
                    <a:pt x="416021" y="321310"/>
                  </a:lnTo>
                  <a:lnTo>
                    <a:pt x="422470" y="322580"/>
                  </a:lnTo>
                  <a:lnTo>
                    <a:pt x="456155" y="322580"/>
                  </a:lnTo>
                  <a:lnTo>
                    <a:pt x="465147" y="321310"/>
                  </a:lnTo>
                  <a:lnTo>
                    <a:pt x="474088" y="318770"/>
                  </a:lnTo>
                  <a:lnTo>
                    <a:pt x="482998" y="317500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80"/>
                  </a:lnTo>
                  <a:lnTo>
                    <a:pt x="81390" y="82550"/>
                  </a:lnTo>
                  <a:lnTo>
                    <a:pt x="81496" y="86360"/>
                  </a:lnTo>
                  <a:lnTo>
                    <a:pt x="81593" y="87630"/>
                  </a:lnTo>
                  <a:lnTo>
                    <a:pt x="84669" y="93980"/>
                  </a:lnTo>
                  <a:lnTo>
                    <a:pt x="85421" y="95250"/>
                  </a:lnTo>
                  <a:lnTo>
                    <a:pt x="85868" y="97789"/>
                  </a:lnTo>
                  <a:lnTo>
                    <a:pt x="86282" y="100330"/>
                  </a:lnTo>
                  <a:lnTo>
                    <a:pt x="86337" y="107950"/>
                  </a:lnTo>
                  <a:lnTo>
                    <a:pt x="86266" y="109220"/>
                  </a:lnTo>
                  <a:lnTo>
                    <a:pt x="86182" y="118110"/>
                  </a:lnTo>
                  <a:lnTo>
                    <a:pt x="105061" y="160020"/>
                  </a:lnTo>
                  <a:lnTo>
                    <a:pt x="137321" y="187960"/>
                  </a:lnTo>
                  <a:lnTo>
                    <a:pt x="150654" y="195580"/>
                  </a:lnTo>
                  <a:lnTo>
                    <a:pt x="157378" y="200660"/>
                  </a:lnTo>
                  <a:lnTo>
                    <a:pt x="172946" y="209550"/>
                  </a:lnTo>
                  <a:lnTo>
                    <a:pt x="180795" y="215900"/>
                  </a:lnTo>
                  <a:lnTo>
                    <a:pt x="184523" y="218439"/>
                  </a:lnTo>
                  <a:lnTo>
                    <a:pt x="187015" y="224789"/>
                  </a:lnTo>
                  <a:lnTo>
                    <a:pt x="187421" y="226060"/>
                  </a:lnTo>
                  <a:lnTo>
                    <a:pt x="187421" y="229870"/>
                  </a:lnTo>
                  <a:lnTo>
                    <a:pt x="186813" y="232410"/>
                  </a:lnTo>
                  <a:lnTo>
                    <a:pt x="182706" y="237489"/>
                  </a:lnTo>
                  <a:lnTo>
                    <a:pt x="419635" y="237489"/>
                  </a:lnTo>
                  <a:lnTo>
                    <a:pt x="461558" y="208280"/>
                  </a:lnTo>
                  <a:lnTo>
                    <a:pt x="495854" y="175260"/>
                  </a:lnTo>
                  <a:lnTo>
                    <a:pt x="497136" y="173989"/>
                  </a:lnTo>
                  <a:lnTo>
                    <a:pt x="384305" y="173989"/>
                  </a:lnTo>
                  <a:lnTo>
                    <a:pt x="389635" y="166370"/>
                  </a:lnTo>
                  <a:lnTo>
                    <a:pt x="394604" y="158750"/>
                  </a:lnTo>
                  <a:lnTo>
                    <a:pt x="412562" y="123189"/>
                  </a:lnTo>
                  <a:lnTo>
                    <a:pt x="414143" y="118110"/>
                  </a:lnTo>
                  <a:lnTo>
                    <a:pt x="277802" y="118110"/>
                  </a:lnTo>
                  <a:lnTo>
                    <a:pt x="276143" y="107950"/>
                  </a:lnTo>
                  <a:lnTo>
                    <a:pt x="275830" y="106680"/>
                  </a:lnTo>
                  <a:lnTo>
                    <a:pt x="178903" y="106680"/>
                  </a:lnTo>
                  <a:lnTo>
                    <a:pt x="164913" y="100330"/>
                  </a:lnTo>
                  <a:lnTo>
                    <a:pt x="150399" y="93980"/>
                  </a:lnTo>
                  <a:lnTo>
                    <a:pt x="135521" y="88900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50"/>
                  </a:moveTo>
                  <a:lnTo>
                    <a:pt x="434402" y="234950"/>
                  </a:lnTo>
                  <a:lnTo>
                    <a:pt x="419635" y="237489"/>
                  </a:lnTo>
                  <a:lnTo>
                    <a:pt x="473642" y="237489"/>
                  </a:lnTo>
                  <a:lnTo>
                    <a:pt x="457437" y="234950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60"/>
                  </a:lnTo>
                  <a:lnTo>
                    <a:pt x="483850" y="138430"/>
                  </a:lnTo>
                  <a:lnTo>
                    <a:pt x="435006" y="147320"/>
                  </a:lnTo>
                  <a:lnTo>
                    <a:pt x="395737" y="165100"/>
                  </a:lnTo>
                  <a:lnTo>
                    <a:pt x="384305" y="173989"/>
                  </a:lnTo>
                  <a:lnTo>
                    <a:pt x="497136" y="173989"/>
                  </a:lnTo>
                  <a:lnTo>
                    <a:pt x="517072" y="146050"/>
                  </a:lnTo>
                  <a:lnTo>
                    <a:pt x="517072" y="142239"/>
                  </a:lnTo>
                  <a:lnTo>
                    <a:pt x="516616" y="139700"/>
                  </a:lnTo>
                  <a:lnTo>
                    <a:pt x="513692" y="137160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60"/>
                  </a:moveTo>
                  <a:lnTo>
                    <a:pt x="328545" y="12700"/>
                  </a:lnTo>
                  <a:lnTo>
                    <a:pt x="327691" y="16510"/>
                  </a:lnTo>
                  <a:lnTo>
                    <a:pt x="324784" y="26670"/>
                  </a:lnTo>
                  <a:lnTo>
                    <a:pt x="320913" y="38100"/>
                  </a:lnTo>
                  <a:lnTo>
                    <a:pt x="317136" y="44450"/>
                  </a:lnTo>
                  <a:lnTo>
                    <a:pt x="308449" y="57150"/>
                  </a:lnTo>
                  <a:lnTo>
                    <a:pt x="303777" y="62230"/>
                  </a:lnTo>
                  <a:lnTo>
                    <a:pt x="294863" y="74930"/>
                  </a:lnTo>
                  <a:lnTo>
                    <a:pt x="279452" y="110489"/>
                  </a:lnTo>
                  <a:lnTo>
                    <a:pt x="277802" y="118110"/>
                  </a:lnTo>
                  <a:lnTo>
                    <a:pt x="414143" y="118110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200"/>
                  </a:lnTo>
                  <a:lnTo>
                    <a:pt x="347253" y="33020"/>
                  </a:lnTo>
                  <a:lnTo>
                    <a:pt x="337450" y="15239"/>
                  </a:lnTo>
                  <a:lnTo>
                    <a:pt x="335727" y="10160"/>
                  </a:lnTo>
                  <a:close/>
                </a:path>
                <a:path w="564514" h="543560">
                  <a:moveTo>
                    <a:pt x="197350" y="0"/>
                  </a:moveTo>
                  <a:lnTo>
                    <a:pt x="193791" y="2539"/>
                  </a:lnTo>
                  <a:lnTo>
                    <a:pt x="191679" y="3810"/>
                  </a:lnTo>
                  <a:lnTo>
                    <a:pt x="190497" y="6350"/>
                  </a:lnTo>
                  <a:lnTo>
                    <a:pt x="190226" y="8889"/>
                  </a:lnTo>
                  <a:lnTo>
                    <a:pt x="190209" y="11430"/>
                  </a:lnTo>
                  <a:lnTo>
                    <a:pt x="190792" y="13970"/>
                  </a:lnTo>
                  <a:lnTo>
                    <a:pt x="191527" y="16510"/>
                  </a:lnTo>
                  <a:lnTo>
                    <a:pt x="191595" y="17780"/>
                  </a:lnTo>
                  <a:lnTo>
                    <a:pt x="191663" y="20320"/>
                  </a:lnTo>
                  <a:lnTo>
                    <a:pt x="190706" y="26670"/>
                  </a:lnTo>
                  <a:lnTo>
                    <a:pt x="188336" y="33020"/>
                  </a:lnTo>
                  <a:lnTo>
                    <a:pt x="185306" y="38100"/>
                  </a:lnTo>
                  <a:lnTo>
                    <a:pt x="182368" y="44450"/>
                  </a:lnTo>
                  <a:lnTo>
                    <a:pt x="174924" y="82550"/>
                  </a:lnTo>
                  <a:lnTo>
                    <a:pt x="175079" y="86360"/>
                  </a:lnTo>
                  <a:lnTo>
                    <a:pt x="175848" y="93980"/>
                  </a:lnTo>
                  <a:lnTo>
                    <a:pt x="177125" y="100330"/>
                  </a:lnTo>
                  <a:lnTo>
                    <a:pt x="178903" y="106680"/>
                  </a:lnTo>
                  <a:lnTo>
                    <a:pt x="275830" y="106680"/>
                  </a:lnTo>
                  <a:lnTo>
                    <a:pt x="256858" y="62230"/>
                  </a:lnTo>
                  <a:lnTo>
                    <a:pt x="226941" y="26670"/>
                  </a:lnTo>
                  <a:lnTo>
                    <a:pt x="223182" y="21589"/>
                  </a:lnTo>
                  <a:lnTo>
                    <a:pt x="219378" y="17780"/>
                  </a:lnTo>
                  <a:lnTo>
                    <a:pt x="213598" y="12700"/>
                  </a:lnTo>
                  <a:lnTo>
                    <a:pt x="211689" y="10160"/>
                  </a:lnTo>
                  <a:lnTo>
                    <a:pt x="207827" y="6350"/>
                  </a:lnTo>
                  <a:lnTo>
                    <a:pt x="206602" y="6350"/>
                  </a:lnTo>
                  <a:lnTo>
                    <a:pt x="204751" y="5080"/>
                  </a:lnTo>
                  <a:lnTo>
                    <a:pt x="201684" y="2539"/>
                  </a:lnTo>
                  <a:lnTo>
                    <a:pt x="197350" y="0"/>
                  </a:lnTo>
                  <a:close/>
                </a:path>
                <a:path w="564514" h="543560">
                  <a:moveTo>
                    <a:pt x="412334" y="36830"/>
                  </a:moveTo>
                  <a:lnTo>
                    <a:pt x="408633" y="38100"/>
                  </a:lnTo>
                  <a:lnTo>
                    <a:pt x="402567" y="41910"/>
                  </a:lnTo>
                  <a:lnTo>
                    <a:pt x="399009" y="44450"/>
                  </a:lnTo>
                  <a:lnTo>
                    <a:pt x="395814" y="46989"/>
                  </a:lnTo>
                  <a:lnTo>
                    <a:pt x="385957" y="54610"/>
                  </a:lnTo>
                  <a:lnTo>
                    <a:pt x="376301" y="62230"/>
                  </a:lnTo>
                  <a:lnTo>
                    <a:pt x="366848" y="69850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20"/>
                  </a:lnTo>
                  <a:lnTo>
                    <a:pt x="423344" y="62230"/>
                  </a:lnTo>
                  <a:lnTo>
                    <a:pt x="423246" y="54610"/>
                  </a:lnTo>
                  <a:lnTo>
                    <a:pt x="422661" y="40639"/>
                  </a:lnTo>
                  <a:lnTo>
                    <a:pt x="412334" y="3683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60225" y="574762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4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1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1"/>
                  </a:lnTo>
                  <a:lnTo>
                    <a:pt x="427004" y="235497"/>
                  </a:lnTo>
                  <a:lnTo>
                    <a:pt x="419635" y="236473"/>
                  </a:lnTo>
                  <a:lnTo>
                    <a:pt x="427494" y="232480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0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8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6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4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2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5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7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1"/>
                  </a:lnTo>
                  <a:lnTo>
                    <a:pt x="82387" y="80274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6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4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39"/>
                  </a:lnTo>
                  <a:lnTo>
                    <a:pt x="86181" y="113398"/>
                  </a:lnTo>
                  <a:lnTo>
                    <a:pt x="86181" y="117116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59"/>
                  </a:lnTo>
                  <a:lnTo>
                    <a:pt x="180796" y="215145"/>
                  </a:lnTo>
                  <a:lnTo>
                    <a:pt x="184522" y="218254"/>
                  </a:lnTo>
                  <a:lnTo>
                    <a:pt x="186331" y="222386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49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0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2"/>
                  </a:lnTo>
                  <a:lnTo>
                    <a:pt x="167251" y="233160"/>
                  </a:lnTo>
                  <a:lnTo>
                    <a:pt x="163347" y="231250"/>
                  </a:lnTo>
                  <a:lnTo>
                    <a:pt x="158403" y="228868"/>
                  </a:lnTo>
                  <a:lnTo>
                    <a:pt x="153502" y="226349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2"/>
                  </a:lnTo>
                  <a:lnTo>
                    <a:pt x="27597" y="240300"/>
                  </a:lnTo>
                  <a:lnTo>
                    <a:pt x="22865" y="242007"/>
                  </a:lnTo>
                  <a:lnTo>
                    <a:pt x="18083" y="243452"/>
                  </a:lnTo>
                  <a:lnTo>
                    <a:pt x="15666" y="244187"/>
                  </a:lnTo>
                  <a:lnTo>
                    <a:pt x="13241" y="244855"/>
                  </a:lnTo>
                  <a:lnTo>
                    <a:pt x="10841" y="245446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7"/>
                  </a:lnTo>
                  <a:lnTo>
                    <a:pt x="169" y="249553"/>
                  </a:lnTo>
                  <a:lnTo>
                    <a:pt x="8" y="251868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2"/>
                  </a:lnTo>
                  <a:lnTo>
                    <a:pt x="37656" y="285683"/>
                  </a:lnTo>
                  <a:lnTo>
                    <a:pt x="64127" y="297101"/>
                  </a:lnTo>
                  <a:lnTo>
                    <a:pt x="58634" y="301554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4"/>
                  </a:lnTo>
                  <a:lnTo>
                    <a:pt x="37578" y="326262"/>
                  </a:lnTo>
                  <a:lnTo>
                    <a:pt x="6548" y="352415"/>
                  </a:lnTo>
                  <a:lnTo>
                    <a:pt x="5940" y="352753"/>
                  </a:lnTo>
                  <a:lnTo>
                    <a:pt x="5678" y="353285"/>
                  </a:lnTo>
                  <a:lnTo>
                    <a:pt x="5678" y="353835"/>
                  </a:lnTo>
                  <a:lnTo>
                    <a:pt x="5678" y="354612"/>
                  </a:lnTo>
                  <a:lnTo>
                    <a:pt x="6210" y="355415"/>
                  </a:lnTo>
                  <a:lnTo>
                    <a:pt x="7022" y="355685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59"/>
                  </a:lnTo>
                  <a:lnTo>
                    <a:pt x="79970" y="378001"/>
                  </a:lnTo>
                  <a:lnTo>
                    <a:pt x="52795" y="407306"/>
                  </a:lnTo>
                  <a:lnTo>
                    <a:pt x="46348" y="418266"/>
                  </a:lnTo>
                  <a:lnTo>
                    <a:pt x="45435" y="419829"/>
                  </a:lnTo>
                  <a:lnTo>
                    <a:pt x="45435" y="421620"/>
                  </a:lnTo>
                  <a:lnTo>
                    <a:pt x="45435" y="423386"/>
                  </a:lnTo>
                  <a:lnTo>
                    <a:pt x="46737" y="425076"/>
                  </a:lnTo>
                  <a:lnTo>
                    <a:pt x="48427" y="425854"/>
                  </a:lnTo>
                  <a:lnTo>
                    <a:pt x="55178" y="429039"/>
                  </a:lnTo>
                  <a:lnTo>
                    <a:pt x="62014" y="424468"/>
                  </a:lnTo>
                  <a:lnTo>
                    <a:pt x="68766" y="423572"/>
                  </a:lnTo>
                  <a:lnTo>
                    <a:pt x="76041" y="422601"/>
                  </a:lnTo>
                  <a:lnTo>
                    <a:pt x="83367" y="424223"/>
                  </a:lnTo>
                  <a:lnTo>
                    <a:pt x="90643" y="424874"/>
                  </a:lnTo>
                  <a:lnTo>
                    <a:pt x="97192" y="425423"/>
                  </a:lnTo>
                  <a:lnTo>
                    <a:pt x="103766" y="425440"/>
                  </a:lnTo>
                  <a:lnTo>
                    <a:pt x="110314" y="424891"/>
                  </a:lnTo>
                  <a:lnTo>
                    <a:pt x="115765" y="424426"/>
                  </a:lnTo>
                  <a:lnTo>
                    <a:pt x="121190" y="423589"/>
                  </a:lnTo>
                  <a:lnTo>
                    <a:pt x="126538" y="422432"/>
                  </a:lnTo>
                  <a:lnTo>
                    <a:pt x="114166" y="458651"/>
                  </a:lnTo>
                  <a:lnTo>
                    <a:pt x="112790" y="479393"/>
                  </a:lnTo>
                  <a:lnTo>
                    <a:pt x="112528" y="483956"/>
                  </a:lnTo>
                  <a:lnTo>
                    <a:pt x="112224" y="488485"/>
                  </a:lnTo>
                  <a:lnTo>
                    <a:pt x="111675" y="493023"/>
                  </a:lnTo>
                  <a:lnTo>
                    <a:pt x="111472" y="494662"/>
                  </a:lnTo>
                  <a:lnTo>
                    <a:pt x="111016" y="496690"/>
                  </a:lnTo>
                  <a:lnTo>
                    <a:pt x="111016" y="498600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4"/>
                  </a:lnTo>
                  <a:lnTo>
                    <a:pt x="115291" y="504836"/>
                  </a:lnTo>
                  <a:lnTo>
                    <a:pt x="117649" y="504185"/>
                  </a:lnTo>
                  <a:lnTo>
                    <a:pt x="119626" y="503290"/>
                  </a:lnTo>
                  <a:lnTo>
                    <a:pt x="121418" y="502495"/>
                  </a:lnTo>
                  <a:lnTo>
                    <a:pt x="123184" y="501608"/>
                  </a:lnTo>
                  <a:lnTo>
                    <a:pt x="124933" y="500771"/>
                  </a:lnTo>
                  <a:lnTo>
                    <a:pt x="128448" y="499107"/>
                  </a:lnTo>
                  <a:lnTo>
                    <a:pt x="131989" y="497391"/>
                  </a:lnTo>
                  <a:lnTo>
                    <a:pt x="167027" y="479264"/>
                  </a:lnTo>
                  <a:lnTo>
                    <a:pt x="204497" y="454069"/>
                  </a:lnTo>
                  <a:lnTo>
                    <a:pt x="225927" y="433459"/>
                  </a:lnTo>
                  <a:lnTo>
                    <a:pt x="227829" y="447438"/>
                  </a:lnTo>
                  <a:lnTo>
                    <a:pt x="245126" y="486111"/>
                  </a:lnTo>
                  <a:lnTo>
                    <a:pt x="259322" y="506958"/>
                  </a:lnTo>
                  <a:lnTo>
                    <a:pt x="264121" y="513869"/>
                  </a:lnTo>
                  <a:lnTo>
                    <a:pt x="267332" y="518584"/>
                  </a:lnTo>
                  <a:lnTo>
                    <a:pt x="270484" y="523384"/>
                  </a:lnTo>
                  <a:lnTo>
                    <a:pt x="273391" y="528327"/>
                  </a:lnTo>
                  <a:lnTo>
                    <a:pt x="274794" y="530667"/>
                  </a:lnTo>
                  <a:lnTo>
                    <a:pt x="276137" y="533042"/>
                  </a:lnTo>
                  <a:lnTo>
                    <a:pt x="277396" y="535484"/>
                  </a:lnTo>
                  <a:lnTo>
                    <a:pt x="278047" y="536684"/>
                  </a:lnTo>
                  <a:lnTo>
                    <a:pt x="278655" y="537909"/>
                  </a:lnTo>
                  <a:lnTo>
                    <a:pt x="279272" y="539143"/>
                  </a:lnTo>
                  <a:lnTo>
                    <a:pt x="279881" y="540410"/>
                  </a:lnTo>
                  <a:lnTo>
                    <a:pt x="280548" y="541543"/>
                  </a:lnTo>
                  <a:lnTo>
                    <a:pt x="281664" y="542337"/>
                  </a:lnTo>
                  <a:lnTo>
                    <a:pt x="283455" y="543579"/>
                  </a:lnTo>
                  <a:lnTo>
                    <a:pt x="285880" y="543359"/>
                  </a:lnTo>
                  <a:lnTo>
                    <a:pt x="287359" y="541771"/>
                  </a:lnTo>
                  <a:lnTo>
                    <a:pt x="288728" y="540427"/>
                  </a:lnTo>
                  <a:lnTo>
                    <a:pt x="289455" y="538475"/>
                  </a:lnTo>
                  <a:lnTo>
                    <a:pt x="289860" y="536642"/>
                  </a:lnTo>
                  <a:lnTo>
                    <a:pt x="290477" y="534022"/>
                  </a:lnTo>
                  <a:lnTo>
                    <a:pt x="294786" y="520215"/>
                  </a:lnTo>
                  <a:lnTo>
                    <a:pt x="297262" y="514925"/>
                  </a:lnTo>
                  <a:lnTo>
                    <a:pt x="311515" y="472592"/>
                  </a:lnTo>
                  <a:lnTo>
                    <a:pt x="312785" y="454694"/>
                  </a:lnTo>
                  <a:lnTo>
                    <a:pt x="312785" y="446252"/>
                  </a:lnTo>
                  <a:lnTo>
                    <a:pt x="303564" y="407501"/>
                  </a:lnTo>
                  <a:lnTo>
                    <a:pt x="294955" y="389764"/>
                  </a:lnTo>
                  <a:lnTo>
                    <a:pt x="294955" y="384263"/>
                  </a:lnTo>
                  <a:lnTo>
                    <a:pt x="294955" y="380967"/>
                  </a:lnTo>
                  <a:lnTo>
                    <a:pt x="296113" y="377892"/>
                  </a:lnTo>
                  <a:lnTo>
                    <a:pt x="299324" y="375500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79"/>
                  </a:lnTo>
                  <a:lnTo>
                    <a:pt x="310808" y="384060"/>
                  </a:lnTo>
                  <a:lnTo>
                    <a:pt x="310934" y="387820"/>
                  </a:lnTo>
                  <a:lnTo>
                    <a:pt x="311332" y="394754"/>
                  </a:lnTo>
                  <a:lnTo>
                    <a:pt x="325257" y="440880"/>
                  </a:lnTo>
                  <a:lnTo>
                    <a:pt x="351131" y="473294"/>
                  </a:lnTo>
                  <a:lnTo>
                    <a:pt x="373895" y="488815"/>
                  </a:lnTo>
                  <a:lnTo>
                    <a:pt x="378813" y="491333"/>
                  </a:lnTo>
                  <a:lnTo>
                    <a:pt x="383900" y="493369"/>
                  </a:lnTo>
                  <a:lnTo>
                    <a:pt x="388886" y="495668"/>
                  </a:lnTo>
                  <a:lnTo>
                    <a:pt x="393863" y="497941"/>
                  </a:lnTo>
                  <a:lnTo>
                    <a:pt x="399009" y="500543"/>
                  </a:lnTo>
                  <a:lnTo>
                    <a:pt x="403344" y="504067"/>
                  </a:lnTo>
                  <a:lnTo>
                    <a:pt x="407290" y="507295"/>
                  </a:lnTo>
                  <a:lnTo>
                    <a:pt x="410847" y="512035"/>
                  </a:lnTo>
                  <a:lnTo>
                    <a:pt x="416196" y="512787"/>
                  </a:lnTo>
                  <a:lnTo>
                    <a:pt x="418435" y="513134"/>
                  </a:lnTo>
                  <a:lnTo>
                    <a:pt x="420835" y="512872"/>
                  </a:lnTo>
                  <a:lnTo>
                    <a:pt x="422804" y="511647"/>
                  </a:lnTo>
                  <a:lnTo>
                    <a:pt x="424798" y="510430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8"/>
                  </a:lnTo>
                  <a:lnTo>
                    <a:pt x="429606" y="471594"/>
                  </a:lnTo>
                  <a:lnTo>
                    <a:pt x="429053" y="460426"/>
                  </a:lnTo>
                  <a:lnTo>
                    <a:pt x="427199" y="449479"/>
                  </a:lnTo>
                  <a:lnTo>
                    <a:pt x="423756" y="438993"/>
                  </a:lnTo>
                  <a:lnTo>
                    <a:pt x="418435" y="429208"/>
                  </a:lnTo>
                  <a:lnTo>
                    <a:pt x="424570" y="433678"/>
                  </a:lnTo>
                  <a:lnTo>
                    <a:pt x="453917" y="453063"/>
                  </a:lnTo>
                  <a:lnTo>
                    <a:pt x="458167" y="455826"/>
                  </a:lnTo>
                  <a:lnTo>
                    <a:pt x="462646" y="458141"/>
                  </a:lnTo>
                  <a:lnTo>
                    <a:pt x="466668" y="460203"/>
                  </a:lnTo>
                  <a:lnTo>
                    <a:pt x="471147" y="461809"/>
                  </a:lnTo>
                  <a:lnTo>
                    <a:pt x="475718" y="461437"/>
                  </a:lnTo>
                  <a:lnTo>
                    <a:pt x="479909" y="461116"/>
                  </a:lnTo>
                  <a:lnTo>
                    <a:pt x="483872" y="459341"/>
                  </a:lnTo>
                  <a:lnTo>
                    <a:pt x="486340" y="455826"/>
                  </a:lnTo>
                  <a:lnTo>
                    <a:pt x="488275" y="453071"/>
                  </a:lnTo>
                  <a:lnTo>
                    <a:pt x="488925" y="449294"/>
                  </a:lnTo>
                  <a:lnTo>
                    <a:pt x="488925" y="445652"/>
                  </a:lnTo>
                  <a:lnTo>
                    <a:pt x="488925" y="444672"/>
                  </a:lnTo>
                  <a:lnTo>
                    <a:pt x="488883" y="443709"/>
                  </a:lnTo>
                  <a:lnTo>
                    <a:pt x="488799" y="442771"/>
                  </a:lnTo>
                  <a:lnTo>
                    <a:pt x="488435" y="438334"/>
                  </a:lnTo>
                  <a:lnTo>
                    <a:pt x="487785" y="434371"/>
                  </a:lnTo>
                  <a:lnTo>
                    <a:pt x="487134" y="430206"/>
                  </a:lnTo>
                  <a:lnTo>
                    <a:pt x="485009" y="418392"/>
                  </a:lnTo>
                  <a:lnTo>
                    <a:pt x="470048" y="377351"/>
                  </a:lnTo>
                  <a:lnTo>
                    <a:pt x="438546" y="348629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0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2"/>
                  </a:lnTo>
                  <a:lnTo>
                    <a:pt x="408938" y="321057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8"/>
                  </a:lnTo>
                  <a:lnTo>
                    <a:pt x="491869" y="314235"/>
                  </a:lnTo>
                  <a:lnTo>
                    <a:pt x="528343" y="304156"/>
                  </a:lnTo>
                  <a:lnTo>
                    <a:pt x="537564" y="301571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1"/>
                  </a:lnTo>
                  <a:lnTo>
                    <a:pt x="549909" y="298174"/>
                  </a:lnTo>
                  <a:lnTo>
                    <a:pt x="552410" y="297482"/>
                  </a:lnTo>
                  <a:lnTo>
                    <a:pt x="555055" y="296307"/>
                  </a:lnTo>
                  <a:lnTo>
                    <a:pt x="559669" y="294279"/>
                  </a:lnTo>
                  <a:lnTo>
                    <a:pt x="564012" y="290130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32580" y="655789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4" h="394334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82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37" y="200748"/>
                  </a:lnTo>
                  <a:lnTo>
                    <a:pt x="35534" y="201853"/>
                  </a:lnTo>
                  <a:lnTo>
                    <a:pt x="35534" y="202717"/>
                  </a:lnTo>
                  <a:lnTo>
                    <a:pt x="36042" y="203479"/>
                  </a:lnTo>
                  <a:lnTo>
                    <a:pt x="40462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4" h="394334">
                  <a:moveTo>
                    <a:pt x="93827" y="200571"/>
                  </a:moveTo>
                  <a:lnTo>
                    <a:pt x="92925" y="199428"/>
                  </a:lnTo>
                  <a:lnTo>
                    <a:pt x="85077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20"/>
                  </a:lnTo>
                  <a:lnTo>
                    <a:pt x="70040" y="204711"/>
                  </a:lnTo>
                  <a:lnTo>
                    <a:pt x="70637" y="205625"/>
                  </a:lnTo>
                  <a:lnTo>
                    <a:pt x="78816" y="205638"/>
                  </a:lnTo>
                  <a:lnTo>
                    <a:pt x="85763" y="204838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4" h="394334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4" h="394334">
                  <a:moveTo>
                    <a:pt x="107480" y="238963"/>
                  </a:moveTo>
                  <a:lnTo>
                    <a:pt x="107391" y="238353"/>
                  </a:lnTo>
                  <a:lnTo>
                    <a:pt x="106692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25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37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4" h="394334">
                  <a:moveTo>
                    <a:pt x="121412" y="324231"/>
                  </a:moveTo>
                  <a:lnTo>
                    <a:pt x="119037" y="323265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73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44" y="333197"/>
                  </a:lnTo>
                  <a:lnTo>
                    <a:pt x="121323" y="326364"/>
                  </a:lnTo>
                  <a:lnTo>
                    <a:pt x="121412" y="326059"/>
                  </a:lnTo>
                  <a:lnTo>
                    <a:pt x="121412" y="325780"/>
                  </a:lnTo>
                  <a:lnTo>
                    <a:pt x="121412" y="324231"/>
                  </a:lnTo>
                  <a:close/>
                </a:path>
                <a:path w="427354" h="394334">
                  <a:moveTo>
                    <a:pt x="122097" y="264706"/>
                  </a:moveTo>
                  <a:lnTo>
                    <a:pt x="119672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99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58" y="285724"/>
                  </a:lnTo>
                  <a:lnTo>
                    <a:pt x="95783" y="286816"/>
                  </a:lnTo>
                  <a:lnTo>
                    <a:pt x="96139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97" y="266573"/>
                  </a:lnTo>
                  <a:lnTo>
                    <a:pt x="122097" y="266306"/>
                  </a:lnTo>
                  <a:lnTo>
                    <a:pt x="122097" y="264706"/>
                  </a:lnTo>
                  <a:close/>
                </a:path>
                <a:path w="427354" h="394334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904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13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4" h="394334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80" y="54927"/>
                  </a:lnTo>
                  <a:lnTo>
                    <a:pt x="95910" y="55575"/>
                  </a:lnTo>
                  <a:lnTo>
                    <a:pt x="103797" y="61137"/>
                  </a:lnTo>
                  <a:lnTo>
                    <a:pt x="110832" y="66687"/>
                  </a:lnTo>
                  <a:lnTo>
                    <a:pt x="131686" y="87045"/>
                  </a:lnTo>
                  <a:lnTo>
                    <a:pt x="132918" y="86944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77"/>
                  </a:lnTo>
                  <a:lnTo>
                    <a:pt x="134048" y="84594"/>
                  </a:lnTo>
                  <a:close/>
                </a:path>
                <a:path w="427354" h="394334">
                  <a:moveTo>
                    <a:pt x="139115" y="279857"/>
                  </a:moveTo>
                  <a:lnTo>
                    <a:pt x="138836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84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19" y="315747"/>
                  </a:lnTo>
                  <a:lnTo>
                    <a:pt x="114769" y="310718"/>
                  </a:lnTo>
                  <a:lnTo>
                    <a:pt x="139115" y="280758"/>
                  </a:lnTo>
                  <a:lnTo>
                    <a:pt x="139115" y="280454"/>
                  </a:lnTo>
                  <a:lnTo>
                    <a:pt x="139115" y="279857"/>
                  </a:lnTo>
                  <a:close/>
                </a:path>
                <a:path w="427354" h="394334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85" y="316064"/>
                  </a:lnTo>
                  <a:lnTo>
                    <a:pt x="126085" y="317652"/>
                  </a:lnTo>
                  <a:lnTo>
                    <a:pt x="128498" y="318693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4" h="394334">
                  <a:moveTo>
                    <a:pt x="149059" y="108635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35"/>
                  </a:lnTo>
                  <a:close/>
                </a:path>
                <a:path w="427354" h="394334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47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86" y="309194"/>
                  </a:lnTo>
                  <a:lnTo>
                    <a:pt x="139941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4" h="394334">
                  <a:moveTo>
                    <a:pt x="172923" y="31648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24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69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83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48"/>
                  </a:lnTo>
                  <a:close/>
                </a:path>
                <a:path w="427354" h="394334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500"/>
                  </a:lnTo>
                  <a:lnTo>
                    <a:pt x="176415" y="321525"/>
                  </a:lnTo>
                  <a:lnTo>
                    <a:pt x="176428" y="323811"/>
                  </a:lnTo>
                  <a:lnTo>
                    <a:pt x="176911" y="331673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42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4" h="394334">
                  <a:moveTo>
                    <a:pt x="187769" y="85750"/>
                  </a:moveTo>
                  <a:lnTo>
                    <a:pt x="175793" y="61341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4" h="394334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209" y="49618"/>
                  </a:lnTo>
                  <a:lnTo>
                    <a:pt x="179209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64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4" h="394334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306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69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70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48" y="376542"/>
                  </a:lnTo>
                  <a:lnTo>
                    <a:pt x="201980" y="376745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4" h="394334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4" h="394334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79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52" y="89344"/>
                  </a:lnTo>
                  <a:lnTo>
                    <a:pt x="218440" y="87020"/>
                  </a:lnTo>
                  <a:lnTo>
                    <a:pt x="218313" y="84569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4" h="394334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703"/>
                  </a:lnTo>
                  <a:lnTo>
                    <a:pt x="223621" y="73710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92"/>
                  </a:lnTo>
                  <a:lnTo>
                    <a:pt x="226656" y="90525"/>
                  </a:lnTo>
                  <a:lnTo>
                    <a:pt x="226390" y="88569"/>
                  </a:lnTo>
                  <a:lnTo>
                    <a:pt x="226250" y="86614"/>
                  </a:lnTo>
                  <a:lnTo>
                    <a:pt x="226250" y="79489"/>
                  </a:lnTo>
                  <a:lnTo>
                    <a:pt x="227190" y="74345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4" h="394334">
                  <a:moveTo>
                    <a:pt x="239699" y="29451"/>
                  </a:moveTo>
                  <a:lnTo>
                    <a:pt x="236766" y="28892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111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42"/>
                  </a:lnTo>
                  <a:lnTo>
                    <a:pt x="239699" y="29451"/>
                  </a:lnTo>
                  <a:close/>
                </a:path>
                <a:path w="427354" h="394334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5010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73"/>
                  </a:lnTo>
                  <a:lnTo>
                    <a:pt x="269913" y="328930"/>
                  </a:lnTo>
                  <a:lnTo>
                    <a:pt x="270916" y="330593"/>
                  </a:lnTo>
                  <a:lnTo>
                    <a:pt x="273265" y="329552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4" h="394334">
                  <a:moveTo>
                    <a:pt x="296049" y="361480"/>
                  </a:moveTo>
                  <a:lnTo>
                    <a:pt x="295871" y="361010"/>
                  </a:lnTo>
                  <a:lnTo>
                    <a:pt x="292481" y="356730"/>
                  </a:lnTo>
                  <a:lnTo>
                    <a:pt x="289687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91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4" h="394334">
                  <a:moveTo>
                    <a:pt x="299694" y="30556"/>
                  </a:moveTo>
                  <a:lnTo>
                    <a:pt x="297294" y="29552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99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75" y="48818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702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56"/>
                  </a:lnTo>
                  <a:close/>
                </a:path>
                <a:path w="427354" h="394334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4" h="394334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4" h="394334">
                  <a:moveTo>
                    <a:pt x="322122" y="282511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605" y="256984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19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302"/>
                  </a:lnTo>
                  <a:lnTo>
                    <a:pt x="322122" y="282905"/>
                  </a:lnTo>
                  <a:lnTo>
                    <a:pt x="322122" y="282511"/>
                  </a:lnTo>
                  <a:close/>
                </a:path>
                <a:path w="427354" h="394334">
                  <a:moveTo>
                    <a:pt x="328168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52" y="234149"/>
                  </a:lnTo>
                  <a:lnTo>
                    <a:pt x="327317" y="235915"/>
                  </a:lnTo>
                  <a:lnTo>
                    <a:pt x="328168" y="234810"/>
                  </a:lnTo>
                  <a:lnTo>
                    <a:pt x="328168" y="233768"/>
                  </a:lnTo>
                  <a:lnTo>
                    <a:pt x="328168" y="233045"/>
                  </a:lnTo>
                  <a:close/>
                </a:path>
                <a:path w="427354" h="394334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47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37" y="164642"/>
                  </a:lnTo>
                  <a:lnTo>
                    <a:pt x="312750" y="164414"/>
                  </a:lnTo>
                  <a:lnTo>
                    <a:pt x="341769" y="156425"/>
                  </a:lnTo>
                  <a:lnTo>
                    <a:pt x="342150" y="155752"/>
                  </a:lnTo>
                  <a:lnTo>
                    <a:pt x="342150" y="155041"/>
                  </a:lnTo>
                  <a:lnTo>
                    <a:pt x="342150" y="153987"/>
                  </a:lnTo>
                  <a:lnTo>
                    <a:pt x="341261" y="152869"/>
                  </a:lnTo>
                  <a:lnTo>
                    <a:pt x="312966" y="160629"/>
                  </a:lnTo>
                  <a:lnTo>
                    <a:pt x="312966" y="154482"/>
                  </a:lnTo>
                  <a:lnTo>
                    <a:pt x="310032" y="147967"/>
                  </a:lnTo>
                  <a:lnTo>
                    <a:pt x="303136" y="142570"/>
                  </a:lnTo>
                  <a:lnTo>
                    <a:pt x="301205" y="141465"/>
                  </a:lnTo>
                  <a:lnTo>
                    <a:pt x="298932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89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78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708" y="118173"/>
                  </a:lnTo>
                  <a:lnTo>
                    <a:pt x="284708" y="118389"/>
                  </a:lnTo>
                  <a:lnTo>
                    <a:pt x="283032" y="117348"/>
                  </a:lnTo>
                  <a:lnTo>
                    <a:pt x="280847" y="116408"/>
                  </a:lnTo>
                  <a:lnTo>
                    <a:pt x="277698" y="112649"/>
                  </a:lnTo>
                  <a:lnTo>
                    <a:pt x="276669" y="110756"/>
                  </a:lnTo>
                  <a:lnTo>
                    <a:pt x="270560" y="103784"/>
                  </a:lnTo>
                  <a:lnTo>
                    <a:pt x="271043" y="103974"/>
                  </a:lnTo>
                  <a:lnTo>
                    <a:pt x="291655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56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54"/>
                  </a:lnTo>
                  <a:lnTo>
                    <a:pt x="264426" y="100101"/>
                  </a:lnTo>
                  <a:lnTo>
                    <a:pt x="262991" y="99783"/>
                  </a:lnTo>
                  <a:lnTo>
                    <a:pt x="263296" y="98729"/>
                  </a:lnTo>
                  <a:lnTo>
                    <a:pt x="265887" y="90830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71" y="92862"/>
                  </a:lnTo>
                  <a:lnTo>
                    <a:pt x="237502" y="92811"/>
                  </a:lnTo>
                  <a:lnTo>
                    <a:pt x="248602" y="51206"/>
                  </a:lnTo>
                  <a:lnTo>
                    <a:pt x="267004" y="17754"/>
                  </a:lnTo>
                  <a:lnTo>
                    <a:pt x="282790" y="3289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84" y="381"/>
                  </a:lnTo>
                  <a:lnTo>
                    <a:pt x="281190" y="0"/>
                  </a:lnTo>
                  <a:lnTo>
                    <a:pt x="272834" y="6540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24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73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23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103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83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26" y="101028"/>
                  </a:lnTo>
                  <a:lnTo>
                    <a:pt x="156692" y="104114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79" y="22910"/>
                  </a:lnTo>
                  <a:lnTo>
                    <a:pt x="100279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200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35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44"/>
                  </a:lnTo>
                  <a:lnTo>
                    <a:pt x="56108" y="178269"/>
                  </a:lnTo>
                  <a:lnTo>
                    <a:pt x="56667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34"/>
                  </a:lnTo>
                  <a:lnTo>
                    <a:pt x="96481" y="187617"/>
                  </a:lnTo>
                  <a:lnTo>
                    <a:pt x="96481" y="197573"/>
                  </a:lnTo>
                  <a:lnTo>
                    <a:pt x="96888" y="200723"/>
                  </a:lnTo>
                  <a:lnTo>
                    <a:pt x="98463" y="206527"/>
                  </a:lnTo>
                  <a:lnTo>
                    <a:pt x="99542" y="209207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55"/>
                  </a:lnTo>
                  <a:lnTo>
                    <a:pt x="63347" y="227977"/>
                  </a:lnTo>
                  <a:lnTo>
                    <a:pt x="101003" y="216852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64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41"/>
                  </a:lnTo>
                  <a:lnTo>
                    <a:pt x="8140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14"/>
                  </a:lnTo>
                  <a:lnTo>
                    <a:pt x="19862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40"/>
                  </a:lnTo>
                  <a:lnTo>
                    <a:pt x="158546" y="303923"/>
                  </a:lnTo>
                  <a:lnTo>
                    <a:pt x="155613" y="312826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48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94" y="303733"/>
                  </a:lnTo>
                  <a:lnTo>
                    <a:pt x="163931" y="300393"/>
                  </a:lnTo>
                  <a:lnTo>
                    <a:pt x="165925" y="296900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81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48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58" y="322643"/>
                  </a:lnTo>
                  <a:lnTo>
                    <a:pt x="283044" y="316699"/>
                  </a:lnTo>
                  <a:lnTo>
                    <a:pt x="276225" y="303441"/>
                  </a:lnTo>
                  <a:lnTo>
                    <a:pt x="273634" y="296037"/>
                  </a:lnTo>
                  <a:lnTo>
                    <a:pt x="265531" y="275526"/>
                  </a:lnTo>
                  <a:lnTo>
                    <a:pt x="267436" y="275488"/>
                  </a:lnTo>
                  <a:lnTo>
                    <a:pt x="272275" y="274955"/>
                  </a:lnTo>
                  <a:lnTo>
                    <a:pt x="273265" y="274472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42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701" y="271780"/>
                  </a:lnTo>
                  <a:lnTo>
                    <a:pt x="280593" y="270332"/>
                  </a:lnTo>
                  <a:lnTo>
                    <a:pt x="283387" y="266877"/>
                  </a:lnTo>
                  <a:lnTo>
                    <a:pt x="284378" y="264909"/>
                  </a:lnTo>
                  <a:lnTo>
                    <a:pt x="285165" y="264147"/>
                  </a:lnTo>
                  <a:lnTo>
                    <a:pt x="306082" y="237286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46" y="192138"/>
                  </a:lnTo>
                  <a:lnTo>
                    <a:pt x="318846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53" y="179539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4" h="394334">
                  <a:moveTo>
                    <a:pt x="353263" y="316953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52" y="310807"/>
                  </a:lnTo>
                  <a:lnTo>
                    <a:pt x="344017" y="306997"/>
                  </a:lnTo>
                  <a:lnTo>
                    <a:pt x="342684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53"/>
                  </a:lnTo>
                  <a:close/>
                </a:path>
                <a:path w="427354" h="394334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99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808"/>
                  </a:lnTo>
                  <a:lnTo>
                    <a:pt x="363664" y="305790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74"/>
                  </a:lnTo>
                  <a:lnTo>
                    <a:pt x="365569" y="303695"/>
                  </a:lnTo>
                  <a:lnTo>
                    <a:pt x="365569" y="303085"/>
                  </a:lnTo>
                  <a:close/>
                </a:path>
                <a:path w="427354" h="394334">
                  <a:moveTo>
                    <a:pt x="376758" y="94056"/>
                  </a:moveTo>
                  <a:lnTo>
                    <a:pt x="376745" y="93751"/>
                  </a:lnTo>
                  <a:lnTo>
                    <a:pt x="376415" y="92570"/>
                  </a:lnTo>
                  <a:lnTo>
                    <a:pt x="375373" y="92024"/>
                  </a:lnTo>
                  <a:lnTo>
                    <a:pt x="374446" y="92367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90"/>
                  </a:lnTo>
                  <a:lnTo>
                    <a:pt x="359803" y="102387"/>
                  </a:lnTo>
                  <a:lnTo>
                    <a:pt x="376212" y="95529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4" h="394334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30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63" y="208826"/>
                  </a:lnTo>
                  <a:lnTo>
                    <a:pt x="315163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20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4" h="394334">
                  <a:moveTo>
                    <a:pt x="409549" y="180797"/>
                  </a:moveTo>
                  <a:lnTo>
                    <a:pt x="373392" y="176174"/>
                  </a:lnTo>
                  <a:lnTo>
                    <a:pt x="370027" y="176199"/>
                  </a:lnTo>
                  <a:lnTo>
                    <a:pt x="366699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62"/>
                  </a:lnTo>
                  <a:lnTo>
                    <a:pt x="362254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33"/>
                  </a:lnTo>
                  <a:lnTo>
                    <a:pt x="400888" y="182029"/>
                  </a:lnTo>
                  <a:lnTo>
                    <a:pt x="408686" y="183705"/>
                  </a:lnTo>
                  <a:lnTo>
                    <a:pt x="409549" y="182587"/>
                  </a:lnTo>
                  <a:lnTo>
                    <a:pt x="409549" y="181521"/>
                  </a:lnTo>
                  <a:lnTo>
                    <a:pt x="409549" y="180797"/>
                  </a:lnTo>
                  <a:close/>
                </a:path>
                <a:path w="427354" h="394334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62" y="212331"/>
                  </a:lnTo>
                  <a:lnTo>
                    <a:pt x="426821" y="211480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62908" y="772261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29" h="159384">
                  <a:moveTo>
                    <a:pt x="8724" y="37731"/>
                  </a:moveTo>
                  <a:lnTo>
                    <a:pt x="8559" y="37312"/>
                  </a:lnTo>
                  <a:lnTo>
                    <a:pt x="7391" y="36258"/>
                  </a:lnTo>
                  <a:lnTo>
                    <a:pt x="6261" y="36220"/>
                  </a:lnTo>
                  <a:lnTo>
                    <a:pt x="3060" y="40347"/>
                  </a:lnTo>
                  <a:lnTo>
                    <a:pt x="1155" y="44145"/>
                  </a:lnTo>
                  <a:lnTo>
                    <a:pt x="12" y="48221"/>
                  </a:lnTo>
                  <a:lnTo>
                    <a:pt x="0" y="50419"/>
                  </a:lnTo>
                  <a:lnTo>
                    <a:pt x="2768" y="51015"/>
                  </a:lnTo>
                  <a:lnTo>
                    <a:pt x="3492" y="49072"/>
                  </a:lnTo>
                  <a:lnTo>
                    <a:pt x="4445" y="45618"/>
                  </a:lnTo>
                  <a:lnTo>
                    <a:pt x="6057" y="42354"/>
                  </a:lnTo>
                  <a:lnTo>
                    <a:pt x="8521" y="39128"/>
                  </a:lnTo>
                  <a:lnTo>
                    <a:pt x="8724" y="38633"/>
                  </a:lnTo>
                  <a:lnTo>
                    <a:pt x="8724" y="38150"/>
                  </a:lnTo>
                  <a:lnTo>
                    <a:pt x="8724" y="37731"/>
                  </a:lnTo>
                  <a:close/>
                </a:path>
                <a:path w="163829" h="159384">
                  <a:moveTo>
                    <a:pt x="9791" y="73787"/>
                  </a:moveTo>
                  <a:lnTo>
                    <a:pt x="9245" y="73063"/>
                  </a:lnTo>
                  <a:lnTo>
                    <a:pt x="7543" y="72631"/>
                  </a:lnTo>
                  <a:lnTo>
                    <a:pt x="6464" y="73190"/>
                  </a:lnTo>
                  <a:lnTo>
                    <a:pt x="5359" y="78549"/>
                  </a:lnTo>
                  <a:lnTo>
                    <a:pt x="4902" y="83007"/>
                  </a:lnTo>
                  <a:lnTo>
                    <a:pt x="4914" y="88874"/>
                  </a:lnTo>
                  <a:lnTo>
                    <a:pt x="5016" y="91846"/>
                  </a:lnTo>
                  <a:lnTo>
                    <a:pt x="8509" y="91795"/>
                  </a:lnTo>
                  <a:lnTo>
                    <a:pt x="8483" y="83248"/>
                  </a:lnTo>
                  <a:lnTo>
                    <a:pt x="8902" y="79095"/>
                  </a:lnTo>
                  <a:lnTo>
                    <a:pt x="9791" y="74726"/>
                  </a:lnTo>
                  <a:lnTo>
                    <a:pt x="9791" y="74574"/>
                  </a:lnTo>
                  <a:lnTo>
                    <a:pt x="9791" y="73787"/>
                  </a:lnTo>
                  <a:close/>
                </a:path>
                <a:path w="163829" h="159384">
                  <a:moveTo>
                    <a:pt x="25133" y="131368"/>
                  </a:moveTo>
                  <a:lnTo>
                    <a:pt x="25044" y="131038"/>
                  </a:lnTo>
                  <a:lnTo>
                    <a:pt x="22186" y="126771"/>
                  </a:lnTo>
                  <a:lnTo>
                    <a:pt x="19354" y="122885"/>
                  </a:lnTo>
                  <a:lnTo>
                    <a:pt x="14947" y="115455"/>
                  </a:lnTo>
                  <a:lnTo>
                    <a:pt x="13373" y="111798"/>
                  </a:lnTo>
                  <a:lnTo>
                    <a:pt x="13373" y="105117"/>
                  </a:lnTo>
                  <a:lnTo>
                    <a:pt x="9867" y="105232"/>
                  </a:lnTo>
                  <a:lnTo>
                    <a:pt x="9791" y="108115"/>
                  </a:lnTo>
                  <a:lnTo>
                    <a:pt x="9791" y="112382"/>
                  </a:lnTo>
                  <a:lnTo>
                    <a:pt x="11455" y="116446"/>
                  </a:lnTo>
                  <a:lnTo>
                    <a:pt x="16040" y="124434"/>
                  </a:lnTo>
                  <a:lnTo>
                    <a:pt x="18986" y="128460"/>
                  </a:lnTo>
                  <a:lnTo>
                    <a:pt x="22821" y="134162"/>
                  </a:lnTo>
                  <a:lnTo>
                    <a:pt x="25133" y="133159"/>
                  </a:lnTo>
                  <a:lnTo>
                    <a:pt x="25133" y="131660"/>
                  </a:lnTo>
                  <a:lnTo>
                    <a:pt x="25133" y="131368"/>
                  </a:lnTo>
                  <a:close/>
                </a:path>
                <a:path w="163829" h="159384">
                  <a:moveTo>
                    <a:pt x="26758" y="114122"/>
                  </a:moveTo>
                  <a:lnTo>
                    <a:pt x="26670" y="113817"/>
                  </a:lnTo>
                  <a:lnTo>
                    <a:pt x="23012" y="108115"/>
                  </a:lnTo>
                  <a:lnTo>
                    <a:pt x="20599" y="102146"/>
                  </a:lnTo>
                  <a:lnTo>
                    <a:pt x="19088" y="94957"/>
                  </a:lnTo>
                  <a:lnTo>
                    <a:pt x="17945" y="94424"/>
                  </a:lnTo>
                  <a:lnTo>
                    <a:pt x="16306" y="94894"/>
                  </a:lnTo>
                  <a:lnTo>
                    <a:pt x="15798" y="95669"/>
                  </a:lnTo>
                  <a:lnTo>
                    <a:pt x="15798" y="96748"/>
                  </a:lnTo>
                  <a:lnTo>
                    <a:pt x="17221" y="103428"/>
                  </a:lnTo>
                  <a:lnTo>
                    <a:pt x="19786" y="109677"/>
                  </a:lnTo>
                  <a:lnTo>
                    <a:pt x="24434" y="116967"/>
                  </a:lnTo>
                  <a:lnTo>
                    <a:pt x="26758" y="115938"/>
                  </a:lnTo>
                  <a:lnTo>
                    <a:pt x="26758" y="114427"/>
                  </a:lnTo>
                  <a:lnTo>
                    <a:pt x="26758" y="114122"/>
                  </a:lnTo>
                  <a:close/>
                </a:path>
                <a:path w="163829" h="159384">
                  <a:moveTo>
                    <a:pt x="47917" y="156692"/>
                  </a:moveTo>
                  <a:lnTo>
                    <a:pt x="47625" y="156032"/>
                  </a:lnTo>
                  <a:lnTo>
                    <a:pt x="43205" y="154254"/>
                  </a:lnTo>
                  <a:lnTo>
                    <a:pt x="39585" y="152222"/>
                  </a:lnTo>
                  <a:lnTo>
                    <a:pt x="35496" y="149136"/>
                  </a:lnTo>
                  <a:lnTo>
                    <a:pt x="34480" y="149021"/>
                  </a:lnTo>
                  <a:lnTo>
                    <a:pt x="33375" y="150126"/>
                  </a:lnTo>
                  <a:lnTo>
                    <a:pt x="33172" y="150609"/>
                  </a:lnTo>
                  <a:lnTo>
                    <a:pt x="33172" y="151549"/>
                  </a:lnTo>
                  <a:lnTo>
                    <a:pt x="33375" y="151993"/>
                  </a:lnTo>
                  <a:lnTo>
                    <a:pt x="37312" y="154978"/>
                  </a:lnTo>
                  <a:lnTo>
                    <a:pt x="41148" y="157200"/>
                  </a:lnTo>
                  <a:lnTo>
                    <a:pt x="46139" y="159270"/>
                  </a:lnTo>
                  <a:lnTo>
                    <a:pt x="47193" y="159156"/>
                  </a:lnTo>
                  <a:lnTo>
                    <a:pt x="47840" y="157975"/>
                  </a:lnTo>
                  <a:lnTo>
                    <a:pt x="47917" y="157657"/>
                  </a:lnTo>
                  <a:lnTo>
                    <a:pt x="47917" y="157340"/>
                  </a:lnTo>
                  <a:lnTo>
                    <a:pt x="47917" y="156692"/>
                  </a:lnTo>
                  <a:close/>
                </a:path>
                <a:path w="163829" h="159384">
                  <a:moveTo>
                    <a:pt x="61328" y="10693"/>
                  </a:moveTo>
                  <a:lnTo>
                    <a:pt x="61302" y="9613"/>
                  </a:lnTo>
                  <a:lnTo>
                    <a:pt x="60452" y="8775"/>
                  </a:lnTo>
                  <a:lnTo>
                    <a:pt x="50977" y="10020"/>
                  </a:lnTo>
                  <a:lnTo>
                    <a:pt x="42951" y="13462"/>
                  </a:lnTo>
                  <a:lnTo>
                    <a:pt x="35902" y="19138"/>
                  </a:lnTo>
                  <a:lnTo>
                    <a:pt x="35750" y="19570"/>
                  </a:lnTo>
                  <a:lnTo>
                    <a:pt x="35750" y="20535"/>
                  </a:lnTo>
                  <a:lnTo>
                    <a:pt x="35953" y="21056"/>
                  </a:lnTo>
                  <a:lnTo>
                    <a:pt x="36918" y="22021"/>
                  </a:lnTo>
                  <a:lnTo>
                    <a:pt x="38061" y="21983"/>
                  </a:lnTo>
                  <a:lnTo>
                    <a:pt x="44792" y="16573"/>
                  </a:lnTo>
                  <a:lnTo>
                    <a:pt x="51993" y="13500"/>
                  </a:lnTo>
                  <a:lnTo>
                    <a:pt x="60515" y="12357"/>
                  </a:lnTo>
                  <a:lnTo>
                    <a:pt x="61328" y="11734"/>
                  </a:lnTo>
                  <a:lnTo>
                    <a:pt x="61328" y="10693"/>
                  </a:lnTo>
                  <a:close/>
                </a:path>
                <a:path w="163829" h="159384">
                  <a:moveTo>
                    <a:pt x="85712" y="2082"/>
                  </a:moveTo>
                  <a:lnTo>
                    <a:pt x="85166" y="1320"/>
                  </a:lnTo>
                  <a:lnTo>
                    <a:pt x="77216" y="0"/>
                  </a:lnTo>
                  <a:lnTo>
                    <a:pt x="69938" y="241"/>
                  </a:lnTo>
                  <a:lnTo>
                    <a:pt x="61988" y="2082"/>
                  </a:lnTo>
                  <a:lnTo>
                    <a:pt x="61607" y="2730"/>
                  </a:lnTo>
                  <a:lnTo>
                    <a:pt x="61607" y="4483"/>
                  </a:lnTo>
                  <a:lnTo>
                    <a:pt x="62522" y="5638"/>
                  </a:lnTo>
                  <a:lnTo>
                    <a:pt x="70319" y="3822"/>
                  </a:lnTo>
                  <a:lnTo>
                    <a:pt x="76962" y="3594"/>
                  </a:lnTo>
                  <a:lnTo>
                    <a:pt x="84429" y="4813"/>
                  </a:lnTo>
                  <a:lnTo>
                    <a:pt x="85394" y="4356"/>
                  </a:lnTo>
                  <a:lnTo>
                    <a:pt x="85712" y="3060"/>
                  </a:lnTo>
                  <a:lnTo>
                    <a:pt x="85712" y="2908"/>
                  </a:lnTo>
                  <a:lnTo>
                    <a:pt x="85712" y="2082"/>
                  </a:lnTo>
                  <a:close/>
                </a:path>
                <a:path w="163829" h="159384">
                  <a:moveTo>
                    <a:pt x="89369" y="118732"/>
                  </a:moveTo>
                  <a:lnTo>
                    <a:pt x="89242" y="117322"/>
                  </a:lnTo>
                  <a:lnTo>
                    <a:pt x="88950" y="116471"/>
                  </a:lnTo>
                  <a:lnTo>
                    <a:pt x="87998" y="115874"/>
                  </a:lnTo>
                  <a:lnTo>
                    <a:pt x="85521" y="116827"/>
                  </a:lnTo>
                  <a:lnTo>
                    <a:pt x="83959" y="117322"/>
                  </a:lnTo>
                  <a:lnTo>
                    <a:pt x="76923" y="118313"/>
                  </a:lnTo>
                  <a:lnTo>
                    <a:pt x="76073" y="119062"/>
                  </a:lnTo>
                  <a:lnTo>
                    <a:pt x="76149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10" y="120954"/>
                  </a:lnTo>
                  <a:lnTo>
                    <a:pt x="88074" y="119697"/>
                  </a:lnTo>
                  <a:lnTo>
                    <a:pt x="88773" y="119392"/>
                  </a:lnTo>
                  <a:lnTo>
                    <a:pt x="89369" y="118732"/>
                  </a:lnTo>
                  <a:close/>
                </a:path>
                <a:path w="163829" h="159384">
                  <a:moveTo>
                    <a:pt x="98450" y="11734"/>
                  </a:moveTo>
                  <a:lnTo>
                    <a:pt x="98056" y="11049"/>
                  </a:lnTo>
                  <a:lnTo>
                    <a:pt x="90004" y="9232"/>
                  </a:lnTo>
                  <a:lnTo>
                    <a:pt x="82715" y="8394"/>
                  </a:lnTo>
                  <a:lnTo>
                    <a:pt x="74282" y="8369"/>
                  </a:lnTo>
                  <a:lnTo>
                    <a:pt x="73723" y="9232"/>
                  </a:lnTo>
                  <a:lnTo>
                    <a:pt x="73723" y="11023"/>
                  </a:lnTo>
                  <a:lnTo>
                    <a:pt x="74320" y="11950"/>
                  </a:lnTo>
                  <a:lnTo>
                    <a:pt x="82499" y="11976"/>
                  </a:lnTo>
                  <a:lnTo>
                    <a:pt x="89458" y="12763"/>
                  </a:lnTo>
                  <a:lnTo>
                    <a:pt x="97599" y="14617"/>
                  </a:lnTo>
                  <a:lnTo>
                    <a:pt x="98450" y="13512"/>
                  </a:lnTo>
                  <a:lnTo>
                    <a:pt x="98450" y="12458"/>
                  </a:lnTo>
                  <a:lnTo>
                    <a:pt x="98450" y="11734"/>
                  </a:lnTo>
                  <a:close/>
                </a:path>
                <a:path w="163829" h="159384">
                  <a:moveTo>
                    <a:pt x="98806" y="149225"/>
                  </a:moveTo>
                  <a:lnTo>
                    <a:pt x="98704" y="148882"/>
                  </a:lnTo>
                  <a:lnTo>
                    <a:pt x="98374" y="147904"/>
                  </a:lnTo>
                  <a:lnTo>
                    <a:pt x="97421" y="147294"/>
                  </a:lnTo>
                  <a:lnTo>
                    <a:pt x="96507" y="147662"/>
                  </a:lnTo>
                  <a:lnTo>
                    <a:pt x="95059" y="148183"/>
                  </a:lnTo>
                  <a:lnTo>
                    <a:pt x="93586" y="148577"/>
                  </a:lnTo>
                  <a:lnTo>
                    <a:pt x="92075" y="148844"/>
                  </a:lnTo>
                  <a:lnTo>
                    <a:pt x="91224" y="148983"/>
                  </a:lnTo>
                  <a:lnTo>
                    <a:pt x="90208" y="149085"/>
                  </a:lnTo>
                  <a:lnTo>
                    <a:pt x="88620" y="149136"/>
                  </a:lnTo>
                  <a:lnTo>
                    <a:pt x="87820" y="149123"/>
                  </a:lnTo>
                  <a:lnTo>
                    <a:pt x="86855" y="149136"/>
                  </a:lnTo>
                  <a:lnTo>
                    <a:pt x="86067" y="149961"/>
                  </a:lnTo>
                  <a:lnTo>
                    <a:pt x="86067" y="150964"/>
                  </a:lnTo>
                  <a:lnTo>
                    <a:pt x="86118" y="151930"/>
                  </a:lnTo>
                  <a:lnTo>
                    <a:pt x="86931" y="152704"/>
                  </a:lnTo>
                  <a:lnTo>
                    <a:pt x="87909" y="152704"/>
                  </a:lnTo>
                  <a:lnTo>
                    <a:pt x="91186" y="152781"/>
                  </a:lnTo>
                  <a:lnTo>
                    <a:pt x="94437" y="152234"/>
                  </a:lnTo>
                  <a:lnTo>
                    <a:pt x="98196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29" h="159384">
                  <a:moveTo>
                    <a:pt x="124523" y="143179"/>
                  </a:moveTo>
                  <a:lnTo>
                    <a:pt x="124447" y="142875"/>
                  </a:lnTo>
                  <a:lnTo>
                    <a:pt x="123799" y="141782"/>
                  </a:lnTo>
                  <a:lnTo>
                    <a:pt x="122643" y="141401"/>
                  </a:lnTo>
                  <a:lnTo>
                    <a:pt x="116967" y="145326"/>
                  </a:lnTo>
                  <a:lnTo>
                    <a:pt x="111785" y="148183"/>
                  </a:lnTo>
                  <a:lnTo>
                    <a:pt x="105600" y="150787"/>
                  </a:lnTo>
                  <a:lnTo>
                    <a:pt x="105054" y="151434"/>
                  </a:lnTo>
                  <a:lnTo>
                    <a:pt x="105067" y="152539"/>
                  </a:lnTo>
                  <a:lnTo>
                    <a:pt x="105397" y="153720"/>
                  </a:lnTo>
                  <a:lnTo>
                    <a:pt x="106438" y="154317"/>
                  </a:lnTo>
                  <a:lnTo>
                    <a:pt x="113106" y="151536"/>
                  </a:lnTo>
                  <a:lnTo>
                    <a:pt x="118567" y="148577"/>
                  </a:lnTo>
                  <a:lnTo>
                    <a:pt x="123672" y="145034"/>
                  </a:lnTo>
                  <a:lnTo>
                    <a:pt x="124231" y="144691"/>
                  </a:lnTo>
                  <a:lnTo>
                    <a:pt x="124523" y="144094"/>
                  </a:lnTo>
                  <a:lnTo>
                    <a:pt x="124523" y="143484"/>
                  </a:lnTo>
                  <a:lnTo>
                    <a:pt x="124523" y="143179"/>
                  </a:lnTo>
                  <a:close/>
                </a:path>
                <a:path w="163829" h="159384">
                  <a:moveTo>
                    <a:pt x="131508" y="122783"/>
                  </a:moveTo>
                  <a:lnTo>
                    <a:pt x="129044" y="121716"/>
                  </a:lnTo>
                  <a:lnTo>
                    <a:pt x="128168" y="123507"/>
                  </a:lnTo>
                  <a:lnTo>
                    <a:pt x="124498" y="129222"/>
                  </a:lnTo>
                  <a:lnTo>
                    <a:pt x="119710" y="133959"/>
                  </a:lnTo>
                  <a:lnTo>
                    <a:pt x="114020" y="137553"/>
                  </a:lnTo>
                  <a:lnTo>
                    <a:pt x="107607" y="139852"/>
                  </a:lnTo>
                  <a:lnTo>
                    <a:pt x="106730" y="140055"/>
                  </a:lnTo>
                  <a:lnTo>
                    <a:pt x="106362" y="140716"/>
                  </a:lnTo>
                  <a:lnTo>
                    <a:pt x="106362" y="142468"/>
                  </a:lnTo>
                  <a:lnTo>
                    <a:pt x="107264" y="143611"/>
                  </a:lnTo>
                  <a:lnTo>
                    <a:pt x="131508" y="124701"/>
                  </a:lnTo>
                  <a:lnTo>
                    <a:pt x="131508" y="124434"/>
                  </a:lnTo>
                  <a:lnTo>
                    <a:pt x="131508" y="122783"/>
                  </a:lnTo>
                  <a:close/>
                </a:path>
                <a:path w="163829" h="159384">
                  <a:moveTo>
                    <a:pt x="141579" y="69634"/>
                  </a:moveTo>
                  <a:lnTo>
                    <a:pt x="134442" y="50800"/>
                  </a:lnTo>
                  <a:lnTo>
                    <a:pt x="132638" y="51308"/>
                  </a:lnTo>
                  <a:lnTo>
                    <a:pt x="132118" y="52019"/>
                  </a:lnTo>
                  <a:lnTo>
                    <a:pt x="132118" y="52946"/>
                  </a:lnTo>
                  <a:lnTo>
                    <a:pt x="132219" y="53314"/>
                  </a:lnTo>
                  <a:lnTo>
                    <a:pt x="134454" y="58801"/>
                  </a:lnTo>
                  <a:lnTo>
                    <a:pt x="136410" y="64401"/>
                  </a:lnTo>
                  <a:lnTo>
                    <a:pt x="138620" y="72123"/>
                  </a:lnTo>
                  <a:lnTo>
                    <a:pt x="141579" y="71462"/>
                  </a:lnTo>
                  <a:lnTo>
                    <a:pt x="141579" y="69634"/>
                  </a:lnTo>
                  <a:close/>
                </a:path>
                <a:path w="163829" h="159384">
                  <a:moveTo>
                    <a:pt x="142697" y="41795"/>
                  </a:moveTo>
                  <a:lnTo>
                    <a:pt x="130429" y="27800"/>
                  </a:lnTo>
                  <a:lnTo>
                    <a:pt x="129362" y="28892"/>
                  </a:lnTo>
                  <a:lnTo>
                    <a:pt x="129184" y="29375"/>
                  </a:lnTo>
                  <a:lnTo>
                    <a:pt x="129184" y="30302"/>
                  </a:lnTo>
                  <a:lnTo>
                    <a:pt x="129374" y="30759"/>
                  </a:lnTo>
                  <a:lnTo>
                    <a:pt x="133794" y="34277"/>
                  </a:lnTo>
                  <a:lnTo>
                    <a:pt x="137083" y="38354"/>
                  </a:lnTo>
                  <a:lnTo>
                    <a:pt x="139827" y="43865"/>
                  </a:lnTo>
                  <a:lnTo>
                    <a:pt x="141071" y="44081"/>
                  </a:lnTo>
                  <a:lnTo>
                    <a:pt x="142430" y="43268"/>
                  </a:lnTo>
                  <a:lnTo>
                    <a:pt x="142697" y="42710"/>
                  </a:lnTo>
                  <a:lnTo>
                    <a:pt x="142697" y="42113"/>
                  </a:lnTo>
                  <a:lnTo>
                    <a:pt x="142697" y="41795"/>
                  </a:lnTo>
                  <a:close/>
                </a:path>
                <a:path w="163829" h="159384">
                  <a:moveTo>
                    <a:pt x="151079" y="43522"/>
                  </a:moveTo>
                  <a:lnTo>
                    <a:pt x="151066" y="43218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22" y="29933"/>
                  </a:lnTo>
                  <a:lnTo>
                    <a:pt x="143002" y="30010"/>
                  </a:lnTo>
                  <a:lnTo>
                    <a:pt x="142087" y="30988"/>
                  </a:lnTo>
                  <a:lnTo>
                    <a:pt x="141935" y="31432"/>
                  </a:lnTo>
                  <a:lnTo>
                    <a:pt x="141935" y="32346"/>
                  </a:lnTo>
                  <a:lnTo>
                    <a:pt x="142100" y="32829"/>
                  </a:lnTo>
                  <a:lnTo>
                    <a:pt x="143243" y="34251"/>
                  </a:lnTo>
                  <a:lnTo>
                    <a:pt x="144703" y="36449"/>
                  </a:lnTo>
                  <a:lnTo>
                    <a:pt x="145237" y="37363"/>
                  </a:lnTo>
                  <a:lnTo>
                    <a:pt x="146075" y="39128"/>
                  </a:lnTo>
                  <a:lnTo>
                    <a:pt x="146202" y="39471"/>
                  </a:lnTo>
                  <a:lnTo>
                    <a:pt x="146418" y="39928"/>
                  </a:lnTo>
                  <a:lnTo>
                    <a:pt x="146596" y="40411"/>
                  </a:lnTo>
                  <a:lnTo>
                    <a:pt x="146748" y="40919"/>
                  </a:lnTo>
                  <a:lnTo>
                    <a:pt x="147091" y="41922"/>
                  </a:lnTo>
                  <a:lnTo>
                    <a:pt x="147370" y="42964"/>
                  </a:lnTo>
                  <a:lnTo>
                    <a:pt x="147599" y="44043"/>
                  </a:lnTo>
                  <a:lnTo>
                    <a:pt x="147878" y="44983"/>
                  </a:lnTo>
                  <a:lnTo>
                    <a:pt x="148856" y="45516"/>
                  </a:lnTo>
                  <a:lnTo>
                    <a:pt x="149809" y="45262"/>
                  </a:lnTo>
                  <a:lnTo>
                    <a:pt x="150647" y="44983"/>
                  </a:lnTo>
                  <a:lnTo>
                    <a:pt x="151079" y="44323"/>
                  </a:lnTo>
                  <a:lnTo>
                    <a:pt x="151079" y="43522"/>
                  </a:lnTo>
                  <a:close/>
                </a:path>
                <a:path w="163829" h="159384">
                  <a:moveTo>
                    <a:pt x="163576" y="89547"/>
                  </a:moveTo>
                  <a:lnTo>
                    <a:pt x="163093" y="88798"/>
                  </a:lnTo>
                  <a:lnTo>
                    <a:pt x="161239" y="88315"/>
                  </a:lnTo>
                  <a:lnTo>
                    <a:pt x="160261" y="88925"/>
                  </a:lnTo>
                  <a:lnTo>
                    <a:pt x="159296" y="94157"/>
                  </a:lnTo>
                  <a:lnTo>
                    <a:pt x="157175" y="98056"/>
                  </a:lnTo>
                  <a:lnTo>
                    <a:pt x="153720" y="101434"/>
                  </a:lnTo>
                  <a:lnTo>
                    <a:pt x="153543" y="101879"/>
                  </a:lnTo>
                  <a:lnTo>
                    <a:pt x="153543" y="102781"/>
                  </a:lnTo>
                  <a:lnTo>
                    <a:pt x="153720" y="103238"/>
                  </a:lnTo>
                  <a:lnTo>
                    <a:pt x="154800" y="104279"/>
                  </a:lnTo>
                  <a:lnTo>
                    <a:pt x="155917" y="104279"/>
                  </a:lnTo>
                  <a:lnTo>
                    <a:pt x="156603" y="103568"/>
                  </a:lnTo>
                  <a:lnTo>
                    <a:pt x="160210" y="100126"/>
                  </a:lnTo>
                  <a:lnTo>
                    <a:pt x="162623" y="95656"/>
                  </a:lnTo>
                  <a:lnTo>
                    <a:pt x="163576" y="90487"/>
                  </a:lnTo>
                  <a:lnTo>
                    <a:pt x="163576" y="90360"/>
                  </a:lnTo>
                  <a:lnTo>
                    <a:pt x="163576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976" y="4064994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8" y="434339"/>
                  </a:lnTo>
                  <a:lnTo>
                    <a:pt x="227829" y="448309"/>
                  </a:lnTo>
                  <a:lnTo>
                    <a:pt x="232054" y="461009"/>
                  </a:lnTo>
                  <a:lnTo>
                    <a:pt x="238015" y="474979"/>
                  </a:lnTo>
                  <a:lnTo>
                    <a:pt x="245126" y="486409"/>
                  </a:lnTo>
                  <a:lnTo>
                    <a:pt x="249740" y="494029"/>
                  </a:lnTo>
                  <a:lnTo>
                    <a:pt x="254500" y="500379"/>
                  </a:lnTo>
                  <a:lnTo>
                    <a:pt x="259322" y="507999"/>
                  </a:lnTo>
                  <a:lnTo>
                    <a:pt x="264122" y="514349"/>
                  </a:lnTo>
                  <a:lnTo>
                    <a:pt x="267332" y="519429"/>
                  </a:lnTo>
                  <a:lnTo>
                    <a:pt x="270484" y="524509"/>
                  </a:lnTo>
                  <a:lnTo>
                    <a:pt x="273392" y="528319"/>
                  </a:lnTo>
                  <a:lnTo>
                    <a:pt x="274794" y="530859"/>
                  </a:lnTo>
                  <a:lnTo>
                    <a:pt x="276137" y="533399"/>
                  </a:lnTo>
                  <a:lnTo>
                    <a:pt x="277396" y="535939"/>
                  </a:lnTo>
                  <a:lnTo>
                    <a:pt x="278047" y="537209"/>
                  </a:lnTo>
                  <a:lnTo>
                    <a:pt x="279881" y="541019"/>
                  </a:lnTo>
                  <a:lnTo>
                    <a:pt x="280548" y="542289"/>
                  </a:lnTo>
                  <a:lnTo>
                    <a:pt x="283455" y="543559"/>
                  </a:lnTo>
                  <a:lnTo>
                    <a:pt x="285881" y="543559"/>
                  </a:lnTo>
                  <a:lnTo>
                    <a:pt x="287359" y="542289"/>
                  </a:lnTo>
                  <a:lnTo>
                    <a:pt x="288728" y="541019"/>
                  </a:lnTo>
                  <a:lnTo>
                    <a:pt x="289454" y="538479"/>
                  </a:lnTo>
                  <a:lnTo>
                    <a:pt x="289860" y="537209"/>
                  </a:lnTo>
                  <a:lnTo>
                    <a:pt x="290477" y="534669"/>
                  </a:lnTo>
                  <a:lnTo>
                    <a:pt x="290713" y="532129"/>
                  </a:lnTo>
                  <a:lnTo>
                    <a:pt x="292387" y="527049"/>
                  </a:lnTo>
                  <a:lnTo>
                    <a:pt x="293485" y="523239"/>
                  </a:lnTo>
                  <a:lnTo>
                    <a:pt x="297262" y="515619"/>
                  </a:lnTo>
                  <a:lnTo>
                    <a:pt x="300110" y="510539"/>
                  </a:lnTo>
                  <a:lnTo>
                    <a:pt x="304529" y="500379"/>
                  </a:lnTo>
                  <a:lnTo>
                    <a:pt x="306278" y="495299"/>
                  </a:lnTo>
                  <a:lnTo>
                    <a:pt x="307698" y="490219"/>
                  </a:lnTo>
                  <a:lnTo>
                    <a:pt x="309926" y="482599"/>
                  </a:lnTo>
                  <a:lnTo>
                    <a:pt x="311515" y="473709"/>
                  </a:lnTo>
                  <a:lnTo>
                    <a:pt x="312467" y="464819"/>
                  </a:lnTo>
                  <a:lnTo>
                    <a:pt x="312784" y="455929"/>
                  </a:lnTo>
                  <a:lnTo>
                    <a:pt x="312665" y="445769"/>
                  </a:lnTo>
                  <a:lnTo>
                    <a:pt x="311949" y="438149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2" y="373379"/>
                  </a:moveTo>
                  <a:lnTo>
                    <a:pt x="306008" y="373379"/>
                  </a:lnTo>
                  <a:lnTo>
                    <a:pt x="310589" y="379729"/>
                  </a:lnTo>
                  <a:lnTo>
                    <a:pt x="310808" y="384809"/>
                  </a:lnTo>
                  <a:lnTo>
                    <a:pt x="319315" y="429259"/>
                  </a:lnTo>
                  <a:lnTo>
                    <a:pt x="341236" y="463549"/>
                  </a:lnTo>
                  <a:lnTo>
                    <a:pt x="378813" y="491489"/>
                  </a:lnTo>
                  <a:lnTo>
                    <a:pt x="383901" y="494029"/>
                  </a:lnTo>
                  <a:lnTo>
                    <a:pt x="393862" y="499109"/>
                  </a:lnTo>
                  <a:lnTo>
                    <a:pt x="399008" y="501649"/>
                  </a:lnTo>
                  <a:lnTo>
                    <a:pt x="407290" y="507999"/>
                  </a:lnTo>
                  <a:lnTo>
                    <a:pt x="410847" y="513079"/>
                  </a:lnTo>
                  <a:lnTo>
                    <a:pt x="416197" y="513079"/>
                  </a:lnTo>
                  <a:lnTo>
                    <a:pt x="418436" y="514349"/>
                  </a:lnTo>
                  <a:lnTo>
                    <a:pt x="428702" y="487679"/>
                  </a:lnTo>
                  <a:lnTo>
                    <a:pt x="429260" y="482599"/>
                  </a:lnTo>
                  <a:lnTo>
                    <a:pt x="429520" y="478789"/>
                  </a:lnTo>
                  <a:lnTo>
                    <a:pt x="429607" y="472439"/>
                  </a:lnTo>
                  <a:lnTo>
                    <a:pt x="429053" y="461009"/>
                  </a:lnTo>
                  <a:lnTo>
                    <a:pt x="427199" y="449579"/>
                  </a:lnTo>
                  <a:lnTo>
                    <a:pt x="423756" y="439419"/>
                  </a:lnTo>
                  <a:lnTo>
                    <a:pt x="418436" y="429259"/>
                  </a:lnTo>
                  <a:lnTo>
                    <a:pt x="486898" y="429259"/>
                  </a:lnTo>
                  <a:lnTo>
                    <a:pt x="473622" y="384809"/>
                  </a:lnTo>
                  <a:lnTo>
                    <a:pt x="470048" y="378459"/>
                  </a:lnTo>
                  <a:lnTo>
                    <a:pt x="467062" y="373379"/>
                  </a:lnTo>
                  <a:close/>
                </a:path>
                <a:path w="564514" h="543560">
                  <a:moveTo>
                    <a:pt x="308507" y="422909"/>
                  </a:moveTo>
                  <a:lnTo>
                    <a:pt x="126538" y="422909"/>
                  </a:lnTo>
                  <a:lnTo>
                    <a:pt x="122319" y="429259"/>
                  </a:lnTo>
                  <a:lnTo>
                    <a:pt x="112790" y="480059"/>
                  </a:lnTo>
                  <a:lnTo>
                    <a:pt x="112528" y="485139"/>
                  </a:lnTo>
                  <a:lnTo>
                    <a:pt x="112224" y="488949"/>
                  </a:lnTo>
                  <a:lnTo>
                    <a:pt x="111472" y="495299"/>
                  </a:lnTo>
                  <a:lnTo>
                    <a:pt x="111016" y="497839"/>
                  </a:lnTo>
                  <a:lnTo>
                    <a:pt x="111016" y="501649"/>
                  </a:lnTo>
                  <a:lnTo>
                    <a:pt x="111514" y="502919"/>
                  </a:lnTo>
                  <a:lnTo>
                    <a:pt x="115291" y="505459"/>
                  </a:lnTo>
                  <a:lnTo>
                    <a:pt x="117649" y="504189"/>
                  </a:lnTo>
                  <a:lnTo>
                    <a:pt x="121418" y="502919"/>
                  </a:lnTo>
                  <a:lnTo>
                    <a:pt x="123184" y="501649"/>
                  </a:lnTo>
                  <a:lnTo>
                    <a:pt x="128448" y="499109"/>
                  </a:lnTo>
                  <a:lnTo>
                    <a:pt x="142644" y="492759"/>
                  </a:lnTo>
                  <a:lnTo>
                    <a:pt x="156696" y="485139"/>
                  </a:lnTo>
                  <a:lnTo>
                    <a:pt x="196657" y="461009"/>
                  </a:lnTo>
                  <a:lnTo>
                    <a:pt x="225928" y="434339"/>
                  </a:lnTo>
                  <a:lnTo>
                    <a:pt x="311116" y="434339"/>
                  </a:lnTo>
                  <a:lnTo>
                    <a:pt x="310284" y="430529"/>
                  </a:lnTo>
                  <a:lnTo>
                    <a:pt x="308507" y="422909"/>
                  </a:lnTo>
                  <a:close/>
                </a:path>
                <a:path w="564514" h="543560">
                  <a:moveTo>
                    <a:pt x="486898" y="429259"/>
                  </a:moveTo>
                  <a:lnTo>
                    <a:pt x="418436" y="429259"/>
                  </a:lnTo>
                  <a:lnTo>
                    <a:pt x="424570" y="434339"/>
                  </a:lnTo>
                  <a:lnTo>
                    <a:pt x="430798" y="438149"/>
                  </a:lnTo>
                  <a:lnTo>
                    <a:pt x="437084" y="443229"/>
                  </a:lnTo>
                  <a:lnTo>
                    <a:pt x="466668" y="461009"/>
                  </a:lnTo>
                  <a:lnTo>
                    <a:pt x="471147" y="462279"/>
                  </a:lnTo>
                  <a:lnTo>
                    <a:pt x="479909" y="462279"/>
                  </a:lnTo>
                  <a:lnTo>
                    <a:pt x="483872" y="459739"/>
                  </a:lnTo>
                  <a:lnTo>
                    <a:pt x="488274" y="453389"/>
                  </a:lnTo>
                  <a:lnTo>
                    <a:pt x="488926" y="449579"/>
                  </a:lnTo>
                  <a:lnTo>
                    <a:pt x="488883" y="444499"/>
                  </a:lnTo>
                  <a:lnTo>
                    <a:pt x="488436" y="439419"/>
                  </a:lnTo>
                  <a:lnTo>
                    <a:pt x="487784" y="435609"/>
                  </a:lnTo>
                  <a:lnTo>
                    <a:pt x="487134" y="430529"/>
                  </a:lnTo>
                  <a:lnTo>
                    <a:pt x="486898" y="429259"/>
                  </a:lnTo>
                  <a:close/>
                </a:path>
                <a:path w="564514" h="543560">
                  <a:moveTo>
                    <a:pt x="118055" y="214629"/>
                  </a:moveTo>
                  <a:lnTo>
                    <a:pt x="103307" y="214629"/>
                  </a:lnTo>
                  <a:lnTo>
                    <a:pt x="88750" y="217169"/>
                  </a:lnTo>
                  <a:lnTo>
                    <a:pt x="74240" y="222249"/>
                  </a:lnTo>
                  <a:lnTo>
                    <a:pt x="60144" y="227329"/>
                  </a:lnTo>
                  <a:lnTo>
                    <a:pt x="46232" y="233679"/>
                  </a:lnTo>
                  <a:lnTo>
                    <a:pt x="32279" y="238759"/>
                  </a:lnTo>
                  <a:lnTo>
                    <a:pt x="27597" y="241299"/>
                  </a:lnTo>
                  <a:lnTo>
                    <a:pt x="22865" y="242569"/>
                  </a:lnTo>
                  <a:lnTo>
                    <a:pt x="15666" y="245109"/>
                  </a:lnTo>
                  <a:lnTo>
                    <a:pt x="13241" y="245109"/>
                  </a:lnTo>
                  <a:lnTo>
                    <a:pt x="8542" y="246379"/>
                  </a:lnTo>
                  <a:lnTo>
                    <a:pt x="6168" y="246379"/>
                  </a:lnTo>
                  <a:lnTo>
                    <a:pt x="1833" y="248919"/>
                  </a:lnTo>
                  <a:lnTo>
                    <a:pt x="169" y="250189"/>
                  </a:lnTo>
                  <a:lnTo>
                    <a:pt x="84" y="251459"/>
                  </a:lnTo>
                  <a:lnTo>
                    <a:pt x="0" y="255269"/>
                  </a:lnTo>
                  <a:lnTo>
                    <a:pt x="1732" y="256539"/>
                  </a:lnTo>
                  <a:lnTo>
                    <a:pt x="3219" y="257809"/>
                  </a:lnTo>
                  <a:lnTo>
                    <a:pt x="37656" y="285749"/>
                  </a:lnTo>
                  <a:lnTo>
                    <a:pt x="64127" y="297179"/>
                  </a:lnTo>
                  <a:lnTo>
                    <a:pt x="58634" y="302259"/>
                  </a:lnTo>
                  <a:lnTo>
                    <a:pt x="53750" y="307339"/>
                  </a:lnTo>
                  <a:lnTo>
                    <a:pt x="49195" y="312419"/>
                  </a:lnTo>
                  <a:lnTo>
                    <a:pt x="37578" y="326389"/>
                  </a:lnTo>
                  <a:lnTo>
                    <a:pt x="31515" y="334009"/>
                  </a:lnTo>
                  <a:lnTo>
                    <a:pt x="24978" y="340359"/>
                  </a:lnTo>
                  <a:lnTo>
                    <a:pt x="19325" y="345439"/>
                  </a:lnTo>
                  <a:lnTo>
                    <a:pt x="13139" y="349249"/>
                  </a:lnTo>
                  <a:lnTo>
                    <a:pt x="5940" y="353059"/>
                  </a:lnTo>
                  <a:lnTo>
                    <a:pt x="5678" y="354329"/>
                  </a:lnTo>
                  <a:lnTo>
                    <a:pt x="5678" y="355599"/>
                  </a:lnTo>
                  <a:lnTo>
                    <a:pt x="6210" y="355599"/>
                  </a:lnTo>
                  <a:lnTo>
                    <a:pt x="42993" y="368299"/>
                  </a:lnTo>
                  <a:lnTo>
                    <a:pt x="51885" y="372109"/>
                  </a:lnTo>
                  <a:lnTo>
                    <a:pt x="69916" y="377189"/>
                  </a:lnTo>
                  <a:lnTo>
                    <a:pt x="79117" y="378459"/>
                  </a:lnTo>
                  <a:lnTo>
                    <a:pt x="79970" y="378459"/>
                  </a:lnTo>
                  <a:lnTo>
                    <a:pt x="72295" y="384809"/>
                  </a:lnTo>
                  <a:lnTo>
                    <a:pt x="65185" y="392429"/>
                  </a:lnTo>
                  <a:lnTo>
                    <a:pt x="58674" y="400049"/>
                  </a:lnTo>
                  <a:lnTo>
                    <a:pt x="52795" y="407669"/>
                  </a:lnTo>
                  <a:lnTo>
                    <a:pt x="50767" y="411479"/>
                  </a:lnTo>
                  <a:lnTo>
                    <a:pt x="48891" y="414019"/>
                  </a:lnTo>
                  <a:lnTo>
                    <a:pt x="46348" y="419099"/>
                  </a:lnTo>
                  <a:lnTo>
                    <a:pt x="45435" y="420369"/>
                  </a:lnTo>
                  <a:lnTo>
                    <a:pt x="45435" y="424179"/>
                  </a:lnTo>
                  <a:lnTo>
                    <a:pt x="46737" y="425449"/>
                  </a:lnTo>
                  <a:lnTo>
                    <a:pt x="48427" y="426719"/>
                  </a:lnTo>
                  <a:lnTo>
                    <a:pt x="55178" y="429259"/>
                  </a:lnTo>
                  <a:lnTo>
                    <a:pt x="62014" y="425449"/>
                  </a:lnTo>
                  <a:lnTo>
                    <a:pt x="76041" y="422909"/>
                  </a:lnTo>
                  <a:lnTo>
                    <a:pt x="308507" y="422909"/>
                  </a:lnTo>
                  <a:lnTo>
                    <a:pt x="306265" y="415289"/>
                  </a:lnTo>
                  <a:lnTo>
                    <a:pt x="303564" y="407669"/>
                  </a:lnTo>
                  <a:lnTo>
                    <a:pt x="300415" y="401319"/>
                  </a:lnTo>
                  <a:lnTo>
                    <a:pt x="298167" y="396239"/>
                  </a:lnTo>
                  <a:lnTo>
                    <a:pt x="294955" y="389889"/>
                  </a:lnTo>
                  <a:lnTo>
                    <a:pt x="294955" y="380999"/>
                  </a:lnTo>
                  <a:lnTo>
                    <a:pt x="296113" y="378459"/>
                  </a:lnTo>
                  <a:lnTo>
                    <a:pt x="302189" y="373379"/>
                  </a:lnTo>
                  <a:lnTo>
                    <a:pt x="467062" y="373379"/>
                  </a:lnTo>
                  <a:lnTo>
                    <a:pt x="465569" y="370839"/>
                  </a:lnTo>
                  <a:lnTo>
                    <a:pt x="460120" y="365759"/>
                  </a:lnTo>
                  <a:lnTo>
                    <a:pt x="455129" y="360679"/>
                  </a:lnTo>
                  <a:lnTo>
                    <a:pt x="449773" y="356869"/>
                  </a:lnTo>
                  <a:lnTo>
                    <a:pt x="444197" y="353059"/>
                  </a:lnTo>
                  <a:lnTo>
                    <a:pt x="430840" y="344169"/>
                  </a:lnTo>
                  <a:lnTo>
                    <a:pt x="427317" y="340359"/>
                  </a:lnTo>
                  <a:lnTo>
                    <a:pt x="423784" y="337819"/>
                  </a:lnTo>
                  <a:lnTo>
                    <a:pt x="418309" y="331469"/>
                  </a:lnTo>
                  <a:lnTo>
                    <a:pt x="408937" y="321309"/>
                  </a:lnTo>
                  <a:lnTo>
                    <a:pt x="403419" y="317499"/>
                  </a:lnTo>
                  <a:lnTo>
                    <a:pt x="482998" y="317499"/>
                  </a:lnTo>
                  <a:lnTo>
                    <a:pt x="500696" y="312419"/>
                  </a:lnTo>
                  <a:lnTo>
                    <a:pt x="509917" y="309879"/>
                  </a:lnTo>
                  <a:lnTo>
                    <a:pt x="543707" y="300989"/>
                  </a:lnTo>
                  <a:lnTo>
                    <a:pt x="552411" y="298449"/>
                  </a:lnTo>
                  <a:lnTo>
                    <a:pt x="559669" y="294639"/>
                  </a:lnTo>
                  <a:lnTo>
                    <a:pt x="564012" y="290829"/>
                  </a:lnTo>
                  <a:lnTo>
                    <a:pt x="564012" y="285749"/>
                  </a:lnTo>
                  <a:lnTo>
                    <a:pt x="563801" y="279399"/>
                  </a:lnTo>
                  <a:lnTo>
                    <a:pt x="558612" y="275589"/>
                  </a:lnTo>
                  <a:lnTo>
                    <a:pt x="554751" y="273049"/>
                  </a:lnTo>
                  <a:lnTo>
                    <a:pt x="550542" y="269239"/>
                  </a:lnTo>
                  <a:lnTo>
                    <a:pt x="512940" y="247649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79" y="236219"/>
                  </a:lnTo>
                  <a:lnTo>
                    <a:pt x="167250" y="233679"/>
                  </a:lnTo>
                  <a:lnTo>
                    <a:pt x="163346" y="232409"/>
                  </a:lnTo>
                  <a:lnTo>
                    <a:pt x="141189" y="220979"/>
                  </a:lnTo>
                  <a:lnTo>
                    <a:pt x="125985" y="215899"/>
                  </a:lnTo>
                  <a:lnTo>
                    <a:pt x="118055" y="214629"/>
                  </a:lnTo>
                  <a:close/>
                </a:path>
                <a:path w="564514" h="543560">
                  <a:moveTo>
                    <a:pt x="126538" y="422909"/>
                  </a:moveTo>
                  <a:lnTo>
                    <a:pt x="76041" y="422909"/>
                  </a:lnTo>
                  <a:lnTo>
                    <a:pt x="83367" y="425449"/>
                  </a:lnTo>
                  <a:lnTo>
                    <a:pt x="115765" y="425449"/>
                  </a:lnTo>
                  <a:lnTo>
                    <a:pt x="126538" y="422909"/>
                  </a:lnTo>
                  <a:close/>
                </a:path>
                <a:path w="564514" h="543560">
                  <a:moveTo>
                    <a:pt x="482998" y="317499"/>
                  </a:moveTo>
                  <a:lnTo>
                    <a:pt x="403419" y="317499"/>
                  </a:lnTo>
                  <a:lnTo>
                    <a:pt x="409663" y="318769"/>
                  </a:lnTo>
                  <a:lnTo>
                    <a:pt x="416021" y="321309"/>
                  </a:lnTo>
                  <a:lnTo>
                    <a:pt x="422470" y="322579"/>
                  </a:lnTo>
                  <a:lnTo>
                    <a:pt x="456155" y="322579"/>
                  </a:lnTo>
                  <a:lnTo>
                    <a:pt x="465148" y="321309"/>
                  </a:lnTo>
                  <a:lnTo>
                    <a:pt x="474088" y="318769"/>
                  </a:lnTo>
                  <a:lnTo>
                    <a:pt x="482998" y="317499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79"/>
                  </a:lnTo>
                  <a:lnTo>
                    <a:pt x="81390" y="82549"/>
                  </a:lnTo>
                  <a:lnTo>
                    <a:pt x="81496" y="86359"/>
                  </a:lnTo>
                  <a:lnTo>
                    <a:pt x="81593" y="87629"/>
                  </a:lnTo>
                  <a:lnTo>
                    <a:pt x="84669" y="93979"/>
                  </a:lnTo>
                  <a:lnTo>
                    <a:pt x="85421" y="95249"/>
                  </a:lnTo>
                  <a:lnTo>
                    <a:pt x="85869" y="97789"/>
                  </a:lnTo>
                  <a:lnTo>
                    <a:pt x="86283" y="100329"/>
                  </a:lnTo>
                  <a:lnTo>
                    <a:pt x="86337" y="107949"/>
                  </a:lnTo>
                  <a:lnTo>
                    <a:pt x="86266" y="109219"/>
                  </a:lnTo>
                  <a:lnTo>
                    <a:pt x="86181" y="118109"/>
                  </a:lnTo>
                  <a:lnTo>
                    <a:pt x="105061" y="160019"/>
                  </a:lnTo>
                  <a:lnTo>
                    <a:pt x="137321" y="187959"/>
                  </a:lnTo>
                  <a:lnTo>
                    <a:pt x="150654" y="195579"/>
                  </a:lnTo>
                  <a:lnTo>
                    <a:pt x="157377" y="200659"/>
                  </a:lnTo>
                  <a:lnTo>
                    <a:pt x="172946" y="209549"/>
                  </a:lnTo>
                  <a:lnTo>
                    <a:pt x="180796" y="215899"/>
                  </a:lnTo>
                  <a:lnTo>
                    <a:pt x="184522" y="218439"/>
                  </a:lnTo>
                  <a:lnTo>
                    <a:pt x="187015" y="224789"/>
                  </a:lnTo>
                  <a:lnTo>
                    <a:pt x="187420" y="226059"/>
                  </a:lnTo>
                  <a:lnTo>
                    <a:pt x="187420" y="229869"/>
                  </a:lnTo>
                  <a:lnTo>
                    <a:pt x="186812" y="232409"/>
                  </a:lnTo>
                  <a:lnTo>
                    <a:pt x="182706" y="237489"/>
                  </a:lnTo>
                  <a:lnTo>
                    <a:pt x="419636" y="237489"/>
                  </a:lnTo>
                  <a:lnTo>
                    <a:pt x="461558" y="208279"/>
                  </a:lnTo>
                  <a:lnTo>
                    <a:pt x="495855" y="175259"/>
                  </a:lnTo>
                  <a:lnTo>
                    <a:pt x="497136" y="173989"/>
                  </a:lnTo>
                  <a:lnTo>
                    <a:pt x="384306" y="173989"/>
                  </a:lnTo>
                  <a:lnTo>
                    <a:pt x="389636" y="166369"/>
                  </a:lnTo>
                  <a:lnTo>
                    <a:pt x="394604" y="158749"/>
                  </a:lnTo>
                  <a:lnTo>
                    <a:pt x="412561" y="123189"/>
                  </a:lnTo>
                  <a:lnTo>
                    <a:pt x="414142" y="118109"/>
                  </a:lnTo>
                  <a:lnTo>
                    <a:pt x="277802" y="118109"/>
                  </a:lnTo>
                  <a:lnTo>
                    <a:pt x="276143" y="107949"/>
                  </a:lnTo>
                  <a:lnTo>
                    <a:pt x="275830" y="106679"/>
                  </a:lnTo>
                  <a:lnTo>
                    <a:pt x="178904" y="106679"/>
                  </a:lnTo>
                  <a:lnTo>
                    <a:pt x="164913" y="100329"/>
                  </a:lnTo>
                  <a:lnTo>
                    <a:pt x="150399" y="93979"/>
                  </a:lnTo>
                  <a:lnTo>
                    <a:pt x="135521" y="88899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49"/>
                  </a:moveTo>
                  <a:lnTo>
                    <a:pt x="434402" y="234949"/>
                  </a:lnTo>
                  <a:lnTo>
                    <a:pt x="419636" y="237489"/>
                  </a:lnTo>
                  <a:lnTo>
                    <a:pt x="473642" y="237489"/>
                  </a:lnTo>
                  <a:lnTo>
                    <a:pt x="457437" y="234949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59"/>
                  </a:lnTo>
                  <a:lnTo>
                    <a:pt x="483850" y="138429"/>
                  </a:lnTo>
                  <a:lnTo>
                    <a:pt x="435005" y="147319"/>
                  </a:lnTo>
                  <a:lnTo>
                    <a:pt x="395737" y="165099"/>
                  </a:lnTo>
                  <a:lnTo>
                    <a:pt x="384306" y="173989"/>
                  </a:lnTo>
                  <a:lnTo>
                    <a:pt x="497136" y="173989"/>
                  </a:lnTo>
                  <a:lnTo>
                    <a:pt x="517073" y="146049"/>
                  </a:lnTo>
                  <a:lnTo>
                    <a:pt x="517073" y="142239"/>
                  </a:lnTo>
                  <a:lnTo>
                    <a:pt x="516616" y="139699"/>
                  </a:lnTo>
                  <a:lnTo>
                    <a:pt x="513692" y="137159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59"/>
                  </a:moveTo>
                  <a:lnTo>
                    <a:pt x="328544" y="12699"/>
                  </a:lnTo>
                  <a:lnTo>
                    <a:pt x="327690" y="16509"/>
                  </a:lnTo>
                  <a:lnTo>
                    <a:pt x="324783" y="26669"/>
                  </a:lnTo>
                  <a:lnTo>
                    <a:pt x="320914" y="38099"/>
                  </a:lnTo>
                  <a:lnTo>
                    <a:pt x="317137" y="44449"/>
                  </a:lnTo>
                  <a:lnTo>
                    <a:pt x="308450" y="57149"/>
                  </a:lnTo>
                  <a:lnTo>
                    <a:pt x="303778" y="62229"/>
                  </a:lnTo>
                  <a:lnTo>
                    <a:pt x="294862" y="74929"/>
                  </a:lnTo>
                  <a:lnTo>
                    <a:pt x="279452" y="110489"/>
                  </a:lnTo>
                  <a:lnTo>
                    <a:pt x="277802" y="118109"/>
                  </a:lnTo>
                  <a:lnTo>
                    <a:pt x="414142" y="118109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199"/>
                  </a:lnTo>
                  <a:lnTo>
                    <a:pt x="347252" y="33019"/>
                  </a:lnTo>
                  <a:lnTo>
                    <a:pt x="337450" y="15239"/>
                  </a:lnTo>
                  <a:lnTo>
                    <a:pt x="335727" y="10159"/>
                  </a:lnTo>
                  <a:close/>
                </a:path>
                <a:path w="564514" h="543560">
                  <a:moveTo>
                    <a:pt x="197349" y="0"/>
                  </a:moveTo>
                  <a:lnTo>
                    <a:pt x="193792" y="2539"/>
                  </a:lnTo>
                  <a:lnTo>
                    <a:pt x="191680" y="3809"/>
                  </a:lnTo>
                  <a:lnTo>
                    <a:pt x="190496" y="6349"/>
                  </a:lnTo>
                  <a:lnTo>
                    <a:pt x="190226" y="8889"/>
                  </a:lnTo>
                  <a:lnTo>
                    <a:pt x="190209" y="11429"/>
                  </a:lnTo>
                  <a:lnTo>
                    <a:pt x="190792" y="13969"/>
                  </a:lnTo>
                  <a:lnTo>
                    <a:pt x="191527" y="16509"/>
                  </a:lnTo>
                  <a:lnTo>
                    <a:pt x="191595" y="17779"/>
                  </a:lnTo>
                  <a:lnTo>
                    <a:pt x="191663" y="20319"/>
                  </a:lnTo>
                  <a:lnTo>
                    <a:pt x="190706" y="26669"/>
                  </a:lnTo>
                  <a:lnTo>
                    <a:pt x="188337" y="33019"/>
                  </a:lnTo>
                  <a:lnTo>
                    <a:pt x="185307" y="38099"/>
                  </a:lnTo>
                  <a:lnTo>
                    <a:pt x="182368" y="44449"/>
                  </a:lnTo>
                  <a:lnTo>
                    <a:pt x="174925" y="82549"/>
                  </a:lnTo>
                  <a:lnTo>
                    <a:pt x="175079" y="86359"/>
                  </a:lnTo>
                  <a:lnTo>
                    <a:pt x="175849" y="93979"/>
                  </a:lnTo>
                  <a:lnTo>
                    <a:pt x="177125" y="100329"/>
                  </a:lnTo>
                  <a:lnTo>
                    <a:pt x="178904" y="106679"/>
                  </a:lnTo>
                  <a:lnTo>
                    <a:pt x="275830" y="106679"/>
                  </a:lnTo>
                  <a:lnTo>
                    <a:pt x="256858" y="62229"/>
                  </a:lnTo>
                  <a:lnTo>
                    <a:pt x="226941" y="26669"/>
                  </a:lnTo>
                  <a:lnTo>
                    <a:pt x="223181" y="21589"/>
                  </a:lnTo>
                  <a:lnTo>
                    <a:pt x="219378" y="17779"/>
                  </a:lnTo>
                  <a:lnTo>
                    <a:pt x="207828" y="6349"/>
                  </a:lnTo>
                  <a:lnTo>
                    <a:pt x="206602" y="6349"/>
                  </a:lnTo>
                  <a:lnTo>
                    <a:pt x="204752" y="5079"/>
                  </a:lnTo>
                  <a:lnTo>
                    <a:pt x="201685" y="2539"/>
                  </a:lnTo>
                  <a:lnTo>
                    <a:pt x="197349" y="0"/>
                  </a:lnTo>
                  <a:close/>
                </a:path>
                <a:path w="564514" h="543560">
                  <a:moveTo>
                    <a:pt x="412335" y="36829"/>
                  </a:moveTo>
                  <a:lnTo>
                    <a:pt x="408634" y="38099"/>
                  </a:lnTo>
                  <a:lnTo>
                    <a:pt x="402566" y="41909"/>
                  </a:lnTo>
                  <a:lnTo>
                    <a:pt x="399008" y="44449"/>
                  </a:lnTo>
                  <a:lnTo>
                    <a:pt x="395814" y="46989"/>
                  </a:lnTo>
                  <a:lnTo>
                    <a:pt x="385957" y="54609"/>
                  </a:lnTo>
                  <a:lnTo>
                    <a:pt x="376301" y="62229"/>
                  </a:lnTo>
                  <a:lnTo>
                    <a:pt x="366848" y="69849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19"/>
                  </a:lnTo>
                  <a:lnTo>
                    <a:pt x="423344" y="62229"/>
                  </a:lnTo>
                  <a:lnTo>
                    <a:pt x="423246" y="54609"/>
                  </a:lnTo>
                  <a:lnTo>
                    <a:pt x="422661" y="40639"/>
                  </a:lnTo>
                  <a:lnTo>
                    <a:pt x="412335" y="36829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3976" y="4064973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5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2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2"/>
                  </a:lnTo>
                  <a:lnTo>
                    <a:pt x="427004" y="235498"/>
                  </a:lnTo>
                  <a:lnTo>
                    <a:pt x="419635" y="236473"/>
                  </a:lnTo>
                  <a:lnTo>
                    <a:pt x="427494" y="232481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1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9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7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5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3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6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8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2"/>
                  </a:lnTo>
                  <a:lnTo>
                    <a:pt x="82387" y="80275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7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5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40"/>
                  </a:lnTo>
                  <a:lnTo>
                    <a:pt x="86181" y="113399"/>
                  </a:lnTo>
                  <a:lnTo>
                    <a:pt x="86181" y="117117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60"/>
                  </a:lnTo>
                  <a:lnTo>
                    <a:pt x="180796" y="215145"/>
                  </a:lnTo>
                  <a:lnTo>
                    <a:pt x="184522" y="218255"/>
                  </a:lnTo>
                  <a:lnTo>
                    <a:pt x="186331" y="222387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50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1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3"/>
                  </a:lnTo>
                  <a:lnTo>
                    <a:pt x="167251" y="233161"/>
                  </a:lnTo>
                  <a:lnTo>
                    <a:pt x="163347" y="231251"/>
                  </a:lnTo>
                  <a:lnTo>
                    <a:pt x="158403" y="228868"/>
                  </a:lnTo>
                  <a:lnTo>
                    <a:pt x="153502" y="226350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3"/>
                  </a:lnTo>
                  <a:lnTo>
                    <a:pt x="27597" y="240301"/>
                  </a:lnTo>
                  <a:lnTo>
                    <a:pt x="22865" y="242008"/>
                  </a:lnTo>
                  <a:lnTo>
                    <a:pt x="18083" y="243453"/>
                  </a:lnTo>
                  <a:lnTo>
                    <a:pt x="15666" y="244188"/>
                  </a:lnTo>
                  <a:lnTo>
                    <a:pt x="13241" y="244855"/>
                  </a:lnTo>
                  <a:lnTo>
                    <a:pt x="10841" y="245447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8"/>
                  </a:lnTo>
                  <a:lnTo>
                    <a:pt x="169" y="249554"/>
                  </a:lnTo>
                  <a:lnTo>
                    <a:pt x="8" y="251869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3"/>
                  </a:lnTo>
                  <a:lnTo>
                    <a:pt x="37656" y="285684"/>
                  </a:lnTo>
                  <a:lnTo>
                    <a:pt x="64127" y="297102"/>
                  </a:lnTo>
                  <a:lnTo>
                    <a:pt x="58634" y="301555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5"/>
                  </a:lnTo>
                  <a:lnTo>
                    <a:pt x="37578" y="326263"/>
                  </a:lnTo>
                  <a:lnTo>
                    <a:pt x="6548" y="352416"/>
                  </a:lnTo>
                  <a:lnTo>
                    <a:pt x="5940" y="352754"/>
                  </a:lnTo>
                  <a:lnTo>
                    <a:pt x="5678" y="353286"/>
                  </a:lnTo>
                  <a:lnTo>
                    <a:pt x="5678" y="353835"/>
                  </a:lnTo>
                  <a:lnTo>
                    <a:pt x="5678" y="354613"/>
                  </a:lnTo>
                  <a:lnTo>
                    <a:pt x="6210" y="355415"/>
                  </a:lnTo>
                  <a:lnTo>
                    <a:pt x="7022" y="355686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60"/>
                  </a:lnTo>
                  <a:lnTo>
                    <a:pt x="79970" y="378002"/>
                  </a:lnTo>
                  <a:lnTo>
                    <a:pt x="52795" y="407307"/>
                  </a:lnTo>
                  <a:lnTo>
                    <a:pt x="46348" y="418266"/>
                  </a:lnTo>
                  <a:lnTo>
                    <a:pt x="45435" y="419830"/>
                  </a:lnTo>
                  <a:lnTo>
                    <a:pt x="45435" y="421621"/>
                  </a:lnTo>
                  <a:lnTo>
                    <a:pt x="45435" y="423387"/>
                  </a:lnTo>
                  <a:lnTo>
                    <a:pt x="46737" y="425077"/>
                  </a:lnTo>
                  <a:lnTo>
                    <a:pt x="48427" y="425855"/>
                  </a:lnTo>
                  <a:lnTo>
                    <a:pt x="55178" y="429040"/>
                  </a:lnTo>
                  <a:lnTo>
                    <a:pt x="62014" y="424469"/>
                  </a:lnTo>
                  <a:lnTo>
                    <a:pt x="68766" y="423573"/>
                  </a:lnTo>
                  <a:lnTo>
                    <a:pt x="76041" y="422601"/>
                  </a:lnTo>
                  <a:lnTo>
                    <a:pt x="83367" y="424224"/>
                  </a:lnTo>
                  <a:lnTo>
                    <a:pt x="90643" y="424874"/>
                  </a:lnTo>
                  <a:lnTo>
                    <a:pt x="97192" y="425424"/>
                  </a:lnTo>
                  <a:lnTo>
                    <a:pt x="103766" y="425441"/>
                  </a:lnTo>
                  <a:lnTo>
                    <a:pt x="110314" y="424891"/>
                  </a:lnTo>
                  <a:lnTo>
                    <a:pt x="115765" y="424427"/>
                  </a:lnTo>
                  <a:lnTo>
                    <a:pt x="121190" y="423590"/>
                  </a:lnTo>
                  <a:lnTo>
                    <a:pt x="126538" y="422432"/>
                  </a:lnTo>
                  <a:lnTo>
                    <a:pt x="114166" y="458652"/>
                  </a:lnTo>
                  <a:lnTo>
                    <a:pt x="112790" y="479394"/>
                  </a:lnTo>
                  <a:lnTo>
                    <a:pt x="112528" y="483957"/>
                  </a:lnTo>
                  <a:lnTo>
                    <a:pt x="112224" y="488486"/>
                  </a:lnTo>
                  <a:lnTo>
                    <a:pt x="111675" y="493024"/>
                  </a:lnTo>
                  <a:lnTo>
                    <a:pt x="111472" y="494663"/>
                  </a:lnTo>
                  <a:lnTo>
                    <a:pt x="111016" y="496691"/>
                  </a:lnTo>
                  <a:lnTo>
                    <a:pt x="111016" y="498601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5"/>
                  </a:lnTo>
                  <a:lnTo>
                    <a:pt x="115291" y="504837"/>
                  </a:lnTo>
                  <a:lnTo>
                    <a:pt x="117649" y="504186"/>
                  </a:lnTo>
                  <a:lnTo>
                    <a:pt x="119626" y="503290"/>
                  </a:lnTo>
                  <a:lnTo>
                    <a:pt x="121418" y="502496"/>
                  </a:lnTo>
                  <a:lnTo>
                    <a:pt x="123184" y="501609"/>
                  </a:lnTo>
                  <a:lnTo>
                    <a:pt x="124933" y="500772"/>
                  </a:lnTo>
                  <a:lnTo>
                    <a:pt x="128448" y="499108"/>
                  </a:lnTo>
                  <a:lnTo>
                    <a:pt x="131989" y="497392"/>
                  </a:lnTo>
                  <a:lnTo>
                    <a:pt x="167027" y="479265"/>
                  </a:lnTo>
                  <a:lnTo>
                    <a:pt x="204497" y="454070"/>
                  </a:lnTo>
                  <a:lnTo>
                    <a:pt x="225927" y="433460"/>
                  </a:lnTo>
                  <a:lnTo>
                    <a:pt x="227829" y="447439"/>
                  </a:lnTo>
                  <a:lnTo>
                    <a:pt x="245126" y="486112"/>
                  </a:lnTo>
                  <a:lnTo>
                    <a:pt x="259322" y="506959"/>
                  </a:lnTo>
                  <a:lnTo>
                    <a:pt x="264121" y="513870"/>
                  </a:lnTo>
                  <a:lnTo>
                    <a:pt x="267332" y="518585"/>
                  </a:lnTo>
                  <a:lnTo>
                    <a:pt x="270484" y="523385"/>
                  </a:lnTo>
                  <a:lnTo>
                    <a:pt x="273391" y="528328"/>
                  </a:lnTo>
                  <a:lnTo>
                    <a:pt x="274794" y="530668"/>
                  </a:lnTo>
                  <a:lnTo>
                    <a:pt x="276137" y="533043"/>
                  </a:lnTo>
                  <a:lnTo>
                    <a:pt x="277396" y="535485"/>
                  </a:lnTo>
                  <a:lnTo>
                    <a:pt x="278047" y="536685"/>
                  </a:lnTo>
                  <a:lnTo>
                    <a:pt x="278655" y="537910"/>
                  </a:lnTo>
                  <a:lnTo>
                    <a:pt x="279272" y="539144"/>
                  </a:lnTo>
                  <a:lnTo>
                    <a:pt x="279881" y="540411"/>
                  </a:lnTo>
                  <a:lnTo>
                    <a:pt x="280548" y="541544"/>
                  </a:lnTo>
                  <a:lnTo>
                    <a:pt x="281664" y="542338"/>
                  </a:lnTo>
                  <a:lnTo>
                    <a:pt x="283455" y="543580"/>
                  </a:lnTo>
                  <a:lnTo>
                    <a:pt x="285880" y="543360"/>
                  </a:lnTo>
                  <a:lnTo>
                    <a:pt x="287359" y="541772"/>
                  </a:lnTo>
                  <a:lnTo>
                    <a:pt x="288728" y="540428"/>
                  </a:lnTo>
                  <a:lnTo>
                    <a:pt x="289455" y="538476"/>
                  </a:lnTo>
                  <a:lnTo>
                    <a:pt x="289860" y="536643"/>
                  </a:lnTo>
                  <a:lnTo>
                    <a:pt x="290477" y="534023"/>
                  </a:lnTo>
                  <a:lnTo>
                    <a:pt x="294786" y="520216"/>
                  </a:lnTo>
                  <a:lnTo>
                    <a:pt x="297262" y="514926"/>
                  </a:lnTo>
                  <a:lnTo>
                    <a:pt x="311515" y="472593"/>
                  </a:lnTo>
                  <a:lnTo>
                    <a:pt x="312785" y="454694"/>
                  </a:lnTo>
                  <a:lnTo>
                    <a:pt x="312785" y="446253"/>
                  </a:lnTo>
                  <a:lnTo>
                    <a:pt x="303564" y="407502"/>
                  </a:lnTo>
                  <a:lnTo>
                    <a:pt x="294955" y="389765"/>
                  </a:lnTo>
                  <a:lnTo>
                    <a:pt x="294955" y="384264"/>
                  </a:lnTo>
                  <a:lnTo>
                    <a:pt x="294955" y="380968"/>
                  </a:lnTo>
                  <a:lnTo>
                    <a:pt x="296113" y="377892"/>
                  </a:lnTo>
                  <a:lnTo>
                    <a:pt x="299324" y="375501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80"/>
                  </a:lnTo>
                  <a:lnTo>
                    <a:pt x="310808" y="384061"/>
                  </a:lnTo>
                  <a:lnTo>
                    <a:pt x="310934" y="387821"/>
                  </a:lnTo>
                  <a:lnTo>
                    <a:pt x="311332" y="394755"/>
                  </a:lnTo>
                  <a:lnTo>
                    <a:pt x="325257" y="440881"/>
                  </a:lnTo>
                  <a:lnTo>
                    <a:pt x="351131" y="473295"/>
                  </a:lnTo>
                  <a:lnTo>
                    <a:pt x="373895" y="488816"/>
                  </a:lnTo>
                  <a:lnTo>
                    <a:pt x="378813" y="491334"/>
                  </a:lnTo>
                  <a:lnTo>
                    <a:pt x="383900" y="493370"/>
                  </a:lnTo>
                  <a:lnTo>
                    <a:pt x="388886" y="495669"/>
                  </a:lnTo>
                  <a:lnTo>
                    <a:pt x="393863" y="497942"/>
                  </a:lnTo>
                  <a:lnTo>
                    <a:pt x="399009" y="500544"/>
                  </a:lnTo>
                  <a:lnTo>
                    <a:pt x="403344" y="504068"/>
                  </a:lnTo>
                  <a:lnTo>
                    <a:pt x="407290" y="507296"/>
                  </a:lnTo>
                  <a:lnTo>
                    <a:pt x="410847" y="512036"/>
                  </a:lnTo>
                  <a:lnTo>
                    <a:pt x="416196" y="512788"/>
                  </a:lnTo>
                  <a:lnTo>
                    <a:pt x="418435" y="513135"/>
                  </a:lnTo>
                  <a:lnTo>
                    <a:pt x="420835" y="512873"/>
                  </a:lnTo>
                  <a:lnTo>
                    <a:pt x="422804" y="511648"/>
                  </a:lnTo>
                  <a:lnTo>
                    <a:pt x="424798" y="510431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9"/>
                  </a:lnTo>
                  <a:lnTo>
                    <a:pt x="429606" y="471594"/>
                  </a:lnTo>
                  <a:lnTo>
                    <a:pt x="429053" y="460427"/>
                  </a:lnTo>
                  <a:lnTo>
                    <a:pt x="427199" y="449480"/>
                  </a:lnTo>
                  <a:lnTo>
                    <a:pt x="423756" y="438994"/>
                  </a:lnTo>
                  <a:lnTo>
                    <a:pt x="418435" y="429209"/>
                  </a:lnTo>
                  <a:lnTo>
                    <a:pt x="424570" y="433679"/>
                  </a:lnTo>
                  <a:lnTo>
                    <a:pt x="453917" y="453064"/>
                  </a:lnTo>
                  <a:lnTo>
                    <a:pt x="458167" y="455827"/>
                  </a:lnTo>
                  <a:lnTo>
                    <a:pt x="462646" y="458142"/>
                  </a:lnTo>
                  <a:lnTo>
                    <a:pt x="466668" y="460204"/>
                  </a:lnTo>
                  <a:lnTo>
                    <a:pt x="471147" y="461809"/>
                  </a:lnTo>
                  <a:lnTo>
                    <a:pt x="475718" y="461438"/>
                  </a:lnTo>
                  <a:lnTo>
                    <a:pt x="479909" y="461116"/>
                  </a:lnTo>
                  <a:lnTo>
                    <a:pt x="483872" y="459342"/>
                  </a:lnTo>
                  <a:lnTo>
                    <a:pt x="486340" y="455827"/>
                  </a:lnTo>
                  <a:lnTo>
                    <a:pt x="488275" y="453072"/>
                  </a:lnTo>
                  <a:lnTo>
                    <a:pt x="488925" y="449295"/>
                  </a:lnTo>
                  <a:lnTo>
                    <a:pt x="488925" y="445653"/>
                  </a:lnTo>
                  <a:lnTo>
                    <a:pt x="488925" y="444673"/>
                  </a:lnTo>
                  <a:lnTo>
                    <a:pt x="488883" y="443709"/>
                  </a:lnTo>
                  <a:lnTo>
                    <a:pt x="488799" y="442772"/>
                  </a:lnTo>
                  <a:lnTo>
                    <a:pt x="488435" y="438335"/>
                  </a:lnTo>
                  <a:lnTo>
                    <a:pt x="487785" y="434372"/>
                  </a:lnTo>
                  <a:lnTo>
                    <a:pt x="487134" y="430206"/>
                  </a:lnTo>
                  <a:lnTo>
                    <a:pt x="485009" y="418393"/>
                  </a:lnTo>
                  <a:lnTo>
                    <a:pt x="470048" y="377352"/>
                  </a:lnTo>
                  <a:lnTo>
                    <a:pt x="438546" y="348630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1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3"/>
                  </a:lnTo>
                  <a:lnTo>
                    <a:pt x="408938" y="321058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9"/>
                  </a:lnTo>
                  <a:lnTo>
                    <a:pt x="491869" y="314236"/>
                  </a:lnTo>
                  <a:lnTo>
                    <a:pt x="528343" y="304157"/>
                  </a:lnTo>
                  <a:lnTo>
                    <a:pt x="537564" y="301572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2"/>
                  </a:lnTo>
                  <a:lnTo>
                    <a:pt x="549909" y="298175"/>
                  </a:lnTo>
                  <a:lnTo>
                    <a:pt x="552410" y="297482"/>
                  </a:lnTo>
                  <a:lnTo>
                    <a:pt x="555055" y="296308"/>
                  </a:lnTo>
                  <a:lnTo>
                    <a:pt x="559669" y="294280"/>
                  </a:lnTo>
                  <a:lnTo>
                    <a:pt x="564012" y="290131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6332" y="4146003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5" h="394335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69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25" y="200736"/>
                  </a:lnTo>
                  <a:lnTo>
                    <a:pt x="35534" y="201853"/>
                  </a:lnTo>
                  <a:lnTo>
                    <a:pt x="35534" y="202704"/>
                  </a:lnTo>
                  <a:lnTo>
                    <a:pt x="36042" y="203479"/>
                  </a:lnTo>
                  <a:lnTo>
                    <a:pt x="40449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5" h="394335">
                  <a:moveTo>
                    <a:pt x="93827" y="200571"/>
                  </a:moveTo>
                  <a:lnTo>
                    <a:pt x="92925" y="199428"/>
                  </a:lnTo>
                  <a:lnTo>
                    <a:pt x="85064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07"/>
                  </a:lnTo>
                  <a:lnTo>
                    <a:pt x="70040" y="204698"/>
                  </a:lnTo>
                  <a:lnTo>
                    <a:pt x="70637" y="205625"/>
                  </a:lnTo>
                  <a:lnTo>
                    <a:pt x="78803" y="205638"/>
                  </a:lnTo>
                  <a:lnTo>
                    <a:pt x="85763" y="204825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5" h="394335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5" h="394335">
                  <a:moveTo>
                    <a:pt x="107480" y="238963"/>
                  </a:moveTo>
                  <a:lnTo>
                    <a:pt x="107391" y="238353"/>
                  </a:lnTo>
                  <a:lnTo>
                    <a:pt x="106680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12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24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5" h="394335">
                  <a:moveTo>
                    <a:pt x="121399" y="324231"/>
                  </a:moveTo>
                  <a:lnTo>
                    <a:pt x="119037" y="323253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60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32" y="333197"/>
                  </a:lnTo>
                  <a:lnTo>
                    <a:pt x="121323" y="326364"/>
                  </a:lnTo>
                  <a:lnTo>
                    <a:pt x="121399" y="326059"/>
                  </a:lnTo>
                  <a:lnTo>
                    <a:pt x="121399" y="325780"/>
                  </a:lnTo>
                  <a:lnTo>
                    <a:pt x="121399" y="324231"/>
                  </a:lnTo>
                  <a:close/>
                </a:path>
                <a:path w="427355" h="394335">
                  <a:moveTo>
                    <a:pt x="122085" y="264693"/>
                  </a:moveTo>
                  <a:lnTo>
                    <a:pt x="119659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87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45" y="285724"/>
                  </a:lnTo>
                  <a:lnTo>
                    <a:pt x="95770" y="286816"/>
                  </a:lnTo>
                  <a:lnTo>
                    <a:pt x="96126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85" y="266573"/>
                  </a:lnTo>
                  <a:lnTo>
                    <a:pt x="122085" y="266306"/>
                  </a:lnTo>
                  <a:lnTo>
                    <a:pt x="122085" y="264693"/>
                  </a:lnTo>
                  <a:close/>
                </a:path>
                <a:path w="427355" h="394335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891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00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5" h="394335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67" y="54927"/>
                  </a:lnTo>
                  <a:lnTo>
                    <a:pt x="95910" y="55575"/>
                  </a:lnTo>
                  <a:lnTo>
                    <a:pt x="103784" y="61137"/>
                  </a:lnTo>
                  <a:lnTo>
                    <a:pt x="110832" y="66687"/>
                  </a:lnTo>
                  <a:lnTo>
                    <a:pt x="131686" y="87033"/>
                  </a:lnTo>
                  <a:lnTo>
                    <a:pt x="132918" y="86931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64"/>
                  </a:lnTo>
                  <a:lnTo>
                    <a:pt x="134048" y="84594"/>
                  </a:lnTo>
                  <a:close/>
                </a:path>
                <a:path w="427355" h="394335">
                  <a:moveTo>
                    <a:pt x="139103" y="279857"/>
                  </a:moveTo>
                  <a:lnTo>
                    <a:pt x="138823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72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07" y="315747"/>
                  </a:lnTo>
                  <a:lnTo>
                    <a:pt x="114769" y="310718"/>
                  </a:lnTo>
                  <a:lnTo>
                    <a:pt x="139103" y="280758"/>
                  </a:lnTo>
                  <a:lnTo>
                    <a:pt x="139103" y="280454"/>
                  </a:lnTo>
                  <a:lnTo>
                    <a:pt x="139103" y="279857"/>
                  </a:lnTo>
                  <a:close/>
                </a:path>
                <a:path w="427355" h="394335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72" y="316064"/>
                  </a:lnTo>
                  <a:lnTo>
                    <a:pt x="126072" y="317652"/>
                  </a:lnTo>
                  <a:lnTo>
                    <a:pt x="128498" y="318681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5" h="394335">
                  <a:moveTo>
                    <a:pt x="149059" y="108623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23"/>
                  </a:lnTo>
                  <a:close/>
                </a:path>
                <a:path w="427355" h="394335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34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73" y="309194"/>
                  </a:lnTo>
                  <a:lnTo>
                    <a:pt x="139928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5" h="394335">
                  <a:moveTo>
                    <a:pt x="172923" y="31635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11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56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70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35"/>
                  </a:lnTo>
                  <a:close/>
                </a:path>
                <a:path w="427355" h="394335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487"/>
                  </a:lnTo>
                  <a:lnTo>
                    <a:pt x="176415" y="321513"/>
                  </a:lnTo>
                  <a:lnTo>
                    <a:pt x="176428" y="323811"/>
                  </a:lnTo>
                  <a:lnTo>
                    <a:pt x="176911" y="331660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29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5" h="394335">
                  <a:moveTo>
                    <a:pt x="187769" y="85750"/>
                  </a:moveTo>
                  <a:lnTo>
                    <a:pt x="175793" y="61328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5" h="394335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197" y="49618"/>
                  </a:lnTo>
                  <a:lnTo>
                    <a:pt x="179197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52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5" h="394335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294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56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57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36" y="376529"/>
                  </a:lnTo>
                  <a:lnTo>
                    <a:pt x="201980" y="376732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5" h="394335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5" h="394335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66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40" y="89331"/>
                  </a:lnTo>
                  <a:lnTo>
                    <a:pt x="218440" y="87020"/>
                  </a:lnTo>
                  <a:lnTo>
                    <a:pt x="218313" y="84556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5" h="394335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691"/>
                  </a:lnTo>
                  <a:lnTo>
                    <a:pt x="223621" y="73698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79"/>
                  </a:lnTo>
                  <a:lnTo>
                    <a:pt x="226644" y="90525"/>
                  </a:lnTo>
                  <a:lnTo>
                    <a:pt x="226390" y="88569"/>
                  </a:lnTo>
                  <a:lnTo>
                    <a:pt x="226250" y="86601"/>
                  </a:lnTo>
                  <a:lnTo>
                    <a:pt x="226250" y="79489"/>
                  </a:lnTo>
                  <a:lnTo>
                    <a:pt x="227177" y="74333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5" h="394335">
                  <a:moveTo>
                    <a:pt x="239699" y="29438"/>
                  </a:moveTo>
                  <a:lnTo>
                    <a:pt x="236766" y="28879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098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29"/>
                  </a:lnTo>
                  <a:lnTo>
                    <a:pt x="239699" y="29438"/>
                  </a:lnTo>
                  <a:close/>
                </a:path>
                <a:path w="427355" h="394335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4998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60"/>
                  </a:lnTo>
                  <a:lnTo>
                    <a:pt x="269900" y="328930"/>
                  </a:lnTo>
                  <a:lnTo>
                    <a:pt x="270916" y="330593"/>
                  </a:lnTo>
                  <a:lnTo>
                    <a:pt x="273265" y="329539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5" h="394335">
                  <a:moveTo>
                    <a:pt x="296049" y="361480"/>
                  </a:moveTo>
                  <a:lnTo>
                    <a:pt x="295859" y="361010"/>
                  </a:lnTo>
                  <a:lnTo>
                    <a:pt x="292481" y="356730"/>
                  </a:lnTo>
                  <a:lnTo>
                    <a:pt x="289674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78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5" h="394335">
                  <a:moveTo>
                    <a:pt x="299694" y="30543"/>
                  </a:moveTo>
                  <a:lnTo>
                    <a:pt x="297294" y="29540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86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63" y="48806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689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43"/>
                  </a:lnTo>
                  <a:close/>
                </a:path>
                <a:path w="427355" h="394335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5" h="394335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5" h="394335">
                  <a:moveTo>
                    <a:pt x="322122" y="282498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593" y="256971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07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289"/>
                  </a:lnTo>
                  <a:lnTo>
                    <a:pt x="322122" y="282905"/>
                  </a:lnTo>
                  <a:lnTo>
                    <a:pt x="322122" y="282498"/>
                  </a:lnTo>
                  <a:close/>
                </a:path>
                <a:path w="427355" h="394335">
                  <a:moveTo>
                    <a:pt x="328155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39" y="234149"/>
                  </a:lnTo>
                  <a:lnTo>
                    <a:pt x="327317" y="235915"/>
                  </a:lnTo>
                  <a:lnTo>
                    <a:pt x="328155" y="234810"/>
                  </a:lnTo>
                  <a:lnTo>
                    <a:pt x="328155" y="233768"/>
                  </a:lnTo>
                  <a:lnTo>
                    <a:pt x="328155" y="233045"/>
                  </a:lnTo>
                  <a:close/>
                </a:path>
                <a:path w="427355" h="394335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34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24" y="164642"/>
                  </a:lnTo>
                  <a:lnTo>
                    <a:pt x="312737" y="164414"/>
                  </a:lnTo>
                  <a:lnTo>
                    <a:pt x="341769" y="156425"/>
                  </a:lnTo>
                  <a:lnTo>
                    <a:pt x="342150" y="155740"/>
                  </a:lnTo>
                  <a:lnTo>
                    <a:pt x="342150" y="155041"/>
                  </a:lnTo>
                  <a:lnTo>
                    <a:pt x="342150" y="153974"/>
                  </a:lnTo>
                  <a:lnTo>
                    <a:pt x="341261" y="152869"/>
                  </a:lnTo>
                  <a:lnTo>
                    <a:pt x="312953" y="160642"/>
                  </a:lnTo>
                  <a:lnTo>
                    <a:pt x="312953" y="154482"/>
                  </a:lnTo>
                  <a:lnTo>
                    <a:pt x="310032" y="147967"/>
                  </a:lnTo>
                  <a:lnTo>
                    <a:pt x="303136" y="142557"/>
                  </a:lnTo>
                  <a:lnTo>
                    <a:pt x="301205" y="141465"/>
                  </a:lnTo>
                  <a:lnTo>
                    <a:pt x="298919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77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66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695" y="118173"/>
                  </a:lnTo>
                  <a:lnTo>
                    <a:pt x="284695" y="118376"/>
                  </a:lnTo>
                  <a:lnTo>
                    <a:pt x="283032" y="117335"/>
                  </a:lnTo>
                  <a:lnTo>
                    <a:pt x="280847" y="116408"/>
                  </a:lnTo>
                  <a:lnTo>
                    <a:pt x="277698" y="112636"/>
                  </a:lnTo>
                  <a:lnTo>
                    <a:pt x="276669" y="110744"/>
                  </a:lnTo>
                  <a:lnTo>
                    <a:pt x="270560" y="103771"/>
                  </a:lnTo>
                  <a:lnTo>
                    <a:pt x="271043" y="103974"/>
                  </a:lnTo>
                  <a:lnTo>
                    <a:pt x="291642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44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41"/>
                  </a:lnTo>
                  <a:lnTo>
                    <a:pt x="264426" y="100088"/>
                  </a:lnTo>
                  <a:lnTo>
                    <a:pt x="263004" y="99771"/>
                  </a:lnTo>
                  <a:lnTo>
                    <a:pt x="263296" y="98729"/>
                  </a:lnTo>
                  <a:lnTo>
                    <a:pt x="265887" y="90817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58" y="92862"/>
                  </a:lnTo>
                  <a:lnTo>
                    <a:pt x="237502" y="92811"/>
                  </a:lnTo>
                  <a:lnTo>
                    <a:pt x="248589" y="51206"/>
                  </a:lnTo>
                  <a:lnTo>
                    <a:pt x="267004" y="17754"/>
                  </a:lnTo>
                  <a:lnTo>
                    <a:pt x="282778" y="3276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71" y="381"/>
                  </a:lnTo>
                  <a:lnTo>
                    <a:pt x="281190" y="0"/>
                  </a:lnTo>
                  <a:lnTo>
                    <a:pt x="272834" y="6527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11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60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11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091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70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14" y="101028"/>
                  </a:lnTo>
                  <a:lnTo>
                    <a:pt x="156692" y="104101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66" y="22898"/>
                  </a:lnTo>
                  <a:lnTo>
                    <a:pt x="100266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188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23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31"/>
                  </a:lnTo>
                  <a:lnTo>
                    <a:pt x="56108" y="178269"/>
                  </a:lnTo>
                  <a:lnTo>
                    <a:pt x="56654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47"/>
                  </a:lnTo>
                  <a:lnTo>
                    <a:pt x="96481" y="187604"/>
                  </a:lnTo>
                  <a:lnTo>
                    <a:pt x="96481" y="197573"/>
                  </a:lnTo>
                  <a:lnTo>
                    <a:pt x="96888" y="200710"/>
                  </a:lnTo>
                  <a:lnTo>
                    <a:pt x="98450" y="206527"/>
                  </a:lnTo>
                  <a:lnTo>
                    <a:pt x="99542" y="209194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42"/>
                  </a:lnTo>
                  <a:lnTo>
                    <a:pt x="63334" y="227977"/>
                  </a:lnTo>
                  <a:lnTo>
                    <a:pt x="101003" y="216839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51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28"/>
                  </a:lnTo>
                  <a:lnTo>
                    <a:pt x="8128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02"/>
                  </a:lnTo>
                  <a:lnTo>
                    <a:pt x="19850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27"/>
                  </a:lnTo>
                  <a:lnTo>
                    <a:pt x="158546" y="303923"/>
                  </a:lnTo>
                  <a:lnTo>
                    <a:pt x="155613" y="312813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35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82" y="303733"/>
                  </a:lnTo>
                  <a:lnTo>
                    <a:pt x="163931" y="300393"/>
                  </a:lnTo>
                  <a:lnTo>
                    <a:pt x="165925" y="296887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68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36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45" y="322643"/>
                  </a:lnTo>
                  <a:lnTo>
                    <a:pt x="283044" y="316699"/>
                  </a:lnTo>
                  <a:lnTo>
                    <a:pt x="276212" y="303441"/>
                  </a:lnTo>
                  <a:lnTo>
                    <a:pt x="273634" y="296037"/>
                  </a:lnTo>
                  <a:lnTo>
                    <a:pt x="265531" y="275513"/>
                  </a:lnTo>
                  <a:lnTo>
                    <a:pt x="267423" y="275475"/>
                  </a:lnTo>
                  <a:lnTo>
                    <a:pt x="272275" y="274955"/>
                  </a:lnTo>
                  <a:lnTo>
                    <a:pt x="273265" y="274459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30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688" y="271780"/>
                  </a:lnTo>
                  <a:lnTo>
                    <a:pt x="280581" y="270332"/>
                  </a:lnTo>
                  <a:lnTo>
                    <a:pt x="283387" y="266877"/>
                  </a:lnTo>
                  <a:lnTo>
                    <a:pt x="284378" y="264896"/>
                  </a:lnTo>
                  <a:lnTo>
                    <a:pt x="285165" y="264147"/>
                  </a:lnTo>
                  <a:lnTo>
                    <a:pt x="306082" y="237274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33" y="192138"/>
                  </a:lnTo>
                  <a:lnTo>
                    <a:pt x="318833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40" y="179527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5" h="394335">
                  <a:moveTo>
                    <a:pt x="353263" y="316941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40" y="310807"/>
                  </a:lnTo>
                  <a:lnTo>
                    <a:pt x="344017" y="306997"/>
                  </a:lnTo>
                  <a:lnTo>
                    <a:pt x="342671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41"/>
                  </a:lnTo>
                  <a:close/>
                </a:path>
                <a:path w="427355" h="394335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87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796"/>
                  </a:lnTo>
                  <a:lnTo>
                    <a:pt x="363664" y="305777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61"/>
                  </a:lnTo>
                  <a:lnTo>
                    <a:pt x="365569" y="303682"/>
                  </a:lnTo>
                  <a:lnTo>
                    <a:pt x="365569" y="303085"/>
                  </a:lnTo>
                  <a:close/>
                </a:path>
                <a:path w="427355" h="394335">
                  <a:moveTo>
                    <a:pt x="376758" y="94056"/>
                  </a:moveTo>
                  <a:lnTo>
                    <a:pt x="376732" y="93751"/>
                  </a:lnTo>
                  <a:lnTo>
                    <a:pt x="376402" y="92570"/>
                  </a:lnTo>
                  <a:lnTo>
                    <a:pt x="375373" y="92024"/>
                  </a:lnTo>
                  <a:lnTo>
                    <a:pt x="374434" y="92367"/>
                  </a:lnTo>
                  <a:lnTo>
                    <a:pt x="369557" y="94462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77"/>
                  </a:lnTo>
                  <a:lnTo>
                    <a:pt x="359791" y="102387"/>
                  </a:lnTo>
                  <a:lnTo>
                    <a:pt x="376212" y="95516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5" h="394335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18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50" y="208826"/>
                  </a:lnTo>
                  <a:lnTo>
                    <a:pt x="315150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07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5" h="394335">
                  <a:moveTo>
                    <a:pt x="409536" y="180797"/>
                  </a:moveTo>
                  <a:lnTo>
                    <a:pt x="373380" y="176174"/>
                  </a:lnTo>
                  <a:lnTo>
                    <a:pt x="370027" y="176199"/>
                  </a:lnTo>
                  <a:lnTo>
                    <a:pt x="366687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49"/>
                  </a:lnTo>
                  <a:lnTo>
                    <a:pt x="362242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21"/>
                  </a:lnTo>
                  <a:lnTo>
                    <a:pt x="400875" y="182029"/>
                  </a:lnTo>
                  <a:lnTo>
                    <a:pt x="408686" y="183692"/>
                  </a:lnTo>
                  <a:lnTo>
                    <a:pt x="409536" y="182587"/>
                  </a:lnTo>
                  <a:lnTo>
                    <a:pt x="409536" y="181521"/>
                  </a:lnTo>
                  <a:lnTo>
                    <a:pt x="409536" y="180797"/>
                  </a:lnTo>
                  <a:close/>
                </a:path>
                <a:path w="427355" h="394335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50" y="212331"/>
                  </a:lnTo>
                  <a:lnTo>
                    <a:pt x="426821" y="211467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16647" y="4262475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30" h="159385">
                  <a:moveTo>
                    <a:pt x="8737" y="37731"/>
                  </a:moveTo>
                  <a:lnTo>
                    <a:pt x="8572" y="37299"/>
                  </a:lnTo>
                  <a:lnTo>
                    <a:pt x="7404" y="36258"/>
                  </a:lnTo>
                  <a:lnTo>
                    <a:pt x="6261" y="36220"/>
                  </a:lnTo>
                  <a:lnTo>
                    <a:pt x="3073" y="40347"/>
                  </a:lnTo>
                  <a:lnTo>
                    <a:pt x="1168" y="44145"/>
                  </a:lnTo>
                  <a:lnTo>
                    <a:pt x="25" y="48209"/>
                  </a:lnTo>
                  <a:lnTo>
                    <a:pt x="0" y="50406"/>
                  </a:lnTo>
                  <a:lnTo>
                    <a:pt x="2781" y="51015"/>
                  </a:lnTo>
                  <a:lnTo>
                    <a:pt x="3505" y="49072"/>
                  </a:lnTo>
                  <a:lnTo>
                    <a:pt x="4457" y="45605"/>
                  </a:lnTo>
                  <a:lnTo>
                    <a:pt x="6070" y="42354"/>
                  </a:lnTo>
                  <a:lnTo>
                    <a:pt x="8534" y="39116"/>
                  </a:lnTo>
                  <a:lnTo>
                    <a:pt x="8737" y="38633"/>
                  </a:lnTo>
                  <a:lnTo>
                    <a:pt x="8737" y="38150"/>
                  </a:lnTo>
                  <a:lnTo>
                    <a:pt x="8737" y="37731"/>
                  </a:lnTo>
                  <a:close/>
                </a:path>
                <a:path w="163830" h="159385">
                  <a:moveTo>
                    <a:pt x="9804" y="73787"/>
                  </a:moveTo>
                  <a:lnTo>
                    <a:pt x="9258" y="73063"/>
                  </a:lnTo>
                  <a:lnTo>
                    <a:pt x="7556" y="72631"/>
                  </a:lnTo>
                  <a:lnTo>
                    <a:pt x="6464" y="73177"/>
                  </a:lnTo>
                  <a:lnTo>
                    <a:pt x="5372" y="78549"/>
                  </a:lnTo>
                  <a:lnTo>
                    <a:pt x="4914" y="83007"/>
                  </a:lnTo>
                  <a:lnTo>
                    <a:pt x="4927" y="88861"/>
                  </a:lnTo>
                  <a:lnTo>
                    <a:pt x="5029" y="91846"/>
                  </a:lnTo>
                  <a:lnTo>
                    <a:pt x="8521" y="91795"/>
                  </a:lnTo>
                  <a:lnTo>
                    <a:pt x="8521" y="89496"/>
                  </a:lnTo>
                  <a:lnTo>
                    <a:pt x="8483" y="87414"/>
                  </a:lnTo>
                  <a:lnTo>
                    <a:pt x="8483" y="83248"/>
                  </a:lnTo>
                  <a:lnTo>
                    <a:pt x="8915" y="79095"/>
                  </a:lnTo>
                  <a:lnTo>
                    <a:pt x="9804" y="74726"/>
                  </a:lnTo>
                  <a:lnTo>
                    <a:pt x="9804" y="74574"/>
                  </a:lnTo>
                  <a:lnTo>
                    <a:pt x="9804" y="73787"/>
                  </a:lnTo>
                  <a:close/>
                </a:path>
                <a:path w="163830" h="159385">
                  <a:moveTo>
                    <a:pt x="25146" y="131356"/>
                  </a:moveTo>
                  <a:lnTo>
                    <a:pt x="25057" y="131038"/>
                  </a:lnTo>
                  <a:lnTo>
                    <a:pt x="22199" y="126771"/>
                  </a:lnTo>
                  <a:lnTo>
                    <a:pt x="19367" y="122885"/>
                  </a:lnTo>
                  <a:lnTo>
                    <a:pt x="14960" y="115455"/>
                  </a:lnTo>
                  <a:lnTo>
                    <a:pt x="13385" y="111785"/>
                  </a:lnTo>
                  <a:lnTo>
                    <a:pt x="13385" y="105117"/>
                  </a:lnTo>
                  <a:lnTo>
                    <a:pt x="9880" y="105219"/>
                  </a:lnTo>
                  <a:lnTo>
                    <a:pt x="9804" y="108102"/>
                  </a:lnTo>
                  <a:lnTo>
                    <a:pt x="9804" y="112382"/>
                  </a:lnTo>
                  <a:lnTo>
                    <a:pt x="11468" y="116446"/>
                  </a:lnTo>
                  <a:lnTo>
                    <a:pt x="16052" y="124434"/>
                  </a:lnTo>
                  <a:lnTo>
                    <a:pt x="18999" y="128460"/>
                  </a:lnTo>
                  <a:lnTo>
                    <a:pt x="22834" y="134162"/>
                  </a:lnTo>
                  <a:lnTo>
                    <a:pt x="25146" y="133159"/>
                  </a:lnTo>
                  <a:lnTo>
                    <a:pt x="25146" y="131660"/>
                  </a:lnTo>
                  <a:lnTo>
                    <a:pt x="25146" y="131356"/>
                  </a:lnTo>
                  <a:close/>
                </a:path>
                <a:path w="163830" h="159385">
                  <a:moveTo>
                    <a:pt x="26771" y="114122"/>
                  </a:moveTo>
                  <a:lnTo>
                    <a:pt x="26682" y="113817"/>
                  </a:lnTo>
                  <a:lnTo>
                    <a:pt x="23025" y="108102"/>
                  </a:lnTo>
                  <a:lnTo>
                    <a:pt x="20612" y="102146"/>
                  </a:lnTo>
                  <a:lnTo>
                    <a:pt x="19100" y="94945"/>
                  </a:lnTo>
                  <a:lnTo>
                    <a:pt x="17957" y="94424"/>
                  </a:lnTo>
                  <a:lnTo>
                    <a:pt x="16319" y="94894"/>
                  </a:lnTo>
                  <a:lnTo>
                    <a:pt x="15811" y="95669"/>
                  </a:lnTo>
                  <a:lnTo>
                    <a:pt x="15811" y="96748"/>
                  </a:lnTo>
                  <a:lnTo>
                    <a:pt x="17221" y="103428"/>
                  </a:lnTo>
                  <a:lnTo>
                    <a:pt x="19799" y="109677"/>
                  </a:lnTo>
                  <a:lnTo>
                    <a:pt x="24447" y="116967"/>
                  </a:lnTo>
                  <a:lnTo>
                    <a:pt x="26771" y="115938"/>
                  </a:lnTo>
                  <a:lnTo>
                    <a:pt x="26771" y="114414"/>
                  </a:lnTo>
                  <a:lnTo>
                    <a:pt x="26771" y="114122"/>
                  </a:lnTo>
                  <a:close/>
                </a:path>
                <a:path w="163830" h="159385">
                  <a:moveTo>
                    <a:pt x="47929" y="156692"/>
                  </a:moveTo>
                  <a:lnTo>
                    <a:pt x="47637" y="156032"/>
                  </a:lnTo>
                  <a:lnTo>
                    <a:pt x="43218" y="154254"/>
                  </a:lnTo>
                  <a:lnTo>
                    <a:pt x="39598" y="152222"/>
                  </a:lnTo>
                  <a:lnTo>
                    <a:pt x="35509" y="149136"/>
                  </a:lnTo>
                  <a:lnTo>
                    <a:pt x="34493" y="149021"/>
                  </a:lnTo>
                  <a:lnTo>
                    <a:pt x="33388" y="150126"/>
                  </a:lnTo>
                  <a:lnTo>
                    <a:pt x="33185" y="150609"/>
                  </a:lnTo>
                  <a:lnTo>
                    <a:pt x="33185" y="151549"/>
                  </a:lnTo>
                  <a:lnTo>
                    <a:pt x="33388" y="151993"/>
                  </a:lnTo>
                  <a:lnTo>
                    <a:pt x="37325" y="154978"/>
                  </a:lnTo>
                  <a:lnTo>
                    <a:pt x="41160" y="157200"/>
                  </a:lnTo>
                  <a:lnTo>
                    <a:pt x="46151" y="159270"/>
                  </a:lnTo>
                  <a:lnTo>
                    <a:pt x="47205" y="159156"/>
                  </a:lnTo>
                  <a:lnTo>
                    <a:pt x="47853" y="157975"/>
                  </a:lnTo>
                  <a:lnTo>
                    <a:pt x="47929" y="157657"/>
                  </a:lnTo>
                  <a:lnTo>
                    <a:pt x="47929" y="157340"/>
                  </a:lnTo>
                  <a:lnTo>
                    <a:pt x="47929" y="156692"/>
                  </a:lnTo>
                  <a:close/>
                </a:path>
                <a:path w="163830" h="159385">
                  <a:moveTo>
                    <a:pt x="61341" y="10680"/>
                  </a:moveTo>
                  <a:lnTo>
                    <a:pt x="61315" y="9613"/>
                  </a:lnTo>
                  <a:lnTo>
                    <a:pt x="60464" y="8775"/>
                  </a:lnTo>
                  <a:lnTo>
                    <a:pt x="50990" y="10020"/>
                  </a:lnTo>
                  <a:lnTo>
                    <a:pt x="42951" y="13462"/>
                  </a:lnTo>
                  <a:lnTo>
                    <a:pt x="35915" y="19138"/>
                  </a:lnTo>
                  <a:lnTo>
                    <a:pt x="35763" y="19570"/>
                  </a:lnTo>
                  <a:lnTo>
                    <a:pt x="35763" y="20535"/>
                  </a:lnTo>
                  <a:lnTo>
                    <a:pt x="35966" y="21056"/>
                  </a:lnTo>
                  <a:lnTo>
                    <a:pt x="36931" y="22021"/>
                  </a:lnTo>
                  <a:lnTo>
                    <a:pt x="38074" y="21971"/>
                  </a:lnTo>
                  <a:lnTo>
                    <a:pt x="44805" y="16573"/>
                  </a:lnTo>
                  <a:lnTo>
                    <a:pt x="52006" y="13500"/>
                  </a:lnTo>
                  <a:lnTo>
                    <a:pt x="60528" y="12357"/>
                  </a:lnTo>
                  <a:lnTo>
                    <a:pt x="61341" y="11722"/>
                  </a:lnTo>
                  <a:lnTo>
                    <a:pt x="61341" y="10680"/>
                  </a:lnTo>
                  <a:close/>
                </a:path>
                <a:path w="163830" h="159385">
                  <a:moveTo>
                    <a:pt x="85725" y="2082"/>
                  </a:moveTo>
                  <a:lnTo>
                    <a:pt x="85178" y="1320"/>
                  </a:lnTo>
                  <a:lnTo>
                    <a:pt x="77216" y="0"/>
                  </a:lnTo>
                  <a:lnTo>
                    <a:pt x="69951" y="241"/>
                  </a:lnTo>
                  <a:lnTo>
                    <a:pt x="62001" y="2082"/>
                  </a:lnTo>
                  <a:lnTo>
                    <a:pt x="61620" y="2730"/>
                  </a:lnTo>
                  <a:lnTo>
                    <a:pt x="61620" y="4483"/>
                  </a:lnTo>
                  <a:lnTo>
                    <a:pt x="62534" y="5638"/>
                  </a:lnTo>
                  <a:lnTo>
                    <a:pt x="70332" y="3822"/>
                  </a:lnTo>
                  <a:lnTo>
                    <a:pt x="76974" y="3594"/>
                  </a:lnTo>
                  <a:lnTo>
                    <a:pt x="84442" y="4813"/>
                  </a:lnTo>
                  <a:lnTo>
                    <a:pt x="85394" y="4356"/>
                  </a:lnTo>
                  <a:lnTo>
                    <a:pt x="85725" y="3060"/>
                  </a:lnTo>
                  <a:lnTo>
                    <a:pt x="85725" y="2908"/>
                  </a:lnTo>
                  <a:lnTo>
                    <a:pt x="85725" y="2082"/>
                  </a:lnTo>
                  <a:close/>
                </a:path>
                <a:path w="163830" h="159385">
                  <a:moveTo>
                    <a:pt x="89382" y="118732"/>
                  </a:moveTo>
                  <a:lnTo>
                    <a:pt x="89255" y="117322"/>
                  </a:lnTo>
                  <a:lnTo>
                    <a:pt x="88963" y="116459"/>
                  </a:lnTo>
                  <a:lnTo>
                    <a:pt x="87998" y="115874"/>
                  </a:lnTo>
                  <a:lnTo>
                    <a:pt x="85534" y="116827"/>
                  </a:lnTo>
                  <a:lnTo>
                    <a:pt x="83972" y="117322"/>
                  </a:lnTo>
                  <a:lnTo>
                    <a:pt x="76936" y="118313"/>
                  </a:lnTo>
                  <a:lnTo>
                    <a:pt x="76085" y="119062"/>
                  </a:lnTo>
                  <a:lnTo>
                    <a:pt x="76161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23" y="120954"/>
                  </a:lnTo>
                  <a:lnTo>
                    <a:pt x="88074" y="119697"/>
                  </a:lnTo>
                  <a:lnTo>
                    <a:pt x="88785" y="119392"/>
                  </a:lnTo>
                  <a:lnTo>
                    <a:pt x="89382" y="118732"/>
                  </a:lnTo>
                  <a:close/>
                </a:path>
                <a:path w="163830" h="159385">
                  <a:moveTo>
                    <a:pt x="98463" y="11734"/>
                  </a:moveTo>
                  <a:lnTo>
                    <a:pt x="98069" y="11036"/>
                  </a:lnTo>
                  <a:lnTo>
                    <a:pt x="90017" y="9220"/>
                  </a:lnTo>
                  <a:lnTo>
                    <a:pt x="82727" y="8394"/>
                  </a:lnTo>
                  <a:lnTo>
                    <a:pt x="74295" y="8369"/>
                  </a:lnTo>
                  <a:lnTo>
                    <a:pt x="73736" y="9232"/>
                  </a:lnTo>
                  <a:lnTo>
                    <a:pt x="73736" y="11023"/>
                  </a:lnTo>
                  <a:lnTo>
                    <a:pt x="74333" y="11950"/>
                  </a:lnTo>
                  <a:lnTo>
                    <a:pt x="82511" y="11976"/>
                  </a:lnTo>
                  <a:lnTo>
                    <a:pt x="89471" y="12763"/>
                  </a:lnTo>
                  <a:lnTo>
                    <a:pt x="97612" y="14617"/>
                  </a:lnTo>
                  <a:lnTo>
                    <a:pt x="98463" y="13512"/>
                  </a:lnTo>
                  <a:lnTo>
                    <a:pt x="98463" y="12458"/>
                  </a:lnTo>
                  <a:lnTo>
                    <a:pt x="98463" y="11734"/>
                  </a:lnTo>
                  <a:close/>
                </a:path>
                <a:path w="163830" h="159385">
                  <a:moveTo>
                    <a:pt x="98806" y="149225"/>
                  </a:moveTo>
                  <a:lnTo>
                    <a:pt x="98717" y="148882"/>
                  </a:lnTo>
                  <a:lnTo>
                    <a:pt x="98386" y="147904"/>
                  </a:lnTo>
                  <a:lnTo>
                    <a:pt x="97434" y="147294"/>
                  </a:lnTo>
                  <a:lnTo>
                    <a:pt x="96520" y="147662"/>
                  </a:lnTo>
                  <a:lnTo>
                    <a:pt x="95072" y="148183"/>
                  </a:lnTo>
                  <a:lnTo>
                    <a:pt x="93599" y="148577"/>
                  </a:lnTo>
                  <a:lnTo>
                    <a:pt x="92087" y="148831"/>
                  </a:lnTo>
                  <a:lnTo>
                    <a:pt x="91236" y="148983"/>
                  </a:lnTo>
                  <a:lnTo>
                    <a:pt x="90220" y="149085"/>
                  </a:lnTo>
                  <a:lnTo>
                    <a:pt x="88633" y="149136"/>
                  </a:lnTo>
                  <a:lnTo>
                    <a:pt x="87833" y="149123"/>
                  </a:lnTo>
                  <a:lnTo>
                    <a:pt x="86868" y="149136"/>
                  </a:lnTo>
                  <a:lnTo>
                    <a:pt x="86080" y="149961"/>
                  </a:lnTo>
                  <a:lnTo>
                    <a:pt x="86080" y="150952"/>
                  </a:lnTo>
                  <a:lnTo>
                    <a:pt x="86131" y="151930"/>
                  </a:lnTo>
                  <a:lnTo>
                    <a:pt x="86944" y="152704"/>
                  </a:lnTo>
                  <a:lnTo>
                    <a:pt x="87922" y="152704"/>
                  </a:lnTo>
                  <a:lnTo>
                    <a:pt x="91198" y="152781"/>
                  </a:lnTo>
                  <a:lnTo>
                    <a:pt x="94449" y="152234"/>
                  </a:lnTo>
                  <a:lnTo>
                    <a:pt x="98209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30" h="159385">
                  <a:moveTo>
                    <a:pt x="124536" y="143179"/>
                  </a:moveTo>
                  <a:lnTo>
                    <a:pt x="124460" y="142875"/>
                  </a:lnTo>
                  <a:lnTo>
                    <a:pt x="123812" y="141782"/>
                  </a:lnTo>
                  <a:lnTo>
                    <a:pt x="122656" y="141401"/>
                  </a:lnTo>
                  <a:lnTo>
                    <a:pt x="116979" y="145326"/>
                  </a:lnTo>
                  <a:lnTo>
                    <a:pt x="111798" y="148183"/>
                  </a:lnTo>
                  <a:lnTo>
                    <a:pt x="105613" y="150787"/>
                  </a:lnTo>
                  <a:lnTo>
                    <a:pt x="105067" y="151434"/>
                  </a:lnTo>
                  <a:lnTo>
                    <a:pt x="105079" y="152539"/>
                  </a:lnTo>
                  <a:lnTo>
                    <a:pt x="105410" y="153720"/>
                  </a:lnTo>
                  <a:lnTo>
                    <a:pt x="106451" y="154317"/>
                  </a:lnTo>
                  <a:lnTo>
                    <a:pt x="113118" y="151536"/>
                  </a:lnTo>
                  <a:lnTo>
                    <a:pt x="118579" y="148577"/>
                  </a:lnTo>
                  <a:lnTo>
                    <a:pt x="123685" y="145034"/>
                  </a:lnTo>
                  <a:lnTo>
                    <a:pt x="124231" y="144691"/>
                  </a:lnTo>
                  <a:lnTo>
                    <a:pt x="124536" y="144081"/>
                  </a:lnTo>
                  <a:lnTo>
                    <a:pt x="124536" y="143484"/>
                  </a:lnTo>
                  <a:lnTo>
                    <a:pt x="124536" y="143179"/>
                  </a:lnTo>
                  <a:close/>
                </a:path>
                <a:path w="163830" h="159385">
                  <a:moveTo>
                    <a:pt x="131521" y="122783"/>
                  </a:moveTo>
                  <a:lnTo>
                    <a:pt x="129057" y="121716"/>
                  </a:lnTo>
                  <a:lnTo>
                    <a:pt x="128181" y="123507"/>
                  </a:lnTo>
                  <a:lnTo>
                    <a:pt x="124510" y="129222"/>
                  </a:lnTo>
                  <a:lnTo>
                    <a:pt x="119722" y="133959"/>
                  </a:lnTo>
                  <a:lnTo>
                    <a:pt x="114033" y="137553"/>
                  </a:lnTo>
                  <a:lnTo>
                    <a:pt x="107619" y="139852"/>
                  </a:lnTo>
                  <a:lnTo>
                    <a:pt x="106743" y="140055"/>
                  </a:lnTo>
                  <a:lnTo>
                    <a:pt x="106375" y="140703"/>
                  </a:lnTo>
                  <a:lnTo>
                    <a:pt x="106375" y="142468"/>
                  </a:lnTo>
                  <a:lnTo>
                    <a:pt x="107276" y="143611"/>
                  </a:lnTo>
                  <a:lnTo>
                    <a:pt x="131521" y="124701"/>
                  </a:lnTo>
                  <a:lnTo>
                    <a:pt x="131521" y="124434"/>
                  </a:lnTo>
                  <a:lnTo>
                    <a:pt x="131521" y="122783"/>
                  </a:lnTo>
                  <a:close/>
                </a:path>
                <a:path w="163830" h="159385">
                  <a:moveTo>
                    <a:pt x="141579" y="69621"/>
                  </a:moveTo>
                  <a:lnTo>
                    <a:pt x="134454" y="50800"/>
                  </a:lnTo>
                  <a:lnTo>
                    <a:pt x="132651" y="51308"/>
                  </a:lnTo>
                  <a:lnTo>
                    <a:pt x="132130" y="52019"/>
                  </a:lnTo>
                  <a:lnTo>
                    <a:pt x="132130" y="52946"/>
                  </a:lnTo>
                  <a:lnTo>
                    <a:pt x="132232" y="53314"/>
                  </a:lnTo>
                  <a:lnTo>
                    <a:pt x="134467" y="58788"/>
                  </a:lnTo>
                  <a:lnTo>
                    <a:pt x="136423" y="64401"/>
                  </a:lnTo>
                  <a:lnTo>
                    <a:pt x="138633" y="72123"/>
                  </a:lnTo>
                  <a:lnTo>
                    <a:pt x="141579" y="71462"/>
                  </a:lnTo>
                  <a:lnTo>
                    <a:pt x="141579" y="69621"/>
                  </a:lnTo>
                  <a:close/>
                </a:path>
                <a:path w="163830" h="159385">
                  <a:moveTo>
                    <a:pt x="142709" y="41795"/>
                  </a:moveTo>
                  <a:lnTo>
                    <a:pt x="130441" y="27800"/>
                  </a:lnTo>
                  <a:lnTo>
                    <a:pt x="129374" y="28892"/>
                  </a:lnTo>
                  <a:lnTo>
                    <a:pt x="129197" y="29375"/>
                  </a:lnTo>
                  <a:lnTo>
                    <a:pt x="129197" y="30302"/>
                  </a:lnTo>
                  <a:lnTo>
                    <a:pt x="129387" y="30759"/>
                  </a:lnTo>
                  <a:lnTo>
                    <a:pt x="133807" y="34277"/>
                  </a:lnTo>
                  <a:lnTo>
                    <a:pt x="137083" y="38354"/>
                  </a:lnTo>
                  <a:lnTo>
                    <a:pt x="139839" y="43865"/>
                  </a:lnTo>
                  <a:lnTo>
                    <a:pt x="141071" y="44081"/>
                  </a:lnTo>
                  <a:lnTo>
                    <a:pt x="142443" y="43268"/>
                  </a:lnTo>
                  <a:lnTo>
                    <a:pt x="142709" y="42710"/>
                  </a:lnTo>
                  <a:lnTo>
                    <a:pt x="142709" y="42113"/>
                  </a:lnTo>
                  <a:lnTo>
                    <a:pt x="142709" y="41795"/>
                  </a:lnTo>
                  <a:close/>
                </a:path>
                <a:path w="163830" h="159385">
                  <a:moveTo>
                    <a:pt x="151091" y="43522"/>
                  </a:moveTo>
                  <a:lnTo>
                    <a:pt x="151079" y="43205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35" y="29933"/>
                  </a:lnTo>
                  <a:lnTo>
                    <a:pt x="143014" y="30010"/>
                  </a:lnTo>
                  <a:lnTo>
                    <a:pt x="142100" y="30988"/>
                  </a:lnTo>
                  <a:lnTo>
                    <a:pt x="141947" y="31432"/>
                  </a:lnTo>
                  <a:lnTo>
                    <a:pt x="141947" y="32346"/>
                  </a:lnTo>
                  <a:lnTo>
                    <a:pt x="142113" y="32829"/>
                  </a:lnTo>
                  <a:lnTo>
                    <a:pt x="143256" y="34251"/>
                  </a:lnTo>
                  <a:lnTo>
                    <a:pt x="144716" y="36449"/>
                  </a:lnTo>
                  <a:lnTo>
                    <a:pt x="145249" y="37350"/>
                  </a:lnTo>
                  <a:lnTo>
                    <a:pt x="146075" y="39116"/>
                  </a:lnTo>
                  <a:lnTo>
                    <a:pt x="146202" y="39471"/>
                  </a:lnTo>
                  <a:lnTo>
                    <a:pt x="146431" y="39928"/>
                  </a:lnTo>
                  <a:lnTo>
                    <a:pt x="146608" y="40411"/>
                  </a:lnTo>
                  <a:lnTo>
                    <a:pt x="146761" y="40919"/>
                  </a:lnTo>
                  <a:lnTo>
                    <a:pt x="147104" y="41922"/>
                  </a:lnTo>
                  <a:lnTo>
                    <a:pt x="147383" y="42964"/>
                  </a:lnTo>
                  <a:lnTo>
                    <a:pt x="147612" y="44043"/>
                  </a:lnTo>
                  <a:lnTo>
                    <a:pt x="147891" y="44983"/>
                  </a:lnTo>
                  <a:lnTo>
                    <a:pt x="148869" y="45504"/>
                  </a:lnTo>
                  <a:lnTo>
                    <a:pt x="149821" y="45262"/>
                  </a:lnTo>
                  <a:lnTo>
                    <a:pt x="150660" y="44983"/>
                  </a:lnTo>
                  <a:lnTo>
                    <a:pt x="151091" y="44323"/>
                  </a:lnTo>
                  <a:lnTo>
                    <a:pt x="151091" y="43522"/>
                  </a:lnTo>
                  <a:close/>
                </a:path>
                <a:path w="163830" h="159385">
                  <a:moveTo>
                    <a:pt x="163588" y="89547"/>
                  </a:moveTo>
                  <a:lnTo>
                    <a:pt x="163106" y="88785"/>
                  </a:lnTo>
                  <a:lnTo>
                    <a:pt x="161251" y="88315"/>
                  </a:lnTo>
                  <a:lnTo>
                    <a:pt x="160274" y="88925"/>
                  </a:lnTo>
                  <a:lnTo>
                    <a:pt x="159308" y="94157"/>
                  </a:lnTo>
                  <a:lnTo>
                    <a:pt x="157187" y="98056"/>
                  </a:lnTo>
                  <a:lnTo>
                    <a:pt x="153733" y="101434"/>
                  </a:lnTo>
                  <a:lnTo>
                    <a:pt x="153555" y="101879"/>
                  </a:lnTo>
                  <a:lnTo>
                    <a:pt x="153555" y="102781"/>
                  </a:lnTo>
                  <a:lnTo>
                    <a:pt x="153733" y="103238"/>
                  </a:lnTo>
                  <a:lnTo>
                    <a:pt x="154813" y="104279"/>
                  </a:lnTo>
                  <a:lnTo>
                    <a:pt x="155930" y="104279"/>
                  </a:lnTo>
                  <a:lnTo>
                    <a:pt x="156616" y="103568"/>
                  </a:lnTo>
                  <a:lnTo>
                    <a:pt x="160223" y="100126"/>
                  </a:lnTo>
                  <a:lnTo>
                    <a:pt x="162636" y="95656"/>
                  </a:lnTo>
                  <a:lnTo>
                    <a:pt x="163576" y="90627"/>
                  </a:lnTo>
                  <a:lnTo>
                    <a:pt x="163588" y="90360"/>
                  </a:lnTo>
                  <a:lnTo>
                    <a:pt x="163588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6507" y="493720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0995" y="4257014"/>
              <a:ext cx="116280" cy="159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4520" y="102133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5812" y="794708"/>
              <a:ext cx="168022" cy="22659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6478" y="1950001"/>
              <a:ext cx="780026" cy="808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4047" y="240791"/>
            <a:ext cx="8491855" cy="1685925"/>
            <a:chOff x="384047" y="240791"/>
            <a:chExt cx="8491855" cy="1685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047" y="240791"/>
              <a:ext cx="8491728" cy="16855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5812" y="273843"/>
              <a:ext cx="8375650" cy="1567180"/>
            </a:xfrm>
            <a:custGeom>
              <a:avLst/>
              <a:gdLst/>
              <a:ahLst/>
              <a:cxnLst/>
              <a:rect l="l" t="t" r="r" b="b"/>
              <a:pathLst>
                <a:path w="8375650" h="1567180">
                  <a:moveTo>
                    <a:pt x="8375584" y="0"/>
                  </a:moveTo>
                  <a:lnTo>
                    <a:pt x="0" y="0"/>
                  </a:lnTo>
                  <a:lnTo>
                    <a:pt x="0" y="1566988"/>
                  </a:lnTo>
                  <a:lnTo>
                    <a:pt x="8375584" y="1566988"/>
                  </a:lnTo>
                  <a:lnTo>
                    <a:pt x="8375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5812" y="273843"/>
            <a:ext cx="8375650" cy="1567180"/>
          </a:xfrm>
          <a:prstGeom prst="rect">
            <a:avLst/>
          </a:prstGeom>
          <a:ln w="12700">
            <a:solidFill>
              <a:srgbClr val="E1E1E1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Times New Roman"/>
              <a:cs typeface="Times New Roman"/>
            </a:endParaRPr>
          </a:p>
          <a:p>
            <a:pPr marL="460375" marR="5260975">
              <a:lnSpc>
                <a:spcPts val="2620"/>
              </a:lnSpc>
            </a:pPr>
            <a:r>
              <a:rPr sz="2400" b="0" spc="-5" dirty="0">
                <a:solidFill>
                  <a:srgbClr val="000000"/>
                </a:solidFill>
                <a:latin typeface="Calibri Light"/>
                <a:cs typeface="Calibri Light"/>
              </a:rPr>
              <a:t>1.</a:t>
            </a:r>
            <a:r>
              <a:rPr sz="2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TRAO</a:t>
            </a:r>
            <a:r>
              <a:rPr sz="2400" b="0" spc="-1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 Light"/>
                <a:cs typeface="Calibri Light"/>
              </a:rPr>
              <a:t>ĐỔI</a:t>
            </a:r>
            <a:r>
              <a:rPr sz="2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 Light"/>
                <a:cs typeface="Calibri Light"/>
              </a:rPr>
              <a:t>VỀ</a:t>
            </a:r>
            <a:r>
              <a:rPr sz="2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 Light"/>
                <a:cs typeface="Calibri Light"/>
              </a:rPr>
              <a:t>CÁCH </a:t>
            </a:r>
            <a:r>
              <a:rPr sz="2400" b="0" spc="-5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dirty="0">
                <a:solidFill>
                  <a:srgbClr val="000000"/>
                </a:solidFill>
                <a:latin typeface="Calibri Light"/>
                <a:cs typeface="Calibri Light"/>
              </a:rPr>
              <a:t>THƯƠNG</a:t>
            </a:r>
            <a:r>
              <a:rPr sz="2400" b="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 Light"/>
                <a:cs typeface="Calibri Light"/>
              </a:rPr>
              <a:t>THUYẾT</a:t>
            </a:r>
            <a:endParaRPr sz="24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7805" y="508697"/>
            <a:ext cx="7748905" cy="1152525"/>
            <a:chOff x="367805" y="508697"/>
            <a:chExt cx="7748905" cy="1152525"/>
          </a:xfrm>
        </p:grpSpPr>
        <p:sp>
          <p:nvSpPr>
            <p:cNvPr id="7" name="object 7"/>
            <p:cNvSpPr/>
            <p:nvPr/>
          </p:nvSpPr>
          <p:spPr>
            <a:xfrm>
              <a:off x="367805" y="793304"/>
              <a:ext cx="96520" cy="528320"/>
            </a:xfrm>
            <a:custGeom>
              <a:avLst/>
              <a:gdLst/>
              <a:ahLst/>
              <a:cxnLst/>
              <a:rect l="l" t="t" r="r" b="b"/>
              <a:pathLst>
                <a:path w="96520" h="528319">
                  <a:moveTo>
                    <a:pt x="96011" y="0"/>
                  </a:moveTo>
                  <a:lnTo>
                    <a:pt x="0" y="0"/>
                  </a:lnTo>
                  <a:lnTo>
                    <a:pt x="0" y="528065"/>
                  </a:lnTo>
                  <a:lnTo>
                    <a:pt x="96011" y="528065"/>
                  </a:lnTo>
                  <a:lnTo>
                    <a:pt x="96011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24437" y="508697"/>
              <a:ext cx="13970" cy="1097280"/>
            </a:xfrm>
            <a:custGeom>
              <a:avLst/>
              <a:gdLst/>
              <a:ahLst/>
              <a:cxnLst/>
              <a:rect l="l" t="t" r="r" b="b"/>
              <a:pathLst>
                <a:path w="13970" h="1097280">
                  <a:moveTo>
                    <a:pt x="13715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13715" y="1097280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5423" y="508697"/>
              <a:ext cx="2174575" cy="11525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8005" y="627078"/>
              <a:ext cx="1958605" cy="103414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15812" y="2048375"/>
            <a:ext cx="8375650" cy="3108325"/>
            <a:chOff x="415812" y="2048375"/>
            <a:chExt cx="8375650" cy="31083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812" y="2048375"/>
              <a:ext cx="8375585" cy="26137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2761672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2761672" y="469900"/>
                  </a:lnTo>
                  <a:lnTo>
                    <a:pt x="2761672" y="0"/>
                  </a:lnTo>
                  <a:close/>
                </a:path>
              </a:pathLst>
            </a:custGeom>
            <a:solidFill>
              <a:srgbClr val="FDF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0" y="0"/>
                  </a:moveTo>
                  <a:lnTo>
                    <a:pt x="2761672" y="0"/>
                  </a:lnTo>
                  <a:lnTo>
                    <a:pt x="2761672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B6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89" y="4041744"/>
              <a:ext cx="534471" cy="11017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694" y="3530070"/>
              <a:ext cx="168022" cy="2265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061" y="3247814"/>
              <a:ext cx="116280" cy="15955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438600" y="1530096"/>
            <a:ext cx="2333625" cy="121602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19"/>
              </a:spcBef>
              <a:tabLst>
                <a:tab pos="576580" algn="l"/>
                <a:tab pos="1245235" algn="l"/>
                <a:tab pos="1894839" algn="l"/>
              </a:tabLst>
            </a:pP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Xá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c	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đ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ị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n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h	mục	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t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i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ê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u  thương</a:t>
            </a:r>
            <a:r>
              <a:rPr sz="20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thuyết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96949" y="3091179"/>
            <a:ext cx="1670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5051" y="3543300"/>
            <a:ext cx="22078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Mỗi bên 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giải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thích 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rõ 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ràng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cho sự 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lựa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 chọn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của</a:t>
            </a:r>
            <a:r>
              <a:rPr sz="20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mình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7555" y="1530096"/>
            <a:ext cx="2334895" cy="192214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919"/>
              </a:spcBef>
            </a:pP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Trao đổi để đưa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ra 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phương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án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 có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lợi 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cho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cả</a:t>
            </a:r>
            <a:r>
              <a:rPr sz="20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đôi 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bên</a:t>
            </a:r>
            <a:endParaRPr sz="2000">
              <a:latin typeface="Segoe UI"/>
              <a:cs typeface="Segoe UI"/>
            </a:endParaRPr>
          </a:p>
          <a:p>
            <a:pPr marR="314325" algn="r">
              <a:lnSpc>
                <a:spcPct val="100000"/>
              </a:lnSpc>
              <a:spcBef>
                <a:spcPts val="520"/>
              </a:spcBef>
            </a:pP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4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5905" y="3543300"/>
            <a:ext cx="19748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91845" algn="l"/>
                <a:tab pos="1601470" algn="l"/>
              </a:tabLst>
            </a:pP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L</a:t>
            </a:r>
            <a:r>
              <a:rPr sz="2000" spc="-10" dirty="0">
                <a:solidFill>
                  <a:srgbClr val="6D5B35"/>
                </a:solidFill>
                <a:latin typeface="Segoe UI"/>
                <a:cs typeface="Segoe UI"/>
              </a:rPr>
              <a:t>ắ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n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g	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n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g</a:t>
            </a:r>
            <a:r>
              <a:rPr sz="2000" spc="5" dirty="0">
                <a:solidFill>
                  <a:srgbClr val="6D5B35"/>
                </a:solidFill>
                <a:latin typeface="Segoe UI"/>
                <a:cs typeface="Segoe UI"/>
              </a:rPr>
              <a:t>h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e	</a:t>
            </a:r>
            <a:r>
              <a:rPr sz="2000" spc="-5" dirty="0">
                <a:solidFill>
                  <a:srgbClr val="6D5B35"/>
                </a:solidFill>
                <a:latin typeface="Segoe UI"/>
                <a:cs typeface="Segoe UI"/>
              </a:rPr>
              <a:t>đ</a:t>
            </a:r>
            <a:r>
              <a:rPr sz="2000" dirty="0">
                <a:solidFill>
                  <a:srgbClr val="6D5B35"/>
                </a:solidFill>
                <a:latin typeface="Segoe UI"/>
                <a:cs typeface="Segoe UI"/>
              </a:rPr>
              <a:t>ối  phương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1949" y="472439"/>
            <a:ext cx="446024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6D5B35"/>
                </a:solidFill>
              </a:rPr>
              <a:t>CÁCH</a:t>
            </a:r>
            <a:r>
              <a:rPr sz="3500" spc="-40" dirty="0">
                <a:solidFill>
                  <a:srgbClr val="6D5B35"/>
                </a:solidFill>
              </a:rPr>
              <a:t> </a:t>
            </a:r>
            <a:r>
              <a:rPr sz="3500" spc="-5" dirty="0">
                <a:solidFill>
                  <a:srgbClr val="6D5B35"/>
                </a:solidFill>
              </a:rPr>
              <a:t>THƯƠNG</a:t>
            </a:r>
            <a:r>
              <a:rPr sz="3500" spc="-40" dirty="0">
                <a:solidFill>
                  <a:srgbClr val="6D5B35"/>
                </a:solidFill>
              </a:rPr>
              <a:t> </a:t>
            </a:r>
            <a:r>
              <a:rPr sz="3500" dirty="0">
                <a:solidFill>
                  <a:srgbClr val="6D5B35"/>
                </a:solidFill>
              </a:rPr>
              <a:t>THUYẾT</a:t>
            </a:r>
            <a:endParaRPr sz="3500"/>
          </a:p>
        </p:txBody>
      </p:sp>
      <p:grpSp>
        <p:nvGrpSpPr>
          <p:cNvPr id="13" name="object 13"/>
          <p:cNvGrpSpPr/>
          <p:nvPr/>
        </p:nvGrpSpPr>
        <p:grpSpPr>
          <a:xfrm>
            <a:off x="713234" y="0"/>
            <a:ext cx="8435975" cy="3528695"/>
            <a:chOff x="713234" y="0"/>
            <a:chExt cx="8435975" cy="3528695"/>
          </a:xfrm>
        </p:grpSpPr>
        <p:sp>
          <p:nvSpPr>
            <p:cNvPr id="14" name="object 14"/>
            <p:cNvSpPr/>
            <p:nvPr/>
          </p:nvSpPr>
          <p:spPr>
            <a:xfrm>
              <a:off x="3851240" y="1762784"/>
              <a:ext cx="354965" cy="63500"/>
            </a:xfrm>
            <a:custGeom>
              <a:avLst/>
              <a:gdLst/>
              <a:ahLst/>
              <a:cxnLst/>
              <a:rect l="l" t="t" r="r" b="b"/>
              <a:pathLst>
                <a:path w="354964" h="63500">
                  <a:moveTo>
                    <a:pt x="354902" y="0"/>
                  </a:moveTo>
                  <a:lnTo>
                    <a:pt x="0" y="0"/>
                  </a:lnTo>
                  <a:lnTo>
                    <a:pt x="0" y="63183"/>
                  </a:lnTo>
                  <a:lnTo>
                    <a:pt x="354902" y="63183"/>
                  </a:lnTo>
                  <a:lnTo>
                    <a:pt x="354902" y="0"/>
                  </a:lnTo>
                  <a:close/>
                </a:path>
              </a:pathLst>
            </a:custGeom>
            <a:solidFill>
              <a:srgbClr val="A0B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77365" y="1762784"/>
              <a:ext cx="29209" cy="63500"/>
            </a:xfrm>
            <a:custGeom>
              <a:avLst/>
              <a:gdLst/>
              <a:ahLst/>
              <a:cxnLst/>
              <a:rect l="l" t="t" r="r" b="b"/>
              <a:pathLst>
                <a:path w="29210" h="63500">
                  <a:moveTo>
                    <a:pt x="28777" y="0"/>
                  </a:moveTo>
                  <a:lnTo>
                    <a:pt x="0" y="0"/>
                  </a:lnTo>
                  <a:lnTo>
                    <a:pt x="0" y="63183"/>
                  </a:lnTo>
                  <a:lnTo>
                    <a:pt x="28777" y="63183"/>
                  </a:lnTo>
                  <a:lnTo>
                    <a:pt x="28777" y="0"/>
                  </a:lnTo>
                  <a:close/>
                </a:path>
              </a:pathLst>
            </a:custGeom>
            <a:solidFill>
              <a:srgbClr val="819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36412" y="1840459"/>
              <a:ext cx="386715" cy="120014"/>
            </a:xfrm>
            <a:custGeom>
              <a:avLst/>
              <a:gdLst/>
              <a:ahLst/>
              <a:cxnLst/>
              <a:rect l="l" t="t" r="r" b="b"/>
              <a:pathLst>
                <a:path w="386714" h="120014">
                  <a:moveTo>
                    <a:pt x="0" y="119865"/>
                  </a:moveTo>
                  <a:lnTo>
                    <a:pt x="386692" y="119865"/>
                  </a:lnTo>
                  <a:lnTo>
                    <a:pt x="386692" y="0"/>
                  </a:lnTo>
                  <a:lnTo>
                    <a:pt x="0" y="0"/>
                  </a:lnTo>
                  <a:lnTo>
                    <a:pt x="0" y="119865"/>
                  </a:lnTo>
                  <a:close/>
                </a:path>
              </a:pathLst>
            </a:custGeom>
            <a:solidFill>
              <a:srgbClr val="A0B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94360" y="1840459"/>
              <a:ext cx="29209" cy="120014"/>
            </a:xfrm>
            <a:custGeom>
              <a:avLst/>
              <a:gdLst/>
              <a:ahLst/>
              <a:cxnLst/>
              <a:rect l="l" t="t" r="r" b="b"/>
              <a:pathLst>
                <a:path w="29210" h="120014">
                  <a:moveTo>
                    <a:pt x="0" y="119865"/>
                  </a:moveTo>
                  <a:lnTo>
                    <a:pt x="28743" y="119865"/>
                  </a:lnTo>
                  <a:lnTo>
                    <a:pt x="28743" y="0"/>
                  </a:lnTo>
                  <a:lnTo>
                    <a:pt x="0" y="0"/>
                  </a:lnTo>
                  <a:lnTo>
                    <a:pt x="0" y="119865"/>
                  </a:lnTo>
                  <a:close/>
                </a:path>
              </a:pathLst>
            </a:custGeom>
            <a:solidFill>
              <a:srgbClr val="819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74100" y="1899748"/>
              <a:ext cx="112395" cy="60960"/>
            </a:xfrm>
            <a:custGeom>
              <a:avLst/>
              <a:gdLst/>
              <a:ahLst/>
              <a:cxnLst/>
              <a:rect l="l" t="t" r="r" b="b"/>
              <a:pathLst>
                <a:path w="112395" h="60960">
                  <a:moveTo>
                    <a:pt x="111958" y="0"/>
                  </a:moveTo>
                  <a:lnTo>
                    <a:pt x="0" y="0"/>
                  </a:lnTo>
                  <a:lnTo>
                    <a:pt x="0" y="60575"/>
                  </a:lnTo>
                  <a:lnTo>
                    <a:pt x="111958" y="60575"/>
                  </a:lnTo>
                  <a:lnTo>
                    <a:pt x="11195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77742" y="1840471"/>
              <a:ext cx="304800" cy="120014"/>
            </a:xfrm>
            <a:custGeom>
              <a:avLst/>
              <a:gdLst/>
              <a:ahLst/>
              <a:cxnLst/>
              <a:rect l="l" t="t" r="r" b="b"/>
              <a:pathLst>
                <a:path w="304800" h="120014">
                  <a:moveTo>
                    <a:pt x="28778" y="0"/>
                  </a:moveTo>
                  <a:lnTo>
                    <a:pt x="0" y="0"/>
                  </a:lnTo>
                  <a:lnTo>
                    <a:pt x="0" y="119862"/>
                  </a:lnTo>
                  <a:lnTo>
                    <a:pt x="28778" y="119862"/>
                  </a:lnTo>
                  <a:lnTo>
                    <a:pt x="28778" y="0"/>
                  </a:lnTo>
                  <a:close/>
                </a:path>
                <a:path w="304800" h="120014">
                  <a:moveTo>
                    <a:pt x="96354" y="0"/>
                  </a:moveTo>
                  <a:lnTo>
                    <a:pt x="67614" y="0"/>
                  </a:lnTo>
                  <a:lnTo>
                    <a:pt x="67614" y="119862"/>
                  </a:lnTo>
                  <a:lnTo>
                    <a:pt x="96354" y="119862"/>
                  </a:lnTo>
                  <a:lnTo>
                    <a:pt x="96354" y="0"/>
                  </a:lnTo>
                  <a:close/>
                </a:path>
                <a:path w="304800" h="120014">
                  <a:moveTo>
                    <a:pt x="237185" y="0"/>
                  </a:moveTo>
                  <a:lnTo>
                    <a:pt x="208305" y="0"/>
                  </a:lnTo>
                  <a:lnTo>
                    <a:pt x="208305" y="119862"/>
                  </a:lnTo>
                  <a:lnTo>
                    <a:pt x="237185" y="119862"/>
                  </a:lnTo>
                  <a:lnTo>
                    <a:pt x="237185" y="0"/>
                  </a:lnTo>
                  <a:close/>
                </a:path>
                <a:path w="304800" h="120014">
                  <a:moveTo>
                    <a:pt x="304800" y="0"/>
                  </a:moveTo>
                  <a:lnTo>
                    <a:pt x="275920" y="0"/>
                  </a:lnTo>
                  <a:lnTo>
                    <a:pt x="275920" y="119862"/>
                  </a:lnTo>
                  <a:lnTo>
                    <a:pt x="304800" y="119862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95109" y="1814184"/>
              <a:ext cx="470534" cy="38735"/>
            </a:xfrm>
            <a:custGeom>
              <a:avLst/>
              <a:gdLst/>
              <a:ahLst/>
              <a:cxnLst/>
              <a:rect l="l" t="t" r="r" b="b"/>
              <a:pathLst>
                <a:path w="470535" h="38735">
                  <a:moveTo>
                    <a:pt x="411032" y="0"/>
                  </a:moveTo>
                  <a:lnTo>
                    <a:pt x="56131" y="0"/>
                  </a:lnTo>
                  <a:lnTo>
                    <a:pt x="1286" y="35045"/>
                  </a:lnTo>
                  <a:lnTo>
                    <a:pt x="0" y="36027"/>
                  </a:lnTo>
                  <a:lnTo>
                    <a:pt x="541" y="38193"/>
                  </a:lnTo>
                  <a:lnTo>
                    <a:pt x="2268" y="38397"/>
                  </a:lnTo>
                  <a:lnTo>
                    <a:pt x="469332" y="38397"/>
                  </a:lnTo>
                  <a:lnTo>
                    <a:pt x="469974" y="35925"/>
                  </a:lnTo>
                  <a:lnTo>
                    <a:pt x="411032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77365" y="1814184"/>
              <a:ext cx="88265" cy="38735"/>
            </a:xfrm>
            <a:custGeom>
              <a:avLst/>
              <a:gdLst/>
              <a:ahLst/>
              <a:cxnLst/>
              <a:rect l="l" t="t" r="r" b="b"/>
              <a:pathLst>
                <a:path w="88264" h="38735">
                  <a:moveTo>
                    <a:pt x="28776" y="0"/>
                  </a:moveTo>
                  <a:lnTo>
                    <a:pt x="0" y="0"/>
                  </a:lnTo>
                  <a:lnTo>
                    <a:pt x="53761" y="38397"/>
                  </a:lnTo>
                  <a:lnTo>
                    <a:pt x="87075" y="38397"/>
                  </a:lnTo>
                  <a:lnTo>
                    <a:pt x="87718" y="35925"/>
                  </a:lnTo>
                  <a:lnTo>
                    <a:pt x="28776" y="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91080" y="1960325"/>
              <a:ext cx="478155" cy="96520"/>
            </a:xfrm>
            <a:custGeom>
              <a:avLst/>
              <a:gdLst/>
              <a:ahLst/>
              <a:cxnLst/>
              <a:rect l="l" t="t" r="r" b="b"/>
              <a:pathLst>
                <a:path w="478154" h="96519">
                  <a:moveTo>
                    <a:pt x="476271" y="0"/>
                  </a:moveTo>
                  <a:lnTo>
                    <a:pt x="3689" y="0"/>
                  </a:lnTo>
                  <a:lnTo>
                    <a:pt x="1624" y="0"/>
                  </a:lnTo>
                  <a:lnTo>
                    <a:pt x="0" y="1625"/>
                  </a:lnTo>
                  <a:lnTo>
                    <a:pt x="0" y="94468"/>
                  </a:lnTo>
                  <a:lnTo>
                    <a:pt x="1624" y="96060"/>
                  </a:lnTo>
                  <a:lnTo>
                    <a:pt x="3689" y="96196"/>
                  </a:lnTo>
                  <a:lnTo>
                    <a:pt x="476373" y="96196"/>
                  </a:lnTo>
                  <a:lnTo>
                    <a:pt x="477998" y="94468"/>
                  </a:lnTo>
                  <a:lnTo>
                    <a:pt x="477998" y="1625"/>
                  </a:lnTo>
                  <a:lnTo>
                    <a:pt x="476271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40301" y="1960879"/>
              <a:ext cx="29209" cy="95250"/>
            </a:xfrm>
            <a:custGeom>
              <a:avLst/>
              <a:gdLst/>
              <a:ahLst/>
              <a:cxnLst/>
              <a:rect l="l" t="t" r="r" b="b"/>
              <a:pathLst>
                <a:path w="29210" h="95250">
                  <a:moveTo>
                    <a:pt x="28778" y="1270"/>
                  </a:moveTo>
                  <a:lnTo>
                    <a:pt x="28308" y="1270"/>
                  </a:lnTo>
                  <a:lnTo>
                    <a:pt x="28308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93980"/>
                  </a:lnTo>
                  <a:lnTo>
                    <a:pt x="0" y="95250"/>
                  </a:lnTo>
                  <a:lnTo>
                    <a:pt x="28117" y="95250"/>
                  </a:lnTo>
                  <a:lnTo>
                    <a:pt x="28117" y="93980"/>
                  </a:lnTo>
                  <a:lnTo>
                    <a:pt x="28778" y="93980"/>
                  </a:lnTo>
                  <a:lnTo>
                    <a:pt x="28778" y="127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80548" y="1668995"/>
              <a:ext cx="299085" cy="361950"/>
            </a:xfrm>
            <a:custGeom>
              <a:avLst/>
              <a:gdLst/>
              <a:ahLst/>
              <a:cxnLst/>
              <a:rect l="l" t="t" r="r" b="b"/>
              <a:pathLst>
                <a:path w="299085" h="361950">
                  <a:moveTo>
                    <a:pt x="224764" y="351574"/>
                  </a:moveTo>
                  <a:lnTo>
                    <a:pt x="223481" y="351574"/>
                  </a:lnTo>
                  <a:lnTo>
                    <a:pt x="223481" y="347764"/>
                  </a:lnTo>
                  <a:lnTo>
                    <a:pt x="71843" y="347764"/>
                  </a:lnTo>
                  <a:lnTo>
                    <a:pt x="71843" y="351574"/>
                  </a:lnTo>
                  <a:lnTo>
                    <a:pt x="71831" y="359194"/>
                  </a:lnTo>
                  <a:lnTo>
                    <a:pt x="71818" y="361734"/>
                  </a:lnTo>
                  <a:lnTo>
                    <a:pt x="222923" y="361734"/>
                  </a:lnTo>
                  <a:lnTo>
                    <a:pt x="222923" y="359194"/>
                  </a:lnTo>
                  <a:lnTo>
                    <a:pt x="224764" y="359194"/>
                  </a:lnTo>
                  <a:lnTo>
                    <a:pt x="224764" y="351574"/>
                  </a:lnTo>
                  <a:close/>
                </a:path>
                <a:path w="299085" h="361950">
                  <a:moveTo>
                    <a:pt x="224866" y="319138"/>
                  </a:moveTo>
                  <a:lnTo>
                    <a:pt x="221615" y="316014"/>
                  </a:lnTo>
                  <a:lnTo>
                    <a:pt x="81229" y="316014"/>
                  </a:lnTo>
                  <a:lnTo>
                    <a:pt x="77330" y="316014"/>
                  </a:lnTo>
                  <a:lnTo>
                    <a:pt x="74180" y="319138"/>
                  </a:lnTo>
                  <a:lnTo>
                    <a:pt x="74180" y="326923"/>
                  </a:lnTo>
                  <a:lnTo>
                    <a:pt x="77330" y="330073"/>
                  </a:lnTo>
                  <a:lnTo>
                    <a:pt x="221615" y="330073"/>
                  </a:lnTo>
                  <a:lnTo>
                    <a:pt x="224866" y="326923"/>
                  </a:lnTo>
                  <a:lnTo>
                    <a:pt x="224866" y="319138"/>
                  </a:lnTo>
                  <a:close/>
                </a:path>
                <a:path w="299085" h="361950">
                  <a:moveTo>
                    <a:pt x="299085" y="73583"/>
                  </a:moveTo>
                  <a:lnTo>
                    <a:pt x="253746" y="0"/>
                  </a:lnTo>
                  <a:lnTo>
                    <a:pt x="45300" y="0"/>
                  </a:lnTo>
                  <a:lnTo>
                    <a:pt x="0" y="73583"/>
                  </a:lnTo>
                  <a:lnTo>
                    <a:pt x="299085" y="73583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05526" y="1668993"/>
              <a:ext cx="70485" cy="67310"/>
            </a:xfrm>
            <a:custGeom>
              <a:avLst/>
              <a:gdLst/>
              <a:ahLst/>
              <a:cxnLst/>
              <a:rect l="l" t="t" r="r" b="b"/>
              <a:pathLst>
                <a:path w="70485" h="67310">
                  <a:moveTo>
                    <a:pt x="28775" y="0"/>
                  </a:moveTo>
                  <a:lnTo>
                    <a:pt x="0" y="0"/>
                  </a:lnTo>
                  <a:lnTo>
                    <a:pt x="41335" y="67177"/>
                  </a:lnTo>
                  <a:lnTo>
                    <a:pt x="70214" y="67177"/>
                  </a:lnTo>
                  <a:lnTo>
                    <a:pt x="28775" y="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69461" y="1661820"/>
              <a:ext cx="121920" cy="88265"/>
            </a:xfrm>
            <a:custGeom>
              <a:avLst/>
              <a:gdLst/>
              <a:ahLst/>
              <a:cxnLst/>
              <a:rect l="l" t="t" r="r" b="b"/>
              <a:pathLst>
                <a:path w="121920" h="88264">
                  <a:moveTo>
                    <a:pt x="30289" y="4572"/>
                  </a:moveTo>
                  <a:lnTo>
                    <a:pt x="27889" y="812"/>
                  </a:lnTo>
                  <a:lnTo>
                    <a:pt x="24130" y="139"/>
                  </a:lnTo>
                  <a:lnTo>
                    <a:pt x="24130" y="266"/>
                  </a:lnTo>
                  <a:lnTo>
                    <a:pt x="22606" y="63"/>
                  </a:lnTo>
                  <a:lnTo>
                    <a:pt x="19354" y="63"/>
                  </a:lnTo>
                  <a:lnTo>
                    <a:pt x="16446" y="2400"/>
                  </a:lnTo>
                  <a:lnTo>
                    <a:pt x="15900" y="5651"/>
                  </a:lnTo>
                  <a:lnTo>
                    <a:pt x="0" y="83121"/>
                  </a:lnTo>
                  <a:lnTo>
                    <a:pt x="2501" y="86817"/>
                  </a:lnTo>
                  <a:lnTo>
                    <a:pt x="6261" y="87566"/>
                  </a:lnTo>
                  <a:lnTo>
                    <a:pt x="10934" y="87566"/>
                  </a:lnTo>
                  <a:lnTo>
                    <a:pt x="13843" y="85293"/>
                  </a:lnTo>
                  <a:lnTo>
                    <a:pt x="30289" y="4572"/>
                  </a:lnTo>
                  <a:close/>
                </a:path>
                <a:path w="121920" h="88264">
                  <a:moveTo>
                    <a:pt x="121361" y="83223"/>
                  </a:moveTo>
                  <a:lnTo>
                    <a:pt x="104673" y="1765"/>
                  </a:lnTo>
                  <a:lnTo>
                    <a:pt x="101727" y="0"/>
                  </a:lnTo>
                  <a:lnTo>
                    <a:pt x="98755" y="0"/>
                  </a:lnTo>
                  <a:lnTo>
                    <a:pt x="94691" y="0"/>
                  </a:lnTo>
                  <a:lnTo>
                    <a:pt x="90589" y="3187"/>
                  </a:lnTo>
                  <a:lnTo>
                    <a:pt x="107518" y="85394"/>
                  </a:lnTo>
                  <a:lnTo>
                    <a:pt x="110324" y="87668"/>
                  </a:lnTo>
                  <a:lnTo>
                    <a:pt x="115100" y="87769"/>
                  </a:lnTo>
                  <a:lnTo>
                    <a:pt x="118859" y="87020"/>
                  </a:lnTo>
                  <a:lnTo>
                    <a:pt x="121361" y="83223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06520" y="1899754"/>
              <a:ext cx="247650" cy="60960"/>
            </a:xfrm>
            <a:custGeom>
              <a:avLst/>
              <a:gdLst/>
              <a:ahLst/>
              <a:cxnLst/>
              <a:rect l="l" t="t" r="r" b="b"/>
              <a:pathLst>
                <a:path w="247650" h="60960">
                  <a:moveTo>
                    <a:pt x="38836" y="0"/>
                  </a:moveTo>
                  <a:lnTo>
                    <a:pt x="0" y="0"/>
                  </a:lnTo>
                  <a:lnTo>
                    <a:pt x="0" y="60579"/>
                  </a:lnTo>
                  <a:lnTo>
                    <a:pt x="38836" y="60579"/>
                  </a:lnTo>
                  <a:lnTo>
                    <a:pt x="38836" y="0"/>
                  </a:lnTo>
                  <a:close/>
                </a:path>
                <a:path w="247650" h="60960">
                  <a:moveTo>
                    <a:pt x="247142" y="0"/>
                  </a:moveTo>
                  <a:lnTo>
                    <a:pt x="208407" y="0"/>
                  </a:lnTo>
                  <a:lnTo>
                    <a:pt x="208407" y="60579"/>
                  </a:lnTo>
                  <a:lnTo>
                    <a:pt x="247142" y="60579"/>
                  </a:lnTo>
                  <a:lnTo>
                    <a:pt x="247142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15963" y="1736171"/>
              <a:ext cx="428625" cy="38735"/>
            </a:xfrm>
            <a:custGeom>
              <a:avLst/>
              <a:gdLst/>
              <a:ahLst/>
              <a:cxnLst/>
              <a:rect l="l" t="t" r="r" b="b"/>
              <a:pathLst>
                <a:path w="428625" h="38735">
                  <a:moveTo>
                    <a:pt x="359777" y="0"/>
                  </a:moveTo>
                  <a:lnTo>
                    <a:pt x="68488" y="0"/>
                  </a:lnTo>
                  <a:lnTo>
                    <a:pt x="0" y="35925"/>
                  </a:lnTo>
                  <a:lnTo>
                    <a:pt x="541" y="38397"/>
                  </a:lnTo>
                  <a:lnTo>
                    <a:pt x="2404" y="38533"/>
                  </a:lnTo>
                  <a:lnTo>
                    <a:pt x="425862" y="38533"/>
                  </a:lnTo>
                  <a:lnTo>
                    <a:pt x="427690" y="38397"/>
                  </a:lnTo>
                  <a:lnTo>
                    <a:pt x="428232" y="35925"/>
                  </a:lnTo>
                  <a:lnTo>
                    <a:pt x="359777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46862" y="1736171"/>
              <a:ext cx="97790" cy="38735"/>
            </a:xfrm>
            <a:custGeom>
              <a:avLst/>
              <a:gdLst/>
              <a:ahLst/>
              <a:cxnLst/>
              <a:rect l="l" t="t" r="r" b="b"/>
              <a:pathLst>
                <a:path w="97789" h="38735">
                  <a:moveTo>
                    <a:pt x="28878" y="0"/>
                  </a:moveTo>
                  <a:lnTo>
                    <a:pt x="0" y="0"/>
                  </a:lnTo>
                  <a:lnTo>
                    <a:pt x="61006" y="38533"/>
                  </a:lnTo>
                  <a:lnTo>
                    <a:pt x="94964" y="38533"/>
                  </a:lnTo>
                  <a:lnTo>
                    <a:pt x="96791" y="38397"/>
                  </a:lnTo>
                  <a:lnTo>
                    <a:pt x="97334" y="35925"/>
                  </a:lnTo>
                  <a:lnTo>
                    <a:pt x="28878" y="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902835" y="1646476"/>
              <a:ext cx="254635" cy="29845"/>
            </a:xfrm>
            <a:custGeom>
              <a:avLst/>
              <a:gdLst/>
              <a:ahLst/>
              <a:cxnLst/>
              <a:rect l="l" t="t" r="r" b="b"/>
              <a:pathLst>
                <a:path w="254635" h="29844">
                  <a:moveTo>
                    <a:pt x="251272" y="0"/>
                  </a:moveTo>
                  <a:lnTo>
                    <a:pt x="243587" y="0"/>
                  </a:lnTo>
                  <a:lnTo>
                    <a:pt x="240437" y="3148"/>
                  </a:lnTo>
                  <a:lnTo>
                    <a:pt x="240675" y="14085"/>
                  </a:lnTo>
                  <a:lnTo>
                    <a:pt x="239795" y="15168"/>
                  </a:lnTo>
                  <a:lnTo>
                    <a:pt x="238610" y="15372"/>
                  </a:lnTo>
                  <a:lnTo>
                    <a:pt x="15031" y="15372"/>
                  </a:lnTo>
                  <a:lnTo>
                    <a:pt x="14050" y="14288"/>
                  </a:lnTo>
                  <a:lnTo>
                    <a:pt x="14050" y="3148"/>
                  </a:lnTo>
                  <a:lnTo>
                    <a:pt x="10935" y="0"/>
                  </a:lnTo>
                  <a:lnTo>
                    <a:pt x="7042" y="0"/>
                  </a:lnTo>
                  <a:lnTo>
                    <a:pt x="3148" y="0"/>
                  </a:lnTo>
                  <a:lnTo>
                    <a:pt x="0" y="3148"/>
                  </a:lnTo>
                  <a:lnTo>
                    <a:pt x="0" y="21974"/>
                  </a:lnTo>
                  <a:lnTo>
                    <a:pt x="7143" y="29323"/>
                  </a:lnTo>
                  <a:lnTo>
                    <a:pt x="238610" y="29323"/>
                  </a:lnTo>
                  <a:lnTo>
                    <a:pt x="247581" y="29119"/>
                  </a:lnTo>
                  <a:lnTo>
                    <a:pt x="254623" y="21771"/>
                  </a:lnTo>
                  <a:lnTo>
                    <a:pt x="254521" y="3148"/>
                  </a:lnTo>
                  <a:lnTo>
                    <a:pt x="251272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32999" y="1960333"/>
              <a:ext cx="194310" cy="96520"/>
            </a:xfrm>
            <a:custGeom>
              <a:avLst/>
              <a:gdLst/>
              <a:ahLst/>
              <a:cxnLst/>
              <a:rect l="l" t="t" r="r" b="b"/>
              <a:pathLst>
                <a:path w="194310" h="96519">
                  <a:moveTo>
                    <a:pt x="28778" y="0"/>
                  </a:moveTo>
                  <a:lnTo>
                    <a:pt x="0" y="0"/>
                  </a:lnTo>
                  <a:lnTo>
                    <a:pt x="0" y="96189"/>
                  </a:lnTo>
                  <a:lnTo>
                    <a:pt x="28778" y="96189"/>
                  </a:lnTo>
                  <a:lnTo>
                    <a:pt x="28778" y="0"/>
                  </a:lnTo>
                  <a:close/>
                </a:path>
                <a:path w="194310" h="96519">
                  <a:moveTo>
                    <a:pt x="194284" y="0"/>
                  </a:moveTo>
                  <a:lnTo>
                    <a:pt x="165404" y="0"/>
                  </a:lnTo>
                  <a:lnTo>
                    <a:pt x="165404" y="96189"/>
                  </a:lnTo>
                  <a:lnTo>
                    <a:pt x="194284" y="96189"/>
                  </a:lnTo>
                  <a:lnTo>
                    <a:pt x="194284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07665" y="3045721"/>
              <a:ext cx="29209" cy="478790"/>
            </a:xfrm>
            <a:custGeom>
              <a:avLst/>
              <a:gdLst/>
              <a:ahLst/>
              <a:cxnLst/>
              <a:rect l="l" t="t" r="r" b="b"/>
              <a:pathLst>
                <a:path w="29210" h="478789">
                  <a:moveTo>
                    <a:pt x="22479" y="0"/>
                  </a:moveTo>
                  <a:lnTo>
                    <a:pt x="14489" y="0"/>
                  </a:lnTo>
                  <a:lnTo>
                    <a:pt x="6499" y="0"/>
                  </a:lnTo>
                  <a:lnTo>
                    <a:pt x="0" y="6501"/>
                  </a:lnTo>
                  <a:lnTo>
                    <a:pt x="0" y="471669"/>
                  </a:lnTo>
                  <a:lnTo>
                    <a:pt x="6499" y="478170"/>
                  </a:lnTo>
                  <a:lnTo>
                    <a:pt x="22479" y="478170"/>
                  </a:lnTo>
                  <a:lnTo>
                    <a:pt x="28980" y="471669"/>
                  </a:lnTo>
                  <a:lnTo>
                    <a:pt x="28980" y="6501"/>
                  </a:lnTo>
                  <a:lnTo>
                    <a:pt x="22479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4782" y="3076431"/>
              <a:ext cx="134777" cy="22547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884827" y="3045721"/>
              <a:ext cx="29209" cy="478790"/>
            </a:xfrm>
            <a:custGeom>
              <a:avLst/>
              <a:gdLst/>
              <a:ahLst/>
              <a:cxnLst/>
              <a:rect l="l" t="t" r="r" b="b"/>
              <a:pathLst>
                <a:path w="29210" h="478789">
                  <a:moveTo>
                    <a:pt x="22411" y="0"/>
                  </a:moveTo>
                  <a:lnTo>
                    <a:pt x="14523" y="0"/>
                  </a:lnTo>
                  <a:lnTo>
                    <a:pt x="6499" y="0"/>
                  </a:lnTo>
                  <a:lnTo>
                    <a:pt x="0" y="6501"/>
                  </a:lnTo>
                  <a:lnTo>
                    <a:pt x="0" y="471669"/>
                  </a:lnTo>
                  <a:lnTo>
                    <a:pt x="6499" y="478170"/>
                  </a:lnTo>
                  <a:lnTo>
                    <a:pt x="22411" y="478170"/>
                  </a:lnTo>
                  <a:lnTo>
                    <a:pt x="28911" y="471669"/>
                  </a:lnTo>
                  <a:lnTo>
                    <a:pt x="28911" y="6501"/>
                  </a:lnTo>
                  <a:lnTo>
                    <a:pt x="22411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1844" y="3076567"/>
              <a:ext cx="134777" cy="2253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135" y="1641245"/>
              <a:ext cx="251869" cy="42050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13234" y="1810376"/>
              <a:ext cx="478790" cy="29209"/>
            </a:xfrm>
            <a:custGeom>
              <a:avLst/>
              <a:gdLst/>
              <a:ahLst/>
              <a:cxnLst/>
              <a:rect l="l" t="t" r="r" b="b"/>
              <a:pathLst>
                <a:path w="478790" h="29210">
                  <a:moveTo>
                    <a:pt x="471802" y="0"/>
                  </a:moveTo>
                  <a:lnTo>
                    <a:pt x="463914" y="0"/>
                  </a:lnTo>
                  <a:lnTo>
                    <a:pt x="13101" y="67"/>
                  </a:lnTo>
                  <a:lnTo>
                    <a:pt x="5755" y="812"/>
                  </a:lnTo>
                  <a:lnTo>
                    <a:pt x="0" y="6974"/>
                  </a:lnTo>
                  <a:lnTo>
                    <a:pt x="0" y="21907"/>
                  </a:lnTo>
                  <a:lnTo>
                    <a:pt x="5755" y="28205"/>
                  </a:lnTo>
                  <a:lnTo>
                    <a:pt x="13101" y="28848"/>
                  </a:lnTo>
                  <a:lnTo>
                    <a:pt x="471802" y="28915"/>
                  </a:lnTo>
                  <a:lnTo>
                    <a:pt x="478336" y="22515"/>
                  </a:lnTo>
                  <a:lnTo>
                    <a:pt x="478336" y="6399"/>
                  </a:lnTo>
                  <a:lnTo>
                    <a:pt x="471802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46780" y="1810376"/>
              <a:ext cx="45085" cy="29209"/>
            </a:xfrm>
            <a:custGeom>
              <a:avLst/>
              <a:gdLst/>
              <a:ahLst/>
              <a:cxnLst/>
              <a:rect l="l" t="t" r="r" b="b"/>
              <a:pathLst>
                <a:path w="45084" h="29210">
                  <a:moveTo>
                    <a:pt x="2911" y="28848"/>
                  </a:moveTo>
                  <a:lnTo>
                    <a:pt x="0" y="28848"/>
                  </a:lnTo>
                  <a:lnTo>
                    <a:pt x="981" y="28915"/>
                  </a:lnTo>
                  <a:lnTo>
                    <a:pt x="1963" y="28915"/>
                  </a:lnTo>
                  <a:lnTo>
                    <a:pt x="2911" y="28848"/>
                  </a:lnTo>
                  <a:close/>
                </a:path>
                <a:path w="45084" h="29210">
                  <a:moveTo>
                    <a:pt x="38256" y="0"/>
                  </a:moveTo>
                  <a:lnTo>
                    <a:pt x="29386" y="0"/>
                  </a:lnTo>
                  <a:lnTo>
                    <a:pt x="28878" y="67"/>
                  </a:lnTo>
                  <a:lnTo>
                    <a:pt x="2911" y="67"/>
                  </a:lnTo>
                  <a:lnTo>
                    <a:pt x="10054" y="812"/>
                  </a:lnTo>
                  <a:lnTo>
                    <a:pt x="15776" y="6907"/>
                  </a:lnTo>
                  <a:lnTo>
                    <a:pt x="15776" y="22009"/>
                  </a:lnTo>
                  <a:lnTo>
                    <a:pt x="10054" y="28103"/>
                  </a:lnTo>
                  <a:lnTo>
                    <a:pt x="2911" y="28848"/>
                  </a:lnTo>
                  <a:lnTo>
                    <a:pt x="28878" y="28848"/>
                  </a:lnTo>
                  <a:lnTo>
                    <a:pt x="29859" y="28915"/>
                  </a:lnTo>
                  <a:lnTo>
                    <a:pt x="38256" y="28915"/>
                  </a:lnTo>
                  <a:lnTo>
                    <a:pt x="44789" y="22515"/>
                  </a:lnTo>
                  <a:lnTo>
                    <a:pt x="44789" y="6399"/>
                  </a:lnTo>
                  <a:lnTo>
                    <a:pt x="38256" y="0"/>
                  </a:lnTo>
                  <a:close/>
                </a:path>
                <a:path w="45084" h="29210">
                  <a:moveTo>
                    <a:pt x="2437" y="0"/>
                  </a:moveTo>
                  <a:lnTo>
                    <a:pt x="507" y="0"/>
                  </a:lnTo>
                  <a:lnTo>
                    <a:pt x="0" y="67"/>
                  </a:lnTo>
                  <a:lnTo>
                    <a:pt x="2911" y="67"/>
                  </a:lnTo>
                  <a:lnTo>
                    <a:pt x="2437" y="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79408" y="3072842"/>
              <a:ext cx="418465" cy="291465"/>
            </a:xfrm>
            <a:custGeom>
              <a:avLst/>
              <a:gdLst/>
              <a:ahLst/>
              <a:cxnLst/>
              <a:rect l="l" t="t" r="r" b="b"/>
              <a:pathLst>
                <a:path w="418464" h="291464">
                  <a:moveTo>
                    <a:pt x="208987" y="0"/>
                  </a:moveTo>
                  <a:lnTo>
                    <a:pt x="128829" y="12914"/>
                  </a:lnTo>
                  <a:lnTo>
                    <a:pt x="62267" y="41326"/>
                  </a:lnTo>
                  <a:lnTo>
                    <a:pt x="16819" y="69738"/>
                  </a:lnTo>
                  <a:lnTo>
                    <a:pt x="0" y="82652"/>
                  </a:lnTo>
                  <a:lnTo>
                    <a:pt x="208987" y="291433"/>
                  </a:lnTo>
                  <a:lnTo>
                    <a:pt x="417871" y="82652"/>
                  </a:lnTo>
                  <a:lnTo>
                    <a:pt x="401068" y="69738"/>
                  </a:lnTo>
                  <a:lnTo>
                    <a:pt x="355655" y="41326"/>
                  </a:lnTo>
                  <a:lnTo>
                    <a:pt x="289129" y="12914"/>
                  </a:lnTo>
                  <a:lnTo>
                    <a:pt x="208987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88395" y="3138937"/>
              <a:ext cx="208915" cy="225425"/>
            </a:xfrm>
            <a:custGeom>
              <a:avLst/>
              <a:gdLst/>
              <a:ahLst/>
              <a:cxnLst/>
              <a:rect l="l" t="t" r="r" b="b"/>
              <a:pathLst>
                <a:path w="208914" h="225425">
                  <a:moveTo>
                    <a:pt x="187149" y="0"/>
                  </a:moveTo>
                  <a:lnTo>
                    <a:pt x="0" y="225338"/>
                  </a:lnTo>
                  <a:lnTo>
                    <a:pt x="208884" y="16558"/>
                  </a:lnTo>
                  <a:lnTo>
                    <a:pt x="203247" y="11923"/>
                  </a:lnTo>
                  <a:lnTo>
                    <a:pt x="196430" y="6687"/>
                  </a:lnTo>
                  <a:lnTo>
                    <a:pt x="187149" y="0"/>
                  </a:lnTo>
                  <a:close/>
                </a:path>
              </a:pathLst>
            </a:custGeom>
            <a:solidFill>
              <a:srgbClr val="6D5B35">
                <a:alpha val="160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15708" y="3397933"/>
              <a:ext cx="148522" cy="9887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647918" y="3072853"/>
              <a:ext cx="481330" cy="406400"/>
            </a:xfrm>
            <a:custGeom>
              <a:avLst/>
              <a:gdLst/>
              <a:ahLst/>
              <a:cxnLst/>
              <a:rect l="l" t="t" r="r" b="b"/>
              <a:pathLst>
                <a:path w="481329" h="406400">
                  <a:moveTo>
                    <a:pt x="480949" y="81229"/>
                  </a:moveTo>
                  <a:lnTo>
                    <a:pt x="472478" y="72720"/>
                  </a:lnTo>
                  <a:lnTo>
                    <a:pt x="468795" y="71297"/>
                  </a:lnTo>
                  <a:lnTo>
                    <a:pt x="465099" y="71297"/>
                  </a:lnTo>
                  <a:lnTo>
                    <a:pt x="461403" y="71297"/>
                  </a:lnTo>
                  <a:lnTo>
                    <a:pt x="457720" y="72720"/>
                  </a:lnTo>
                  <a:lnTo>
                    <a:pt x="254990" y="275310"/>
                  </a:lnTo>
                  <a:lnTo>
                    <a:pt x="277888" y="236029"/>
                  </a:lnTo>
                  <a:lnTo>
                    <a:pt x="279069" y="233997"/>
                  </a:lnTo>
                  <a:lnTo>
                    <a:pt x="390283" y="43129"/>
                  </a:lnTo>
                  <a:lnTo>
                    <a:pt x="390385" y="42824"/>
                  </a:lnTo>
                  <a:lnTo>
                    <a:pt x="377952" y="36220"/>
                  </a:lnTo>
                  <a:lnTo>
                    <a:pt x="262648" y="233997"/>
                  </a:lnTo>
                  <a:lnTo>
                    <a:pt x="325272" y="14249"/>
                  </a:lnTo>
                  <a:lnTo>
                    <a:pt x="316306" y="11442"/>
                  </a:lnTo>
                  <a:lnTo>
                    <a:pt x="311772" y="10248"/>
                  </a:lnTo>
                  <a:lnTo>
                    <a:pt x="311746" y="10693"/>
                  </a:lnTo>
                  <a:lnTo>
                    <a:pt x="247510" y="236029"/>
                  </a:lnTo>
                  <a:lnTo>
                    <a:pt x="247510" y="235724"/>
                  </a:lnTo>
                  <a:lnTo>
                    <a:pt x="247510" y="0"/>
                  </a:lnTo>
                  <a:lnTo>
                    <a:pt x="233426" y="0"/>
                  </a:lnTo>
                  <a:lnTo>
                    <a:pt x="233426" y="235724"/>
                  </a:lnTo>
                  <a:lnTo>
                    <a:pt x="232968" y="234099"/>
                  </a:lnTo>
                  <a:lnTo>
                    <a:pt x="169405" y="10693"/>
                  </a:lnTo>
                  <a:lnTo>
                    <a:pt x="169405" y="10350"/>
                  </a:lnTo>
                  <a:lnTo>
                    <a:pt x="169202" y="10350"/>
                  </a:lnTo>
                  <a:lnTo>
                    <a:pt x="164769" y="11671"/>
                  </a:lnTo>
                  <a:lnTo>
                    <a:pt x="160197" y="12966"/>
                  </a:lnTo>
                  <a:lnTo>
                    <a:pt x="155905" y="14490"/>
                  </a:lnTo>
                  <a:lnTo>
                    <a:pt x="218401" y="234099"/>
                  </a:lnTo>
                  <a:lnTo>
                    <a:pt x="103085" y="36322"/>
                  </a:lnTo>
                  <a:lnTo>
                    <a:pt x="90665" y="42824"/>
                  </a:lnTo>
                  <a:lnTo>
                    <a:pt x="90665" y="43027"/>
                  </a:lnTo>
                  <a:lnTo>
                    <a:pt x="225996" y="275336"/>
                  </a:lnTo>
                  <a:lnTo>
                    <a:pt x="23253" y="72720"/>
                  </a:lnTo>
                  <a:lnTo>
                    <a:pt x="19570" y="71297"/>
                  </a:lnTo>
                  <a:lnTo>
                    <a:pt x="15875" y="71297"/>
                  </a:lnTo>
                  <a:lnTo>
                    <a:pt x="12153" y="71297"/>
                  </a:lnTo>
                  <a:lnTo>
                    <a:pt x="8458" y="72720"/>
                  </a:lnTo>
                  <a:lnTo>
                    <a:pt x="0" y="81229"/>
                  </a:lnTo>
                  <a:lnTo>
                    <a:pt x="0" y="90335"/>
                  </a:lnTo>
                  <a:lnTo>
                    <a:pt x="220014" y="310261"/>
                  </a:lnTo>
                  <a:lnTo>
                    <a:pt x="143141" y="387083"/>
                  </a:lnTo>
                  <a:lnTo>
                    <a:pt x="143141" y="396252"/>
                  </a:lnTo>
                  <a:lnTo>
                    <a:pt x="151599" y="404761"/>
                  </a:lnTo>
                  <a:lnTo>
                    <a:pt x="155295" y="406184"/>
                  </a:lnTo>
                  <a:lnTo>
                    <a:pt x="162674" y="406184"/>
                  </a:lnTo>
                  <a:lnTo>
                    <a:pt x="166357" y="404761"/>
                  </a:lnTo>
                  <a:lnTo>
                    <a:pt x="240461" y="330695"/>
                  </a:lnTo>
                  <a:lnTo>
                    <a:pt x="314579" y="404761"/>
                  </a:lnTo>
                  <a:lnTo>
                    <a:pt x="318274" y="406184"/>
                  </a:lnTo>
                  <a:lnTo>
                    <a:pt x="325678" y="406184"/>
                  </a:lnTo>
                  <a:lnTo>
                    <a:pt x="329374" y="404761"/>
                  </a:lnTo>
                  <a:lnTo>
                    <a:pt x="337832" y="396252"/>
                  </a:lnTo>
                  <a:lnTo>
                    <a:pt x="337832" y="387083"/>
                  </a:lnTo>
                  <a:lnTo>
                    <a:pt x="260921" y="310248"/>
                  </a:lnTo>
                  <a:lnTo>
                    <a:pt x="480949" y="90335"/>
                  </a:lnTo>
                  <a:lnTo>
                    <a:pt x="480949" y="81229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63309" y="335736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6" y="0"/>
                  </a:moveTo>
                  <a:lnTo>
                    <a:pt x="15325" y="1974"/>
                  </a:lnTo>
                  <a:lnTo>
                    <a:pt x="7351" y="7364"/>
                  </a:lnTo>
                  <a:lnTo>
                    <a:pt x="1972" y="15369"/>
                  </a:lnTo>
                  <a:lnTo>
                    <a:pt x="0" y="25191"/>
                  </a:lnTo>
                  <a:lnTo>
                    <a:pt x="1972" y="34954"/>
                  </a:lnTo>
                  <a:lnTo>
                    <a:pt x="7351" y="42929"/>
                  </a:lnTo>
                  <a:lnTo>
                    <a:pt x="15325" y="48308"/>
                  </a:lnTo>
                  <a:lnTo>
                    <a:pt x="25086" y="50281"/>
                  </a:lnTo>
                  <a:lnTo>
                    <a:pt x="34868" y="48308"/>
                  </a:lnTo>
                  <a:lnTo>
                    <a:pt x="42889" y="42929"/>
                  </a:lnTo>
                  <a:lnTo>
                    <a:pt x="48314" y="34954"/>
                  </a:lnTo>
                  <a:lnTo>
                    <a:pt x="50308" y="25191"/>
                  </a:lnTo>
                  <a:lnTo>
                    <a:pt x="48314" y="15369"/>
                  </a:lnTo>
                  <a:lnTo>
                    <a:pt x="42889" y="7364"/>
                  </a:lnTo>
                  <a:lnTo>
                    <a:pt x="34868" y="1974"/>
                  </a:lnTo>
                  <a:lnTo>
                    <a:pt x="2508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73804" y="3357369"/>
              <a:ext cx="38100" cy="50800"/>
            </a:xfrm>
            <a:custGeom>
              <a:avLst/>
              <a:gdLst/>
              <a:ahLst/>
              <a:cxnLst/>
              <a:rect l="l" t="t" r="r" b="b"/>
              <a:pathLst>
                <a:path w="38100" h="50800">
                  <a:moveTo>
                    <a:pt x="14592" y="0"/>
                  </a:moveTo>
                  <a:lnTo>
                    <a:pt x="9411" y="0"/>
                  </a:lnTo>
                  <a:lnTo>
                    <a:pt x="4333" y="1624"/>
                  </a:lnTo>
                  <a:lnTo>
                    <a:pt x="0" y="4638"/>
                  </a:lnTo>
                  <a:lnTo>
                    <a:pt x="7960" y="13905"/>
                  </a:lnTo>
                  <a:lnTo>
                    <a:pt x="10613" y="25241"/>
                  </a:lnTo>
                  <a:lnTo>
                    <a:pt x="7960" y="36578"/>
                  </a:lnTo>
                  <a:lnTo>
                    <a:pt x="0" y="45845"/>
                  </a:lnTo>
                  <a:lnTo>
                    <a:pt x="4333" y="48790"/>
                  </a:lnTo>
                  <a:lnTo>
                    <a:pt x="9411" y="50416"/>
                  </a:lnTo>
                  <a:lnTo>
                    <a:pt x="14592" y="50416"/>
                  </a:lnTo>
                  <a:lnTo>
                    <a:pt x="23828" y="47932"/>
                  </a:lnTo>
                  <a:lnTo>
                    <a:pt x="31273" y="42425"/>
                  </a:lnTo>
                  <a:lnTo>
                    <a:pt x="36243" y="34608"/>
                  </a:lnTo>
                  <a:lnTo>
                    <a:pt x="38053" y="25191"/>
                  </a:lnTo>
                  <a:lnTo>
                    <a:pt x="36243" y="15817"/>
                  </a:lnTo>
                  <a:lnTo>
                    <a:pt x="31273" y="7999"/>
                  </a:lnTo>
                  <a:lnTo>
                    <a:pt x="23828" y="2478"/>
                  </a:lnTo>
                  <a:lnTo>
                    <a:pt x="14592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2188" y="463783"/>
              <a:ext cx="168022" cy="22659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3989" y="766291"/>
              <a:ext cx="116260" cy="15955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52724" y="0"/>
              <a:ext cx="1396025" cy="1127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6975" y="394282"/>
              <a:ext cx="168022" cy="2265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9951" y="570483"/>
            <a:ext cx="34105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6D5B35"/>
                </a:solidFill>
              </a:rPr>
              <a:t>SẮM</a:t>
            </a:r>
            <a:r>
              <a:rPr sz="2200" spc="-10" dirty="0">
                <a:solidFill>
                  <a:srgbClr val="6D5B35"/>
                </a:solidFill>
              </a:rPr>
              <a:t> </a:t>
            </a:r>
            <a:r>
              <a:rPr sz="2200" spc="-5" dirty="0">
                <a:solidFill>
                  <a:srgbClr val="6D5B35"/>
                </a:solidFill>
              </a:rPr>
              <a:t>VAI</a:t>
            </a:r>
            <a:r>
              <a:rPr sz="2200" spc="-10" dirty="0">
                <a:solidFill>
                  <a:srgbClr val="6D5B35"/>
                </a:solidFill>
              </a:rPr>
              <a:t> </a:t>
            </a:r>
            <a:r>
              <a:rPr sz="2200" dirty="0">
                <a:solidFill>
                  <a:srgbClr val="6D5B35"/>
                </a:solidFill>
              </a:rPr>
              <a:t>XỬ</a:t>
            </a:r>
            <a:r>
              <a:rPr sz="2200" spc="-10" dirty="0">
                <a:solidFill>
                  <a:srgbClr val="6D5B35"/>
                </a:solidFill>
              </a:rPr>
              <a:t> </a:t>
            </a:r>
            <a:r>
              <a:rPr sz="2200" spc="-5" dirty="0">
                <a:solidFill>
                  <a:srgbClr val="6D5B35"/>
                </a:solidFill>
              </a:rPr>
              <a:t>LÝ</a:t>
            </a:r>
            <a:r>
              <a:rPr sz="2200" spc="-15" dirty="0">
                <a:solidFill>
                  <a:srgbClr val="6D5B35"/>
                </a:solidFill>
              </a:rPr>
              <a:t> </a:t>
            </a:r>
            <a:r>
              <a:rPr sz="2200" spc="-5" dirty="0">
                <a:solidFill>
                  <a:srgbClr val="6D5B35"/>
                </a:solidFill>
              </a:rPr>
              <a:t>TÌNH</a:t>
            </a:r>
            <a:r>
              <a:rPr sz="2200" spc="-10" dirty="0">
                <a:solidFill>
                  <a:srgbClr val="6D5B35"/>
                </a:solidFill>
              </a:rPr>
              <a:t> </a:t>
            </a:r>
            <a:r>
              <a:rPr sz="2200" spc="-5" dirty="0">
                <a:solidFill>
                  <a:srgbClr val="6D5B35"/>
                </a:solidFill>
              </a:rPr>
              <a:t>HUỐNG</a:t>
            </a:r>
            <a:endParaRPr sz="2200"/>
          </a:p>
        </p:txBody>
      </p:sp>
      <p:grpSp>
        <p:nvGrpSpPr>
          <p:cNvPr id="6" name="object 6"/>
          <p:cNvGrpSpPr/>
          <p:nvPr/>
        </p:nvGrpSpPr>
        <p:grpSpPr>
          <a:xfrm>
            <a:off x="-4762" y="346867"/>
            <a:ext cx="8882380" cy="4801870"/>
            <a:chOff x="-4762" y="346867"/>
            <a:chExt cx="8882380" cy="48018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6" y="346867"/>
              <a:ext cx="780026" cy="8089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762" y="3317591"/>
              <a:ext cx="3924936" cy="183067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28830" y="893574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80">
                  <a:moveTo>
                    <a:pt x="383574" y="403859"/>
                  </a:moveTo>
                  <a:lnTo>
                    <a:pt x="226696" y="403859"/>
                  </a:lnTo>
                  <a:lnTo>
                    <a:pt x="224791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5404" y="54990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8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1515" y="554989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0" y="534669"/>
                  </a:lnTo>
                  <a:lnTo>
                    <a:pt x="289505" y="528319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1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0" y="408939"/>
                  </a:lnTo>
                  <a:lnTo>
                    <a:pt x="383574" y="403859"/>
                  </a:lnTo>
                  <a:close/>
                </a:path>
                <a:path w="544195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2" y="435609"/>
                  </a:lnTo>
                  <a:lnTo>
                    <a:pt x="320836" y="443229"/>
                  </a:lnTo>
                  <a:lnTo>
                    <a:pt x="326177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3" y="515619"/>
                  </a:lnTo>
                  <a:lnTo>
                    <a:pt x="395645" y="516889"/>
                  </a:lnTo>
                  <a:lnTo>
                    <a:pt x="398298" y="518159"/>
                  </a:lnTo>
                  <a:lnTo>
                    <a:pt x="402431" y="518159"/>
                  </a:lnTo>
                  <a:lnTo>
                    <a:pt x="403994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09" y="483869"/>
                  </a:lnTo>
                  <a:lnTo>
                    <a:pt x="403663" y="467359"/>
                  </a:lnTo>
                  <a:lnTo>
                    <a:pt x="400898" y="452119"/>
                  </a:lnTo>
                  <a:lnTo>
                    <a:pt x="396972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5" h="563880">
                  <a:moveTo>
                    <a:pt x="212255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59"/>
                  </a:lnTo>
                  <a:lnTo>
                    <a:pt x="95806" y="445769"/>
                  </a:lnTo>
                  <a:lnTo>
                    <a:pt x="93162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1" y="471169"/>
                  </a:lnTo>
                  <a:lnTo>
                    <a:pt x="82463" y="480059"/>
                  </a:lnTo>
                  <a:lnTo>
                    <a:pt x="84237" y="483869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79"/>
                  </a:lnTo>
                  <a:lnTo>
                    <a:pt x="113374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6" y="473709"/>
                  </a:lnTo>
                  <a:lnTo>
                    <a:pt x="166229" y="471169"/>
                  </a:lnTo>
                  <a:lnTo>
                    <a:pt x="191148" y="444500"/>
                  </a:lnTo>
                  <a:lnTo>
                    <a:pt x="197570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5" h="563880">
                  <a:moveTo>
                    <a:pt x="469489" y="295909"/>
                  </a:moveTo>
                  <a:lnTo>
                    <a:pt x="162612" y="295909"/>
                  </a:lnTo>
                  <a:lnTo>
                    <a:pt x="165688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6" y="400050"/>
                  </a:lnTo>
                  <a:lnTo>
                    <a:pt x="36285" y="407669"/>
                  </a:lnTo>
                  <a:lnTo>
                    <a:pt x="31544" y="411479"/>
                  </a:lnTo>
                  <a:lnTo>
                    <a:pt x="30792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6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1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1" y="408939"/>
                  </a:lnTo>
                  <a:lnTo>
                    <a:pt x="226696" y="403859"/>
                  </a:lnTo>
                  <a:lnTo>
                    <a:pt x="383574" y="403859"/>
                  </a:lnTo>
                  <a:lnTo>
                    <a:pt x="379215" y="396239"/>
                  </a:lnTo>
                  <a:lnTo>
                    <a:pt x="370456" y="384809"/>
                  </a:lnTo>
                  <a:lnTo>
                    <a:pt x="488676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0" y="358139"/>
                  </a:lnTo>
                  <a:lnTo>
                    <a:pt x="491843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4" y="327659"/>
                  </a:lnTo>
                  <a:lnTo>
                    <a:pt x="521331" y="326389"/>
                  </a:lnTo>
                  <a:lnTo>
                    <a:pt x="517283" y="325119"/>
                  </a:lnTo>
                  <a:lnTo>
                    <a:pt x="506196" y="321309"/>
                  </a:lnTo>
                  <a:lnTo>
                    <a:pt x="499673" y="317500"/>
                  </a:lnTo>
                  <a:lnTo>
                    <a:pt x="487268" y="308609"/>
                  </a:lnTo>
                  <a:lnTo>
                    <a:pt x="481548" y="304800"/>
                  </a:lnTo>
                  <a:lnTo>
                    <a:pt x="469489" y="295909"/>
                  </a:lnTo>
                  <a:close/>
                </a:path>
                <a:path w="544195" h="563880">
                  <a:moveTo>
                    <a:pt x="488676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4" y="419100"/>
                  </a:lnTo>
                  <a:lnTo>
                    <a:pt x="453228" y="421639"/>
                  </a:lnTo>
                  <a:lnTo>
                    <a:pt x="472981" y="424179"/>
                  </a:lnTo>
                  <a:lnTo>
                    <a:pt x="495194" y="424179"/>
                  </a:lnTo>
                  <a:lnTo>
                    <a:pt x="503654" y="422909"/>
                  </a:lnTo>
                  <a:lnTo>
                    <a:pt x="507295" y="412750"/>
                  </a:lnTo>
                  <a:lnTo>
                    <a:pt x="505893" y="408939"/>
                  </a:lnTo>
                  <a:lnTo>
                    <a:pt x="502335" y="402589"/>
                  </a:lnTo>
                  <a:lnTo>
                    <a:pt x="499588" y="400050"/>
                  </a:lnTo>
                  <a:lnTo>
                    <a:pt x="497231" y="396239"/>
                  </a:lnTo>
                  <a:lnTo>
                    <a:pt x="489778" y="386079"/>
                  </a:lnTo>
                  <a:lnTo>
                    <a:pt x="488676" y="384809"/>
                  </a:lnTo>
                  <a:close/>
                </a:path>
                <a:path w="544195" h="563880">
                  <a:moveTo>
                    <a:pt x="48917" y="111759"/>
                  </a:moveTo>
                  <a:lnTo>
                    <a:pt x="41135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4" y="121919"/>
                  </a:lnTo>
                  <a:lnTo>
                    <a:pt x="41970" y="123189"/>
                  </a:lnTo>
                  <a:lnTo>
                    <a:pt x="44472" y="129539"/>
                  </a:lnTo>
                  <a:lnTo>
                    <a:pt x="51393" y="143509"/>
                  </a:lnTo>
                  <a:lnTo>
                    <a:pt x="54924" y="149859"/>
                  </a:lnTo>
                  <a:lnTo>
                    <a:pt x="58668" y="157479"/>
                  </a:lnTo>
                  <a:lnTo>
                    <a:pt x="83402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4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4" y="278129"/>
                  </a:lnTo>
                  <a:lnTo>
                    <a:pt x="6896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7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2" y="289559"/>
                  </a:lnTo>
                  <a:lnTo>
                    <a:pt x="5104" y="289559"/>
                  </a:lnTo>
                  <a:lnTo>
                    <a:pt x="6938" y="290829"/>
                  </a:lnTo>
                  <a:lnTo>
                    <a:pt x="12244" y="290829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8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6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7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6" y="295909"/>
                  </a:lnTo>
                  <a:lnTo>
                    <a:pt x="469489" y="295909"/>
                  </a:lnTo>
                  <a:lnTo>
                    <a:pt x="462941" y="290829"/>
                  </a:lnTo>
                  <a:lnTo>
                    <a:pt x="456072" y="288289"/>
                  </a:lnTo>
                  <a:lnTo>
                    <a:pt x="448797" y="284479"/>
                  </a:lnTo>
                  <a:lnTo>
                    <a:pt x="433698" y="279400"/>
                  </a:lnTo>
                  <a:lnTo>
                    <a:pt x="425930" y="278129"/>
                  </a:lnTo>
                  <a:lnTo>
                    <a:pt x="436879" y="276859"/>
                  </a:lnTo>
                  <a:lnTo>
                    <a:pt x="447616" y="274319"/>
                  </a:lnTo>
                  <a:lnTo>
                    <a:pt x="494471" y="247650"/>
                  </a:lnTo>
                  <a:lnTo>
                    <a:pt x="533507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5" y="194309"/>
                  </a:lnTo>
                  <a:lnTo>
                    <a:pt x="540444" y="191769"/>
                  </a:lnTo>
                  <a:lnTo>
                    <a:pt x="517967" y="191769"/>
                  </a:lnTo>
                  <a:lnTo>
                    <a:pt x="511800" y="189229"/>
                  </a:lnTo>
                  <a:lnTo>
                    <a:pt x="509804" y="187959"/>
                  </a:lnTo>
                  <a:lnTo>
                    <a:pt x="313824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7" y="171450"/>
                  </a:lnTo>
                  <a:lnTo>
                    <a:pt x="310419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8" y="142239"/>
                  </a:lnTo>
                  <a:lnTo>
                    <a:pt x="325588" y="134619"/>
                  </a:lnTo>
                  <a:lnTo>
                    <a:pt x="327702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3" y="113029"/>
                  </a:lnTo>
                  <a:lnTo>
                    <a:pt x="48917" y="111759"/>
                  </a:lnTo>
                  <a:close/>
                </a:path>
                <a:path w="544195" h="563880">
                  <a:moveTo>
                    <a:pt x="538205" y="190500"/>
                  </a:moveTo>
                  <a:lnTo>
                    <a:pt x="532831" y="190500"/>
                  </a:lnTo>
                  <a:lnTo>
                    <a:pt x="530566" y="191769"/>
                  </a:lnTo>
                  <a:lnTo>
                    <a:pt x="540444" y="191769"/>
                  </a:lnTo>
                  <a:lnTo>
                    <a:pt x="538205" y="190500"/>
                  </a:lnTo>
                  <a:close/>
                </a:path>
                <a:path w="544195" h="563880">
                  <a:moveTo>
                    <a:pt x="461378" y="81279"/>
                  </a:moveTo>
                  <a:lnTo>
                    <a:pt x="459028" y="81279"/>
                  </a:lnTo>
                  <a:lnTo>
                    <a:pt x="456537" y="82550"/>
                  </a:lnTo>
                  <a:lnTo>
                    <a:pt x="450274" y="85089"/>
                  </a:lnTo>
                  <a:lnTo>
                    <a:pt x="448322" y="86359"/>
                  </a:lnTo>
                  <a:lnTo>
                    <a:pt x="426463" y="86359"/>
                  </a:lnTo>
                  <a:lnTo>
                    <a:pt x="422753" y="87629"/>
                  </a:lnTo>
                  <a:lnTo>
                    <a:pt x="419094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8" y="165100"/>
                  </a:lnTo>
                  <a:lnTo>
                    <a:pt x="336977" y="168909"/>
                  </a:lnTo>
                  <a:lnTo>
                    <a:pt x="334129" y="173989"/>
                  </a:lnTo>
                  <a:lnTo>
                    <a:pt x="328434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4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4" y="180339"/>
                  </a:lnTo>
                  <a:lnTo>
                    <a:pt x="490232" y="179069"/>
                  </a:lnTo>
                  <a:lnTo>
                    <a:pt x="437523" y="179069"/>
                  </a:lnTo>
                  <a:lnTo>
                    <a:pt x="444460" y="165100"/>
                  </a:lnTo>
                  <a:lnTo>
                    <a:pt x="458977" y="120650"/>
                  </a:lnTo>
                  <a:lnTo>
                    <a:pt x="464893" y="95250"/>
                  </a:lnTo>
                  <a:lnTo>
                    <a:pt x="465501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4" y="82550"/>
                  </a:lnTo>
                  <a:lnTo>
                    <a:pt x="461378" y="81279"/>
                  </a:lnTo>
                  <a:close/>
                </a:path>
                <a:path w="544195" h="563880">
                  <a:moveTo>
                    <a:pt x="473393" y="175259"/>
                  </a:moveTo>
                  <a:lnTo>
                    <a:pt x="457495" y="175259"/>
                  </a:lnTo>
                  <a:lnTo>
                    <a:pt x="437523" y="179069"/>
                  </a:lnTo>
                  <a:lnTo>
                    <a:pt x="490232" y="179069"/>
                  </a:lnTo>
                  <a:lnTo>
                    <a:pt x="486940" y="177800"/>
                  </a:lnTo>
                  <a:lnTo>
                    <a:pt x="473393" y="175259"/>
                  </a:lnTo>
                  <a:close/>
                </a:path>
                <a:path w="544195" h="563880">
                  <a:moveTo>
                    <a:pt x="123750" y="45719"/>
                  </a:moveTo>
                  <a:lnTo>
                    <a:pt x="120192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40" y="55879"/>
                  </a:lnTo>
                  <a:lnTo>
                    <a:pt x="119112" y="62229"/>
                  </a:lnTo>
                  <a:lnTo>
                    <a:pt x="120978" y="76200"/>
                  </a:lnTo>
                  <a:lnTo>
                    <a:pt x="119355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89" y="121919"/>
                  </a:lnTo>
                  <a:lnTo>
                    <a:pt x="121147" y="127000"/>
                  </a:lnTo>
                  <a:lnTo>
                    <a:pt x="327702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7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0" y="66039"/>
                  </a:lnTo>
                  <a:lnTo>
                    <a:pt x="144417" y="59689"/>
                  </a:lnTo>
                  <a:lnTo>
                    <a:pt x="136273" y="53339"/>
                  </a:lnTo>
                  <a:lnTo>
                    <a:pt x="133223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5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2" y="64769"/>
                  </a:lnTo>
                  <a:lnTo>
                    <a:pt x="246477" y="64769"/>
                  </a:lnTo>
                  <a:lnTo>
                    <a:pt x="242025" y="59689"/>
                  </a:lnTo>
                  <a:lnTo>
                    <a:pt x="236761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5" h="563880">
                  <a:moveTo>
                    <a:pt x="291626" y="0"/>
                  </a:moveTo>
                  <a:lnTo>
                    <a:pt x="289260" y="0"/>
                  </a:lnTo>
                  <a:lnTo>
                    <a:pt x="287587" y="2539"/>
                  </a:lnTo>
                  <a:lnTo>
                    <a:pt x="286075" y="3809"/>
                  </a:lnTo>
                  <a:lnTo>
                    <a:pt x="257895" y="38100"/>
                  </a:lnTo>
                  <a:lnTo>
                    <a:pt x="246477" y="64769"/>
                  </a:lnTo>
                  <a:lnTo>
                    <a:pt x="318352" y="64769"/>
                  </a:lnTo>
                  <a:lnTo>
                    <a:pt x="316868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1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3" y="8889"/>
                  </a:lnTo>
                  <a:lnTo>
                    <a:pt x="297304" y="6350"/>
                  </a:lnTo>
                  <a:lnTo>
                    <a:pt x="296341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28831" y="8934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8" y="520375"/>
                  </a:lnTo>
                  <a:lnTo>
                    <a:pt x="305661" y="481785"/>
                  </a:lnTo>
                  <a:lnTo>
                    <a:pt x="309134" y="449244"/>
                  </a:lnTo>
                  <a:lnTo>
                    <a:pt x="309100" y="441818"/>
                  </a:lnTo>
                  <a:lnTo>
                    <a:pt x="308748" y="434402"/>
                  </a:lnTo>
                  <a:lnTo>
                    <a:pt x="308081" y="427004"/>
                  </a:lnTo>
                  <a:lnTo>
                    <a:pt x="307106" y="419635"/>
                  </a:lnTo>
                  <a:lnTo>
                    <a:pt x="311098" y="427494"/>
                  </a:lnTo>
                  <a:lnTo>
                    <a:pt x="336011" y="461558"/>
                  </a:lnTo>
                  <a:lnTo>
                    <a:pt x="368377" y="495854"/>
                  </a:lnTo>
                  <a:lnTo>
                    <a:pt x="398298" y="517072"/>
                  </a:lnTo>
                  <a:lnTo>
                    <a:pt x="400825" y="517072"/>
                  </a:lnTo>
                  <a:lnTo>
                    <a:pt x="402430" y="517072"/>
                  </a:lnTo>
                  <a:lnTo>
                    <a:pt x="403994" y="516616"/>
                  </a:lnTo>
                  <a:lnTo>
                    <a:pt x="405329" y="515441"/>
                  </a:lnTo>
                  <a:lnTo>
                    <a:pt x="407323" y="513692"/>
                  </a:lnTo>
                  <a:lnTo>
                    <a:pt x="407771" y="510946"/>
                  </a:lnTo>
                  <a:lnTo>
                    <a:pt x="407729" y="508420"/>
                  </a:lnTo>
                  <a:lnTo>
                    <a:pt x="407669" y="505918"/>
                  </a:lnTo>
                  <a:lnTo>
                    <a:pt x="407323" y="503012"/>
                  </a:lnTo>
                  <a:lnTo>
                    <a:pt x="407078" y="500324"/>
                  </a:lnTo>
                  <a:lnTo>
                    <a:pt x="400898" y="451086"/>
                  </a:lnTo>
                  <a:lnTo>
                    <a:pt x="386480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89" y="412562"/>
                  </a:lnTo>
                  <a:lnTo>
                    <a:pt x="463074" y="422278"/>
                  </a:lnTo>
                  <a:lnTo>
                    <a:pt x="482925" y="423379"/>
                  </a:lnTo>
                  <a:lnTo>
                    <a:pt x="484978" y="423379"/>
                  </a:lnTo>
                  <a:lnTo>
                    <a:pt x="487040" y="423345"/>
                  </a:lnTo>
                  <a:lnTo>
                    <a:pt x="489094" y="423269"/>
                  </a:lnTo>
                  <a:lnTo>
                    <a:pt x="495194" y="423049"/>
                  </a:lnTo>
                  <a:lnTo>
                    <a:pt x="503653" y="422660"/>
                  </a:lnTo>
                  <a:lnTo>
                    <a:pt x="506078" y="415791"/>
                  </a:lnTo>
                  <a:lnTo>
                    <a:pt x="507295" y="412335"/>
                  </a:lnTo>
                  <a:lnTo>
                    <a:pt x="505892" y="408633"/>
                  </a:lnTo>
                  <a:lnTo>
                    <a:pt x="504126" y="405600"/>
                  </a:lnTo>
                  <a:lnTo>
                    <a:pt x="502335" y="402566"/>
                  </a:lnTo>
                  <a:lnTo>
                    <a:pt x="499588" y="399009"/>
                  </a:lnTo>
                  <a:lnTo>
                    <a:pt x="497231" y="395815"/>
                  </a:lnTo>
                  <a:lnTo>
                    <a:pt x="489778" y="385957"/>
                  </a:lnTo>
                  <a:lnTo>
                    <a:pt x="482064" y="376301"/>
                  </a:lnTo>
                  <a:lnTo>
                    <a:pt x="474099" y="366848"/>
                  </a:lnTo>
                  <a:lnTo>
                    <a:pt x="465890" y="357604"/>
                  </a:lnTo>
                  <a:lnTo>
                    <a:pt x="467825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3" y="347253"/>
                  </a:lnTo>
                  <a:lnTo>
                    <a:pt x="526535" y="339115"/>
                  </a:lnTo>
                  <a:lnTo>
                    <a:pt x="529501" y="337451"/>
                  </a:lnTo>
                  <a:lnTo>
                    <a:pt x="533819" y="335727"/>
                  </a:lnTo>
                  <a:lnTo>
                    <a:pt x="532822" y="331781"/>
                  </a:lnTo>
                  <a:lnTo>
                    <a:pt x="531986" y="328544"/>
                  </a:lnTo>
                  <a:lnTo>
                    <a:pt x="528124" y="327691"/>
                  </a:lnTo>
                  <a:lnTo>
                    <a:pt x="525336" y="326956"/>
                  </a:lnTo>
                  <a:lnTo>
                    <a:pt x="493471" y="312785"/>
                  </a:lnTo>
                  <a:lnTo>
                    <a:pt x="487268" y="308450"/>
                  </a:lnTo>
                  <a:lnTo>
                    <a:pt x="481548" y="303777"/>
                  </a:lnTo>
                  <a:lnTo>
                    <a:pt x="475514" y="299324"/>
                  </a:lnTo>
                  <a:lnTo>
                    <a:pt x="469490" y="294863"/>
                  </a:lnTo>
                  <a:lnTo>
                    <a:pt x="433698" y="279452"/>
                  </a:lnTo>
                  <a:lnTo>
                    <a:pt x="425930" y="277802"/>
                  </a:lnTo>
                  <a:lnTo>
                    <a:pt x="436879" y="276143"/>
                  </a:lnTo>
                  <a:lnTo>
                    <a:pt x="481695" y="256858"/>
                  </a:lnTo>
                  <a:lnTo>
                    <a:pt x="518119" y="226941"/>
                  </a:lnTo>
                  <a:lnTo>
                    <a:pt x="531597" y="213599"/>
                  </a:lnTo>
                  <a:lnTo>
                    <a:pt x="533507" y="211689"/>
                  </a:lnTo>
                  <a:lnTo>
                    <a:pt x="535383" y="209754"/>
                  </a:lnTo>
                  <a:lnTo>
                    <a:pt x="537275" y="207827"/>
                  </a:lnTo>
                  <a:lnTo>
                    <a:pt x="538433" y="206602"/>
                  </a:lnTo>
                  <a:lnTo>
                    <a:pt x="539717" y="204752"/>
                  </a:lnTo>
                  <a:lnTo>
                    <a:pt x="541788" y="201684"/>
                  </a:lnTo>
                  <a:lnTo>
                    <a:pt x="543579" y="197349"/>
                  </a:lnTo>
                  <a:lnTo>
                    <a:pt x="541585" y="193792"/>
                  </a:lnTo>
                  <a:lnTo>
                    <a:pt x="540444" y="191680"/>
                  </a:lnTo>
                  <a:lnTo>
                    <a:pt x="538205" y="190497"/>
                  </a:lnTo>
                  <a:lnTo>
                    <a:pt x="535873" y="190251"/>
                  </a:lnTo>
                  <a:lnTo>
                    <a:pt x="535560" y="190226"/>
                  </a:lnTo>
                  <a:lnTo>
                    <a:pt x="535239" y="190209"/>
                  </a:lnTo>
                  <a:lnTo>
                    <a:pt x="534926" y="190209"/>
                  </a:lnTo>
                  <a:lnTo>
                    <a:pt x="532831" y="190209"/>
                  </a:lnTo>
                  <a:lnTo>
                    <a:pt x="530566" y="190792"/>
                  </a:lnTo>
                  <a:lnTo>
                    <a:pt x="528471" y="191232"/>
                  </a:lnTo>
                  <a:lnTo>
                    <a:pt x="527085" y="191527"/>
                  </a:lnTo>
                  <a:lnTo>
                    <a:pt x="525724" y="191663"/>
                  </a:lnTo>
                  <a:lnTo>
                    <a:pt x="524381" y="191663"/>
                  </a:lnTo>
                  <a:lnTo>
                    <a:pt x="517967" y="190706"/>
                  </a:lnTo>
                  <a:lnTo>
                    <a:pt x="511800" y="188336"/>
                  </a:lnTo>
                  <a:lnTo>
                    <a:pt x="505811" y="185306"/>
                  </a:lnTo>
                  <a:lnTo>
                    <a:pt x="499935" y="182368"/>
                  </a:lnTo>
                  <a:lnTo>
                    <a:pt x="467318" y="174822"/>
                  </a:lnTo>
                  <a:lnTo>
                    <a:pt x="464276" y="174822"/>
                  </a:lnTo>
                  <a:lnTo>
                    <a:pt x="457495" y="175079"/>
                  </a:lnTo>
                  <a:lnTo>
                    <a:pt x="450757" y="175848"/>
                  </a:lnTo>
                  <a:lnTo>
                    <a:pt x="444091" y="177125"/>
                  </a:lnTo>
                  <a:lnTo>
                    <a:pt x="437523" y="178903"/>
                  </a:lnTo>
                  <a:lnTo>
                    <a:pt x="454960" y="135521"/>
                  </a:lnTo>
                  <a:lnTo>
                    <a:pt x="464386" y="96642"/>
                  </a:lnTo>
                  <a:lnTo>
                    <a:pt x="464893" y="94327"/>
                  </a:lnTo>
                  <a:lnTo>
                    <a:pt x="465501" y="91986"/>
                  </a:lnTo>
                  <a:lnTo>
                    <a:pt x="465712" y="89629"/>
                  </a:lnTo>
                  <a:lnTo>
                    <a:pt x="465873" y="87719"/>
                  </a:lnTo>
                  <a:lnTo>
                    <a:pt x="465603" y="85624"/>
                  </a:lnTo>
                  <a:lnTo>
                    <a:pt x="464487" y="84052"/>
                  </a:lnTo>
                  <a:lnTo>
                    <a:pt x="463304" y="82387"/>
                  </a:lnTo>
                  <a:lnTo>
                    <a:pt x="461378" y="81390"/>
                  </a:lnTo>
                  <a:lnTo>
                    <a:pt x="459366" y="81390"/>
                  </a:lnTo>
                  <a:lnTo>
                    <a:pt x="459197" y="81390"/>
                  </a:lnTo>
                  <a:lnTo>
                    <a:pt x="459028" y="81398"/>
                  </a:lnTo>
                  <a:lnTo>
                    <a:pt x="458851" y="81415"/>
                  </a:lnTo>
                  <a:lnTo>
                    <a:pt x="456536" y="81593"/>
                  </a:lnTo>
                  <a:lnTo>
                    <a:pt x="454398" y="82632"/>
                  </a:lnTo>
                  <a:lnTo>
                    <a:pt x="452345" y="83646"/>
                  </a:lnTo>
                  <a:lnTo>
                    <a:pt x="450274" y="84669"/>
                  </a:lnTo>
                  <a:lnTo>
                    <a:pt x="448322" y="85421"/>
                  </a:lnTo>
                  <a:lnTo>
                    <a:pt x="446100" y="85869"/>
                  </a:lnTo>
                  <a:lnTo>
                    <a:pt x="443911" y="86283"/>
                  </a:lnTo>
                  <a:lnTo>
                    <a:pt x="441672" y="86409"/>
                  </a:lnTo>
                  <a:lnTo>
                    <a:pt x="439433" y="86409"/>
                  </a:lnTo>
                  <a:lnTo>
                    <a:pt x="437008" y="86409"/>
                  </a:lnTo>
                  <a:lnTo>
                    <a:pt x="434574" y="86266"/>
                  </a:lnTo>
                  <a:lnTo>
                    <a:pt x="432174" y="86215"/>
                  </a:lnTo>
                  <a:lnTo>
                    <a:pt x="431507" y="86190"/>
                  </a:lnTo>
                  <a:lnTo>
                    <a:pt x="430839" y="86181"/>
                  </a:lnTo>
                  <a:lnTo>
                    <a:pt x="430180" y="86181"/>
                  </a:lnTo>
                  <a:lnTo>
                    <a:pt x="426462" y="86181"/>
                  </a:lnTo>
                  <a:lnTo>
                    <a:pt x="383760" y="105061"/>
                  </a:lnTo>
                  <a:lnTo>
                    <a:pt x="356564" y="137321"/>
                  </a:lnTo>
                  <a:lnTo>
                    <a:pt x="343987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29" y="172946"/>
                  </a:lnTo>
                  <a:lnTo>
                    <a:pt x="331020" y="177222"/>
                  </a:lnTo>
                  <a:lnTo>
                    <a:pt x="328434" y="180796"/>
                  </a:lnTo>
                  <a:lnTo>
                    <a:pt x="325324" y="184522"/>
                  </a:lnTo>
                  <a:lnTo>
                    <a:pt x="321192" y="186331"/>
                  </a:lnTo>
                  <a:lnTo>
                    <a:pt x="319646" y="187015"/>
                  </a:lnTo>
                  <a:lnTo>
                    <a:pt x="317829" y="187421"/>
                  </a:lnTo>
                  <a:lnTo>
                    <a:pt x="316029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7" y="178945"/>
                  </a:lnTo>
                  <a:lnTo>
                    <a:pt x="307613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8" y="163347"/>
                  </a:lnTo>
                  <a:lnTo>
                    <a:pt x="314711" y="158403"/>
                  </a:lnTo>
                  <a:lnTo>
                    <a:pt x="317229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8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8" y="27597"/>
                  </a:lnTo>
                  <a:lnTo>
                    <a:pt x="301571" y="22865"/>
                  </a:lnTo>
                  <a:lnTo>
                    <a:pt x="300126" y="18083"/>
                  </a:lnTo>
                  <a:lnTo>
                    <a:pt x="299391" y="15666"/>
                  </a:lnTo>
                  <a:lnTo>
                    <a:pt x="298724" y="13241"/>
                  </a:lnTo>
                  <a:lnTo>
                    <a:pt x="298132" y="10841"/>
                  </a:lnTo>
                  <a:lnTo>
                    <a:pt x="297583" y="8543"/>
                  </a:lnTo>
                  <a:lnTo>
                    <a:pt x="297304" y="6168"/>
                  </a:lnTo>
                  <a:lnTo>
                    <a:pt x="296341" y="4013"/>
                  </a:lnTo>
                  <a:lnTo>
                    <a:pt x="295411" y="1833"/>
                  </a:lnTo>
                  <a:lnTo>
                    <a:pt x="294026" y="169"/>
                  </a:lnTo>
                  <a:lnTo>
                    <a:pt x="291710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5" y="37656"/>
                  </a:lnTo>
                  <a:lnTo>
                    <a:pt x="246477" y="64127"/>
                  </a:lnTo>
                  <a:lnTo>
                    <a:pt x="242024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6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3" y="5678"/>
                  </a:lnTo>
                  <a:lnTo>
                    <a:pt x="189744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19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8" y="45435"/>
                  </a:lnTo>
                  <a:lnTo>
                    <a:pt x="120192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6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89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3" y="117649"/>
                  </a:lnTo>
                  <a:lnTo>
                    <a:pt x="40289" y="119626"/>
                  </a:lnTo>
                  <a:lnTo>
                    <a:pt x="41083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7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1" y="294955"/>
                  </a:lnTo>
                  <a:lnTo>
                    <a:pt x="165687" y="296113"/>
                  </a:lnTo>
                  <a:lnTo>
                    <a:pt x="168078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8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4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09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7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7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49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79" y="421182"/>
                  </a:lnTo>
                  <a:lnTo>
                    <a:pt x="212255" y="418309"/>
                  </a:lnTo>
                  <a:lnTo>
                    <a:pt x="217316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0" y="447122"/>
                  </a:lnTo>
                  <a:lnTo>
                    <a:pt x="229343" y="491869"/>
                  </a:lnTo>
                  <a:lnTo>
                    <a:pt x="239422" y="528343"/>
                  </a:lnTo>
                  <a:lnTo>
                    <a:pt x="242007" y="537564"/>
                  </a:lnTo>
                  <a:lnTo>
                    <a:pt x="242861" y="540639"/>
                  </a:lnTo>
                  <a:lnTo>
                    <a:pt x="243731" y="543707"/>
                  </a:lnTo>
                  <a:lnTo>
                    <a:pt x="244568" y="546816"/>
                  </a:lnTo>
                  <a:lnTo>
                    <a:pt x="245404" y="549909"/>
                  </a:lnTo>
                  <a:lnTo>
                    <a:pt x="246097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97291" y="965809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17" y="202526"/>
                  </a:lnTo>
                  <a:lnTo>
                    <a:pt x="10477" y="202526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60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597"/>
                  </a:lnTo>
                  <a:lnTo>
                    <a:pt x="12090" y="205740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90" y="94411"/>
                  </a:lnTo>
                  <a:lnTo>
                    <a:pt x="28486" y="87261"/>
                  </a:lnTo>
                  <a:lnTo>
                    <a:pt x="28003" y="87071"/>
                  </a:lnTo>
                  <a:lnTo>
                    <a:pt x="27089" y="87071"/>
                  </a:lnTo>
                  <a:lnTo>
                    <a:pt x="26670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53" y="97472"/>
                  </a:lnTo>
                  <a:lnTo>
                    <a:pt x="37172" y="97307"/>
                  </a:lnTo>
                  <a:lnTo>
                    <a:pt x="38201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88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82" y="286791"/>
                  </a:lnTo>
                  <a:lnTo>
                    <a:pt x="35052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83" y="295859"/>
                  </a:lnTo>
                  <a:lnTo>
                    <a:pt x="37363" y="292481"/>
                  </a:lnTo>
                  <a:lnTo>
                    <a:pt x="41478" y="289674"/>
                  </a:lnTo>
                  <a:lnTo>
                    <a:pt x="46596" y="286702"/>
                  </a:lnTo>
                  <a:lnTo>
                    <a:pt x="46888" y="285610"/>
                  </a:lnTo>
                  <a:close/>
                </a:path>
                <a:path w="394334" h="427355">
                  <a:moveTo>
                    <a:pt x="51358" y="302628"/>
                  </a:moveTo>
                  <a:lnTo>
                    <a:pt x="50546" y="301244"/>
                  </a:lnTo>
                  <a:lnTo>
                    <a:pt x="49911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93" y="313270"/>
                  </a:lnTo>
                  <a:lnTo>
                    <a:pt x="32143" y="313893"/>
                  </a:lnTo>
                  <a:lnTo>
                    <a:pt x="32245" y="315137"/>
                  </a:lnTo>
                  <a:lnTo>
                    <a:pt x="33248" y="316141"/>
                  </a:lnTo>
                  <a:lnTo>
                    <a:pt x="33680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64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79" y="303707"/>
                  </a:lnTo>
                  <a:lnTo>
                    <a:pt x="51358" y="302628"/>
                  </a:lnTo>
                  <a:close/>
                </a:path>
                <a:path w="394334" h="427355">
                  <a:moveTo>
                    <a:pt x="70827" y="119024"/>
                  </a:moveTo>
                  <a:lnTo>
                    <a:pt x="62928" y="114185"/>
                  </a:lnTo>
                  <a:lnTo>
                    <a:pt x="57035" y="109842"/>
                  </a:lnTo>
                  <a:lnTo>
                    <a:pt x="51155" y="104660"/>
                  </a:lnTo>
                  <a:lnTo>
                    <a:pt x="50749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32"/>
                  </a:lnTo>
                  <a:lnTo>
                    <a:pt x="67716" y="121323"/>
                  </a:lnTo>
                  <a:lnTo>
                    <a:pt x="68021" y="121399"/>
                  </a:lnTo>
                  <a:lnTo>
                    <a:pt x="68313" y="121399"/>
                  </a:lnTo>
                  <a:lnTo>
                    <a:pt x="69862" y="121399"/>
                  </a:lnTo>
                  <a:lnTo>
                    <a:pt x="70827" y="119024"/>
                  </a:lnTo>
                  <a:close/>
                </a:path>
                <a:path w="394334" h="427355">
                  <a:moveTo>
                    <a:pt x="72593" y="179857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610" y="177800"/>
                  </a:lnTo>
                  <a:lnTo>
                    <a:pt x="45910" y="179247"/>
                  </a:lnTo>
                  <a:lnTo>
                    <a:pt x="45351" y="180467"/>
                  </a:lnTo>
                  <a:lnTo>
                    <a:pt x="45885" y="182181"/>
                  </a:lnTo>
                  <a:lnTo>
                    <a:pt x="46609" y="182587"/>
                  </a:lnTo>
                  <a:lnTo>
                    <a:pt x="47421" y="182587"/>
                  </a:lnTo>
                  <a:lnTo>
                    <a:pt x="47853" y="182537"/>
                  </a:lnTo>
                  <a:lnTo>
                    <a:pt x="55295" y="181292"/>
                  </a:lnTo>
                  <a:lnTo>
                    <a:pt x="62826" y="180441"/>
                  </a:lnTo>
                  <a:lnTo>
                    <a:pt x="72593" y="179857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71"/>
                  </a:lnTo>
                  <a:lnTo>
                    <a:pt x="86004" y="341769"/>
                  </a:lnTo>
                  <a:lnTo>
                    <a:pt x="85572" y="341617"/>
                  </a:lnTo>
                  <a:lnTo>
                    <a:pt x="84670" y="341617"/>
                  </a:lnTo>
                  <a:lnTo>
                    <a:pt x="74625" y="352069"/>
                  </a:lnTo>
                  <a:lnTo>
                    <a:pt x="75717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84" y="353110"/>
                  </a:lnTo>
                  <a:lnTo>
                    <a:pt x="80454" y="349770"/>
                  </a:lnTo>
                  <a:lnTo>
                    <a:pt x="83286" y="347040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88" y="191681"/>
                  </a:moveTo>
                  <a:lnTo>
                    <a:pt x="94869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28" y="189179"/>
                  </a:lnTo>
                  <a:lnTo>
                    <a:pt x="62623" y="189128"/>
                  </a:lnTo>
                  <a:lnTo>
                    <a:pt x="51193" y="190233"/>
                  </a:lnTo>
                  <a:lnTo>
                    <a:pt x="39954" y="192481"/>
                  </a:lnTo>
                  <a:lnTo>
                    <a:pt x="28994" y="195846"/>
                  </a:lnTo>
                  <a:lnTo>
                    <a:pt x="17551" y="200736"/>
                  </a:lnTo>
                  <a:lnTo>
                    <a:pt x="17348" y="201980"/>
                  </a:lnTo>
                  <a:lnTo>
                    <a:pt x="18161" y="203352"/>
                  </a:lnTo>
                  <a:lnTo>
                    <a:pt x="18707" y="203619"/>
                  </a:lnTo>
                  <a:lnTo>
                    <a:pt x="19304" y="203619"/>
                  </a:lnTo>
                  <a:lnTo>
                    <a:pt x="20281" y="203390"/>
                  </a:lnTo>
                  <a:lnTo>
                    <a:pt x="31635" y="198691"/>
                  </a:lnTo>
                  <a:lnTo>
                    <a:pt x="43446" y="195326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80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80" y="192874"/>
                  </a:lnTo>
                  <a:lnTo>
                    <a:pt x="95288" y="191681"/>
                  </a:lnTo>
                  <a:close/>
                </a:path>
                <a:path w="394334" h="427355">
                  <a:moveTo>
                    <a:pt x="101142" y="258038"/>
                  </a:moveTo>
                  <a:lnTo>
                    <a:pt x="100520" y="255130"/>
                  </a:lnTo>
                  <a:lnTo>
                    <a:pt x="98374" y="255155"/>
                  </a:lnTo>
                  <a:lnTo>
                    <a:pt x="89636" y="258254"/>
                  </a:lnTo>
                  <a:lnTo>
                    <a:pt x="81292" y="261708"/>
                  </a:lnTo>
                  <a:lnTo>
                    <a:pt x="73126" y="265595"/>
                  </a:lnTo>
                  <a:lnTo>
                    <a:pt x="65163" y="269900"/>
                  </a:lnTo>
                  <a:lnTo>
                    <a:pt x="63500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408" y="273265"/>
                  </a:lnTo>
                  <a:lnTo>
                    <a:pt x="66713" y="273177"/>
                  </a:lnTo>
                  <a:lnTo>
                    <a:pt x="74764" y="268795"/>
                  </a:lnTo>
                  <a:lnTo>
                    <a:pt x="82715" y="265010"/>
                  </a:lnTo>
                  <a:lnTo>
                    <a:pt x="90855" y="261632"/>
                  </a:lnTo>
                  <a:lnTo>
                    <a:pt x="99148" y="258686"/>
                  </a:lnTo>
                  <a:lnTo>
                    <a:pt x="101142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33" y="149834"/>
                  </a:lnTo>
                  <a:lnTo>
                    <a:pt x="100368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96" y="135597"/>
                  </a:lnTo>
                  <a:lnTo>
                    <a:pt x="67754" y="135597"/>
                  </a:lnTo>
                  <a:lnTo>
                    <a:pt x="66776" y="137985"/>
                  </a:lnTo>
                  <a:lnTo>
                    <a:pt x="99809" y="153123"/>
                  </a:lnTo>
                  <a:lnTo>
                    <a:pt x="99961" y="153123"/>
                  </a:lnTo>
                  <a:lnTo>
                    <a:pt x="100749" y="153123"/>
                  </a:lnTo>
                  <a:lnTo>
                    <a:pt x="101511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18" y="143649"/>
                  </a:moveTo>
                  <a:lnTo>
                    <a:pt x="78600" y="126149"/>
                  </a:lnTo>
                  <a:lnTo>
                    <a:pt x="78028" y="126072"/>
                  </a:lnTo>
                  <a:lnTo>
                    <a:pt x="76441" y="126072"/>
                  </a:lnTo>
                  <a:lnTo>
                    <a:pt x="75399" y="128498"/>
                  </a:lnTo>
                  <a:lnTo>
                    <a:pt x="106730" y="145973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902" y="146050"/>
                  </a:lnTo>
                  <a:lnTo>
                    <a:pt x="109918" y="143649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39" y="334416"/>
                  </a:lnTo>
                  <a:lnTo>
                    <a:pt x="112687" y="334416"/>
                  </a:lnTo>
                  <a:lnTo>
                    <a:pt x="88303" y="363651"/>
                  </a:lnTo>
                  <a:lnTo>
                    <a:pt x="88760" y="364883"/>
                  </a:lnTo>
                  <a:lnTo>
                    <a:pt x="89839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91" y="131584"/>
                  </a:lnTo>
                  <a:lnTo>
                    <a:pt x="99314" y="126428"/>
                  </a:lnTo>
                  <a:lnTo>
                    <a:pt x="54889" y="54711"/>
                  </a:lnTo>
                  <a:lnTo>
                    <a:pt x="54381" y="54444"/>
                  </a:lnTo>
                  <a:lnTo>
                    <a:pt x="52666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46" y="106807"/>
                  </a:lnTo>
                  <a:lnTo>
                    <a:pt x="83362" y="114769"/>
                  </a:lnTo>
                  <a:lnTo>
                    <a:pt x="113322" y="139103"/>
                  </a:lnTo>
                  <a:lnTo>
                    <a:pt x="113626" y="139103"/>
                  </a:lnTo>
                  <a:lnTo>
                    <a:pt x="114236" y="139103"/>
                  </a:lnTo>
                  <a:lnTo>
                    <a:pt x="114833" y="138823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16" y="119659"/>
                  </a:moveTo>
                  <a:lnTo>
                    <a:pt x="109004" y="96291"/>
                  </a:lnTo>
                  <a:lnTo>
                    <a:pt x="108369" y="95745"/>
                  </a:lnTo>
                  <a:lnTo>
                    <a:pt x="107276" y="95770"/>
                  </a:lnTo>
                  <a:lnTo>
                    <a:pt x="106108" y="96126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20" y="122085"/>
                  </a:lnTo>
                  <a:lnTo>
                    <a:pt x="127787" y="122085"/>
                  </a:lnTo>
                  <a:lnTo>
                    <a:pt x="129387" y="122085"/>
                  </a:lnTo>
                  <a:lnTo>
                    <a:pt x="130416" y="119659"/>
                  </a:lnTo>
                  <a:close/>
                </a:path>
                <a:path w="394334" h="427355">
                  <a:moveTo>
                    <a:pt x="138214" y="298742"/>
                  </a:moveTo>
                  <a:lnTo>
                    <a:pt x="137464" y="296938"/>
                  </a:lnTo>
                  <a:lnTo>
                    <a:pt x="135978" y="296557"/>
                  </a:lnTo>
                  <a:lnTo>
                    <a:pt x="133756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50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21" y="304850"/>
                  </a:lnTo>
                  <a:lnTo>
                    <a:pt x="137109" y="299593"/>
                  </a:lnTo>
                  <a:lnTo>
                    <a:pt x="138214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97" y="305193"/>
                  </a:lnTo>
                  <a:lnTo>
                    <a:pt x="146367" y="304685"/>
                  </a:lnTo>
                  <a:lnTo>
                    <a:pt x="145719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37" y="308940"/>
                  </a:lnTo>
                  <a:lnTo>
                    <a:pt x="132295" y="313651"/>
                  </a:lnTo>
                  <a:lnTo>
                    <a:pt x="125463" y="319951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81" y="321589"/>
                  </a:lnTo>
                  <a:lnTo>
                    <a:pt x="134632" y="316357"/>
                  </a:lnTo>
                  <a:lnTo>
                    <a:pt x="140233" y="311823"/>
                  </a:lnTo>
                  <a:lnTo>
                    <a:pt x="146088" y="307670"/>
                  </a:lnTo>
                  <a:lnTo>
                    <a:pt x="146900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12"/>
                  </a:lnTo>
                  <a:lnTo>
                    <a:pt x="128854" y="38925"/>
                  </a:lnTo>
                  <a:lnTo>
                    <a:pt x="126746" y="38938"/>
                  </a:lnTo>
                  <a:lnTo>
                    <a:pt x="125869" y="39776"/>
                  </a:lnTo>
                  <a:lnTo>
                    <a:pt x="128790" y="54610"/>
                  </a:lnTo>
                  <a:lnTo>
                    <a:pt x="144843" y="93624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40" y="107391"/>
                  </a:lnTo>
                  <a:lnTo>
                    <a:pt x="156908" y="106680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79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74" y="306019"/>
                  </a:lnTo>
                  <a:lnTo>
                    <a:pt x="162306" y="312737"/>
                  </a:lnTo>
                  <a:lnTo>
                    <a:pt x="159931" y="319239"/>
                  </a:lnTo>
                  <a:lnTo>
                    <a:pt x="158178" y="327317"/>
                  </a:lnTo>
                  <a:lnTo>
                    <a:pt x="159283" y="328155"/>
                  </a:lnTo>
                  <a:lnTo>
                    <a:pt x="160324" y="328155"/>
                  </a:lnTo>
                  <a:lnTo>
                    <a:pt x="161048" y="328155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95" y="314236"/>
                  </a:lnTo>
                  <a:lnTo>
                    <a:pt x="169379" y="307022"/>
                  </a:lnTo>
                  <a:close/>
                </a:path>
                <a:path w="394334" h="427355">
                  <a:moveTo>
                    <a:pt x="185343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91" y="398297"/>
                  </a:lnTo>
                  <a:lnTo>
                    <a:pt x="180682" y="398310"/>
                  </a:lnTo>
                  <a:lnTo>
                    <a:pt x="179819" y="399148"/>
                  </a:lnTo>
                  <a:lnTo>
                    <a:pt x="181165" y="408406"/>
                  </a:lnTo>
                  <a:lnTo>
                    <a:pt x="181749" y="416763"/>
                  </a:lnTo>
                  <a:lnTo>
                    <a:pt x="181749" y="426250"/>
                  </a:lnTo>
                  <a:lnTo>
                    <a:pt x="182613" y="426821"/>
                  </a:lnTo>
                  <a:lnTo>
                    <a:pt x="183502" y="426821"/>
                  </a:lnTo>
                  <a:lnTo>
                    <a:pt x="184404" y="426821"/>
                  </a:lnTo>
                  <a:lnTo>
                    <a:pt x="185343" y="426212"/>
                  </a:lnTo>
                  <a:lnTo>
                    <a:pt x="185343" y="416687"/>
                  </a:lnTo>
                  <a:close/>
                </a:path>
                <a:path w="394334" h="427355">
                  <a:moveTo>
                    <a:pt x="187210" y="316433"/>
                  </a:moveTo>
                  <a:lnTo>
                    <a:pt x="186740" y="315468"/>
                  </a:lnTo>
                  <a:lnTo>
                    <a:pt x="185267" y="315150"/>
                  </a:lnTo>
                  <a:lnTo>
                    <a:pt x="184454" y="315150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76" y="391579"/>
                  </a:lnTo>
                  <a:lnTo>
                    <a:pt x="183565" y="390982"/>
                  </a:lnTo>
                  <a:lnTo>
                    <a:pt x="182753" y="375666"/>
                  </a:lnTo>
                  <a:lnTo>
                    <a:pt x="182702" y="361518"/>
                  </a:lnTo>
                  <a:lnTo>
                    <a:pt x="183362" y="347395"/>
                  </a:lnTo>
                  <a:lnTo>
                    <a:pt x="184708" y="333298"/>
                  </a:lnTo>
                  <a:lnTo>
                    <a:pt x="185331" y="327977"/>
                  </a:lnTo>
                  <a:lnTo>
                    <a:pt x="187210" y="316433"/>
                  </a:lnTo>
                  <a:close/>
                </a:path>
                <a:path w="394334" h="427355">
                  <a:moveTo>
                    <a:pt x="194119" y="36855"/>
                  </a:moveTo>
                  <a:lnTo>
                    <a:pt x="193344" y="35725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14" y="36042"/>
                  </a:lnTo>
                  <a:lnTo>
                    <a:pt x="188899" y="40449"/>
                  </a:lnTo>
                  <a:lnTo>
                    <a:pt x="188417" y="44335"/>
                  </a:lnTo>
                  <a:lnTo>
                    <a:pt x="189077" y="49060"/>
                  </a:lnTo>
                  <a:lnTo>
                    <a:pt x="189687" y="49911"/>
                  </a:lnTo>
                  <a:lnTo>
                    <a:pt x="190665" y="49911"/>
                  </a:lnTo>
                  <a:lnTo>
                    <a:pt x="191820" y="49822"/>
                  </a:lnTo>
                  <a:lnTo>
                    <a:pt x="192659" y="49060"/>
                  </a:lnTo>
                  <a:lnTo>
                    <a:pt x="192532" y="48069"/>
                  </a:lnTo>
                  <a:lnTo>
                    <a:pt x="192011" y="44577"/>
                  </a:lnTo>
                  <a:lnTo>
                    <a:pt x="192430" y="41008"/>
                  </a:lnTo>
                  <a:lnTo>
                    <a:pt x="194119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86" y="85064"/>
                  </a:lnTo>
                  <a:lnTo>
                    <a:pt x="192024" y="78422"/>
                  </a:lnTo>
                  <a:lnTo>
                    <a:pt x="192049" y="70599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68" y="70637"/>
                  </a:lnTo>
                  <a:lnTo>
                    <a:pt x="188442" y="78803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57" y="93827"/>
                  </a:lnTo>
                  <a:lnTo>
                    <a:pt x="192443" y="93827"/>
                  </a:lnTo>
                  <a:lnTo>
                    <a:pt x="193522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80"/>
                  </a:moveTo>
                  <a:lnTo>
                    <a:pt x="217893" y="370027"/>
                  </a:lnTo>
                  <a:lnTo>
                    <a:pt x="217766" y="366687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42"/>
                  </a:lnTo>
                  <a:lnTo>
                    <a:pt x="214325" y="371995"/>
                  </a:lnTo>
                  <a:lnTo>
                    <a:pt x="214236" y="380568"/>
                  </a:lnTo>
                  <a:lnTo>
                    <a:pt x="213652" y="389115"/>
                  </a:lnTo>
                  <a:lnTo>
                    <a:pt x="212559" y="397624"/>
                  </a:lnTo>
                  <a:lnTo>
                    <a:pt x="212051" y="400875"/>
                  </a:lnTo>
                  <a:lnTo>
                    <a:pt x="210388" y="408686"/>
                  </a:lnTo>
                  <a:lnTo>
                    <a:pt x="211505" y="409536"/>
                  </a:lnTo>
                  <a:lnTo>
                    <a:pt x="212572" y="409536"/>
                  </a:lnTo>
                  <a:lnTo>
                    <a:pt x="213296" y="409536"/>
                  </a:lnTo>
                  <a:lnTo>
                    <a:pt x="213982" y="409143"/>
                  </a:lnTo>
                  <a:lnTo>
                    <a:pt x="215874" y="399605"/>
                  </a:lnTo>
                  <a:lnTo>
                    <a:pt x="217055" y="390906"/>
                  </a:lnTo>
                  <a:lnTo>
                    <a:pt x="217728" y="382168"/>
                  </a:lnTo>
                  <a:lnTo>
                    <a:pt x="217906" y="373380"/>
                  </a:lnTo>
                  <a:close/>
                </a:path>
                <a:path w="394334" h="427355">
                  <a:moveTo>
                    <a:pt x="296329" y="86855"/>
                  </a:moveTo>
                  <a:lnTo>
                    <a:pt x="295224" y="85763"/>
                  </a:lnTo>
                  <a:lnTo>
                    <a:pt x="294741" y="85585"/>
                  </a:lnTo>
                  <a:lnTo>
                    <a:pt x="293814" y="85585"/>
                  </a:lnTo>
                  <a:lnTo>
                    <a:pt x="269544" y="121500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29" y="122770"/>
                  </a:lnTo>
                  <a:lnTo>
                    <a:pt x="273062" y="122516"/>
                  </a:lnTo>
                  <a:lnTo>
                    <a:pt x="278422" y="113233"/>
                  </a:lnTo>
                  <a:lnTo>
                    <a:pt x="283806" y="104800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55"/>
                  </a:lnTo>
                  <a:close/>
                </a:path>
                <a:path w="394334" h="427355">
                  <a:moveTo>
                    <a:pt x="300380" y="141363"/>
                  </a:moveTo>
                  <a:lnTo>
                    <a:pt x="299567" y="140119"/>
                  </a:lnTo>
                  <a:lnTo>
                    <a:pt x="298970" y="139827"/>
                  </a:lnTo>
                  <a:lnTo>
                    <a:pt x="298030" y="139827"/>
                  </a:lnTo>
                  <a:lnTo>
                    <a:pt x="297751" y="139890"/>
                  </a:lnTo>
                  <a:lnTo>
                    <a:pt x="283400" y="146138"/>
                  </a:lnTo>
                  <a:lnTo>
                    <a:pt x="283159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53" y="149059"/>
                  </a:lnTo>
                  <a:lnTo>
                    <a:pt x="285457" y="149059"/>
                  </a:lnTo>
                  <a:lnTo>
                    <a:pt x="285788" y="148983"/>
                  </a:lnTo>
                  <a:lnTo>
                    <a:pt x="300151" y="142709"/>
                  </a:lnTo>
                  <a:lnTo>
                    <a:pt x="300380" y="141363"/>
                  </a:lnTo>
                  <a:close/>
                </a:path>
                <a:path w="394334" h="427355">
                  <a:moveTo>
                    <a:pt x="302069" y="375373"/>
                  </a:moveTo>
                  <a:lnTo>
                    <a:pt x="301713" y="374434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06"/>
                  </a:lnTo>
                  <a:lnTo>
                    <a:pt x="293611" y="358406"/>
                  </a:lnTo>
                  <a:lnTo>
                    <a:pt x="292303" y="358762"/>
                  </a:lnTo>
                  <a:lnTo>
                    <a:pt x="291693" y="359791"/>
                  </a:lnTo>
                  <a:lnTo>
                    <a:pt x="298564" y="376199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32"/>
                  </a:lnTo>
                  <a:lnTo>
                    <a:pt x="301510" y="376402"/>
                  </a:lnTo>
                  <a:lnTo>
                    <a:pt x="302069" y="375373"/>
                  </a:lnTo>
                  <a:close/>
                </a:path>
                <a:path w="394334" h="427355">
                  <a:moveTo>
                    <a:pt x="327050" y="226834"/>
                  </a:moveTo>
                  <a:lnTo>
                    <a:pt x="326390" y="225869"/>
                  </a:lnTo>
                  <a:lnTo>
                    <a:pt x="320382" y="223621"/>
                  </a:lnTo>
                  <a:lnTo>
                    <a:pt x="315010" y="222656"/>
                  </a:lnTo>
                  <a:lnTo>
                    <a:pt x="307568" y="222656"/>
                  </a:lnTo>
                  <a:lnTo>
                    <a:pt x="305523" y="222796"/>
                  </a:lnTo>
                  <a:lnTo>
                    <a:pt x="302514" y="223189"/>
                  </a:lnTo>
                  <a:lnTo>
                    <a:pt x="301701" y="223850"/>
                  </a:lnTo>
                  <a:lnTo>
                    <a:pt x="301764" y="225717"/>
                  </a:lnTo>
                  <a:lnTo>
                    <a:pt x="302501" y="226669"/>
                  </a:lnTo>
                  <a:lnTo>
                    <a:pt x="303568" y="226644"/>
                  </a:lnTo>
                  <a:lnTo>
                    <a:pt x="305523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77"/>
                  </a:lnTo>
                  <a:lnTo>
                    <a:pt x="324777" y="229044"/>
                  </a:lnTo>
                  <a:lnTo>
                    <a:pt x="325081" y="229069"/>
                  </a:lnTo>
                  <a:lnTo>
                    <a:pt x="325856" y="229069"/>
                  </a:lnTo>
                  <a:lnTo>
                    <a:pt x="326618" y="228422"/>
                  </a:lnTo>
                  <a:lnTo>
                    <a:pt x="327050" y="226834"/>
                  </a:lnTo>
                  <a:close/>
                </a:path>
                <a:path w="394334" h="427355">
                  <a:moveTo>
                    <a:pt x="328053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600" y="214718"/>
                  </a:lnTo>
                  <a:lnTo>
                    <a:pt x="308292" y="214757"/>
                  </a:lnTo>
                  <a:lnTo>
                    <a:pt x="304774" y="215036"/>
                  </a:lnTo>
                  <a:lnTo>
                    <a:pt x="304749" y="218440"/>
                  </a:lnTo>
                  <a:lnTo>
                    <a:pt x="307073" y="218440"/>
                  </a:lnTo>
                  <a:lnTo>
                    <a:pt x="309524" y="218313"/>
                  </a:lnTo>
                  <a:lnTo>
                    <a:pt x="315633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53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63" y="174358"/>
                  </a:lnTo>
                  <a:lnTo>
                    <a:pt x="331254" y="174028"/>
                  </a:lnTo>
                  <a:lnTo>
                    <a:pt x="330352" y="174028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06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97" y="176822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807" y="97409"/>
                  </a:moveTo>
                  <a:lnTo>
                    <a:pt x="341363" y="96227"/>
                  </a:lnTo>
                  <a:lnTo>
                    <a:pt x="340347" y="95643"/>
                  </a:lnTo>
                  <a:lnTo>
                    <a:pt x="339166" y="95567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18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99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807" y="97409"/>
                  </a:lnTo>
                  <a:close/>
                </a:path>
                <a:path w="394334" h="427355">
                  <a:moveTo>
                    <a:pt x="345871" y="180797"/>
                  </a:moveTo>
                  <a:lnTo>
                    <a:pt x="345097" y="179501"/>
                  </a:lnTo>
                  <a:lnTo>
                    <a:pt x="344462" y="179197"/>
                  </a:lnTo>
                  <a:lnTo>
                    <a:pt x="343522" y="179197"/>
                  </a:lnTo>
                  <a:lnTo>
                    <a:pt x="343217" y="179260"/>
                  </a:lnTo>
                  <a:lnTo>
                    <a:pt x="335508" y="182676"/>
                  </a:lnTo>
                  <a:lnTo>
                    <a:pt x="327901" y="185534"/>
                  </a:lnTo>
                  <a:lnTo>
                    <a:pt x="320128" y="187934"/>
                  </a:lnTo>
                  <a:lnTo>
                    <a:pt x="310146" y="190360"/>
                  </a:lnTo>
                  <a:lnTo>
                    <a:pt x="310883" y="193395"/>
                  </a:lnTo>
                  <a:lnTo>
                    <a:pt x="312826" y="193395"/>
                  </a:lnTo>
                  <a:lnTo>
                    <a:pt x="313258" y="193344"/>
                  </a:lnTo>
                  <a:lnTo>
                    <a:pt x="321360" y="191300"/>
                  </a:lnTo>
                  <a:lnTo>
                    <a:pt x="329336" y="188798"/>
                  </a:lnTo>
                  <a:lnTo>
                    <a:pt x="337146" y="185851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70" y="293293"/>
                  </a:lnTo>
                  <a:lnTo>
                    <a:pt x="352653" y="290004"/>
                  </a:lnTo>
                  <a:lnTo>
                    <a:pt x="347586" y="286232"/>
                  </a:lnTo>
                  <a:lnTo>
                    <a:pt x="347294" y="286156"/>
                  </a:lnTo>
                  <a:lnTo>
                    <a:pt x="346354" y="286156"/>
                  </a:lnTo>
                  <a:lnTo>
                    <a:pt x="345681" y="286550"/>
                  </a:lnTo>
                  <a:lnTo>
                    <a:pt x="344957" y="287845"/>
                  </a:lnTo>
                  <a:lnTo>
                    <a:pt x="345274" y="288963"/>
                  </a:lnTo>
                  <a:lnTo>
                    <a:pt x="350901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207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48" y="233006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37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68" y="171170"/>
                  </a:lnTo>
                  <a:lnTo>
                    <a:pt x="360883" y="172554"/>
                  </a:lnTo>
                  <a:lnTo>
                    <a:pt x="361530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11"/>
                  </a:lnTo>
                  <a:lnTo>
                    <a:pt x="375983" y="165036"/>
                  </a:lnTo>
                  <a:lnTo>
                    <a:pt x="376237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110" y="239649"/>
                  </a:lnTo>
                  <a:lnTo>
                    <a:pt x="301879" y="234035"/>
                  </a:lnTo>
                  <a:lnTo>
                    <a:pt x="302094" y="232829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405" y="221970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55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70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32" y="204978"/>
                  </a:lnTo>
                  <a:lnTo>
                    <a:pt x="349161" y="205460"/>
                  </a:lnTo>
                  <a:lnTo>
                    <a:pt x="352958" y="206197"/>
                  </a:lnTo>
                  <a:lnTo>
                    <a:pt x="354926" y="206197"/>
                  </a:lnTo>
                  <a:lnTo>
                    <a:pt x="355574" y="203111"/>
                  </a:lnTo>
                  <a:lnTo>
                    <a:pt x="346646" y="201333"/>
                  </a:lnTo>
                  <a:lnTo>
                    <a:pt x="339775" y="200660"/>
                  </a:lnTo>
                  <a:lnTo>
                    <a:pt x="332905" y="200660"/>
                  </a:lnTo>
                  <a:lnTo>
                    <a:pt x="304177" y="204660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23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70"/>
                  </a:lnTo>
                  <a:lnTo>
                    <a:pt x="295440" y="170764"/>
                  </a:lnTo>
                  <a:lnTo>
                    <a:pt x="294017" y="165366"/>
                  </a:lnTo>
                  <a:lnTo>
                    <a:pt x="293052" y="162814"/>
                  </a:lnTo>
                  <a:lnTo>
                    <a:pt x="289979" y="156705"/>
                  </a:lnTo>
                  <a:lnTo>
                    <a:pt x="323443" y="145122"/>
                  </a:lnTo>
                  <a:lnTo>
                    <a:pt x="358508" y="119214"/>
                  </a:lnTo>
                  <a:lnTo>
                    <a:pt x="372757" y="101536"/>
                  </a:lnTo>
                  <a:lnTo>
                    <a:pt x="371665" y="100457"/>
                  </a:lnTo>
                  <a:lnTo>
                    <a:pt x="371182" y="100266"/>
                  </a:lnTo>
                  <a:lnTo>
                    <a:pt x="370268" y="100266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20" y="114808"/>
                  </a:lnTo>
                  <a:lnTo>
                    <a:pt x="324129" y="141020"/>
                  </a:lnTo>
                  <a:lnTo>
                    <a:pt x="287909" y="153619"/>
                  </a:lnTo>
                  <a:lnTo>
                    <a:pt x="285330" y="150558"/>
                  </a:lnTo>
                  <a:lnTo>
                    <a:pt x="280593" y="147027"/>
                  </a:lnTo>
                  <a:lnTo>
                    <a:pt x="256159" y="115735"/>
                  </a:lnTo>
                  <a:lnTo>
                    <a:pt x="248107" y="107188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48" y="101333"/>
                  </a:lnTo>
                  <a:lnTo>
                    <a:pt x="221996" y="101384"/>
                  </a:lnTo>
                  <a:lnTo>
                    <a:pt x="222402" y="101155"/>
                  </a:lnTo>
                  <a:lnTo>
                    <a:pt x="233603" y="59499"/>
                  </a:lnTo>
                  <a:lnTo>
                    <a:pt x="235051" y="40005"/>
                  </a:lnTo>
                  <a:lnTo>
                    <a:pt x="235000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76" y="99669"/>
                  </a:lnTo>
                  <a:lnTo>
                    <a:pt x="219303" y="100711"/>
                  </a:lnTo>
                  <a:lnTo>
                    <a:pt x="220865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98" y="102171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67" y="57391"/>
                  </a:lnTo>
                  <a:lnTo>
                    <a:pt x="218097" y="56426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54"/>
                  </a:lnTo>
                  <a:lnTo>
                    <a:pt x="210261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19" y="96481"/>
                  </a:lnTo>
                  <a:lnTo>
                    <a:pt x="193370" y="96888"/>
                  </a:lnTo>
                  <a:lnTo>
                    <a:pt x="187566" y="98450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68" y="100850"/>
                  </a:lnTo>
                  <a:lnTo>
                    <a:pt x="169468" y="55435"/>
                  </a:lnTo>
                  <a:lnTo>
                    <a:pt x="170078" y="45313"/>
                  </a:lnTo>
                  <a:lnTo>
                    <a:pt x="181508" y="1320"/>
                  </a:lnTo>
                  <a:lnTo>
                    <a:pt x="180746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24" y="44030"/>
                  </a:lnTo>
                  <a:lnTo>
                    <a:pt x="165938" y="53670"/>
                  </a:lnTo>
                  <a:lnTo>
                    <a:pt x="166116" y="63334"/>
                  </a:lnTo>
                  <a:lnTo>
                    <a:pt x="177241" y="101015"/>
                  </a:lnTo>
                  <a:lnTo>
                    <a:pt x="173583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14" y="110655"/>
                  </a:lnTo>
                  <a:lnTo>
                    <a:pt x="151701" y="111366"/>
                  </a:lnTo>
                  <a:lnTo>
                    <a:pt x="143941" y="112852"/>
                  </a:lnTo>
                  <a:lnTo>
                    <a:pt x="143929" y="112153"/>
                  </a:lnTo>
                  <a:lnTo>
                    <a:pt x="134747" y="104013"/>
                  </a:lnTo>
                  <a:lnTo>
                    <a:pt x="127165" y="95656"/>
                  </a:lnTo>
                  <a:lnTo>
                    <a:pt x="106121" y="56222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84" y="8128"/>
                  </a:lnTo>
                  <a:lnTo>
                    <a:pt x="101752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37" y="19862"/>
                  </a:lnTo>
                  <a:lnTo>
                    <a:pt x="97866" y="31483"/>
                  </a:lnTo>
                  <a:lnTo>
                    <a:pt x="110134" y="75895"/>
                  </a:lnTo>
                  <a:lnTo>
                    <a:pt x="135699" y="109842"/>
                  </a:lnTo>
                  <a:lnTo>
                    <a:pt x="140741" y="114147"/>
                  </a:lnTo>
                  <a:lnTo>
                    <a:pt x="134912" y="117297"/>
                  </a:lnTo>
                  <a:lnTo>
                    <a:pt x="128295" y="123304"/>
                  </a:lnTo>
                  <a:lnTo>
                    <a:pt x="122961" y="130479"/>
                  </a:lnTo>
                  <a:lnTo>
                    <a:pt x="121005" y="133654"/>
                  </a:lnTo>
                  <a:lnTo>
                    <a:pt x="117513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40" y="142735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76"/>
                  </a:lnTo>
                  <a:lnTo>
                    <a:pt x="98653" y="162610"/>
                  </a:lnTo>
                  <a:lnTo>
                    <a:pt x="90170" y="158546"/>
                  </a:lnTo>
                  <a:lnTo>
                    <a:pt x="81267" y="155613"/>
                  </a:lnTo>
                  <a:lnTo>
                    <a:pt x="72085" y="153835"/>
                  </a:lnTo>
                  <a:lnTo>
                    <a:pt x="62712" y="153238"/>
                  </a:lnTo>
                  <a:lnTo>
                    <a:pt x="58737" y="153339"/>
                  </a:lnTo>
                  <a:lnTo>
                    <a:pt x="54813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45"/>
                  </a:lnTo>
                  <a:lnTo>
                    <a:pt x="48056" y="158394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1005" y="156832"/>
                  </a:lnTo>
                  <a:lnTo>
                    <a:pt x="79159" y="158267"/>
                  </a:lnTo>
                  <a:lnTo>
                    <a:pt x="90360" y="162382"/>
                  </a:lnTo>
                  <a:lnTo>
                    <a:pt x="93700" y="163931"/>
                  </a:lnTo>
                  <a:lnTo>
                    <a:pt x="97193" y="165912"/>
                  </a:lnTo>
                  <a:lnTo>
                    <a:pt x="97764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15"/>
                  </a:lnTo>
                  <a:lnTo>
                    <a:pt x="96177" y="190868"/>
                  </a:lnTo>
                  <a:lnTo>
                    <a:pt x="93764" y="198755"/>
                  </a:lnTo>
                  <a:lnTo>
                    <a:pt x="93268" y="206984"/>
                  </a:lnTo>
                  <a:lnTo>
                    <a:pt x="94716" y="215099"/>
                  </a:lnTo>
                  <a:lnTo>
                    <a:pt x="98031" y="222834"/>
                  </a:lnTo>
                  <a:lnTo>
                    <a:pt x="96583" y="228968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33" y="258495"/>
                  </a:lnTo>
                  <a:lnTo>
                    <a:pt x="117944" y="262267"/>
                  </a:lnTo>
                  <a:lnTo>
                    <a:pt x="117005" y="262343"/>
                  </a:lnTo>
                  <a:lnTo>
                    <a:pt x="79933" y="277380"/>
                  </a:lnTo>
                  <a:lnTo>
                    <a:pt x="62788" y="289877"/>
                  </a:lnTo>
                  <a:lnTo>
                    <a:pt x="62890" y="291134"/>
                  </a:lnTo>
                  <a:lnTo>
                    <a:pt x="63881" y="292125"/>
                  </a:lnTo>
                  <a:lnTo>
                    <a:pt x="64312" y="292277"/>
                  </a:lnTo>
                  <a:lnTo>
                    <a:pt x="64731" y="292277"/>
                  </a:lnTo>
                  <a:lnTo>
                    <a:pt x="65214" y="292277"/>
                  </a:lnTo>
                  <a:lnTo>
                    <a:pt x="65697" y="292087"/>
                  </a:lnTo>
                  <a:lnTo>
                    <a:pt x="71450" y="287045"/>
                  </a:lnTo>
                  <a:lnTo>
                    <a:pt x="77393" y="283044"/>
                  </a:lnTo>
                  <a:lnTo>
                    <a:pt x="90652" y="276212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23"/>
                  </a:lnTo>
                  <a:lnTo>
                    <a:pt x="119138" y="272275"/>
                  </a:lnTo>
                  <a:lnTo>
                    <a:pt x="119634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30"/>
                  </a:lnTo>
                  <a:lnTo>
                    <a:pt x="47891" y="344500"/>
                  </a:lnTo>
                  <a:lnTo>
                    <a:pt x="49085" y="344500"/>
                  </a:lnTo>
                  <a:lnTo>
                    <a:pt x="49631" y="344500"/>
                  </a:lnTo>
                  <a:lnTo>
                    <a:pt x="50177" y="344233"/>
                  </a:lnTo>
                  <a:lnTo>
                    <a:pt x="63931" y="322745"/>
                  </a:lnTo>
                  <a:lnTo>
                    <a:pt x="80352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58" y="276364"/>
                  </a:lnTo>
                  <a:lnTo>
                    <a:pt x="122313" y="278688"/>
                  </a:lnTo>
                  <a:lnTo>
                    <a:pt x="123748" y="280581"/>
                  </a:lnTo>
                  <a:lnTo>
                    <a:pt x="127215" y="283387"/>
                  </a:lnTo>
                  <a:lnTo>
                    <a:pt x="129184" y="284365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509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69" y="313550"/>
                  </a:lnTo>
                  <a:lnTo>
                    <a:pt x="189001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55" y="318833"/>
                  </a:lnTo>
                  <a:lnTo>
                    <a:pt x="204851" y="318833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40"/>
                  </a:lnTo>
                  <a:lnTo>
                    <a:pt x="215201" y="350240"/>
                  </a:lnTo>
                  <a:lnTo>
                    <a:pt x="216192" y="350240"/>
                  </a:lnTo>
                  <a:lnTo>
                    <a:pt x="217309" y="350227"/>
                  </a:lnTo>
                  <a:lnTo>
                    <a:pt x="218160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42"/>
                  </a:lnTo>
                  <a:lnTo>
                    <a:pt x="229450" y="312724"/>
                  </a:lnTo>
                  <a:lnTo>
                    <a:pt x="229666" y="312750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64" y="312953"/>
                  </a:lnTo>
                  <a:lnTo>
                    <a:pt x="239610" y="312953"/>
                  </a:lnTo>
                  <a:lnTo>
                    <a:pt x="246126" y="310019"/>
                  </a:lnTo>
                  <a:lnTo>
                    <a:pt x="251523" y="303136"/>
                  </a:lnTo>
                  <a:lnTo>
                    <a:pt x="252628" y="301205"/>
                  </a:lnTo>
                  <a:lnTo>
                    <a:pt x="254533" y="298932"/>
                  </a:lnTo>
                  <a:lnTo>
                    <a:pt x="279234" y="337464"/>
                  </a:lnTo>
                  <a:lnTo>
                    <a:pt x="279781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803" y="336397"/>
                  </a:lnTo>
                  <a:lnTo>
                    <a:pt x="257505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601" y="292874"/>
                  </a:lnTo>
                  <a:lnTo>
                    <a:pt x="269494" y="291630"/>
                  </a:lnTo>
                  <a:lnTo>
                    <a:pt x="272846" y="288696"/>
                  </a:lnTo>
                  <a:lnTo>
                    <a:pt x="273862" y="287489"/>
                  </a:lnTo>
                  <a:lnTo>
                    <a:pt x="279730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29"/>
                  </a:lnTo>
                  <a:lnTo>
                    <a:pt x="296633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65"/>
                  </a:lnTo>
                  <a:lnTo>
                    <a:pt x="275907" y="284695"/>
                  </a:lnTo>
                  <a:lnTo>
                    <a:pt x="275704" y="284695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60"/>
                  </a:lnTo>
                  <a:lnTo>
                    <a:pt x="290118" y="271043"/>
                  </a:lnTo>
                  <a:lnTo>
                    <a:pt x="324662" y="291642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44"/>
                  </a:lnTo>
                  <a:lnTo>
                    <a:pt x="293255" y="268744"/>
                  </a:lnTo>
                  <a:lnTo>
                    <a:pt x="292950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72" y="269011"/>
                  </a:lnTo>
                  <a:lnTo>
                    <a:pt x="318439" y="272643"/>
                  </a:lnTo>
                  <a:lnTo>
                    <a:pt x="325970" y="276999"/>
                  </a:lnTo>
                  <a:lnTo>
                    <a:pt x="326275" y="277075"/>
                  </a:lnTo>
                  <a:lnTo>
                    <a:pt x="326567" y="277075"/>
                  </a:lnTo>
                  <a:lnTo>
                    <a:pt x="328079" y="277075"/>
                  </a:lnTo>
                  <a:lnTo>
                    <a:pt x="329044" y="274713"/>
                  </a:lnTo>
                  <a:lnTo>
                    <a:pt x="295859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92" y="247523"/>
                  </a:lnTo>
                  <a:lnTo>
                    <a:pt x="301231" y="237858"/>
                  </a:lnTo>
                  <a:lnTo>
                    <a:pt x="301282" y="237515"/>
                  </a:lnTo>
                  <a:lnTo>
                    <a:pt x="342874" y="248589"/>
                  </a:lnTo>
                  <a:lnTo>
                    <a:pt x="376326" y="266992"/>
                  </a:lnTo>
                  <a:lnTo>
                    <a:pt x="390804" y="282778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71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5642" y="109612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31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64" y="33375"/>
                  </a:lnTo>
                  <a:lnTo>
                    <a:pt x="4292" y="37325"/>
                  </a:lnTo>
                  <a:lnTo>
                    <a:pt x="2070" y="41160"/>
                  </a:lnTo>
                  <a:lnTo>
                    <a:pt x="0" y="46151"/>
                  </a:lnTo>
                  <a:lnTo>
                    <a:pt x="114" y="47205"/>
                  </a:lnTo>
                  <a:lnTo>
                    <a:pt x="1282" y="47853"/>
                  </a:lnTo>
                  <a:lnTo>
                    <a:pt x="1612" y="47929"/>
                  </a:lnTo>
                  <a:lnTo>
                    <a:pt x="1930" y="47929"/>
                  </a:lnTo>
                  <a:lnTo>
                    <a:pt x="2578" y="47929"/>
                  </a:lnTo>
                  <a:lnTo>
                    <a:pt x="3225" y="47637"/>
                  </a:lnTo>
                  <a:lnTo>
                    <a:pt x="5016" y="43218"/>
                  </a:lnTo>
                  <a:lnTo>
                    <a:pt x="7048" y="39598"/>
                  </a:lnTo>
                  <a:lnTo>
                    <a:pt x="10121" y="35509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76" y="97434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693" y="93599"/>
                  </a:lnTo>
                  <a:lnTo>
                    <a:pt x="10426" y="92087"/>
                  </a:lnTo>
                  <a:lnTo>
                    <a:pt x="10287" y="91236"/>
                  </a:lnTo>
                  <a:lnTo>
                    <a:pt x="10185" y="90220"/>
                  </a:lnTo>
                  <a:lnTo>
                    <a:pt x="10121" y="88633"/>
                  </a:lnTo>
                  <a:lnTo>
                    <a:pt x="10147" y="87833"/>
                  </a:lnTo>
                  <a:lnTo>
                    <a:pt x="10121" y="86868"/>
                  </a:lnTo>
                  <a:lnTo>
                    <a:pt x="9309" y="86080"/>
                  </a:lnTo>
                  <a:lnTo>
                    <a:pt x="8305" y="86080"/>
                  </a:lnTo>
                  <a:lnTo>
                    <a:pt x="7340" y="86131"/>
                  </a:lnTo>
                  <a:lnTo>
                    <a:pt x="6565" y="86944"/>
                  </a:lnTo>
                  <a:lnTo>
                    <a:pt x="6565" y="87922"/>
                  </a:lnTo>
                  <a:lnTo>
                    <a:pt x="6489" y="91198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18" y="98806"/>
                  </a:lnTo>
                  <a:lnTo>
                    <a:pt x="9880" y="98806"/>
                  </a:lnTo>
                  <a:lnTo>
                    <a:pt x="10045" y="98806"/>
                  </a:lnTo>
                  <a:lnTo>
                    <a:pt x="10388" y="98717"/>
                  </a:lnTo>
                  <a:lnTo>
                    <a:pt x="11366" y="98386"/>
                  </a:lnTo>
                  <a:lnTo>
                    <a:pt x="11976" y="97434"/>
                  </a:lnTo>
                  <a:close/>
                </a:path>
                <a:path w="159384" h="163830">
                  <a:moveTo>
                    <a:pt x="17868" y="122656"/>
                  </a:moveTo>
                  <a:lnTo>
                    <a:pt x="13944" y="116979"/>
                  </a:lnTo>
                  <a:lnTo>
                    <a:pt x="11087" y="111798"/>
                  </a:lnTo>
                  <a:lnTo>
                    <a:pt x="8483" y="105613"/>
                  </a:lnTo>
                  <a:lnTo>
                    <a:pt x="7835" y="105067"/>
                  </a:lnTo>
                  <a:lnTo>
                    <a:pt x="6731" y="105079"/>
                  </a:lnTo>
                  <a:lnTo>
                    <a:pt x="5549" y="105410"/>
                  </a:lnTo>
                  <a:lnTo>
                    <a:pt x="4953" y="106451"/>
                  </a:lnTo>
                  <a:lnTo>
                    <a:pt x="7721" y="113118"/>
                  </a:lnTo>
                  <a:lnTo>
                    <a:pt x="10693" y="118579"/>
                  </a:lnTo>
                  <a:lnTo>
                    <a:pt x="14236" y="123685"/>
                  </a:lnTo>
                  <a:lnTo>
                    <a:pt x="14579" y="124231"/>
                  </a:lnTo>
                  <a:lnTo>
                    <a:pt x="15176" y="124536"/>
                  </a:lnTo>
                  <a:lnTo>
                    <a:pt x="15786" y="124536"/>
                  </a:lnTo>
                  <a:lnTo>
                    <a:pt x="16078" y="124536"/>
                  </a:lnTo>
                  <a:lnTo>
                    <a:pt x="16395" y="124460"/>
                  </a:lnTo>
                  <a:lnTo>
                    <a:pt x="17487" y="123812"/>
                  </a:lnTo>
                  <a:lnTo>
                    <a:pt x="17868" y="122656"/>
                  </a:lnTo>
                  <a:close/>
                </a:path>
                <a:path w="159384" h="163830">
                  <a:moveTo>
                    <a:pt x="37553" y="129057"/>
                  </a:moveTo>
                  <a:lnTo>
                    <a:pt x="19215" y="106743"/>
                  </a:lnTo>
                  <a:lnTo>
                    <a:pt x="18554" y="106375"/>
                  </a:lnTo>
                  <a:lnTo>
                    <a:pt x="16802" y="106375"/>
                  </a:lnTo>
                  <a:lnTo>
                    <a:pt x="15659" y="107276"/>
                  </a:lnTo>
                  <a:lnTo>
                    <a:pt x="34569" y="131521"/>
                  </a:lnTo>
                  <a:lnTo>
                    <a:pt x="34836" y="131521"/>
                  </a:lnTo>
                  <a:lnTo>
                    <a:pt x="36487" y="131521"/>
                  </a:lnTo>
                  <a:lnTo>
                    <a:pt x="37553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32" y="76911"/>
                  </a:lnTo>
                  <a:lnTo>
                    <a:pt x="40208" y="76085"/>
                  </a:lnTo>
                  <a:lnTo>
                    <a:pt x="39192" y="76085"/>
                  </a:lnTo>
                  <a:lnTo>
                    <a:pt x="38201" y="76161"/>
                  </a:lnTo>
                  <a:lnTo>
                    <a:pt x="37363" y="76911"/>
                  </a:lnTo>
                  <a:lnTo>
                    <a:pt x="37592" y="81381"/>
                  </a:lnTo>
                  <a:lnTo>
                    <a:pt x="38303" y="84823"/>
                  </a:lnTo>
                  <a:lnTo>
                    <a:pt x="39560" y="88074"/>
                  </a:lnTo>
                  <a:lnTo>
                    <a:pt x="39865" y="88785"/>
                  </a:lnTo>
                  <a:lnTo>
                    <a:pt x="40538" y="89382"/>
                  </a:lnTo>
                  <a:lnTo>
                    <a:pt x="41478" y="89382"/>
                  </a:lnTo>
                  <a:lnTo>
                    <a:pt x="41808" y="89306"/>
                  </a:lnTo>
                  <a:lnTo>
                    <a:pt x="42799" y="88963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38" y="9880"/>
                  </a:lnTo>
                  <a:lnTo>
                    <a:pt x="51155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52"/>
                  </a:lnTo>
                  <a:lnTo>
                    <a:pt x="30797" y="18999"/>
                  </a:lnTo>
                  <a:lnTo>
                    <a:pt x="25095" y="22821"/>
                  </a:lnTo>
                  <a:lnTo>
                    <a:pt x="26111" y="25146"/>
                  </a:lnTo>
                  <a:lnTo>
                    <a:pt x="27609" y="25146"/>
                  </a:lnTo>
                  <a:lnTo>
                    <a:pt x="27901" y="25146"/>
                  </a:lnTo>
                  <a:lnTo>
                    <a:pt x="28232" y="25044"/>
                  </a:lnTo>
                  <a:lnTo>
                    <a:pt x="32499" y="22199"/>
                  </a:lnTo>
                  <a:lnTo>
                    <a:pt x="36385" y="19367"/>
                  </a:lnTo>
                  <a:lnTo>
                    <a:pt x="43815" y="14960"/>
                  </a:lnTo>
                  <a:lnTo>
                    <a:pt x="47472" y="13385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46" y="17957"/>
                  </a:moveTo>
                  <a:lnTo>
                    <a:pt x="64376" y="16306"/>
                  </a:lnTo>
                  <a:lnTo>
                    <a:pt x="63601" y="15811"/>
                  </a:lnTo>
                  <a:lnTo>
                    <a:pt x="62522" y="15811"/>
                  </a:lnTo>
                  <a:lnTo>
                    <a:pt x="55841" y="17221"/>
                  </a:lnTo>
                  <a:lnTo>
                    <a:pt x="49593" y="19799"/>
                  </a:lnTo>
                  <a:lnTo>
                    <a:pt x="42303" y="24447"/>
                  </a:lnTo>
                  <a:lnTo>
                    <a:pt x="43332" y="26771"/>
                  </a:lnTo>
                  <a:lnTo>
                    <a:pt x="44843" y="26771"/>
                  </a:lnTo>
                  <a:lnTo>
                    <a:pt x="45148" y="26771"/>
                  </a:lnTo>
                  <a:lnTo>
                    <a:pt x="45453" y="26682"/>
                  </a:lnTo>
                  <a:lnTo>
                    <a:pt x="51155" y="23025"/>
                  </a:lnTo>
                  <a:lnTo>
                    <a:pt x="57111" y="20599"/>
                  </a:lnTo>
                  <a:lnTo>
                    <a:pt x="64312" y="19100"/>
                  </a:lnTo>
                  <a:lnTo>
                    <a:pt x="64846" y="17957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308"/>
                  </a:lnTo>
                  <a:lnTo>
                    <a:pt x="61201" y="157187"/>
                  </a:lnTo>
                  <a:lnTo>
                    <a:pt x="57835" y="153733"/>
                  </a:lnTo>
                  <a:lnTo>
                    <a:pt x="57391" y="153555"/>
                  </a:lnTo>
                  <a:lnTo>
                    <a:pt x="56476" y="153555"/>
                  </a:lnTo>
                  <a:lnTo>
                    <a:pt x="56032" y="153733"/>
                  </a:lnTo>
                  <a:lnTo>
                    <a:pt x="54991" y="154813"/>
                  </a:lnTo>
                  <a:lnTo>
                    <a:pt x="54991" y="155930"/>
                  </a:lnTo>
                  <a:lnTo>
                    <a:pt x="55702" y="156616"/>
                  </a:lnTo>
                  <a:lnTo>
                    <a:pt x="59131" y="160223"/>
                  </a:lnTo>
                  <a:lnTo>
                    <a:pt x="63601" y="162636"/>
                  </a:lnTo>
                  <a:lnTo>
                    <a:pt x="68783" y="163588"/>
                  </a:lnTo>
                  <a:lnTo>
                    <a:pt x="68910" y="163588"/>
                  </a:lnTo>
                  <a:lnTo>
                    <a:pt x="69723" y="163588"/>
                  </a:lnTo>
                  <a:lnTo>
                    <a:pt x="70472" y="163106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56"/>
                  </a:moveTo>
                  <a:lnTo>
                    <a:pt x="86080" y="6464"/>
                  </a:lnTo>
                  <a:lnTo>
                    <a:pt x="80721" y="5372"/>
                  </a:lnTo>
                  <a:lnTo>
                    <a:pt x="76250" y="4914"/>
                  </a:lnTo>
                  <a:lnTo>
                    <a:pt x="70396" y="4927"/>
                  </a:lnTo>
                  <a:lnTo>
                    <a:pt x="67411" y="5029"/>
                  </a:lnTo>
                  <a:lnTo>
                    <a:pt x="67462" y="8521"/>
                  </a:lnTo>
                  <a:lnTo>
                    <a:pt x="69761" y="8521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15"/>
                  </a:lnTo>
                  <a:lnTo>
                    <a:pt x="84543" y="9791"/>
                  </a:lnTo>
                  <a:lnTo>
                    <a:pt x="84683" y="9791"/>
                  </a:lnTo>
                  <a:lnTo>
                    <a:pt x="85483" y="9791"/>
                  </a:lnTo>
                  <a:lnTo>
                    <a:pt x="86207" y="9258"/>
                  </a:lnTo>
                  <a:lnTo>
                    <a:pt x="86639" y="7556"/>
                  </a:lnTo>
                  <a:close/>
                </a:path>
                <a:path w="159384" h="163830">
                  <a:moveTo>
                    <a:pt x="108470" y="134454"/>
                  </a:moveTo>
                  <a:lnTo>
                    <a:pt x="107962" y="132651"/>
                  </a:lnTo>
                  <a:lnTo>
                    <a:pt x="107251" y="132130"/>
                  </a:lnTo>
                  <a:lnTo>
                    <a:pt x="106324" y="132130"/>
                  </a:lnTo>
                  <a:lnTo>
                    <a:pt x="105943" y="132232"/>
                  </a:lnTo>
                  <a:lnTo>
                    <a:pt x="100469" y="134467"/>
                  </a:lnTo>
                  <a:lnTo>
                    <a:pt x="94869" y="136423"/>
                  </a:lnTo>
                  <a:lnTo>
                    <a:pt x="87134" y="138633"/>
                  </a:lnTo>
                  <a:lnTo>
                    <a:pt x="87807" y="141579"/>
                  </a:lnTo>
                  <a:lnTo>
                    <a:pt x="89636" y="141579"/>
                  </a:lnTo>
                  <a:lnTo>
                    <a:pt x="89992" y="141554"/>
                  </a:lnTo>
                  <a:lnTo>
                    <a:pt x="95859" y="139865"/>
                  </a:lnTo>
                  <a:lnTo>
                    <a:pt x="101473" y="137909"/>
                  </a:lnTo>
                  <a:lnTo>
                    <a:pt x="107861" y="135305"/>
                  </a:lnTo>
                  <a:lnTo>
                    <a:pt x="108470" y="134454"/>
                  </a:lnTo>
                  <a:close/>
                </a:path>
                <a:path w="159384" h="163830">
                  <a:moveTo>
                    <a:pt x="123050" y="6261"/>
                  </a:moveTo>
                  <a:lnTo>
                    <a:pt x="118922" y="3073"/>
                  </a:lnTo>
                  <a:lnTo>
                    <a:pt x="115112" y="1168"/>
                  </a:lnTo>
                  <a:lnTo>
                    <a:pt x="111048" y="25"/>
                  </a:lnTo>
                  <a:lnTo>
                    <a:pt x="108851" y="0"/>
                  </a:lnTo>
                  <a:lnTo>
                    <a:pt x="108254" y="2781"/>
                  </a:lnTo>
                  <a:lnTo>
                    <a:pt x="110197" y="3505"/>
                  </a:lnTo>
                  <a:lnTo>
                    <a:pt x="113652" y="4457"/>
                  </a:lnTo>
                  <a:lnTo>
                    <a:pt x="116903" y="6057"/>
                  </a:lnTo>
                  <a:lnTo>
                    <a:pt x="120142" y="8534"/>
                  </a:lnTo>
                  <a:lnTo>
                    <a:pt x="120637" y="8737"/>
                  </a:lnTo>
                  <a:lnTo>
                    <a:pt x="121119" y="8737"/>
                  </a:lnTo>
                  <a:lnTo>
                    <a:pt x="121539" y="8737"/>
                  </a:lnTo>
                  <a:lnTo>
                    <a:pt x="121958" y="8572"/>
                  </a:lnTo>
                  <a:lnTo>
                    <a:pt x="123012" y="7404"/>
                  </a:lnTo>
                  <a:lnTo>
                    <a:pt x="123050" y="6261"/>
                  </a:lnTo>
                  <a:close/>
                </a:path>
                <a:path w="159384" h="163830">
                  <a:moveTo>
                    <a:pt x="129336" y="144335"/>
                  </a:moveTo>
                  <a:lnTo>
                    <a:pt x="129247" y="143014"/>
                  </a:lnTo>
                  <a:lnTo>
                    <a:pt x="128270" y="142100"/>
                  </a:lnTo>
                  <a:lnTo>
                    <a:pt x="127838" y="141947"/>
                  </a:lnTo>
                  <a:lnTo>
                    <a:pt x="126923" y="141947"/>
                  </a:lnTo>
                  <a:lnTo>
                    <a:pt x="126441" y="142113"/>
                  </a:lnTo>
                  <a:lnTo>
                    <a:pt x="125018" y="143256"/>
                  </a:lnTo>
                  <a:lnTo>
                    <a:pt x="122821" y="144716"/>
                  </a:lnTo>
                  <a:lnTo>
                    <a:pt x="121907" y="145249"/>
                  </a:lnTo>
                  <a:lnTo>
                    <a:pt x="120142" y="146075"/>
                  </a:lnTo>
                  <a:lnTo>
                    <a:pt x="119799" y="146202"/>
                  </a:lnTo>
                  <a:lnTo>
                    <a:pt x="119329" y="146431"/>
                  </a:lnTo>
                  <a:lnTo>
                    <a:pt x="118859" y="146608"/>
                  </a:lnTo>
                  <a:lnTo>
                    <a:pt x="118351" y="146761"/>
                  </a:lnTo>
                  <a:lnTo>
                    <a:pt x="117335" y="147104"/>
                  </a:lnTo>
                  <a:lnTo>
                    <a:pt x="116293" y="147383"/>
                  </a:lnTo>
                  <a:lnTo>
                    <a:pt x="115214" y="147612"/>
                  </a:lnTo>
                  <a:lnTo>
                    <a:pt x="114287" y="147891"/>
                  </a:lnTo>
                  <a:lnTo>
                    <a:pt x="113753" y="148869"/>
                  </a:lnTo>
                  <a:lnTo>
                    <a:pt x="114007" y="149821"/>
                  </a:lnTo>
                  <a:lnTo>
                    <a:pt x="114287" y="150660"/>
                  </a:lnTo>
                  <a:lnTo>
                    <a:pt x="114947" y="151091"/>
                  </a:lnTo>
                  <a:lnTo>
                    <a:pt x="115747" y="151091"/>
                  </a:lnTo>
                  <a:lnTo>
                    <a:pt x="116052" y="151079"/>
                  </a:lnTo>
                  <a:lnTo>
                    <a:pt x="120789" y="150063"/>
                  </a:lnTo>
                  <a:lnTo>
                    <a:pt x="125056" y="147967"/>
                  </a:lnTo>
                  <a:lnTo>
                    <a:pt x="129336" y="144335"/>
                  </a:lnTo>
                  <a:close/>
                </a:path>
                <a:path w="159384" h="163830">
                  <a:moveTo>
                    <a:pt x="131470" y="130441"/>
                  </a:moveTo>
                  <a:lnTo>
                    <a:pt x="130378" y="129374"/>
                  </a:lnTo>
                  <a:lnTo>
                    <a:pt x="129895" y="129197"/>
                  </a:lnTo>
                  <a:lnTo>
                    <a:pt x="128968" y="129197"/>
                  </a:lnTo>
                  <a:lnTo>
                    <a:pt x="128511" y="129387"/>
                  </a:lnTo>
                  <a:lnTo>
                    <a:pt x="124993" y="133807"/>
                  </a:lnTo>
                  <a:lnTo>
                    <a:pt x="120916" y="137083"/>
                  </a:lnTo>
                  <a:lnTo>
                    <a:pt x="115404" y="139839"/>
                  </a:lnTo>
                  <a:lnTo>
                    <a:pt x="115189" y="141071"/>
                  </a:lnTo>
                  <a:lnTo>
                    <a:pt x="116001" y="142443"/>
                  </a:lnTo>
                  <a:lnTo>
                    <a:pt x="116560" y="142709"/>
                  </a:lnTo>
                  <a:lnTo>
                    <a:pt x="117157" y="142709"/>
                  </a:lnTo>
                  <a:lnTo>
                    <a:pt x="117475" y="142709"/>
                  </a:lnTo>
                  <a:lnTo>
                    <a:pt x="117805" y="142633"/>
                  </a:lnTo>
                  <a:lnTo>
                    <a:pt x="123012" y="140042"/>
                  </a:lnTo>
                  <a:lnTo>
                    <a:pt x="127317" y="136563"/>
                  </a:lnTo>
                  <a:lnTo>
                    <a:pt x="131368" y="131521"/>
                  </a:lnTo>
                  <a:lnTo>
                    <a:pt x="131470" y="130441"/>
                  </a:lnTo>
                  <a:close/>
                </a:path>
                <a:path w="159384" h="163830">
                  <a:moveTo>
                    <a:pt x="150495" y="60464"/>
                  </a:moveTo>
                  <a:lnTo>
                    <a:pt x="149250" y="50977"/>
                  </a:lnTo>
                  <a:lnTo>
                    <a:pt x="145808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34" y="35750"/>
                  </a:lnTo>
                  <a:lnTo>
                    <a:pt x="138214" y="35953"/>
                  </a:lnTo>
                  <a:lnTo>
                    <a:pt x="137248" y="36931"/>
                  </a:lnTo>
                  <a:lnTo>
                    <a:pt x="137287" y="38074"/>
                  </a:lnTo>
                  <a:lnTo>
                    <a:pt x="142697" y="44805"/>
                  </a:lnTo>
                  <a:lnTo>
                    <a:pt x="145770" y="52006"/>
                  </a:lnTo>
                  <a:lnTo>
                    <a:pt x="146913" y="60528"/>
                  </a:lnTo>
                  <a:lnTo>
                    <a:pt x="147535" y="61341"/>
                  </a:lnTo>
                  <a:lnTo>
                    <a:pt x="148577" y="61341"/>
                  </a:lnTo>
                  <a:lnTo>
                    <a:pt x="149656" y="61315"/>
                  </a:lnTo>
                  <a:lnTo>
                    <a:pt x="150495" y="60464"/>
                  </a:lnTo>
                  <a:close/>
                </a:path>
                <a:path w="159384" h="163830">
                  <a:moveTo>
                    <a:pt x="150888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07" y="74333"/>
                  </a:lnTo>
                  <a:lnTo>
                    <a:pt x="147294" y="82511"/>
                  </a:lnTo>
                  <a:lnTo>
                    <a:pt x="146494" y="89471"/>
                  </a:lnTo>
                  <a:lnTo>
                    <a:pt x="144653" y="97612"/>
                  </a:lnTo>
                  <a:lnTo>
                    <a:pt x="145757" y="98463"/>
                  </a:lnTo>
                  <a:lnTo>
                    <a:pt x="146812" y="98463"/>
                  </a:lnTo>
                  <a:lnTo>
                    <a:pt x="147535" y="98463"/>
                  </a:lnTo>
                  <a:lnTo>
                    <a:pt x="148221" y="98069"/>
                  </a:lnTo>
                  <a:lnTo>
                    <a:pt x="150037" y="90017"/>
                  </a:lnTo>
                  <a:lnTo>
                    <a:pt x="150863" y="82727"/>
                  </a:lnTo>
                  <a:lnTo>
                    <a:pt x="150888" y="74295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51"/>
                  </a:lnTo>
                  <a:lnTo>
                    <a:pt x="157187" y="62001"/>
                  </a:lnTo>
                  <a:lnTo>
                    <a:pt x="156540" y="61620"/>
                  </a:lnTo>
                  <a:lnTo>
                    <a:pt x="154787" y="61620"/>
                  </a:lnTo>
                  <a:lnTo>
                    <a:pt x="153631" y="62534"/>
                  </a:lnTo>
                  <a:lnTo>
                    <a:pt x="155448" y="70319"/>
                  </a:lnTo>
                  <a:lnTo>
                    <a:pt x="155663" y="76974"/>
                  </a:lnTo>
                  <a:lnTo>
                    <a:pt x="154457" y="84442"/>
                  </a:lnTo>
                  <a:lnTo>
                    <a:pt x="154914" y="85394"/>
                  </a:lnTo>
                  <a:lnTo>
                    <a:pt x="156210" y="85725"/>
                  </a:lnTo>
                  <a:lnTo>
                    <a:pt x="156362" y="85725"/>
                  </a:lnTo>
                  <a:lnTo>
                    <a:pt x="157187" y="85725"/>
                  </a:lnTo>
                  <a:lnTo>
                    <a:pt x="157949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667" y="2289887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2" y="510540"/>
                  </a:lnTo>
                  <a:lnTo>
                    <a:pt x="243732" y="544830"/>
                  </a:lnTo>
                  <a:lnTo>
                    <a:pt x="246097" y="552450"/>
                  </a:lnTo>
                  <a:lnTo>
                    <a:pt x="249300" y="560069"/>
                  </a:lnTo>
                  <a:lnTo>
                    <a:pt x="253449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69"/>
                  </a:lnTo>
                  <a:lnTo>
                    <a:pt x="289505" y="528319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0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69"/>
                  </a:lnTo>
                  <a:lnTo>
                    <a:pt x="391774" y="420369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7" y="420369"/>
                  </a:lnTo>
                  <a:lnTo>
                    <a:pt x="311099" y="427990"/>
                  </a:lnTo>
                  <a:lnTo>
                    <a:pt x="315742" y="435610"/>
                  </a:lnTo>
                  <a:lnTo>
                    <a:pt x="320836" y="443230"/>
                  </a:lnTo>
                  <a:lnTo>
                    <a:pt x="326178" y="449580"/>
                  </a:lnTo>
                  <a:lnTo>
                    <a:pt x="336011" y="462280"/>
                  </a:lnTo>
                  <a:lnTo>
                    <a:pt x="368378" y="496569"/>
                  </a:lnTo>
                  <a:lnTo>
                    <a:pt x="386905" y="510540"/>
                  </a:lnTo>
                  <a:lnTo>
                    <a:pt x="393533" y="515619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0" y="506730"/>
                  </a:lnTo>
                  <a:lnTo>
                    <a:pt x="405610" y="483869"/>
                  </a:lnTo>
                  <a:lnTo>
                    <a:pt x="403664" y="467360"/>
                  </a:lnTo>
                  <a:lnTo>
                    <a:pt x="400898" y="452119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60"/>
                  </a:lnTo>
                  <a:lnTo>
                    <a:pt x="95806" y="445769"/>
                  </a:lnTo>
                  <a:lnTo>
                    <a:pt x="93161" y="449580"/>
                  </a:lnTo>
                  <a:lnTo>
                    <a:pt x="90516" y="454660"/>
                  </a:lnTo>
                  <a:lnTo>
                    <a:pt x="87753" y="458469"/>
                  </a:lnTo>
                  <a:lnTo>
                    <a:pt x="83376" y="467360"/>
                  </a:lnTo>
                  <a:lnTo>
                    <a:pt x="81770" y="471169"/>
                  </a:lnTo>
                  <a:lnTo>
                    <a:pt x="82463" y="480060"/>
                  </a:lnTo>
                  <a:lnTo>
                    <a:pt x="84238" y="483869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7" y="487680"/>
                  </a:lnTo>
                  <a:lnTo>
                    <a:pt x="113373" y="487680"/>
                  </a:lnTo>
                  <a:lnTo>
                    <a:pt x="136873" y="482600"/>
                  </a:lnTo>
                  <a:lnTo>
                    <a:pt x="148280" y="478790"/>
                  </a:lnTo>
                  <a:lnTo>
                    <a:pt x="159257" y="473710"/>
                  </a:lnTo>
                  <a:lnTo>
                    <a:pt x="166228" y="471169"/>
                  </a:lnTo>
                  <a:lnTo>
                    <a:pt x="191147" y="444500"/>
                  </a:lnTo>
                  <a:lnTo>
                    <a:pt x="197569" y="435610"/>
                  </a:lnTo>
                  <a:lnTo>
                    <a:pt x="200256" y="431800"/>
                  </a:lnTo>
                  <a:lnTo>
                    <a:pt x="206416" y="424180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0" y="295910"/>
                  </a:moveTo>
                  <a:lnTo>
                    <a:pt x="162611" y="295910"/>
                  </a:lnTo>
                  <a:lnTo>
                    <a:pt x="165687" y="297180"/>
                  </a:lnTo>
                  <a:lnTo>
                    <a:pt x="170233" y="302260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19"/>
                  </a:lnTo>
                  <a:lnTo>
                    <a:pt x="59175" y="367030"/>
                  </a:lnTo>
                  <a:lnTo>
                    <a:pt x="56843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3" y="411480"/>
                  </a:lnTo>
                  <a:lnTo>
                    <a:pt x="30791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6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5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1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80"/>
                  </a:lnTo>
                  <a:lnTo>
                    <a:pt x="517503" y="344169"/>
                  </a:lnTo>
                  <a:lnTo>
                    <a:pt x="523570" y="341630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4" y="325119"/>
                  </a:lnTo>
                  <a:lnTo>
                    <a:pt x="506197" y="321310"/>
                  </a:lnTo>
                  <a:lnTo>
                    <a:pt x="499674" y="317500"/>
                  </a:lnTo>
                  <a:lnTo>
                    <a:pt x="487269" y="308610"/>
                  </a:lnTo>
                  <a:lnTo>
                    <a:pt x="481548" y="304800"/>
                  </a:lnTo>
                  <a:lnTo>
                    <a:pt x="469490" y="295910"/>
                  </a:lnTo>
                  <a:close/>
                </a:path>
                <a:path w="544194" h="563880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6" y="402590"/>
                  </a:lnTo>
                  <a:lnTo>
                    <a:pt x="499589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4" h="563880">
                  <a:moveTo>
                    <a:pt x="48917" y="111760"/>
                  </a:moveTo>
                  <a:lnTo>
                    <a:pt x="41134" y="111760"/>
                  </a:lnTo>
                  <a:lnTo>
                    <a:pt x="38743" y="115569"/>
                  </a:lnTo>
                  <a:lnTo>
                    <a:pt x="39393" y="118110"/>
                  </a:lnTo>
                  <a:lnTo>
                    <a:pt x="41083" y="121919"/>
                  </a:lnTo>
                  <a:lnTo>
                    <a:pt x="41971" y="123190"/>
                  </a:lnTo>
                  <a:lnTo>
                    <a:pt x="44472" y="129540"/>
                  </a:lnTo>
                  <a:lnTo>
                    <a:pt x="51392" y="143510"/>
                  </a:lnTo>
                  <a:lnTo>
                    <a:pt x="54925" y="149860"/>
                  </a:lnTo>
                  <a:lnTo>
                    <a:pt x="58668" y="157480"/>
                  </a:lnTo>
                  <a:lnTo>
                    <a:pt x="83401" y="196850"/>
                  </a:lnTo>
                  <a:lnTo>
                    <a:pt x="110120" y="226060"/>
                  </a:lnTo>
                  <a:lnTo>
                    <a:pt x="96141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5" y="267969"/>
                  </a:lnTo>
                  <a:lnTo>
                    <a:pt x="20195" y="270510"/>
                  </a:lnTo>
                  <a:lnTo>
                    <a:pt x="15252" y="274319"/>
                  </a:lnTo>
                  <a:lnTo>
                    <a:pt x="10537" y="276860"/>
                  </a:lnTo>
                  <a:lnTo>
                    <a:pt x="8095" y="278130"/>
                  </a:lnTo>
                  <a:lnTo>
                    <a:pt x="6895" y="278130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1" y="289560"/>
                  </a:lnTo>
                  <a:lnTo>
                    <a:pt x="5103" y="289560"/>
                  </a:lnTo>
                  <a:lnTo>
                    <a:pt x="6937" y="290830"/>
                  </a:lnTo>
                  <a:lnTo>
                    <a:pt x="12244" y="29083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7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8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5" y="295910"/>
                  </a:lnTo>
                  <a:lnTo>
                    <a:pt x="469490" y="295910"/>
                  </a:lnTo>
                  <a:lnTo>
                    <a:pt x="462942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19"/>
                  </a:lnTo>
                  <a:lnTo>
                    <a:pt x="494472" y="247650"/>
                  </a:lnTo>
                  <a:lnTo>
                    <a:pt x="533508" y="212090"/>
                  </a:lnTo>
                  <a:lnTo>
                    <a:pt x="538434" y="207010"/>
                  </a:lnTo>
                  <a:lnTo>
                    <a:pt x="539718" y="205740"/>
                  </a:lnTo>
                  <a:lnTo>
                    <a:pt x="541789" y="201930"/>
                  </a:lnTo>
                  <a:lnTo>
                    <a:pt x="543580" y="198119"/>
                  </a:lnTo>
                  <a:lnTo>
                    <a:pt x="541586" y="194310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30"/>
                  </a:lnTo>
                  <a:lnTo>
                    <a:pt x="509804" y="187960"/>
                  </a:lnTo>
                  <a:lnTo>
                    <a:pt x="313824" y="187960"/>
                  </a:lnTo>
                  <a:lnTo>
                    <a:pt x="311644" y="186690"/>
                  </a:lnTo>
                  <a:lnTo>
                    <a:pt x="307039" y="182880"/>
                  </a:lnTo>
                  <a:lnTo>
                    <a:pt x="306938" y="179069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69"/>
                  </a:lnTo>
                  <a:lnTo>
                    <a:pt x="319570" y="148590"/>
                  </a:lnTo>
                  <a:lnTo>
                    <a:pt x="322819" y="142240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0" y="119380"/>
                  </a:lnTo>
                  <a:lnTo>
                    <a:pt x="99555" y="116840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7" y="111760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80"/>
                  </a:moveTo>
                  <a:lnTo>
                    <a:pt x="459029" y="81280"/>
                  </a:lnTo>
                  <a:lnTo>
                    <a:pt x="456536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5" y="87630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4" y="138430"/>
                  </a:lnTo>
                  <a:lnTo>
                    <a:pt x="352299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19"/>
                  </a:lnTo>
                  <a:lnTo>
                    <a:pt x="319646" y="187960"/>
                  </a:lnTo>
                  <a:lnTo>
                    <a:pt x="509804" y="187960"/>
                  </a:lnTo>
                  <a:lnTo>
                    <a:pt x="505812" y="185419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5" y="82550"/>
                  </a:lnTo>
                  <a:lnTo>
                    <a:pt x="461378" y="81280"/>
                  </a:lnTo>
                  <a:close/>
                </a:path>
                <a:path w="544194" h="563880">
                  <a:moveTo>
                    <a:pt x="473394" y="175260"/>
                  </a:moveTo>
                  <a:lnTo>
                    <a:pt x="457495" y="175260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1" y="177800"/>
                  </a:lnTo>
                  <a:lnTo>
                    <a:pt x="473394" y="175260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2" y="45719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39" y="55880"/>
                  </a:lnTo>
                  <a:lnTo>
                    <a:pt x="119111" y="62230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4" y="111760"/>
                  </a:lnTo>
                  <a:lnTo>
                    <a:pt x="328997" y="104140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6" y="59690"/>
                  </a:lnTo>
                  <a:lnTo>
                    <a:pt x="136273" y="53340"/>
                  </a:lnTo>
                  <a:lnTo>
                    <a:pt x="133222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69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90"/>
                  </a:lnTo>
                  <a:lnTo>
                    <a:pt x="236760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4" y="3810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8" y="60960"/>
                  </a:lnTo>
                  <a:lnTo>
                    <a:pt x="310910" y="46990"/>
                  </a:lnTo>
                  <a:lnTo>
                    <a:pt x="305087" y="33019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69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667" y="22897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0133" y="2362123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26"/>
                  </a:lnTo>
                  <a:lnTo>
                    <a:pt x="10464" y="202526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13"/>
                  </a:lnTo>
                  <a:lnTo>
                    <a:pt x="558" y="208102"/>
                  </a:lnTo>
                  <a:lnTo>
                    <a:pt x="1295" y="208610"/>
                  </a:lnTo>
                  <a:lnTo>
                    <a:pt x="2070" y="208610"/>
                  </a:lnTo>
                  <a:lnTo>
                    <a:pt x="2374" y="208597"/>
                  </a:lnTo>
                  <a:lnTo>
                    <a:pt x="12077" y="205740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07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597"/>
                  </a:moveTo>
                  <a:lnTo>
                    <a:pt x="46037" y="284187"/>
                  </a:lnTo>
                  <a:lnTo>
                    <a:pt x="45427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75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59"/>
                  </a:lnTo>
                  <a:lnTo>
                    <a:pt x="37350" y="292481"/>
                  </a:lnTo>
                  <a:lnTo>
                    <a:pt x="41465" y="289674"/>
                  </a:lnTo>
                  <a:lnTo>
                    <a:pt x="46596" y="286702"/>
                  </a:lnTo>
                  <a:lnTo>
                    <a:pt x="46875" y="285597"/>
                  </a:lnTo>
                  <a:close/>
                </a:path>
                <a:path w="394334" h="427355">
                  <a:moveTo>
                    <a:pt x="51346" y="302628"/>
                  </a:moveTo>
                  <a:lnTo>
                    <a:pt x="50533" y="301231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77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69" y="316306"/>
                  </a:lnTo>
                  <a:lnTo>
                    <a:pt x="35052" y="316103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28"/>
                  </a:lnTo>
                  <a:close/>
                </a:path>
                <a:path w="394334" h="427355">
                  <a:moveTo>
                    <a:pt x="70827" y="119024"/>
                  </a:moveTo>
                  <a:lnTo>
                    <a:pt x="62928" y="114185"/>
                  </a:lnTo>
                  <a:lnTo>
                    <a:pt x="57023" y="109829"/>
                  </a:lnTo>
                  <a:lnTo>
                    <a:pt x="51142" y="104660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32"/>
                  </a:lnTo>
                  <a:lnTo>
                    <a:pt x="67716" y="121323"/>
                  </a:lnTo>
                  <a:lnTo>
                    <a:pt x="68021" y="121399"/>
                  </a:lnTo>
                  <a:lnTo>
                    <a:pt x="68313" y="121399"/>
                  </a:lnTo>
                  <a:lnTo>
                    <a:pt x="69850" y="121399"/>
                  </a:lnTo>
                  <a:lnTo>
                    <a:pt x="70827" y="119024"/>
                  </a:lnTo>
                  <a:close/>
                </a:path>
                <a:path w="394334" h="427355">
                  <a:moveTo>
                    <a:pt x="72593" y="179857"/>
                  </a:moveTo>
                  <a:lnTo>
                    <a:pt x="72567" y="176415"/>
                  </a:lnTo>
                  <a:lnTo>
                    <a:pt x="70269" y="176415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67"/>
                  </a:lnTo>
                  <a:lnTo>
                    <a:pt x="45872" y="182181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37"/>
                  </a:lnTo>
                  <a:lnTo>
                    <a:pt x="55295" y="181292"/>
                  </a:lnTo>
                  <a:lnTo>
                    <a:pt x="62826" y="180441"/>
                  </a:lnTo>
                  <a:lnTo>
                    <a:pt x="72593" y="179857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71"/>
                  </a:lnTo>
                  <a:lnTo>
                    <a:pt x="85991" y="341757"/>
                  </a:lnTo>
                  <a:lnTo>
                    <a:pt x="85559" y="341617"/>
                  </a:lnTo>
                  <a:lnTo>
                    <a:pt x="84670" y="341617"/>
                  </a:lnTo>
                  <a:lnTo>
                    <a:pt x="74625" y="352069"/>
                  </a:lnTo>
                  <a:lnTo>
                    <a:pt x="75704" y="353072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098"/>
                  </a:lnTo>
                  <a:lnTo>
                    <a:pt x="80454" y="349770"/>
                  </a:lnTo>
                  <a:lnTo>
                    <a:pt x="83286" y="347040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68"/>
                  </a:moveTo>
                  <a:lnTo>
                    <a:pt x="94856" y="190042"/>
                  </a:lnTo>
                  <a:lnTo>
                    <a:pt x="94018" y="189547"/>
                  </a:lnTo>
                  <a:lnTo>
                    <a:pt x="92824" y="189572"/>
                  </a:lnTo>
                  <a:lnTo>
                    <a:pt x="90881" y="189928"/>
                  </a:lnTo>
                  <a:lnTo>
                    <a:pt x="83731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36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19"/>
                  </a:lnTo>
                  <a:lnTo>
                    <a:pt x="19304" y="203619"/>
                  </a:lnTo>
                  <a:lnTo>
                    <a:pt x="20281" y="203390"/>
                  </a:lnTo>
                  <a:lnTo>
                    <a:pt x="31635" y="198691"/>
                  </a:lnTo>
                  <a:lnTo>
                    <a:pt x="43434" y="195326"/>
                  </a:lnTo>
                  <a:lnTo>
                    <a:pt x="55549" y="193294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86"/>
                  </a:lnTo>
                  <a:lnTo>
                    <a:pt x="89281" y="193586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68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55"/>
                  </a:lnTo>
                  <a:lnTo>
                    <a:pt x="89636" y="258254"/>
                  </a:lnTo>
                  <a:lnTo>
                    <a:pt x="81280" y="261708"/>
                  </a:lnTo>
                  <a:lnTo>
                    <a:pt x="73113" y="265595"/>
                  </a:lnTo>
                  <a:lnTo>
                    <a:pt x="65151" y="269900"/>
                  </a:lnTo>
                  <a:lnTo>
                    <a:pt x="63487" y="270903"/>
                  </a:lnTo>
                  <a:lnTo>
                    <a:pt x="64541" y="273253"/>
                  </a:lnTo>
                  <a:lnTo>
                    <a:pt x="66116" y="273253"/>
                  </a:lnTo>
                  <a:lnTo>
                    <a:pt x="66395" y="273253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4998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87"/>
                  </a:moveTo>
                  <a:lnTo>
                    <a:pt x="101320" y="149834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73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597"/>
                  </a:lnTo>
                  <a:lnTo>
                    <a:pt x="67754" y="135597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87"/>
                  </a:lnTo>
                  <a:close/>
                </a:path>
                <a:path w="394334" h="427355">
                  <a:moveTo>
                    <a:pt x="109905" y="143649"/>
                  </a:moveTo>
                  <a:lnTo>
                    <a:pt x="78587" y="126149"/>
                  </a:lnTo>
                  <a:lnTo>
                    <a:pt x="78028" y="126072"/>
                  </a:lnTo>
                  <a:lnTo>
                    <a:pt x="76441" y="126072"/>
                  </a:lnTo>
                  <a:lnTo>
                    <a:pt x="75399" y="128498"/>
                  </a:lnTo>
                  <a:lnTo>
                    <a:pt x="106718" y="145973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49"/>
                  </a:lnTo>
                  <a:close/>
                </a:path>
                <a:path w="394334" h="427355">
                  <a:moveTo>
                    <a:pt x="115646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51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46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69"/>
                  </a:lnTo>
                  <a:lnTo>
                    <a:pt x="106578" y="131572"/>
                  </a:lnTo>
                  <a:lnTo>
                    <a:pt x="99301" y="126428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07"/>
                  </a:lnTo>
                  <a:lnTo>
                    <a:pt x="83362" y="114769"/>
                  </a:lnTo>
                  <a:lnTo>
                    <a:pt x="113322" y="139103"/>
                  </a:lnTo>
                  <a:lnTo>
                    <a:pt x="113626" y="139103"/>
                  </a:lnTo>
                  <a:lnTo>
                    <a:pt x="114236" y="139103"/>
                  </a:lnTo>
                  <a:lnTo>
                    <a:pt x="114820" y="138823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59"/>
                  </a:moveTo>
                  <a:lnTo>
                    <a:pt x="109004" y="96291"/>
                  </a:lnTo>
                  <a:lnTo>
                    <a:pt x="108356" y="95745"/>
                  </a:lnTo>
                  <a:lnTo>
                    <a:pt x="107276" y="95770"/>
                  </a:lnTo>
                  <a:lnTo>
                    <a:pt x="106095" y="96126"/>
                  </a:lnTo>
                  <a:lnTo>
                    <a:pt x="105498" y="97142"/>
                  </a:lnTo>
                  <a:lnTo>
                    <a:pt x="105854" y="98044"/>
                  </a:lnTo>
                  <a:lnTo>
                    <a:pt x="127508" y="122085"/>
                  </a:lnTo>
                  <a:lnTo>
                    <a:pt x="127774" y="122085"/>
                  </a:lnTo>
                  <a:lnTo>
                    <a:pt x="129387" y="122085"/>
                  </a:lnTo>
                  <a:lnTo>
                    <a:pt x="130403" y="119659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10"/>
                  </a:lnTo>
                  <a:lnTo>
                    <a:pt x="111175" y="322110"/>
                  </a:lnTo>
                  <a:lnTo>
                    <a:pt x="111582" y="322110"/>
                  </a:lnTo>
                  <a:lnTo>
                    <a:pt x="111988" y="321957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593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51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75" y="307670"/>
                  </a:lnTo>
                  <a:lnTo>
                    <a:pt x="146888" y="307136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37"/>
                  </a:moveTo>
                  <a:lnTo>
                    <a:pt x="136969" y="68872"/>
                  </a:lnTo>
                  <a:lnTo>
                    <a:pt x="129438" y="39712"/>
                  </a:lnTo>
                  <a:lnTo>
                    <a:pt x="128841" y="38925"/>
                  </a:lnTo>
                  <a:lnTo>
                    <a:pt x="126746" y="38938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24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391"/>
                  </a:lnTo>
                  <a:lnTo>
                    <a:pt x="156895" y="106680"/>
                  </a:lnTo>
                  <a:lnTo>
                    <a:pt x="157200" y="105537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39"/>
                  </a:lnTo>
                  <a:lnTo>
                    <a:pt x="158178" y="327317"/>
                  </a:lnTo>
                  <a:lnTo>
                    <a:pt x="159270" y="328155"/>
                  </a:lnTo>
                  <a:lnTo>
                    <a:pt x="160324" y="328155"/>
                  </a:lnTo>
                  <a:lnTo>
                    <a:pt x="161036" y="328155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36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74"/>
                  </a:moveTo>
                  <a:lnTo>
                    <a:pt x="184734" y="408317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393"/>
                  </a:lnTo>
                  <a:lnTo>
                    <a:pt x="181749" y="416750"/>
                  </a:lnTo>
                  <a:lnTo>
                    <a:pt x="181749" y="426250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74"/>
                  </a:lnTo>
                  <a:close/>
                </a:path>
                <a:path w="394334" h="427355">
                  <a:moveTo>
                    <a:pt x="187198" y="316433"/>
                  </a:moveTo>
                  <a:lnTo>
                    <a:pt x="186728" y="315468"/>
                  </a:lnTo>
                  <a:lnTo>
                    <a:pt x="185267" y="315150"/>
                  </a:lnTo>
                  <a:lnTo>
                    <a:pt x="184442" y="315150"/>
                  </a:lnTo>
                  <a:lnTo>
                    <a:pt x="179184" y="359435"/>
                  </a:lnTo>
                  <a:lnTo>
                    <a:pt x="179108" y="373824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69"/>
                  </a:lnTo>
                  <a:lnTo>
                    <a:pt x="182740" y="375666"/>
                  </a:lnTo>
                  <a:lnTo>
                    <a:pt x="182702" y="361518"/>
                  </a:lnTo>
                  <a:lnTo>
                    <a:pt x="183349" y="347383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33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25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49"/>
                  </a:lnTo>
                  <a:lnTo>
                    <a:pt x="188417" y="44335"/>
                  </a:lnTo>
                  <a:lnTo>
                    <a:pt x="189064" y="49060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69"/>
                  </a:lnTo>
                  <a:lnTo>
                    <a:pt x="191998" y="44577"/>
                  </a:lnTo>
                  <a:lnTo>
                    <a:pt x="192430" y="40995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13"/>
                  </a:moveTo>
                  <a:lnTo>
                    <a:pt x="192773" y="85064"/>
                  </a:lnTo>
                  <a:lnTo>
                    <a:pt x="192011" y="78422"/>
                  </a:lnTo>
                  <a:lnTo>
                    <a:pt x="192036" y="70599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03"/>
                  </a:lnTo>
                  <a:lnTo>
                    <a:pt x="189255" y="85763"/>
                  </a:lnTo>
                  <a:lnTo>
                    <a:pt x="191071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13"/>
                  </a:lnTo>
                  <a:close/>
                </a:path>
                <a:path w="394334" h="427355">
                  <a:moveTo>
                    <a:pt x="217906" y="373380"/>
                  </a:moveTo>
                  <a:lnTo>
                    <a:pt x="217893" y="370027"/>
                  </a:lnTo>
                  <a:lnTo>
                    <a:pt x="217766" y="366687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42"/>
                  </a:lnTo>
                  <a:lnTo>
                    <a:pt x="214312" y="371995"/>
                  </a:lnTo>
                  <a:lnTo>
                    <a:pt x="214223" y="380568"/>
                  </a:lnTo>
                  <a:lnTo>
                    <a:pt x="213639" y="389115"/>
                  </a:lnTo>
                  <a:lnTo>
                    <a:pt x="212559" y="397624"/>
                  </a:lnTo>
                  <a:lnTo>
                    <a:pt x="212051" y="400875"/>
                  </a:lnTo>
                  <a:lnTo>
                    <a:pt x="210388" y="408686"/>
                  </a:lnTo>
                  <a:lnTo>
                    <a:pt x="211505" y="409536"/>
                  </a:lnTo>
                  <a:lnTo>
                    <a:pt x="212559" y="409536"/>
                  </a:lnTo>
                  <a:lnTo>
                    <a:pt x="213283" y="409536"/>
                  </a:lnTo>
                  <a:lnTo>
                    <a:pt x="213982" y="409143"/>
                  </a:lnTo>
                  <a:lnTo>
                    <a:pt x="215861" y="399605"/>
                  </a:lnTo>
                  <a:lnTo>
                    <a:pt x="217043" y="390906"/>
                  </a:lnTo>
                  <a:lnTo>
                    <a:pt x="217728" y="382155"/>
                  </a:lnTo>
                  <a:lnTo>
                    <a:pt x="217906" y="373380"/>
                  </a:lnTo>
                  <a:close/>
                </a:path>
                <a:path w="394334" h="427355">
                  <a:moveTo>
                    <a:pt x="296329" y="86855"/>
                  </a:moveTo>
                  <a:lnTo>
                    <a:pt x="295211" y="85763"/>
                  </a:lnTo>
                  <a:lnTo>
                    <a:pt x="294728" y="85585"/>
                  </a:lnTo>
                  <a:lnTo>
                    <a:pt x="293801" y="85585"/>
                  </a:lnTo>
                  <a:lnTo>
                    <a:pt x="269544" y="121500"/>
                  </a:lnTo>
                  <a:lnTo>
                    <a:pt x="270764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16"/>
                  </a:lnTo>
                  <a:lnTo>
                    <a:pt x="278422" y="113233"/>
                  </a:lnTo>
                  <a:lnTo>
                    <a:pt x="283794" y="104800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55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77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793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73"/>
                  </a:moveTo>
                  <a:lnTo>
                    <a:pt x="301713" y="374434"/>
                  </a:lnTo>
                  <a:lnTo>
                    <a:pt x="297548" y="364642"/>
                  </a:lnTo>
                  <a:lnTo>
                    <a:pt x="295211" y="358952"/>
                  </a:lnTo>
                  <a:lnTo>
                    <a:pt x="294551" y="358406"/>
                  </a:lnTo>
                  <a:lnTo>
                    <a:pt x="293611" y="358406"/>
                  </a:lnTo>
                  <a:lnTo>
                    <a:pt x="292303" y="358749"/>
                  </a:lnTo>
                  <a:lnTo>
                    <a:pt x="291693" y="359791"/>
                  </a:lnTo>
                  <a:lnTo>
                    <a:pt x="298564" y="376199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32"/>
                  </a:lnTo>
                  <a:lnTo>
                    <a:pt x="301510" y="376402"/>
                  </a:lnTo>
                  <a:lnTo>
                    <a:pt x="302056" y="375373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56"/>
                  </a:lnTo>
                  <a:lnTo>
                    <a:pt x="320382" y="223621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01" y="223189"/>
                  </a:lnTo>
                  <a:lnTo>
                    <a:pt x="301701" y="223837"/>
                  </a:lnTo>
                  <a:lnTo>
                    <a:pt x="301752" y="225704"/>
                  </a:lnTo>
                  <a:lnTo>
                    <a:pt x="302501" y="226669"/>
                  </a:lnTo>
                  <a:lnTo>
                    <a:pt x="303568" y="226644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77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57"/>
                  </a:lnTo>
                  <a:lnTo>
                    <a:pt x="304761" y="215036"/>
                  </a:lnTo>
                  <a:lnTo>
                    <a:pt x="304749" y="218440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45"/>
                  </a:lnTo>
                  <a:lnTo>
                    <a:pt x="331241" y="174028"/>
                  </a:lnTo>
                  <a:lnTo>
                    <a:pt x="330339" y="174028"/>
                  </a:lnTo>
                  <a:lnTo>
                    <a:pt x="330034" y="174117"/>
                  </a:lnTo>
                  <a:lnTo>
                    <a:pt x="323113" y="178917"/>
                  </a:lnTo>
                  <a:lnTo>
                    <a:pt x="315683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06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22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09"/>
                  </a:moveTo>
                  <a:lnTo>
                    <a:pt x="341350" y="96227"/>
                  </a:lnTo>
                  <a:lnTo>
                    <a:pt x="340334" y="95643"/>
                  </a:lnTo>
                  <a:lnTo>
                    <a:pt x="339153" y="95567"/>
                  </a:lnTo>
                  <a:lnTo>
                    <a:pt x="338505" y="95910"/>
                  </a:lnTo>
                  <a:lnTo>
                    <a:pt x="332955" y="103784"/>
                  </a:lnTo>
                  <a:lnTo>
                    <a:pt x="327406" y="110832"/>
                  </a:lnTo>
                  <a:lnTo>
                    <a:pt x="307047" y="131673"/>
                  </a:lnTo>
                  <a:lnTo>
                    <a:pt x="307149" y="132918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293" y="101155"/>
                  </a:lnTo>
                  <a:lnTo>
                    <a:pt x="341795" y="97409"/>
                  </a:lnTo>
                  <a:close/>
                </a:path>
                <a:path w="394334" h="427355">
                  <a:moveTo>
                    <a:pt x="345859" y="180784"/>
                  </a:moveTo>
                  <a:lnTo>
                    <a:pt x="345084" y="179501"/>
                  </a:lnTo>
                  <a:lnTo>
                    <a:pt x="344462" y="179197"/>
                  </a:lnTo>
                  <a:lnTo>
                    <a:pt x="343509" y="179197"/>
                  </a:lnTo>
                  <a:lnTo>
                    <a:pt x="343217" y="179260"/>
                  </a:lnTo>
                  <a:lnTo>
                    <a:pt x="335495" y="182676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23" y="188798"/>
                  </a:lnTo>
                  <a:lnTo>
                    <a:pt x="337146" y="185851"/>
                  </a:lnTo>
                  <a:lnTo>
                    <a:pt x="345655" y="182054"/>
                  </a:lnTo>
                  <a:lnTo>
                    <a:pt x="345859" y="180784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89991"/>
                  </a:lnTo>
                  <a:lnTo>
                    <a:pt x="347586" y="286232"/>
                  </a:lnTo>
                  <a:lnTo>
                    <a:pt x="347294" y="286156"/>
                  </a:lnTo>
                  <a:lnTo>
                    <a:pt x="346354" y="286156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63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06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70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11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66" y="234035"/>
                  </a:lnTo>
                  <a:lnTo>
                    <a:pt x="302082" y="232829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70"/>
                  </a:lnTo>
                  <a:lnTo>
                    <a:pt x="298869" y="219265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81" y="208038"/>
                  </a:lnTo>
                  <a:lnTo>
                    <a:pt x="312407" y="206336"/>
                  </a:lnTo>
                  <a:lnTo>
                    <a:pt x="319201" y="205168"/>
                  </a:lnTo>
                  <a:lnTo>
                    <a:pt x="326047" y="204470"/>
                  </a:lnTo>
                  <a:lnTo>
                    <a:pt x="332930" y="204241"/>
                  </a:lnTo>
                  <a:lnTo>
                    <a:pt x="336054" y="204241"/>
                  </a:lnTo>
                  <a:lnTo>
                    <a:pt x="339166" y="204381"/>
                  </a:lnTo>
                  <a:lnTo>
                    <a:pt x="345719" y="204978"/>
                  </a:lnTo>
                  <a:lnTo>
                    <a:pt x="349161" y="205460"/>
                  </a:lnTo>
                  <a:lnTo>
                    <a:pt x="352958" y="206184"/>
                  </a:lnTo>
                  <a:lnTo>
                    <a:pt x="354914" y="206184"/>
                  </a:lnTo>
                  <a:lnTo>
                    <a:pt x="355574" y="203111"/>
                  </a:lnTo>
                  <a:lnTo>
                    <a:pt x="346646" y="201333"/>
                  </a:lnTo>
                  <a:lnTo>
                    <a:pt x="339763" y="200660"/>
                  </a:lnTo>
                  <a:lnTo>
                    <a:pt x="332892" y="200660"/>
                  </a:lnTo>
                  <a:lnTo>
                    <a:pt x="304165" y="204660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23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70"/>
                  </a:lnTo>
                  <a:lnTo>
                    <a:pt x="295440" y="170764"/>
                  </a:lnTo>
                  <a:lnTo>
                    <a:pt x="294005" y="165366"/>
                  </a:lnTo>
                  <a:lnTo>
                    <a:pt x="293052" y="162814"/>
                  </a:lnTo>
                  <a:lnTo>
                    <a:pt x="289966" y="156692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66"/>
                  </a:lnTo>
                  <a:lnTo>
                    <a:pt x="370255" y="100266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08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27"/>
                  </a:lnTo>
                  <a:lnTo>
                    <a:pt x="256159" y="115735"/>
                  </a:lnTo>
                  <a:lnTo>
                    <a:pt x="248107" y="107188"/>
                  </a:lnTo>
                  <a:lnTo>
                    <a:pt x="243243" y="104228"/>
                  </a:lnTo>
                  <a:lnTo>
                    <a:pt x="234556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20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83"/>
                  </a:lnTo>
                  <a:lnTo>
                    <a:pt x="234657" y="28244"/>
                  </a:lnTo>
                  <a:lnTo>
                    <a:pt x="233756" y="27698"/>
                  </a:lnTo>
                  <a:lnTo>
                    <a:pt x="231952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564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26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36" y="56654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75"/>
                  </a:lnTo>
                  <a:lnTo>
                    <a:pt x="187566" y="98450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70"/>
                  </a:lnTo>
                  <a:lnTo>
                    <a:pt x="166103" y="63334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53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22"/>
                  </a:lnTo>
                  <a:lnTo>
                    <a:pt x="100838" y="25920"/>
                  </a:lnTo>
                  <a:lnTo>
                    <a:pt x="100952" y="17462"/>
                  </a:lnTo>
                  <a:lnTo>
                    <a:pt x="102171" y="8128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50"/>
                  </a:lnTo>
                  <a:lnTo>
                    <a:pt x="97866" y="31483"/>
                  </a:lnTo>
                  <a:lnTo>
                    <a:pt x="110121" y="75895"/>
                  </a:lnTo>
                  <a:lnTo>
                    <a:pt x="135686" y="109842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35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10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45"/>
                  </a:lnTo>
                  <a:lnTo>
                    <a:pt x="48056" y="158394"/>
                  </a:lnTo>
                  <a:lnTo>
                    <a:pt x="52933" y="157353"/>
                  </a:lnTo>
                  <a:lnTo>
                    <a:pt x="57873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82"/>
                  </a:lnTo>
                  <a:lnTo>
                    <a:pt x="93687" y="163931"/>
                  </a:lnTo>
                  <a:lnTo>
                    <a:pt x="97193" y="165912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15"/>
                  </a:lnTo>
                  <a:lnTo>
                    <a:pt x="96177" y="190868"/>
                  </a:lnTo>
                  <a:lnTo>
                    <a:pt x="93751" y="198755"/>
                  </a:lnTo>
                  <a:lnTo>
                    <a:pt x="93268" y="206984"/>
                  </a:lnTo>
                  <a:lnTo>
                    <a:pt x="94716" y="215099"/>
                  </a:lnTo>
                  <a:lnTo>
                    <a:pt x="98031" y="222834"/>
                  </a:lnTo>
                  <a:lnTo>
                    <a:pt x="96583" y="228968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68"/>
                  </a:lnTo>
                  <a:lnTo>
                    <a:pt x="62776" y="289877"/>
                  </a:lnTo>
                  <a:lnTo>
                    <a:pt x="62877" y="291134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45"/>
                  </a:lnTo>
                  <a:lnTo>
                    <a:pt x="77381" y="283044"/>
                  </a:lnTo>
                  <a:lnTo>
                    <a:pt x="90639" y="276212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23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53" y="294589"/>
                  </a:lnTo>
                  <a:lnTo>
                    <a:pt x="59143" y="323176"/>
                  </a:lnTo>
                  <a:lnTo>
                    <a:pt x="46659" y="343230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33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688"/>
                  </a:lnTo>
                  <a:lnTo>
                    <a:pt x="123748" y="280581"/>
                  </a:lnTo>
                  <a:lnTo>
                    <a:pt x="127203" y="283387"/>
                  </a:lnTo>
                  <a:lnTo>
                    <a:pt x="129184" y="284365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01"/>
                  </a:lnTo>
                  <a:lnTo>
                    <a:pt x="201942" y="318833"/>
                  </a:lnTo>
                  <a:lnTo>
                    <a:pt x="204838" y="318833"/>
                  </a:lnTo>
                  <a:lnTo>
                    <a:pt x="208749" y="318643"/>
                  </a:lnTo>
                  <a:lnTo>
                    <a:pt x="210667" y="318312"/>
                  </a:lnTo>
                  <a:lnTo>
                    <a:pt x="214553" y="349440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15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62"/>
                  </a:lnTo>
                  <a:lnTo>
                    <a:pt x="226758" y="311683"/>
                  </a:lnTo>
                  <a:lnTo>
                    <a:pt x="227672" y="312242"/>
                  </a:lnTo>
                  <a:lnTo>
                    <a:pt x="229438" y="312724"/>
                  </a:lnTo>
                  <a:lnTo>
                    <a:pt x="229666" y="312750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53"/>
                  </a:lnTo>
                  <a:lnTo>
                    <a:pt x="239610" y="312953"/>
                  </a:lnTo>
                  <a:lnTo>
                    <a:pt x="246126" y="310019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32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46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73" y="296722"/>
                  </a:lnTo>
                  <a:lnTo>
                    <a:pt x="261251" y="295275"/>
                  </a:lnTo>
                  <a:lnTo>
                    <a:pt x="263486" y="294716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489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29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35" y="310794"/>
                  </a:lnTo>
                  <a:lnTo>
                    <a:pt x="299554" y="308965"/>
                  </a:lnTo>
                  <a:lnTo>
                    <a:pt x="275907" y="284695"/>
                  </a:lnTo>
                  <a:lnTo>
                    <a:pt x="275704" y="284695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296" y="270573"/>
                  </a:lnTo>
                  <a:lnTo>
                    <a:pt x="290106" y="271043"/>
                  </a:lnTo>
                  <a:lnTo>
                    <a:pt x="324650" y="291642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44"/>
                  </a:lnTo>
                  <a:lnTo>
                    <a:pt x="293243" y="268744"/>
                  </a:lnTo>
                  <a:lnTo>
                    <a:pt x="292938" y="268655"/>
                  </a:lnTo>
                  <a:lnTo>
                    <a:pt x="291439" y="268655"/>
                  </a:lnTo>
                  <a:lnTo>
                    <a:pt x="293992" y="264414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43"/>
                  </a:lnTo>
                  <a:lnTo>
                    <a:pt x="325970" y="276999"/>
                  </a:lnTo>
                  <a:lnTo>
                    <a:pt x="326275" y="277075"/>
                  </a:lnTo>
                  <a:lnTo>
                    <a:pt x="326555" y="277075"/>
                  </a:lnTo>
                  <a:lnTo>
                    <a:pt x="328066" y="277075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18" y="237858"/>
                  </a:lnTo>
                  <a:lnTo>
                    <a:pt x="301269" y="237515"/>
                  </a:lnTo>
                  <a:lnTo>
                    <a:pt x="342874" y="248589"/>
                  </a:lnTo>
                  <a:lnTo>
                    <a:pt x="376326" y="266992"/>
                  </a:lnTo>
                  <a:lnTo>
                    <a:pt x="390804" y="282778"/>
                  </a:lnTo>
                  <a:lnTo>
                    <a:pt x="391401" y="283095"/>
                  </a:lnTo>
                  <a:lnTo>
                    <a:pt x="392010" y="283095"/>
                  </a:lnTo>
                  <a:lnTo>
                    <a:pt x="392912" y="282867"/>
                  </a:lnTo>
                  <a:lnTo>
                    <a:pt x="393700" y="282371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8472" y="2492438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51"/>
                  </a:lnTo>
                  <a:lnTo>
                    <a:pt x="114" y="47205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37"/>
                  </a:lnTo>
                  <a:lnTo>
                    <a:pt x="5016" y="43218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34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693" y="93599"/>
                  </a:lnTo>
                  <a:lnTo>
                    <a:pt x="10439" y="92087"/>
                  </a:lnTo>
                  <a:lnTo>
                    <a:pt x="10299" y="91224"/>
                  </a:lnTo>
                  <a:lnTo>
                    <a:pt x="10198" y="90220"/>
                  </a:lnTo>
                  <a:lnTo>
                    <a:pt x="10134" y="88633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31"/>
                  </a:lnTo>
                  <a:lnTo>
                    <a:pt x="6565" y="86944"/>
                  </a:lnTo>
                  <a:lnTo>
                    <a:pt x="6565" y="87922"/>
                  </a:lnTo>
                  <a:lnTo>
                    <a:pt x="6489" y="91198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388" y="98717"/>
                  </a:lnTo>
                  <a:lnTo>
                    <a:pt x="11366" y="98386"/>
                  </a:lnTo>
                  <a:lnTo>
                    <a:pt x="11988" y="97434"/>
                  </a:lnTo>
                  <a:close/>
                </a:path>
                <a:path w="159384" h="163830">
                  <a:moveTo>
                    <a:pt x="17868" y="122656"/>
                  </a:moveTo>
                  <a:lnTo>
                    <a:pt x="13957" y="116979"/>
                  </a:lnTo>
                  <a:lnTo>
                    <a:pt x="11087" y="111798"/>
                  </a:lnTo>
                  <a:lnTo>
                    <a:pt x="8483" y="105613"/>
                  </a:lnTo>
                  <a:lnTo>
                    <a:pt x="7848" y="105067"/>
                  </a:lnTo>
                  <a:lnTo>
                    <a:pt x="6731" y="105079"/>
                  </a:lnTo>
                  <a:lnTo>
                    <a:pt x="5549" y="105410"/>
                  </a:lnTo>
                  <a:lnTo>
                    <a:pt x="4965" y="106451"/>
                  </a:lnTo>
                  <a:lnTo>
                    <a:pt x="7734" y="113118"/>
                  </a:lnTo>
                  <a:lnTo>
                    <a:pt x="10693" y="118579"/>
                  </a:lnTo>
                  <a:lnTo>
                    <a:pt x="14236" y="123685"/>
                  </a:lnTo>
                  <a:lnTo>
                    <a:pt x="14579" y="124231"/>
                  </a:lnTo>
                  <a:lnTo>
                    <a:pt x="15189" y="124536"/>
                  </a:lnTo>
                  <a:lnTo>
                    <a:pt x="15798" y="124536"/>
                  </a:lnTo>
                  <a:lnTo>
                    <a:pt x="16090" y="124536"/>
                  </a:lnTo>
                  <a:lnTo>
                    <a:pt x="16408" y="124460"/>
                  </a:lnTo>
                  <a:lnTo>
                    <a:pt x="17487" y="123812"/>
                  </a:lnTo>
                  <a:lnTo>
                    <a:pt x="17868" y="122656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75"/>
                  </a:lnTo>
                  <a:lnTo>
                    <a:pt x="16814" y="106375"/>
                  </a:lnTo>
                  <a:lnTo>
                    <a:pt x="15671" y="107276"/>
                  </a:lnTo>
                  <a:lnTo>
                    <a:pt x="34582" y="131521"/>
                  </a:lnTo>
                  <a:lnTo>
                    <a:pt x="34836" y="131521"/>
                  </a:lnTo>
                  <a:lnTo>
                    <a:pt x="36487" y="131521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82"/>
                  </a:lnTo>
                  <a:lnTo>
                    <a:pt x="41478" y="89382"/>
                  </a:lnTo>
                  <a:lnTo>
                    <a:pt x="41808" y="89306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52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46"/>
                  </a:lnTo>
                  <a:lnTo>
                    <a:pt x="27609" y="25146"/>
                  </a:lnTo>
                  <a:lnTo>
                    <a:pt x="27914" y="25146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67"/>
                  </a:lnTo>
                  <a:lnTo>
                    <a:pt x="43827" y="14960"/>
                  </a:lnTo>
                  <a:lnTo>
                    <a:pt x="47485" y="13385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57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41" y="17221"/>
                  </a:lnTo>
                  <a:lnTo>
                    <a:pt x="49606" y="19799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82"/>
                  </a:lnTo>
                  <a:lnTo>
                    <a:pt x="51168" y="23025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308"/>
                  </a:lnTo>
                  <a:lnTo>
                    <a:pt x="61214" y="157187"/>
                  </a:lnTo>
                  <a:lnTo>
                    <a:pt x="57835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13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36"/>
                  </a:lnTo>
                  <a:lnTo>
                    <a:pt x="68783" y="163588"/>
                  </a:lnTo>
                  <a:lnTo>
                    <a:pt x="68910" y="163588"/>
                  </a:lnTo>
                  <a:lnTo>
                    <a:pt x="69735" y="163588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72"/>
                  </a:lnTo>
                  <a:lnTo>
                    <a:pt x="76263" y="4914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21"/>
                  </a:lnTo>
                  <a:lnTo>
                    <a:pt x="69773" y="8521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15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58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54"/>
                  </a:moveTo>
                  <a:lnTo>
                    <a:pt x="107962" y="132651"/>
                  </a:lnTo>
                  <a:lnTo>
                    <a:pt x="107264" y="132130"/>
                  </a:lnTo>
                  <a:lnTo>
                    <a:pt x="106324" y="132130"/>
                  </a:lnTo>
                  <a:lnTo>
                    <a:pt x="105956" y="132232"/>
                  </a:lnTo>
                  <a:lnTo>
                    <a:pt x="100482" y="134467"/>
                  </a:lnTo>
                  <a:lnTo>
                    <a:pt x="94869" y="136423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65"/>
                  </a:lnTo>
                  <a:lnTo>
                    <a:pt x="101473" y="137909"/>
                  </a:lnTo>
                  <a:lnTo>
                    <a:pt x="107861" y="135305"/>
                  </a:lnTo>
                  <a:lnTo>
                    <a:pt x="108470" y="134454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73"/>
                  </a:lnTo>
                  <a:lnTo>
                    <a:pt x="115125" y="1155"/>
                  </a:lnTo>
                  <a:lnTo>
                    <a:pt x="111061" y="25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505"/>
                  </a:lnTo>
                  <a:lnTo>
                    <a:pt x="113665" y="4457"/>
                  </a:lnTo>
                  <a:lnTo>
                    <a:pt x="116916" y="6057"/>
                  </a:lnTo>
                  <a:lnTo>
                    <a:pt x="120154" y="8534"/>
                  </a:lnTo>
                  <a:lnTo>
                    <a:pt x="120637" y="8737"/>
                  </a:lnTo>
                  <a:lnTo>
                    <a:pt x="121119" y="8737"/>
                  </a:lnTo>
                  <a:lnTo>
                    <a:pt x="121551" y="8737"/>
                  </a:lnTo>
                  <a:lnTo>
                    <a:pt x="121970" y="8572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14"/>
                  </a:lnTo>
                  <a:lnTo>
                    <a:pt x="128282" y="142100"/>
                  </a:lnTo>
                  <a:lnTo>
                    <a:pt x="127838" y="141947"/>
                  </a:lnTo>
                  <a:lnTo>
                    <a:pt x="126923" y="141947"/>
                  </a:lnTo>
                  <a:lnTo>
                    <a:pt x="126453" y="142113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104"/>
                  </a:lnTo>
                  <a:lnTo>
                    <a:pt x="116306" y="147383"/>
                  </a:lnTo>
                  <a:lnTo>
                    <a:pt x="115227" y="147612"/>
                  </a:lnTo>
                  <a:lnTo>
                    <a:pt x="114300" y="147891"/>
                  </a:lnTo>
                  <a:lnTo>
                    <a:pt x="113766" y="148869"/>
                  </a:lnTo>
                  <a:lnTo>
                    <a:pt x="114007" y="149821"/>
                  </a:lnTo>
                  <a:lnTo>
                    <a:pt x="114300" y="150660"/>
                  </a:lnTo>
                  <a:lnTo>
                    <a:pt x="114960" y="151091"/>
                  </a:lnTo>
                  <a:lnTo>
                    <a:pt x="115747" y="151091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41"/>
                  </a:moveTo>
                  <a:lnTo>
                    <a:pt x="130390" y="129374"/>
                  </a:lnTo>
                  <a:lnTo>
                    <a:pt x="129908" y="129197"/>
                  </a:lnTo>
                  <a:lnTo>
                    <a:pt x="128968" y="129197"/>
                  </a:lnTo>
                  <a:lnTo>
                    <a:pt x="128511" y="129387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39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709"/>
                  </a:lnTo>
                  <a:lnTo>
                    <a:pt x="117157" y="142709"/>
                  </a:lnTo>
                  <a:lnTo>
                    <a:pt x="117487" y="142709"/>
                  </a:lnTo>
                  <a:lnTo>
                    <a:pt x="117805" y="142633"/>
                  </a:lnTo>
                  <a:lnTo>
                    <a:pt x="123012" y="140042"/>
                  </a:lnTo>
                  <a:lnTo>
                    <a:pt x="127330" y="136563"/>
                  </a:lnTo>
                  <a:lnTo>
                    <a:pt x="131368" y="131521"/>
                  </a:lnTo>
                  <a:lnTo>
                    <a:pt x="131470" y="130441"/>
                  </a:lnTo>
                  <a:close/>
                </a:path>
                <a:path w="159384" h="163830">
                  <a:moveTo>
                    <a:pt x="150495" y="60464"/>
                  </a:moveTo>
                  <a:lnTo>
                    <a:pt x="149250" y="50977"/>
                  </a:lnTo>
                  <a:lnTo>
                    <a:pt x="145808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48" y="36931"/>
                  </a:lnTo>
                  <a:lnTo>
                    <a:pt x="137299" y="38074"/>
                  </a:lnTo>
                  <a:lnTo>
                    <a:pt x="142709" y="44805"/>
                  </a:lnTo>
                  <a:lnTo>
                    <a:pt x="145770" y="52006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64"/>
                  </a:lnTo>
                  <a:close/>
                </a:path>
                <a:path w="159384" h="163830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33"/>
                  </a:lnTo>
                  <a:lnTo>
                    <a:pt x="147307" y="82511"/>
                  </a:lnTo>
                  <a:lnTo>
                    <a:pt x="146507" y="89458"/>
                  </a:lnTo>
                  <a:lnTo>
                    <a:pt x="144653" y="97612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69"/>
                  </a:lnTo>
                  <a:lnTo>
                    <a:pt x="150050" y="90017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40" y="61620"/>
                  </a:lnTo>
                  <a:lnTo>
                    <a:pt x="154787" y="61620"/>
                  </a:lnTo>
                  <a:lnTo>
                    <a:pt x="153644" y="62534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25"/>
                  </a:lnTo>
                  <a:lnTo>
                    <a:pt x="156375" y="85725"/>
                  </a:lnTo>
                  <a:lnTo>
                    <a:pt x="157200" y="85725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444" y="917745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8302" y="991529"/>
              <a:ext cx="116260" cy="1595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2995" y="3046439"/>
              <a:ext cx="116280" cy="1595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7802" y="1127542"/>
              <a:ext cx="6197600" cy="2590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5161280"/>
            <a:chOff x="0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724" y="0"/>
              <a:ext cx="1396025" cy="11278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895" y="4015089"/>
              <a:ext cx="116280" cy="1595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09403" y="2412166"/>
              <a:ext cx="116260" cy="1595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3546" y="3160864"/>
              <a:ext cx="3775216" cy="198739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2993" y="1041907"/>
            <a:ext cx="6021705" cy="2488565"/>
          </a:xfrm>
          <a:prstGeom prst="rect">
            <a:avLst/>
          </a:prstGeom>
        </p:spPr>
        <p:txBody>
          <a:bodyPr vert="horz" wrap="square" lIns="0" tIns="292100" rIns="0" bIns="0" rtlCol="0">
            <a:spAutoFit/>
          </a:bodyPr>
          <a:lstStyle/>
          <a:p>
            <a:pPr marL="12700" marR="5080">
              <a:lnSpc>
                <a:spcPct val="79600"/>
              </a:lnSpc>
              <a:spcBef>
                <a:spcPts val="2300"/>
              </a:spcBef>
            </a:pPr>
            <a:r>
              <a:rPr sz="9000" spc="-5" dirty="0">
                <a:solidFill>
                  <a:srgbClr val="6D5B35"/>
                </a:solidFill>
              </a:rPr>
              <a:t>HOẠT</a:t>
            </a:r>
            <a:r>
              <a:rPr sz="9000" spc="-8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ĐỘNG </a:t>
            </a:r>
            <a:r>
              <a:rPr sz="9000" spc="-202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VẬN</a:t>
            </a:r>
            <a:r>
              <a:rPr sz="9000" spc="-20" dirty="0">
                <a:solidFill>
                  <a:srgbClr val="6D5B35"/>
                </a:solidFill>
              </a:rPr>
              <a:t> </a:t>
            </a:r>
            <a:r>
              <a:rPr sz="9000" spc="-5" dirty="0">
                <a:solidFill>
                  <a:srgbClr val="6D5B35"/>
                </a:solidFill>
              </a:rPr>
              <a:t>DỤNG</a:t>
            </a:r>
            <a:endParaRPr sz="9000"/>
          </a:p>
        </p:txBody>
      </p:sp>
      <p:grpSp>
        <p:nvGrpSpPr>
          <p:cNvPr id="9" name="object 9"/>
          <p:cNvGrpSpPr/>
          <p:nvPr/>
        </p:nvGrpSpPr>
        <p:grpSpPr>
          <a:xfrm>
            <a:off x="866507" y="493720"/>
            <a:ext cx="6960234" cy="4119879"/>
            <a:chOff x="866507" y="493720"/>
            <a:chExt cx="6960234" cy="4119879"/>
          </a:xfrm>
        </p:grpSpPr>
        <p:sp>
          <p:nvSpPr>
            <p:cNvPr id="10" name="object 10"/>
            <p:cNvSpPr/>
            <p:nvPr/>
          </p:nvSpPr>
          <p:spPr>
            <a:xfrm>
              <a:off x="3860226" y="574781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7" y="434339"/>
                  </a:lnTo>
                  <a:lnTo>
                    <a:pt x="227829" y="448310"/>
                  </a:lnTo>
                  <a:lnTo>
                    <a:pt x="232053" y="461010"/>
                  </a:lnTo>
                  <a:lnTo>
                    <a:pt x="238014" y="474980"/>
                  </a:lnTo>
                  <a:lnTo>
                    <a:pt x="245126" y="486410"/>
                  </a:lnTo>
                  <a:lnTo>
                    <a:pt x="249740" y="494030"/>
                  </a:lnTo>
                  <a:lnTo>
                    <a:pt x="254500" y="500380"/>
                  </a:lnTo>
                  <a:lnTo>
                    <a:pt x="259322" y="508000"/>
                  </a:lnTo>
                  <a:lnTo>
                    <a:pt x="264121" y="514350"/>
                  </a:lnTo>
                  <a:lnTo>
                    <a:pt x="267332" y="519430"/>
                  </a:lnTo>
                  <a:lnTo>
                    <a:pt x="270484" y="524510"/>
                  </a:lnTo>
                  <a:lnTo>
                    <a:pt x="273391" y="528320"/>
                  </a:lnTo>
                  <a:lnTo>
                    <a:pt x="274793" y="530860"/>
                  </a:lnTo>
                  <a:lnTo>
                    <a:pt x="276137" y="533400"/>
                  </a:lnTo>
                  <a:lnTo>
                    <a:pt x="278047" y="537210"/>
                  </a:lnTo>
                  <a:lnTo>
                    <a:pt x="279881" y="541020"/>
                  </a:lnTo>
                  <a:lnTo>
                    <a:pt x="280548" y="542289"/>
                  </a:lnTo>
                  <a:lnTo>
                    <a:pt x="283455" y="543560"/>
                  </a:lnTo>
                  <a:lnTo>
                    <a:pt x="285880" y="543560"/>
                  </a:lnTo>
                  <a:lnTo>
                    <a:pt x="287359" y="542289"/>
                  </a:lnTo>
                  <a:lnTo>
                    <a:pt x="288728" y="541020"/>
                  </a:lnTo>
                  <a:lnTo>
                    <a:pt x="289454" y="538480"/>
                  </a:lnTo>
                  <a:lnTo>
                    <a:pt x="289860" y="537210"/>
                  </a:lnTo>
                  <a:lnTo>
                    <a:pt x="290476" y="534670"/>
                  </a:lnTo>
                  <a:lnTo>
                    <a:pt x="290714" y="532130"/>
                  </a:lnTo>
                  <a:lnTo>
                    <a:pt x="292387" y="527050"/>
                  </a:lnTo>
                  <a:lnTo>
                    <a:pt x="293485" y="523239"/>
                  </a:lnTo>
                  <a:lnTo>
                    <a:pt x="297262" y="515620"/>
                  </a:lnTo>
                  <a:lnTo>
                    <a:pt x="300109" y="510539"/>
                  </a:lnTo>
                  <a:lnTo>
                    <a:pt x="304529" y="500380"/>
                  </a:lnTo>
                  <a:lnTo>
                    <a:pt x="306279" y="495300"/>
                  </a:lnTo>
                  <a:lnTo>
                    <a:pt x="307698" y="490220"/>
                  </a:lnTo>
                  <a:lnTo>
                    <a:pt x="309926" y="482600"/>
                  </a:lnTo>
                  <a:lnTo>
                    <a:pt x="311515" y="473710"/>
                  </a:lnTo>
                  <a:lnTo>
                    <a:pt x="312468" y="464820"/>
                  </a:lnTo>
                  <a:lnTo>
                    <a:pt x="312785" y="455930"/>
                  </a:lnTo>
                  <a:lnTo>
                    <a:pt x="312666" y="445770"/>
                  </a:lnTo>
                  <a:lnTo>
                    <a:pt x="311948" y="438150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3" y="373380"/>
                  </a:moveTo>
                  <a:lnTo>
                    <a:pt x="306009" y="373380"/>
                  </a:lnTo>
                  <a:lnTo>
                    <a:pt x="310588" y="379730"/>
                  </a:lnTo>
                  <a:lnTo>
                    <a:pt x="310808" y="384810"/>
                  </a:lnTo>
                  <a:lnTo>
                    <a:pt x="319315" y="429260"/>
                  </a:lnTo>
                  <a:lnTo>
                    <a:pt x="341236" y="463550"/>
                  </a:lnTo>
                  <a:lnTo>
                    <a:pt x="378814" y="491489"/>
                  </a:lnTo>
                  <a:lnTo>
                    <a:pt x="383900" y="494030"/>
                  </a:lnTo>
                  <a:lnTo>
                    <a:pt x="393863" y="499110"/>
                  </a:lnTo>
                  <a:lnTo>
                    <a:pt x="399009" y="501650"/>
                  </a:lnTo>
                  <a:lnTo>
                    <a:pt x="407290" y="508000"/>
                  </a:lnTo>
                  <a:lnTo>
                    <a:pt x="410847" y="513080"/>
                  </a:lnTo>
                  <a:lnTo>
                    <a:pt x="416196" y="513080"/>
                  </a:lnTo>
                  <a:lnTo>
                    <a:pt x="418435" y="514350"/>
                  </a:lnTo>
                  <a:lnTo>
                    <a:pt x="428702" y="487680"/>
                  </a:lnTo>
                  <a:lnTo>
                    <a:pt x="429260" y="482600"/>
                  </a:lnTo>
                  <a:lnTo>
                    <a:pt x="429520" y="478789"/>
                  </a:lnTo>
                  <a:lnTo>
                    <a:pt x="429606" y="472439"/>
                  </a:lnTo>
                  <a:lnTo>
                    <a:pt x="429053" y="461010"/>
                  </a:lnTo>
                  <a:lnTo>
                    <a:pt x="427199" y="449580"/>
                  </a:lnTo>
                  <a:lnTo>
                    <a:pt x="423757" y="439420"/>
                  </a:lnTo>
                  <a:lnTo>
                    <a:pt x="418435" y="429260"/>
                  </a:lnTo>
                  <a:lnTo>
                    <a:pt x="486897" y="429260"/>
                  </a:lnTo>
                  <a:lnTo>
                    <a:pt x="473622" y="384810"/>
                  </a:lnTo>
                  <a:lnTo>
                    <a:pt x="470048" y="378460"/>
                  </a:lnTo>
                  <a:lnTo>
                    <a:pt x="467063" y="373380"/>
                  </a:lnTo>
                  <a:close/>
                </a:path>
                <a:path w="564514" h="543560">
                  <a:moveTo>
                    <a:pt x="308507" y="422910"/>
                  </a:moveTo>
                  <a:lnTo>
                    <a:pt x="126538" y="422910"/>
                  </a:lnTo>
                  <a:lnTo>
                    <a:pt x="122319" y="429260"/>
                  </a:lnTo>
                  <a:lnTo>
                    <a:pt x="112791" y="480060"/>
                  </a:lnTo>
                  <a:lnTo>
                    <a:pt x="112528" y="485139"/>
                  </a:lnTo>
                  <a:lnTo>
                    <a:pt x="112224" y="488950"/>
                  </a:lnTo>
                  <a:lnTo>
                    <a:pt x="111472" y="495300"/>
                  </a:lnTo>
                  <a:lnTo>
                    <a:pt x="111015" y="497839"/>
                  </a:lnTo>
                  <a:lnTo>
                    <a:pt x="111015" y="501650"/>
                  </a:lnTo>
                  <a:lnTo>
                    <a:pt x="111514" y="502920"/>
                  </a:lnTo>
                  <a:lnTo>
                    <a:pt x="115291" y="505460"/>
                  </a:lnTo>
                  <a:lnTo>
                    <a:pt x="117648" y="504189"/>
                  </a:lnTo>
                  <a:lnTo>
                    <a:pt x="121418" y="502920"/>
                  </a:lnTo>
                  <a:lnTo>
                    <a:pt x="123183" y="501650"/>
                  </a:lnTo>
                  <a:lnTo>
                    <a:pt x="128449" y="499110"/>
                  </a:lnTo>
                  <a:lnTo>
                    <a:pt x="142645" y="492760"/>
                  </a:lnTo>
                  <a:lnTo>
                    <a:pt x="156696" y="485139"/>
                  </a:lnTo>
                  <a:lnTo>
                    <a:pt x="196656" y="461010"/>
                  </a:lnTo>
                  <a:lnTo>
                    <a:pt x="225927" y="434339"/>
                  </a:lnTo>
                  <a:lnTo>
                    <a:pt x="311116" y="434339"/>
                  </a:lnTo>
                  <a:lnTo>
                    <a:pt x="310283" y="430530"/>
                  </a:lnTo>
                  <a:lnTo>
                    <a:pt x="308507" y="422910"/>
                  </a:lnTo>
                  <a:close/>
                </a:path>
                <a:path w="564514" h="543560">
                  <a:moveTo>
                    <a:pt x="486897" y="429260"/>
                  </a:moveTo>
                  <a:lnTo>
                    <a:pt x="418435" y="429260"/>
                  </a:lnTo>
                  <a:lnTo>
                    <a:pt x="424571" y="434339"/>
                  </a:lnTo>
                  <a:lnTo>
                    <a:pt x="430797" y="438150"/>
                  </a:lnTo>
                  <a:lnTo>
                    <a:pt x="437084" y="443230"/>
                  </a:lnTo>
                  <a:lnTo>
                    <a:pt x="466667" y="461010"/>
                  </a:lnTo>
                  <a:lnTo>
                    <a:pt x="471147" y="462280"/>
                  </a:lnTo>
                  <a:lnTo>
                    <a:pt x="479910" y="462280"/>
                  </a:lnTo>
                  <a:lnTo>
                    <a:pt x="483872" y="459739"/>
                  </a:lnTo>
                  <a:lnTo>
                    <a:pt x="488275" y="453389"/>
                  </a:lnTo>
                  <a:lnTo>
                    <a:pt x="488925" y="449580"/>
                  </a:lnTo>
                  <a:lnTo>
                    <a:pt x="488883" y="444500"/>
                  </a:lnTo>
                  <a:lnTo>
                    <a:pt x="488435" y="439420"/>
                  </a:lnTo>
                  <a:lnTo>
                    <a:pt x="487785" y="435610"/>
                  </a:lnTo>
                  <a:lnTo>
                    <a:pt x="487133" y="430530"/>
                  </a:lnTo>
                  <a:lnTo>
                    <a:pt x="486897" y="429260"/>
                  </a:lnTo>
                  <a:close/>
                </a:path>
                <a:path w="564514" h="543560">
                  <a:moveTo>
                    <a:pt x="118055" y="214630"/>
                  </a:moveTo>
                  <a:lnTo>
                    <a:pt x="103307" y="214630"/>
                  </a:lnTo>
                  <a:lnTo>
                    <a:pt x="88750" y="217170"/>
                  </a:lnTo>
                  <a:lnTo>
                    <a:pt x="74240" y="222250"/>
                  </a:lnTo>
                  <a:lnTo>
                    <a:pt x="60143" y="227330"/>
                  </a:lnTo>
                  <a:lnTo>
                    <a:pt x="46232" y="233680"/>
                  </a:lnTo>
                  <a:lnTo>
                    <a:pt x="32279" y="238760"/>
                  </a:lnTo>
                  <a:lnTo>
                    <a:pt x="27598" y="241300"/>
                  </a:lnTo>
                  <a:lnTo>
                    <a:pt x="22866" y="242570"/>
                  </a:lnTo>
                  <a:lnTo>
                    <a:pt x="15666" y="245110"/>
                  </a:lnTo>
                  <a:lnTo>
                    <a:pt x="13241" y="245110"/>
                  </a:lnTo>
                  <a:lnTo>
                    <a:pt x="8543" y="246380"/>
                  </a:lnTo>
                  <a:lnTo>
                    <a:pt x="6168" y="246380"/>
                  </a:lnTo>
                  <a:lnTo>
                    <a:pt x="1833" y="248920"/>
                  </a:lnTo>
                  <a:lnTo>
                    <a:pt x="168" y="250189"/>
                  </a:lnTo>
                  <a:lnTo>
                    <a:pt x="84" y="251460"/>
                  </a:lnTo>
                  <a:lnTo>
                    <a:pt x="0" y="255270"/>
                  </a:lnTo>
                  <a:lnTo>
                    <a:pt x="1732" y="256539"/>
                  </a:lnTo>
                  <a:lnTo>
                    <a:pt x="3219" y="257810"/>
                  </a:lnTo>
                  <a:lnTo>
                    <a:pt x="37656" y="285750"/>
                  </a:lnTo>
                  <a:lnTo>
                    <a:pt x="64127" y="297180"/>
                  </a:lnTo>
                  <a:lnTo>
                    <a:pt x="58634" y="302260"/>
                  </a:lnTo>
                  <a:lnTo>
                    <a:pt x="53750" y="307339"/>
                  </a:lnTo>
                  <a:lnTo>
                    <a:pt x="49195" y="312420"/>
                  </a:lnTo>
                  <a:lnTo>
                    <a:pt x="37578" y="326389"/>
                  </a:lnTo>
                  <a:lnTo>
                    <a:pt x="31515" y="334010"/>
                  </a:lnTo>
                  <a:lnTo>
                    <a:pt x="24978" y="340360"/>
                  </a:lnTo>
                  <a:lnTo>
                    <a:pt x="19325" y="345439"/>
                  </a:lnTo>
                  <a:lnTo>
                    <a:pt x="13139" y="349250"/>
                  </a:lnTo>
                  <a:lnTo>
                    <a:pt x="5939" y="353060"/>
                  </a:lnTo>
                  <a:lnTo>
                    <a:pt x="5678" y="354330"/>
                  </a:lnTo>
                  <a:lnTo>
                    <a:pt x="5678" y="355600"/>
                  </a:lnTo>
                  <a:lnTo>
                    <a:pt x="6210" y="355600"/>
                  </a:lnTo>
                  <a:lnTo>
                    <a:pt x="42993" y="368300"/>
                  </a:lnTo>
                  <a:lnTo>
                    <a:pt x="51885" y="372110"/>
                  </a:lnTo>
                  <a:lnTo>
                    <a:pt x="69916" y="377189"/>
                  </a:lnTo>
                  <a:lnTo>
                    <a:pt x="79117" y="378460"/>
                  </a:lnTo>
                  <a:lnTo>
                    <a:pt x="79970" y="378460"/>
                  </a:lnTo>
                  <a:lnTo>
                    <a:pt x="72295" y="384810"/>
                  </a:lnTo>
                  <a:lnTo>
                    <a:pt x="65185" y="392430"/>
                  </a:lnTo>
                  <a:lnTo>
                    <a:pt x="58674" y="400050"/>
                  </a:lnTo>
                  <a:lnTo>
                    <a:pt x="52795" y="407670"/>
                  </a:lnTo>
                  <a:lnTo>
                    <a:pt x="50768" y="411480"/>
                  </a:lnTo>
                  <a:lnTo>
                    <a:pt x="48891" y="414020"/>
                  </a:lnTo>
                  <a:lnTo>
                    <a:pt x="46348" y="419100"/>
                  </a:lnTo>
                  <a:lnTo>
                    <a:pt x="45435" y="420370"/>
                  </a:lnTo>
                  <a:lnTo>
                    <a:pt x="45435" y="424180"/>
                  </a:lnTo>
                  <a:lnTo>
                    <a:pt x="46737" y="425450"/>
                  </a:lnTo>
                  <a:lnTo>
                    <a:pt x="48426" y="426720"/>
                  </a:lnTo>
                  <a:lnTo>
                    <a:pt x="55178" y="429260"/>
                  </a:lnTo>
                  <a:lnTo>
                    <a:pt x="62014" y="425450"/>
                  </a:lnTo>
                  <a:lnTo>
                    <a:pt x="76041" y="422910"/>
                  </a:lnTo>
                  <a:lnTo>
                    <a:pt x="308507" y="422910"/>
                  </a:lnTo>
                  <a:lnTo>
                    <a:pt x="306265" y="415289"/>
                  </a:lnTo>
                  <a:lnTo>
                    <a:pt x="303564" y="407670"/>
                  </a:lnTo>
                  <a:lnTo>
                    <a:pt x="300414" y="401320"/>
                  </a:lnTo>
                  <a:lnTo>
                    <a:pt x="298166" y="396239"/>
                  </a:lnTo>
                  <a:lnTo>
                    <a:pt x="294956" y="389889"/>
                  </a:lnTo>
                  <a:lnTo>
                    <a:pt x="294956" y="381000"/>
                  </a:lnTo>
                  <a:lnTo>
                    <a:pt x="296113" y="378460"/>
                  </a:lnTo>
                  <a:lnTo>
                    <a:pt x="302188" y="373380"/>
                  </a:lnTo>
                  <a:lnTo>
                    <a:pt x="467063" y="373380"/>
                  </a:lnTo>
                  <a:lnTo>
                    <a:pt x="465570" y="370839"/>
                  </a:lnTo>
                  <a:lnTo>
                    <a:pt x="460119" y="365760"/>
                  </a:lnTo>
                  <a:lnTo>
                    <a:pt x="455129" y="360680"/>
                  </a:lnTo>
                  <a:lnTo>
                    <a:pt x="449773" y="356870"/>
                  </a:lnTo>
                  <a:lnTo>
                    <a:pt x="444197" y="353060"/>
                  </a:lnTo>
                  <a:lnTo>
                    <a:pt x="430839" y="344170"/>
                  </a:lnTo>
                  <a:lnTo>
                    <a:pt x="423785" y="337820"/>
                  </a:lnTo>
                  <a:lnTo>
                    <a:pt x="418308" y="331470"/>
                  </a:lnTo>
                  <a:lnTo>
                    <a:pt x="408937" y="321310"/>
                  </a:lnTo>
                  <a:lnTo>
                    <a:pt x="403420" y="317500"/>
                  </a:lnTo>
                  <a:lnTo>
                    <a:pt x="482998" y="317500"/>
                  </a:lnTo>
                  <a:lnTo>
                    <a:pt x="500696" y="312420"/>
                  </a:lnTo>
                  <a:lnTo>
                    <a:pt x="509917" y="309880"/>
                  </a:lnTo>
                  <a:lnTo>
                    <a:pt x="543707" y="300989"/>
                  </a:lnTo>
                  <a:lnTo>
                    <a:pt x="552410" y="298450"/>
                  </a:lnTo>
                  <a:lnTo>
                    <a:pt x="559668" y="294639"/>
                  </a:lnTo>
                  <a:lnTo>
                    <a:pt x="564012" y="290830"/>
                  </a:lnTo>
                  <a:lnTo>
                    <a:pt x="564012" y="285750"/>
                  </a:lnTo>
                  <a:lnTo>
                    <a:pt x="563801" y="279400"/>
                  </a:lnTo>
                  <a:lnTo>
                    <a:pt x="558613" y="275589"/>
                  </a:lnTo>
                  <a:lnTo>
                    <a:pt x="554751" y="273050"/>
                  </a:lnTo>
                  <a:lnTo>
                    <a:pt x="550543" y="269239"/>
                  </a:lnTo>
                  <a:lnTo>
                    <a:pt x="512940" y="247650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80" y="236220"/>
                  </a:lnTo>
                  <a:lnTo>
                    <a:pt x="167251" y="233680"/>
                  </a:lnTo>
                  <a:lnTo>
                    <a:pt x="163347" y="232410"/>
                  </a:lnTo>
                  <a:lnTo>
                    <a:pt x="141189" y="220980"/>
                  </a:lnTo>
                  <a:lnTo>
                    <a:pt x="125985" y="215900"/>
                  </a:lnTo>
                  <a:lnTo>
                    <a:pt x="118055" y="214630"/>
                  </a:lnTo>
                  <a:close/>
                </a:path>
                <a:path w="564514" h="543560">
                  <a:moveTo>
                    <a:pt x="126538" y="422910"/>
                  </a:moveTo>
                  <a:lnTo>
                    <a:pt x="76041" y="422910"/>
                  </a:lnTo>
                  <a:lnTo>
                    <a:pt x="83367" y="425450"/>
                  </a:lnTo>
                  <a:lnTo>
                    <a:pt x="115765" y="425450"/>
                  </a:lnTo>
                  <a:lnTo>
                    <a:pt x="126538" y="422910"/>
                  </a:lnTo>
                  <a:close/>
                </a:path>
                <a:path w="564514" h="543560">
                  <a:moveTo>
                    <a:pt x="482998" y="317500"/>
                  </a:moveTo>
                  <a:lnTo>
                    <a:pt x="403420" y="317500"/>
                  </a:lnTo>
                  <a:lnTo>
                    <a:pt x="409663" y="318770"/>
                  </a:lnTo>
                  <a:lnTo>
                    <a:pt x="416021" y="321310"/>
                  </a:lnTo>
                  <a:lnTo>
                    <a:pt x="422470" y="322580"/>
                  </a:lnTo>
                  <a:lnTo>
                    <a:pt x="456155" y="322580"/>
                  </a:lnTo>
                  <a:lnTo>
                    <a:pt x="465147" y="321310"/>
                  </a:lnTo>
                  <a:lnTo>
                    <a:pt x="474088" y="318770"/>
                  </a:lnTo>
                  <a:lnTo>
                    <a:pt x="482998" y="317500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80"/>
                  </a:lnTo>
                  <a:lnTo>
                    <a:pt x="81390" y="82550"/>
                  </a:lnTo>
                  <a:lnTo>
                    <a:pt x="81496" y="86360"/>
                  </a:lnTo>
                  <a:lnTo>
                    <a:pt x="81593" y="87630"/>
                  </a:lnTo>
                  <a:lnTo>
                    <a:pt x="84669" y="93980"/>
                  </a:lnTo>
                  <a:lnTo>
                    <a:pt x="85421" y="95250"/>
                  </a:lnTo>
                  <a:lnTo>
                    <a:pt x="85868" y="97789"/>
                  </a:lnTo>
                  <a:lnTo>
                    <a:pt x="86282" y="100330"/>
                  </a:lnTo>
                  <a:lnTo>
                    <a:pt x="86337" y="107950"/>
                  </a:lnTo>
                  <a:lnTo>
                    <a:pt x="86266" y="109220"/>
                  </a:lnTo>
                  <a:lnTo>
                    <a:pt x="86182" y="118110"/>
                  </a:lnTo>
                  <a:lnTo>
                    <a:pt x="105061" y="160020"/>
                  </a:lnTo>
                  <a:lnTo>
                    <a:pt x="137321" y="187960"/>
                  </a:lnTo>
                  <a:lnTo>
                    <a:pt x="150654" y="195580"/>
                  </a:lnTo>
                  <a:lnTo>
                    <a:pt x="157378" y="200660"/>
                  </a:lnTo>
                  <a:lnTo>
                    <a:pt x="172946" y="209550"/>
                  </a:lnTo>
                  <a:lnTo>
                    <a:pt x="180795" y="215900"/>
                  </a:lnTo>
                  <a:lnTo>
                    <a:pt x="184523" y="218439"/>
                  </a:lnTo>
                  <a:lnTo>
                    <a:pt x="187015" y="224789"/>
                  </a:lnTo>
                  <a:lnTo>
                    <a:pt x="187421" y="226060"/>
                  </a:lnTo>
                  <a:lnTo>
                    <a:pt x="187421" y="229870"/>
                  </a:lnTo>
                  <a:lnTo>
                    <a:pt x="186813" y="232410"/>
                  </a:lnTo>
                  <a:lnTo>
                    <a:pt x="182706" y="237489"/>
                  </a:lnTo>
                  <a:lnTo>
                    <a:pt x="419635" y="237489"/>
                  </a:lnTo>
                  <a:lnTo>
                    <a:pt x="461558" y="208280"/>
                  </a:lnTo>
                  <a:lnTo>
                    <a:pt x="495854" y="175260"/>
                  </a:lnTo>
                  <a:lnTo>
                    <a:pt x="497136" y="173989"/>
                  </a:lnTo>
                  <a:lnTo>
                    <a:pt x="384305" y="173989"/>
                  </a:lnTo>
                  <a:lnTo>
                    <a:pt x="389635" y="166370"/>
                  </a:lnTo>
                  <a:lnTo>
                    <a:pt x="394604" y="158750"/>
                  </a:lnTo>
                  <a:lnTo>
                    <a:pt x="412562" y="123189"/>
                  </a:lnTo>
                  <a:lnTo>
                    <a:pt x="414143" y="118110"/>
                  </a:lnTo>
                  <a:lnTo>
                    <a:pt x="277802" y="118110"/>
                  </a:lnTo>
                  <a:lnTo>
                    <a:pt x="276143" y="107950"/>
                  </a:lnTo>
                  <a:lnTo>
                    <a:pt x="275830" y="106680"/>
                  </a:lnTo>
                  <a:lnTo>
                    <a:pt x="178903" y="106680"/>
                  </a:lnTo>
                  <a:lnTo>
                    <a:pt x="164913" y="100330"/>
                  </a:lnTo>
                  <a:lnTo>
                    <a:pt x="150399" y="93980"/>
                  </a:lnTo>
                  <a:lnTo>
                    <a:pt x="135521" y="88900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50"/>
                  </a:moveTo>
                  <a:lnTo>
                    <a:pt x="434402" y="234950"/>
                  </a:lnTo>
                  <a:lnTo>
                    <a:pt x="419635" y="237489"/>
                  </a:lnTo>
                  <a:lnTo>
                    <a:pt x="473642" y="237489"/>
                  </a:lnTo>
                  <a:lnTo>
                    <a:pt x="457437" y="234950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60"/>
                  </a:lnTo>
                  <a:lnTo>
                    <a:pt x="483850" y="138430"/>
                  </a:lnTo>
                  <a:lnTo>
                    <a:pt x="435006" y="147320"/>
                  </a:lnTo>
                  <a:lnTo>
                    <a:pt x="395737" y="165100"/>
                  </a:lnTo>
                  <a:lnTo>
                    <a:pt x="384305" y="173989"/>
                  </a:lnTo>
                  <a:lnTo>
                    <a:pt x="497136" y="173989"/>
                  </a:lnTo>
                  <a:lnTo>
                    <a:pt x="517072" y="146050"/>
                  </a:lnTo>
                  <a:lnTo>
                    <a:pt x="517072" y="142239"/>
                  </a:lnTo>
                  <a:lnTo>
                    <a:pt x="516616" y="139700"/>
                  </a:lnTo>
                  <a:lnTo>
                    <a:pt x="513692" y="137160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60"/>
                  </a:moveTo>
                  <a:lnTo>
                    <a:pt x="328545" y="12700"/>
                  </a:lnTo>
                  <a:lnTo>
                    <a:pt x="327691" y="16510"/>
                  </a:lnTo>
                  <a:lnTo>
                    <a:pt x="324784" y="26670"/>
                  </a:lnTo>
                  <a:lnTo>
                    <a:pt x="320913" y="38100"/>
                  </a:lnTo>
                  <a:lnTo>
                    <a:pt x="317136" y="44450"/>
                  </a:lnTo>
                  <a:lnTo>
                    <a:pt x="308449" y="57150"/>
                  </a:lnTo>
                  <a:lnTo>
                    <a:pt x="303777" y="62230"/>
                  </a:lnTo>
                  <a:lnTo>
                    <a:pt x="294863" y="74930"/>
                  </a:lnTo>
                  <a:lnTo>
                    <a:pt x="279452" y="110489"/>
                  </a:lnTo>
                  <a:lnTo>
                    <a:pt x="277802" y="118110"/>
                  </a:lnTo>
                  <a:lnTo>
                    <a:pt x="414143" y="118110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200"/>
                  </a:lnTo>
                  <a:lnTo>
                    <a:pt x="347253" y="33020"/>
                  </a:lnTo>
                  <a:lnTo>
                    <a:pt x="337450" y="15239"/>
                  </a:lnTo>
                  <a:lnTo>
                    <a:pt x="335727" y="10160"/>
                  </a:lnTo>
                  <a:close/>
                </a:path>
                <a:path w="564514" h="543560">
                  <a:moveTo>
                    <a:pt x="197350" y="0"/>
                  </a:moveTo>
                  <a:lnTo>
                    <a:pt x="193791" y="2539"/>
                  </a:lnTo>
                  <a:lnTo>
                    <a:pt x="191679" y="3810"/>
                  </a:lnTo>
                  <a:lnTo>
                    <a:pt x="190497" y="6350"/>
                  </a:lnTo>
                  <a:lnTo>
                    <a:pt x="190226" y="8889"/>
                  </a:lnTo>
                  <a:lnTo>
                    <a:pt x="190209" y="11430"/>
                  </a:lnTo>
                  <a:lnTo>
                    <a:pt x="190792" y="13970"/>
                  </a:lnTo>
                  <a:lnTo>
                    <a:pt x="191527" y="16510"/>
                  </a:lnTo>
                  <a:lnTo>
                    <a:pt x="191595" y="17780"/>
                  </a:lnTo>
                  <a:lnTo>
                    <a:pt x="191663" y="20320"/>
                  </a:lnTo>
                  <a:lnTo>
                    <a:pt x="190706" y="26670"/>
                  </a:lnTo>
                  <a:lnTo>
                    <a:pt x="188336" y="33020"/>
                  </a:lnTo>
                  <a:lnTo>
                    <a:pt x="185306" y="38100"/>
                  </a:lnTo>
                  <a:lnTo>
                    <a:pt x="182368" y="44450"/>
                  </a:lnTo>
                  <a:lnTo>
                    <a:pt x="174924" y="82550"/>
                  </a:lnTo>
                  <a:lnTo>
                    <a:pt x="175079" y="86360"/>
                  </a:lnTo>
                  <a:lnTo>
                    <a:pt x="175848" y="93980"/>
                  </a:lnTo>
                  <a:lnTo>
                    <a:pt x="177125" y="100330"/>
                  </a:lnTo>
                  <a:lnTo>
                    <a:pt x="178903" y="106680"/>
                  </a:lnTo>
                  <a:lnTo>
                    <a:pt x="275830" y="106680"/>
                  </a:lnTo>
                  <a:lnTo>
                    <a:pt x="256858" y="62230"/>
                  </a:lnTo>
                  <a:lnTo>
                    <a:pt x="226941" y="26670"/>
                  </a:lnTo>
                  <a:lnTo>
                    <a:pt x="223182" y="21589"/>
                  </a:lnTo>
                  <a:lnTo>
                    <a:pt x="219378" y="17780"/>
                  </a:lnTo>
                  <a:lnTo>
                    <a:pt x="213598" y="12700"/>
                  </a:lnTo>
                  <a:lnTo>
                    <a:pt x="211689" y="10160"/>
                  </a:lnTo>
                  <a:lnTo>
                    <a:pt x="207827" y="6350"/>
                  </a:lnTo>
                  <a:lnTo>
                    <a:pt x="206602" y="6350"/>
                  </a:lnTo>
                  <a:lnTo>
                    <a:pt x="204751" y="5080"/>
                  </a:lnTo>
                  <a:lnTo>
                    <a:pt x="201684" y="2539"/>
                  </a:lnTo>
                  <a:lnTo>
                    <a:pt x="197350" y="0"/>
                  </a:lnTo>
                  <a:close/>
                </a:path>
                <a:path w="564514" h="543560">
                  <a:moveTo>
                    <a:pt x="412334" y="36830"/>
                  </a:moveTo>
                  <a:lnTo>
                    <a:pt x="408633" y="38100"/>
                  </a:lnTo>
                  <a:lnTo>
                    <a:pt x="402567" y="41910"/>
                  </a:lnTo>
                  <a:lnTo>
                    <a:pt x="399009" y="44450"/>
                  </a:lnTo>
                  <a:lnTo>
                    <a:pt x="395814" y="46989"/>
                  </a:lnTo>
                  <a:lnTo>
                    <a:pt x="385957" y="54610"/>
                  </a:lnTo>
                  <a:lnTo>
                    <a:pt x="376301" y="62230"/>
                  </a:lnTo>
                  <a:lnTo>
                    <a:pt x="366848" y="69850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20"/>
                  </a:lnTo>
                  <a:lnTo>
                    <a:pt x="423344" y="62230"/>
                  </a:lnTo>
                  <a:lnTo>
                    <a:pt x="423246" y="54610"/>
                  </a:lnTo>
                  <a:lnTo>
                    <a:pt x="422661" y="40639"/>
                  </a:lnTo>
                  <a:lnTo>
                    <a:pt x="412334" y="3683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60225" y="574762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4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1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1"/>
                  </a:lnTo>
                  <a:lnTo>
                    <a:pt x="427004" y="235497"/>
                  </a:lnTo>
                  <a:lnTo>
                    <a:pt x="419635" y="236473"/>
                  </a:lnTo>
                  <a:lnTo>
                    <a:pt x="427494" y="232480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0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8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6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4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2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5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7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1"/>
                  </a:lnTo>
                  <a:lnTo>
                    <a:pt x="82387" y="80274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6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4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39"/>
                  </a:lnTo>
                  <a:lnTo>
                    <a:pt x="86181" y="113398"/>
                  </a:lnTo>
                  <a:lnTo>
                    <a:pt x="86181" y="117116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59"/>
                  </a:lnTo>
                  <a:lnTo>
                    <a:pt x="180796" y="215145"/>
                  </a:lnTo>
                  <a:lnTo>
                    <a:pt x="184522" y="218254"/>
                  </a:lnTo>
                  <a:lnTo>
                    <a:pt x="186331" y="222386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49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0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2"/>
                  </a:lnTo>
                  <a:lnTo>
                    <a:pt x="167251" y="233160"/>
                  </a:lnTo>
                  <a:lnTo>
                    <a:pt x="163347" y="231250"/>
                  </a:lnTo>
                  <a:lnTo>
                    <a:pt x="158403" y="228868"/>
                  </a:lnTo>
                  <a:lnTo>
                    <a:pt x="153502" y="226349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2"/>
                  </a:lnTo>
                  <a:lnTo>
                    <a:pt x="27597" y="240300"/>
                  </a:lnTo>
                  <a:lnTo>
                    <a:pt x="22865" y="242007"/>
                  </a:lnTo>
                  <a:lnTo>
                    <a:pt x="18083" y="243452"/>
                  </a:lnTo>
                  <a:lnTo>
                    <a:pt x="15666" y="244187"/>
                  </a:lnTo>
                  <a:lnTo>
                    <a:pt x="13241" y="244855"/>
                  </a:lnTo>
                  <a:lnTo>
                    <a:pt x="10841" y="245446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7"/>
                  </a:lnTo>
                  <a:lnTo>
                    <a:pt x="169" y="249553"/>
                  </a:lnTo>
                  <a:lnTo>
                    <a:pt x="8" y="251868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2"/>
                  </a:lnTo>
                  <a:lnTo>
                    <a:pt x="37656" y="285683"/>
                  </a:lnTo>
                  <a:lnTo>
                    <a:pt x="64127" y="297101"/>
                  </a:lnTo>
                  <a:lnTo>
                    <a:pt x="58634" y="301554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4"/>
                  </a:lnTo>
                  <a:lnTo>
                    <a:pt x="37578" y="326262"/>
                  </a:lnTo>
                  <a:lnTo>
                    <a:pt x="6548" y="352415"/>
                  </a:lnTo>
                  <a:lnTo>
                    <a:pt x="5940" y="352753"/>
                  </a:lnTo>
                  <a:lnTo>
                    <a:pt x="5678" y="353285"/>
                  </a:lnTo>
                  <a:lnTo>
                    <a:pt x="5678" y="353835"/>
                  </a:lnTo>
                  <a:lnTo>
                    <a:pt x="5678" y="354612"/>
                  </a:lnTo>
                  <a:lnTo>
                    <a:pt x="6210" y="355415"/>
                  </a:lnTo>
                  <a:lnTo>
                    <a:pt x="7022" y="355685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59"/>
                  </a:lnTo>
                  <a:lnTo>
                    <a:pt x="79970" y="378001"/>
                  </a:lnTo>
                  <a:lnTo>
                    <a:pt x="52795" y="407306"/>
                  </a:lnTo>
                  <a:lnTo>
                    <a:pt x="46348" y="418266"/>
                  </a:lnTo>
                  <a:lnTo>
                    <a:pt x="45435" y="419829"/>
                  </a:lnTo>
                  <a:lnTo>
                    <a:pt x="45435" y="421620"/>
                  </a:lnTo>
                  <a:lnTo>
                    <a:pt x="45435" y="423386"/>
                  </a:lnTo>
                  <a:lnTo>
                    <a:pt x="46737" y="425076"/>
                  </a:lnTo>
                  <a:lnTo>
                    <a:pt x="48427" y="425854"/>
                  </a:lnTo>
                  <a:lnTo>
                    <a:pt x="55178" y="429039"/>
                  </a:lnTo>
                  <a:lnTo>
                    <a:pt x="62014" y="424468"/>
                  </a:lnTo>
                  <a:lnTo>
                    <a:pt x="68766" y="423572"/>
                  </a:lnTo>
                  <a:lnTo>
                    <a:pt x="76041" y="422601"/>
                  </a:lnTo>
                  <a:lnTo>
                    <a:pt x="83367" y="424223"/>
                  </a:lnTo>
                  <a:lnTo>
                    <a:pt x="90643" y="424874"/>
                  </a:lnTo>
                  <a:lnTo>
                    <a:pt x="97192" y="425423"/>
                  </a:lnTo>
                  <a:lnTo>
                    <a:pt x="103766" y="425440"/>
                  </a:lnTo>
                  <a:lnTo>
                    <a:pt x="110314" y="424891"/>
                  </a:lnTo>
                  <a:lnTo>
                    <a:pt x="115765" y="424426"/>
                  </a:lnTo>
                  <a:lnTo>
                    <a:pt x="121190" y="423589"/>
                  </a:lnTo>
                  <a:lnTo>
                    <a:pt x="126538" y="422432"/>
                  </a:lnTo>
                  <a:lnTo>
                    <a:pt x="114166" y="458651"/>
                  </a:lnTo>
                  <a:lnTo>
                    <a:pt x="112790" y="479393"/>
                  </a:lnTo>
                  <a:lnTo>
                    <a:pt x="112528" y="483956"/>
                  </a:lnTo>
                  <a:lnTo>
                    <a:pt x="112224" y="488485"/>
                  </a:lnTo>
                  <a:lnTo>
                    <a:pt x="111675" y="493023"/>
                  </a:lnTo>
                  <a:lnTo>
                    <a:pt x="111472" y="494662"/>
                  </a:lnTo>
                  <a:lnTo>
                    <a:pt x="111016" y="496690"/>
                  </a:lnTo>
                  <a:lnTo>
                    <a:pt x="111016" y="498600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4"/>
                  </a:lnTo>
                  <a:lnTo>
                    <a:pt x="115291" y="504836"/>
                  </a:lnTo>
                  <a:lnTo>
                    <a:pt x="117649" y="504185"/>
                  </a:lnTo>
                  <a:lnTo>
                    <a:pt x="119626" y="503290"/>
                  </a:lnTo>
                  <a:lnTo>
                    <a:pt x="121418" y="502495"/>
                  </a:lnTo>
                  <a:lnTo>
                    <a:pt x="123184" y="501608"/>
                  </a:lnTo>
                  <a:lnTo>
                    <a:pt x="124933" y="500771"/>
                  </a:lnTo>
                  <a:lnTo>
                    <a:pt x="128448" y="499107"/>
                  </a:lnTo>
                  <a:lnTo>
                    <a:pt x="131989" y="497391"/>
                  </a:lnTo>
                  <a:lnTo>
                    <a:pt x="167027" y="479264"/>
                  </a:lnTo>
                  <a:lnTo>
                    <a:pt x="204497" y="454069"/>
                  </a:lnTo>
                  <a:lnTo>
                    <a:pt x="225927" y="433459"/>
                  </a:lnTo>
                  <a:lnTo>
                    <a:pt x="227829" y="447438"/>
                  </a:lnTo>
                  <a:lnTo>
                    <a:pt x="245126" y="486111"/>
                  </a:lnTo>
                  <a:lnTo>
                    <a:pt x="259322" y="506958"/>
                  </a:lnTo>
                  <a:lnTo>
                    <a:pt x="264121" y="513869"/>
                  </a:lnTo>
                  <a:lnTo>
                    <a:pt x="267332" y="518584"/>
                  </a:lnTo>
                  <a:lnTo>
                    <a:pt x="270484" y="523384"/>
                  </a:lnTo>
                  <a:lnTo>
                    <a:pt x="273391" y="528327"/>
                  </a:lnTo>
                  <a:lnTo>
                    <a:pt x="274794" y="530667"/>
                  </a:lnTo>
                  <a:lnTo>
                    <a:pt x="276137" y="533042"/>
                  </a:lnTo>
                  <a:lnTo>
                    <a:pt x="277396" y="535484"/>
                  </a:lnTo>
                  <a:lnTo>
                    <a:pt x="278047" y="536684"/>
                  </a:lnTo>
                  <a:lnTo>
                    <a:pt x="278655" y="537909"/>
                  </a:lnTo>
                  <a:lnTo>
                    <a:pt x="279272" y="539143"/>
                  </a:lnTo>
                  <a:lnTo>
                    <a:pt x="279881" y="540410"/>
                  </a:lnTo>
                  <a:lnTo>
                    <a:pt x="280548" y="541543"/>
                  </a:lnTo>
                  <a:lnTo>
                    <a:pt x="281664" y="542337"/>
                  </a:lnTo>
                  <a:lnTo>
                    <a:pt x="283455" y="543579"/>
                  </a:lnTo>
                  <a:lnTo>
                    <a:pt x="285880" y="543359"/>
                  </a:lnTo>
                  <a:lnTo>
                    <a:pt x="287359" y="541771"/>
                  </a:lnTo>
                  <a:lnTo>
                    <a:pt x="288728" y="540427"/>
                  </a:lnTo>
                  <a:lnTo>
                    <a:pt x="289455" y="538475"/>
                  </a:lnTo>
                  <a:lnTo>
                    <a:pt x="289860" y="536642"/>
                  </a:lnTo>
                  <a:lnTo>
                    <a:pt x="290477" y="534022"/>
                  </a:lnTo>
                  <a:lnTo>
                    <a:pt x="294786" y="520215"/>
                  </a:lnTo>
                  <a:lnTo>
                    <a:pt x="297262" y="514925"/>
                  </a:lnTo>
                  <a:lnTo>
                    <a:pt x="311515" y="472592"/>
                  </a:lnTo>
                  <a:lnTo>
                    <a:pt x="312785" y="454694"/>
                  </a:lnTo>
                  <a:lnTo>
                    <a:pt x="312785" y="446252"/>
                  </a:lnTo>
                  <a:lnTo>
                    <a:pt x="303564" y="407501"/>
                  </a:lnTo>
                  <a:lnTo>
                    <a:pt x="294955" y="389764"/>
                  </a:lnTo>
                  <a:lnTo>
                    <a:pt x="294955" y="384263"/>
                  </a:lnTo>
                  <a:lnTo>
                    <a:pt x="294955" y="380967"/>
                  </a:lnTo>
                  <a:lnTo>
                    <a:pt x="296113" y="377892"/>
                  </a:lnTo>
                  <a:lnTo>
                    <a:pt x="299324" y="375500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79"/>
                  </a:lnTo>
                  <a:lnTo>
                    <a:pt x="310808" y="384060"/>
                  </a:lnTo>
                  <a:lnTo>
                    <a:pt x="310934" y="387820"/>
                  </a:lnTo>
                  <a:lnTo>
                    <a:pt x="311332" y="394754"/>
                  </a:lnTo>
                  <a:lnTo>
                    <a:pt x="325257" y="440880"/>
                  </a:lnTo>
                  <a:lnTo>
                    <a:pt x="351131" y="473294"/>
                  </a:lnTo>
                  <a:lnTo>
                    <a:pt x="373895" y="488815"/>
                  </a:lnTo>
                  <a:lnTo>
                    <a:pt x="378813" y="491333"/>
                  </a:lnTo>
                  <a:lnTo>
                    <a:pt x="383900" y="493369"/>
                  </a:lnTo>
                  <a:lnTo>
                    <a:pt x="388886" y="495668"/>
                  </a:lnTo>
                  <a:lnTo>
                    <a:pt x="393863" y="497941"/>
                  </a:lnTo>
                  <a:lnTo>
                    <a:pt x="399009" y="500543"/>
                  </a:lnTo>
                  <a:lnTo>
                    <a:pt x="403344" y="504067"/>
                  </a:lnTo>
                  <a:lnTo>
                    <a:pt x="407290" y="507295"/>
                  </a:lnTo>
                  <a:lnTo>
                    <a:pt x="410847" y="512035"/>
                  </a:lnTo>
                  <a:lnTo>
                    <a:pt x="416196" y="512787"/>
                  </a:lnTo>
                  <a:lnTo>
                    <a:pt x="418435" y="513134"/>
                  </a:lnTo>
                  <a:lnTo>
                    <a:pt x="420835" y="512872"/>
                  </a:lnTo>
                  <a:lnTo>
                    <a:pt x="422804" y="511647"/>
                  </a:lnTo>
                  <a:lnTo>
                    <a:pt x="424798" y="510430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8"/>
                  </a:lnTo>
                  <a:lnTo>
                    <a:pt x="429606" y="471594"/>
                  </a:lnTo>
                  <a:lnTo>
                    <a:pt x="429053" y="460426"/>
                  </a:lnTo>
                  <a:lnTo>
                    <a:pt x="427199" y="449479"/>
                  </a:lnTo>
                  <a:lnTo>
                    <a:pt x="423756" y="438993"/>
                  </a:lnTo>
                  <a:lnTo>
                    <a:pt x="418435" y="429208"/>
                  </a:lnTo>
                  <a:lnTo>
                    <a:pt x="424570" y="433678"/>
                  </a:lnTo>
                  <a:lnTo>
                    <a:pt x="453917" y="453063"/>
                  </a:lnTo>
                  <a:lnTo>
                    <a:pt x="458167" y="455826"/>
                  </a:lnTo>
                  <a:lnTo>
                    <a:pt x="462646" y="458141"/>
                  </a:lnTo>
                  <a:lnTo>
                    <a:pt x="466668" y="460203"/>
                  </a:lnTo>
                  <a:lnTo>
                    <a:pt x="471147" y="461809"/>
                  </a:lnTo>
                  <a:lnTo>
                    <a:pt x="475718" y="461437"/>
                  </a:lnTo>
                  <a:lnTo>
                    <a:pt x="479909" y="461116"/>
                  </a:lnTo>
                  <a:lnTo>
                    <a:pt x="483872" y="459341"/>
                  </a:lnTo>
                  <a:lnTo>
                    <a:pt x="486340" y="455826"/>
                  </a:lnTo>
                  <a:lnTo>
                    <a:pt x="488275" y="453071"/>
                  </a:lnTo>
                  <a:lnTo>
                    <a:pt x="488925" y="449294"/>
                  </a:lnTo>
                  <a:lnTo>
                    <a:pt x="488925" y="445652"/>
                  </a:lnTo>
                  <a:lnTo>
                    <a:pt x="488925" y="444672"/>
                  </a:lnTo>
                  <a:lnTo>
                    <a:pt x="488883" y="443709"/>
                  </a:lnTo>
                  <a:lnTo>
                    <a:pt x="488799" y="442771"/>
                  </a:lnTo>
                  <a:lnTo>
                    <a:pt x="488435" y="438334"/>
                  </a:lnTo>
                  <a:lnTo>
                    <a:pt x="487785" y="434371"/>
                  </a:lnTo>
                  <a:lnTo>
                    <a:pt x="487134" y="430206"/>
                  </a:lnTo>
                  <a:lnTo>
                    <a:pt x="485009" y="418392"/>
                  </a:lnTo>
                  <a:lnTo>
                    <a:pt x="470048" y="377351"/>
                  </a:lnTo>
                  <a:lnTo>
                    <a:pt x="438546" y="348629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0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2"/>
                  </a:lnTo>
                  <a:lnTo>
                    <a:pt x="408938" y="321057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8"/>
                  </a:lnTo>
                  <a:lnTo>
                    <a:pt x="491869" y="314235"/>
                  </a:lnTo>
                  <a:lnTo>
                    <a:pt x="528343" y="304156"/>
                  </a:lnTo>
                  <a:lnTo>
                    <a:pt x="537564" y="301571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1"/>
                  </a:lnTo>
                  <a:lnTo>
                    <a:pt x="549909" y="298174"/>
                  </a:lnTo>
                  <a:lnTo>
                    <a:pt x="552410" y="297482"/>
                  </a:lnTo>
                  <a:lnTo>
                    <a:pt x="555055" y="296307"/>
                  </a:lnTo>
                  <a:lnTo>
                    <a:pt x="559669" y="294279"/>
                  </a:lnTo>
                  <a:lnTo>
                    <a:pt x="564012" y="290130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2580" y="655789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4" h="394334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82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37" y="200748"/>
                  </a:lnTo>
                  <a:lnTo>
                    <a:pt x="35534" y="201853"/>
                  </a:lnTo>
                  <a:lnTo>
                    <a:pt x="35534" y="202717"/>
                  </a:lnTo>
                  <a:lnTo>
                    <a:pt x="36042" y="203479"/>
                  </a:lnTo>
                  <a:lnTo>
                    <a:pt x="40462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4" h="394334">
                  <a:moveTo>
                    <a:pt x="93827" y="200571"/>
                  </a:moveTo>
                  <a:lnTo>
                    <a:pt x="92925" y="199428"/>
                  </a:lnTo>
                  <a:lnTo>
                    <a:pt x="85077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20"/>
                  </a:lnTo>
                  <a:lnTo>
                    <a:pt x="70040" y="204711"/>
                  </a:lnTo>
                  <a:lnTo>
                    <a:pt x="70637" y="205625"/>
                  </a:lnTo>
                  <a:lnTo>
                    <a:pt x="78816" y="205638"/>
                  </a:lnTo>
                  <a:lnTo>
                    <a:pt x="85763" y="204838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4" h="394334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4" h="394334">
                  <a:moveTo>
                    <a:pt x="107480" y="238963"/>
                  </a:moveTo>
                  <a:lnTo>
                    <a:pt x="107391" y="238353"/>
                  </a:lnTo>
                  <a:lnTo>
                    <a:pt x="106692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25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37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4" h="394334">
                  <a:moveTo>
                    <a:pt x="121412" y="324231"/>
                  </a:moveTo>
                  <a:lnTo>
                    <a:pt x="119037" y="323265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73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44" y="333197"/>
                  </a:lnTo>
                  <a:lnTo>
                    <a:pt x="121323" y="326364"/>
                  </a:lnTo>
                  <a:lnTo>
                    <a:pt x="121412" y="326059"/>
                  </a:lnTo>
                  <a:lnTo>
                    <a:pt x="121412" y="325780"/>
                  </a:lnTo>
                  <a:lnTo>
                    <a:pt x="121412" y="324231"/>
                  </a:lnTo>
                  <a:close/>
                </a:path>
                <a:path w="427354" h="394334">
                  <a:moveTo>
                    <a:pt x="122097" y="264706"/>
                  </a:moveTo>
                  <a:lnTo>
                    <a:pt x="119672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99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58" y="285724"/>
                  </a:lnTo>
                  <a:lnTo>
                    <a:pt x="95783" y="286816"/>
                  </a:lnTo>
                  <a:lnTo>
                    <a:pt x="96139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97" y="266573"/>
                  </a:lnTo>
                  <a:lnTo>
                    <a:pt x="122097" y="266306"/>
                  </a:lnTo>
                  <a:lnTo>
                    <a:pt x="122097" y="264706"/>
                  </a:lnTo>
                  <a:close/>
                </a:path>
                <a:path w="427354" h="394334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904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13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4" h="394334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80" y="54927"/>
                  </a:lnTo>
                  <a:lnTo>
                    <a:pt x="95910" y="55575"/>
                  </a:lnTo>
                  <a:lnTo>
                    <a:pt x="103797" y="61137"/>
                  </a:lnTo>
                  <a:lnTo>
                    <a:pt x="110832" y="66687"/>
                  </a:lnTo>
                  <a:lnTo>
                    <a:pt x="131686" y="87045"/>
                  </a:lnTo>
                  <a:lnTo>
                    <a:pt x="132918" y="86944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77"/>
                  </a:lnTo>
                  <a:lnTo>
                    <a:pt x="134048" y="84594"/>
                  </a:lnTo>
                  <a:close/>
                </a:path>
                <a:path w="427354" h="394334">
                  <a:moveTo>
                    <a:pt x="139115" y="279857"/>
                  </a:moveTo>
                  <a:lnTo>
                    <a:pt x="138836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84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19" y="315747"/>
                  </a:lnTo>
                  <a:lnTo>
                    <a:pt x="114769" y="310718"/>
                  </a:lnTo>
                  <a:lnTo>
                    <a:pt x="139115" y="280758"/>
                  </a:lnTo>
                  <a:lnTo>
                    <a:pt x="139115" y="280454"/>
                  </a:lnTo>
                  <a:lnTo>
                    <a:pt x="139115" y="279857"/>
                  </a:lnTo>
                  <a:close/>
                </a:path>
                <a:path w="427354" h="394334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85" y="316064"/>
                  </a:lnTo>
                  <a:lnTo>
                    <a:pt x="126085" y="317652"/>
                  </a:lnTo>
                  <a:lnTo>
                    <a:pt x="128498" y="318693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4" h="394334">
                  <a:moveTo>
                    <a:pt x="149059" y="108635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35"/>
                  </a:lnTo>
                  <a:close/>
                </a:path>
                <a:path w="427354" h="394334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47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86" y="309194"/>
                  </a:lnTo>
                  <a:lnTo>
                    <a:pt x="139941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4" h="394334">
                  <a:moveTo>
                    <a:pt x="172923" y="31648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24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69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83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48"/>
                  </a:lnTo>
                  <a:close/>
                </a:path>
                <a:path w="427354" h="394334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500"/>
                  </a:lnTo>
                  <a:lnTo>
                    <a:pt x="176415" y="321525"/>
                  </a:lnTo>
                  <a:lnTo>
                    <a:pt x="176428" y="323811"/>
                  </a:lnTo>
                  <a:lnTo>
                    <a:pt x="176911" y="331673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42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4" h="394334">
                  <a:moveTo>
                    <a:pt x="187769" y="85750"/>
                  </a:moveTo>
                  <a:lnTo>
                    <a:pt x="175793" y="61341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4" h="394334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209" y="49618"/>
                  </a:lnTo>
                  <a:lnTo>
                    <a:pt x="179209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64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4" h="394334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306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69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70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48" y="376542"/>
                  </a:lnTo>
                  <a:lnTo>
                    <a:pt x="201980" y="376745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4" h="394334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4" h="394334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79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52" y="89344"/>
                  </a:lnTo>
                  <a:lnTo>
                    <a:pt x="218440" y="87020"/>
                  </a:lnTo>
                  <a:lnTo>
                    <a:pt x="218313" y="84569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4" h="394334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703"/>
                  </a:lnTo>
                  <a:lnTo>
                    <a:pt x="223621" y="73710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92"/>
                  </a:lnTo>
                  <a:lnTo>
                    <a:pt x="226656" y="90525"/>
                  </a:lnTo>
                  <a:lnTo>
                    <a:pt x="226390" y="88569"/>
                  </a:lnTo>
                  <a:lnTo>
                    <a:pt x="226250" y="86614"/>
                  </a:lnTo>
                  <a:lnTo>
                    <a:pt x="226250" y="79489"/>
                  </a:lnTo>
                  <a:lnTo>
                    <a:pt x="227190" y="74345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4" h="394334">
                  <a:moveTo>
                    <a:pt x="239699" y="29451"/>
                  </a:moveTo>
                  <a:lnTo>
                    <a:pt x="236766" y="28892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111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42"/>
                  </a:lnTo>
                  <a:lnTo>
                    <a:pt x="239699" y="29451"/>
                  </a:lnTo>
                  <a:close/>
                </a:path>
                <a:path w="427354" h="394334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5010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73"/>
                  </a:lnTo>
                  <a:lnTo>
                    <a:pt x="269913" y="328930"/>
                  </a:lnTo>
                  <a:lnTo>
                    <a:pt x="270916" y="330593"/>
                  </a:lnTo>
                  <a:lnTo>
                    <a:pt x="273265" y="329552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4" h="394334">
                  <a:moveTo>
                    <a:pt x="296049" y="361480"/>
                  </a:moveTo>
                  <a:lnTo>
                    <a:pt x="295871" y="361010"/>
                  </a:lnTo>
                  <a:lnTo>
                    <a:pt x="292481" y="356730"/>
                  </a:lnTo>
                  <a:lnTo>
                    <a:pt x="289687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91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4" h="394334">
                  <a:moveTo>
                    <a:pt x="299694" y="30556"/>
                  </a:moveTo>
                  <a:lnTo>
                    <a:pt x="297294" y="29552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99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75" y="48818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702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56"/>
                  </a:lnTo>
                  <a:close/>
                </a:path>
                <a:path w="427354" h="394334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4" h="394334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4" h="394334">
                  <a:moveTo>
                    <a:pt x="322122" y="282511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605" y="256984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19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302"/>
                  </a:lnTo>
                  <a:lnTo>
                    <a:pt x="322122" y="282905"/>
                  </a:lnTo>
                  <a:lnTo>
                    <a:pt x="322122" y="282511"/>
                  </a:lnTo>
                  <a:close/>
                </a:path>
                <a:path w="427354" h="394334">
                  <a:moveTo>
                    <a:pt x="328168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52" y="234149"/>
                  </a:lnTo>
                  <a:lnTo>
                    <a:pt x="327317" y="235915"/>
                  </a:lnTo>
                  <a:lnTo>
                    <a:pt x="328168" y="234810"/>
                  </a:lnTo>
                  <a:lnTo>
                    <a:pt x="328168" y="233768"/>
                  </a:lnTo>
                  <a:lnTo>
                    <a:pt x="328168" y="233045"/>
                  </a:lnTo>
                  <a:close/>
                </a:path>
                <a:path w="427354" h="394334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47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37" y="164642"/>
                  </a:lnTo>
                  <a:lnTo>
                    <a:pt x="312750" y="164414"/>
                  </a:lnTo>
                  <a:lnTo>
                    <a:pt x="341769" y="156425"/>
                  </a:lnTo>
                  <a:lnTo>
                    <a:pt x="342150" y="155752"/>
                  </a:lnTo>
                  <a:lnTo>
                    <a:pt x="342150" y="155041"/>
                  </a:lnTo>
                  <a:lnTo>
                    <a:pt x="342150" y="153987"/>
                  </a:lnTo>
                  <a:lnTo>
                    <a:pt x="341261" y="152869"/>
                  </a:lnTo>
                  <a:lnTo>
                    <a:pt x="312966" y="160629"/>
                  </a:lnTo>
                  <a:lnTo>
                    <a:pt x="312966" y="154482"/>
                  </a:lnTo>
                  <a:lnTo>
                    <a:pt x="310032" y="147967"/>
                  </a:lnTo>
                  <a:lnTo>
                    <a:pt x="303136" y="142570"/>
                  </a:lnTo>
                  <a:lnTo>
                    <a:pt x="301205" y="141465"/>
                  </a:lnTo>
                  <a:lnTo>
                    <a:pt x="298932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89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78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708" y="118173"/>
                  </a:lnTo>
                  <a:lnTo>
                    <a:pt x="284708" y="118389"/>
                  </a:lnTo>
                  <a:lnTo>
                    <a:pt x="283032" y="117348"/>
                  </a:lnTo>
                  <a:lnTo>
                    <a:pt x="280847" y="116408"/>
                  </a:lnTo>
                  <a:lnTo>
                    <a:pt x="277698" y="112649"/>
                  </a:lnTo>
                  <a:lnTo>
                    <a:pt x="276669" y="110756"/>
                  </a:lnTo>
                  <a:lnTo>
                    <a:pt x="270560" y="103784"/>
                  </a:lnTo>
                  <a:lnTo>
                    <a:pt x="271043" y="103974"/>
                  </a:lnTo>
                  <a:lnTo>
                    <a:pt x="291655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56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54"/>
                  </a:lnTo>
                  <a:lnTo>
                    <a:pt x="264426" y="100101"/>
                  </a:lnTo>
                  <a:lnTo>
                    <a:pt x="262991" y="99783"/>
                  </a:lnTo>
                  <a:lnTo>
                    <a:pt x="263296" y="98729"/>
                  </a:lnTo>
                  <a:lnTo>
                    <a:pt x="265887" y="90830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71" y="92862"/>
                  </a:lnTo>
                  <a:lnTo>
                    <a:pt x="237502" y="92811"/>
                  </a:lnTo>
                  <a:lnTo>
                    <a:pt x="248602" y="51206"/>
                  </a:lnTo>
                  <a:lnTo>
                    <a:pt x="267004" y="17754"/>
                  </a:lnTo>
                  <a:lnTo>
                    <a:pt x="282790" y="3289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84" y="381"/>
                  </a:lnTo>
                  <a:lnTo>
                    <a:pt x="281190" y="0"/>
                  </a:lnTo>
                  <a:lnTo>
                    <a:pt x="272834" y="6540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24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73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23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103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83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26" y="101028"/>
                  </a:lnTo>
                  <a:lnTo>
                    <a:pt x="156692" y="104114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79" y="22910"/>
                  </a:lnTo>
                  <a:lnTo>
                    <a:pt x="100279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200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35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44"/>
                  </a:lnTo>
                  <a:lnTo>
                    <a:pt x="56108" y="178269"/>
                  </a:lnTo>
                  <a:lnTo>
                    <a:pt x="56667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34"/>
                  </a:lnTo>
                  <a:lnTo>
                    <a:pt x="96481" y="187617"/>
                  </a:lnTo>
                  <a:lnTo>
                    <a:pt x="96481" y="197573"/>
                  </a:lnTo>
                  <a:lnTo>
                    <a:pt x="96888" y="200723"/>
                  </a:lnTo>
                  <a:lnTo>
                    <a:pt x="98463" y="206527"/>
                  </a:lnTo>
                  <a:lnTo>
                    <a:pt x="99542" y="209207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55"/>
                  </a:lnTo>
                  <a:lnTo>
                    <a:pt x="63347" y="227977"/>
                  </a:lnTo>
                  <a:lnTo>
                    <a:pt x="101003" y="216852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64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41"/>
                  </a:lnTo>
                  <a:lnTo>
                    <a:pt x="8140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14"/>
                  </a:lnTo>
                  <a:lnTo>
                    <a:pt x="19862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40"/>
                  </a:lnTo>
                  <a:lnTo>
                    <a:pt x="158546" y="303923"/>
                  </a:lnTo>
                  <a:lnTo>
                    <a:pt x="155613" y="312826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48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94" y="303733"/>
                  </a:lnTo>
                  <a:lnTo>
                    <a:pt x="163931" y="300393"/>
                  </a:lnTo>
                  <a:lnTo>
                    <a:pt x="165925" y="296900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81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48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58" y="322643"/>
                  </a:lnTo>
                  <a:lnTo>
                    <a:pt x="283044" y="316699"/>
                  </a:lnTo>
                  <a:lnTo>
                    <a:pt x="276225" y="303441"/>
                  </a:lnTo>
                  <a:lnTo>
                    <a:pt x="273634" y="296037"/>
                  </a:lnTo>
                  <a:lnTo>
                    <a:pt x="265531" y="275526"/>
                  </a:lnTo>
                  <a:lnTo>
                    <a:pt x="267436" y="275488"/>
                  </a:lnTo>
                  <a:lnTo>
                    <a:pt x="272275" y="274955"/>
                  </a:lnTo>
                  <a:lnTo>
                    <a:pt x="273265" y="274472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42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701" y="271780"/>
                  </a:lnTo>
                  <a:lnTo>
                    <a:pt x="280593" y="270332"/>
                  </a:lnTo>
                  <a:lnTo>
                    <a:pt x="283387" y="266877"/>
                  </a:lnTo>
                  <a:lnTo>
                    <a:pt x="284378" y="264909"/>
                  </a:lnTo>
                  <a:lnTo>
                    <a:pt x="285165" y="264147"/>
                  </a:lnTo>
                  <a:lnTo>
                    <a:pt x="306082" y="237286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46" y="192138"/>
                  </a:lnTo>
                  <a:lnTo>
                    <a:pt x="318846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53" y="179539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4" h="394334">
                  <a:moveTo>
                    <a:pt x="353263" y="316953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52" y="310807"/>
                  </a:lnTo>
                  <a:lnTo>
                    <a:pt x="344017" y="306997"/>
                  </a:lnTo>
                  <a:lnTo>
                    <a:pt x="342684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53"/>
                  </a:lnTo>
                  <a:close/>
                </a:path>
                <a:path w="427354" h="394334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99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808"/>
                  </a:lnTo>
                  <a:lnTo>
                    <a:pt x="363664" y="305790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74"/>
                  </a:lnTo>
                  <a:lnTo>
                    <a:pt x="365569" y="303695"/>
                  </a:lnTo>
                  <a:lnTo>
                    <a:pt x="365569" y="303085"/>
                  </a:lnTo>
                  <a:close/>
                </a:path>
                <a:path w="427354" h="394334">
                  <a:moveTo>
                    <a:pt x="376758" y="94056"/>
                  </a:moveTo>
                  <a:lnTo>
                    <a:pt x="376745" y="93751"/>
                  </a:lnTo>
                  <a:lnTo>
                    <a:pt x="376415" y="92570"/>
                  </a:lnTo>
                  <a:lnTo>
                    <a:pt x="375373" y="92024"/>
                  </a:lnTo>
                  <a:lnTo>
                    <a:pt x="374446" y="92367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90"/>
                  </a:lnTo>
                  <a:lnTo>
                    <a:pt x="359803" y="102387"/>
                  </a:lnTo>
                  <a:lnTo>
                    <a:pt x="376212" y="95529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4" h="394334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30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63" y="208826"/>
                  </a:lnTo>
                  <a:lnTo>
                    <a:pt x="315163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20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4" h="394334">
                  <a:moveTo>
                    <a:pt x="409549" y="180797"/>
                  </a:moveTo>
                  <a:lnTo>
                    <a:pt x="373392" y="176174"/>
                  </a:lnTo>
                  <a:lnTo>
                    <a:pt x="370027" y="176199"/>
                  </a:lnTo>
                  <a:lnTo>
                    <a:pt x="366699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62"/>
                  </a:lnTo>
                  <a:lnTo>
                    <a:pt x="362254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33"/>
                  </a:lnTo>
                  <a:lnTo>
                    <a:pt x="400888" y="182029"/>
                  </a:lnTo>
                  <a:lnTo>
                    <a:pt x="408686" y="183705"/>
                  </a:lnTo>
                  <a:lnTo>
                    <a:pt x="409549" y="182587"/>
                  </a:lnTo>
                  <a:lnTo>
                    <a:pt x="409549" y="181521"/>
                  </a:lnTo>
                  <a:lnTo>
                    <a:pt x="409549" y="180797"/>
                  </a:lnTo>
                  <a:close/>
                </a:path>
                <a:path w="427354" h="394334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62" y="212331"/>
                  </a:lnTo>
                  <a:lnTo>
                    <a:pt x="426821" y="211480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2908" y="772261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29" h="159384">
                  <a:moveTo>
                    <a:pt x="8724" y="37731"/>
                  </a:moveTo>
                  <a:lnTo>
                    <a:pt x="8559" y="37312"/>
                  </a:lnTo>
                  <a:lnTo>
                    <a:pt x="7391" y="36258"/>
                  </a:lnTo>
                  <a:lnTo>
                    <a:pt x="6261" y="36220"/>
                  </a:lnTo>
                  <a:lnTo>
                    <a:pt x="3060" y="40347"/>
                  </a:lnTo>
                  <a:lnTo>
                    <a:pt x="1155" y="44145"/>
                  </a:lnTo>
                  <a:lnTo>
                    <a:pt x="12" y="48221"/>
                  </a:lnTo>
                  <a:lnTo>
                    <a:pt x="0" y="50419"/>
                  </a:lnTo>
                  <a:lnTo>
                    <a:pt x="2768" y="51015"/>
                  </a:lnTo>
                  <a:lnTo>
                    <a:pt x="3492" y="49072"/>
                  </a:lnTo>
                  <a:lnTo>
                    <a:pt x="4445" y="45618"/>
                  </a:lnTo>
                  <a:lnTo>
                    <a:pt x="6057" y="42354"/>
                  </a:lnTo>
                  <a:lnTo>
                    <a:pt x="8521" y="39128"/>
                  </a:lnTo>
                  <a:lnTo>
                    <a:pt x="8724" y="38633"/>
                  </a:lnTo>
                  <a:lnTo>
                    <a:pt x="8724" y="38150"/>
                  </a:lnTo>
                  <a:lnTo>
                    <a:pt x="8724" y="37731"/>
                  </a:lnTo>
                  <a:close/>
                </a:path>
                <a:path w="163829" h="159384">
                  <a:moveTo>
                    <a:pt x="9791" y="73787"/>
                  </a:moveTo>
                  <a:lnTo>
                    <a:pt x="9245" y="73063"/>
                  </a:lnTo>
                  <a:lnTo>
                    <a:pt x="7543" y="72631"/>
                  </a:lnTo>
                  <a:lnTo>
                    <a:pt x="6464" y="73190"/>
                  </a:lnTo>
                  <a:lnTo>
                    <a:pt x="5359" y="78549"/>
                  </a:lnTo>
                  <a:lnTo>
                    <a:pt x="4902" y="83007"/>
                  </a:lnTo>
                  <a:lnTo>
                    <a:pt x="4914" y="88874"/>
                  </a:lnTo>
                  <a:lnTo>
                    <a:pt x="5016" y="91846"/>
                  </a:lnTo>
                  <a:lnTo>
                    <a:pt x="8509" y="91795"/>
                  </a:lnTo>
                  <a:lnTo>
                    <a:pt x="8483" y="83248"/>
                  </a:lnTo>
                  <a:lnTo>
                    <a:pt x="8902" y="79095"/>
                  </a:lnTo>
                  <a:lnTo>
                    <a:pt x="9791" y="74726"/>
                  </a:lnTo>
                  <a:lnTo>
                    <a:pt x="9791" y="74574"/>
                  </a:lnTo>
                  <a:lnTo>
                    <a:pt x="9791" y="73787"/>
                  </a:lnTo>
                  <a:close/>
                </a:path>
                <a:path w="163829" h="159384">
                  <a:moveTo>
                    <a:pt x="25133" y="131368"/>
                  </a:moveTo>
                  <a:lnTo>
                    <a:pt x="25044" y="131038"/>
                  </a:lnTo>
                  <a:lnTo>
                    <a:pt x="22186" y="126771"/>
                  </a:lnTo>
                  <a:lnTo>
                    <a:pt x="19354" y="122885"/>
                  </a:lnTo>
                  <a:lnTo>
                    <a:pt x="14947" y="115455"/>
                  </a:lnTo>
                  <a:lnTo>
                    <a:pt x="13373" y="111798"/>
                  </a:lnTo>
                  <a:lnTo>
                    <a:pt x="13373" y="105117"/>
                  </a:lnTo>
                  <a:lnTo>
                    <a:pt x="9867" y="105232"/>
                  </a:lnTo>
                  <a:lnTo>
                    <a:pt x="9791" y="108115"/>
                  </a:lnTo>
                  <a:lnTo>
                    <a:pt x="9791" y="112382"/>
                  </a:lnTo>
                  <a:lnTo>
                    <a:pt x="11455" y="116446"/>
                  </a:lnTo>
                  <a:lnTo>
                    <a:pt x="16040" y="124434"/>
                  </a:lnTo>
                  <a:lnTo>
                    <a:pt x="18986" y="128460"/>
                  </a:lnTo>
                  <a:lnTo>
                    <a:pt x="22821" y="134162"/>
                  </a:lnTo>
                  <a:lnTo>
                    <a:pt x="25133" y="133159"/>
                  </a:lnTo>
                  <a:lnTo>
                    <a:pt x="25133" y="131660"/>
                  </a:lnTo>
                  <a:lnTo>
                    <a:pt x="25133" y="131368"/>
                  </a:lnTo>
                  <a:close/>
                </a:path>
                <a:path w="163829" h="159384">
                  <a:moveTo>
                    <a:pt x="26758" y="114122"/>
                  </a:moveTo>
                  <a:lnTo>
                    <a:pt x="26670" y="113817"/>
                  </a:lnTo>
                  <a:lnTo>
                    <a:pt x="23012" y="108115"/>
                  </a:lnTo>
                  <a:lnTo>
                    <a:pt x="20599" y="102146"/>
                  </a:lnTo>
                  <a:lnTo>
                    <a:pt x="19088" y="94957"/>
                  </a:lnTo>
                  <a:lnTo>
                    <a:pt x="17945" y="94424"/>
                  </a:lnTo>
                  <a:lnTo>
                    <a:pt x="16306" y="94894"/>
                  </a:lnTo>
                  <a:lnTo>
                    <a:pt x="15798" y="95669"/>
                  </a:lnTo>
                  <a:lnTo>
                    <a:pt x="15798" y="96748"/>
                  </a:lnTo>
                  <a:lnTo>
                    <a:pt x="17221" y="103428"/>
                  </a:lnTo>
                  <a:lnTo>
                    <a:pt x="19786" y="109677"/>
                  </a:lnTo>
                  <a:lnTo>
                    <a:pt x="24434" y="116967"/>
                  </a:lnTo>
                  <a:lnTo>
                    <a:pt x="26758" y="115938"/>
                  </a:lnTo>
                  <a:lnTo>
                    <a:pt x="26758" y="114427"/>
                  </a:lnTo>
                  <a:lnTo>
                    <a:pt x="26758" y="114122"/>
                  </a:lnTo>
                  <a:close/>
                </a:path>
                <a:path w="163829" h="159384">
                  <a:moveTo>
                    <a:pt x="47917" y="156692"/>
                  </a:moveTo>
                  <a:lnTo>
                    <a:pt x="47625" y="156032"/>
                  </a:lnTo>
                  <a:lnTo>
                    <a:pt x="43205" y="154254"/>
                  </a:lnTo>
                  <a:lnTo>
                    <a:pt x="39585" y="152222"/>
                  </a:lnTo>
                  <a:lnTo>
                    <a:pt x="35496" y="149136"/>
                  </a:lnTo>
                  <a:lnTo>
                    <a:pt x="34480" y="149021"/>
                  </a:lnTo>
                  <a:lnTo>
                    <a:pt x="33375" y="150126"/>
                  </a:lnTo>
                  <a:lnTo>
                    <a:pt x="33172" y="150609"/>
                  </a:lnTo>
                  <a:lnTo>
                    <a:pt x="33172" y="151549"/>
                  </a:lnTo>
                  <a:lnTo>
                    <a:pt x="33375" y="151993"/>
                  </a:lnTo>
                  <a:lnTo>
                    <a:pt x="37312" y="154978"/>
                  </a:lnTo>
                  <a:lnTo>
                    <a:pt x="41148" y="157200"/>
                  </a:lnTo>
                  <a:lnTo>
                    <a:pt x="46139" y="159270"/>
                  </a:lnTo>
                  <a:lnTo>
                    <a:pt x="47193" y="159156"/>
                  </a:lnTo>
                  <a:lnTo>
                    <a:pt x="47840" y="157975"/>
                  </a:lnTo>
                  <a:lnTo>
                    <a:pt x="47917" y="157657"/>
                  </a:lnTo>
                  <a:lnTo>
                    <a:pt x="47917" y="157340"/>
                  </a:lnTo>
                  <a:lnTo>
                    <a:pt x="47917" y="156692"/>
                  </a:lnTo>
                  <a:close/>
                </a:path>
                <a:path w="163829" h="159384">
                  <a:moveTo>
                    <a:pt x="61328" y="10693"/>
                  </a:moveTo>
                  <a:lnTo>
                    <a:pt x="61302" y="9613"/>
                  </a:lnTo>
                  <a:lnTo>
                    <a:pt x="60452" y="8775"/>
                  </a:lnTo>
                  <a:lnTo>
                    <a:pt x="50977" y="10020"/>
                  </a:lnTo>
                  <a:lnTo>
                    <a:pt x="42951" y="13462"/>
                  </a:lnTo>
                  <a:lnTo>
                    <a:pt x="35902" y="19138"/>
                  </a:lnTo>
                  <a:lnTo>
                    <a:pt x="35750" y="19570"/>
                  </a:lnTo>
                  <a:lnTo>
                    <a:pt x="35750" y="20535"/>
                  </a:lnTo>
                  <a:lnTo>
                    <a:pt x="35953" y="21056"/>
                  </a:lnTo>
                  <a:lnTo>
                    <a:pt x="36918" y="22021"/>
                  </a:lnTo>
                  <a:lnTo>
                    <a:pt x="38061" y="21983"/>
                  </a:lnTo>
                  <a:lnTo>
                    <a:pt x="44792" y="16573"/>
                  </a:lnTo>
                  <a:lnTo>
                    <a:pt x="51993" y="13500"/>
                  </a:lnTo>
                  <a:lnTo>
                    <a:pt x="60515" y="12357"/>
                  </a:lnTo>
                  <a:lnTo>
                    <a:pt x="61328" y="11734"/>
                  </a:lnTo>
                  <a:lnTo>
                    <a:pt x="61328" y="10693"/>
                  </a:lnTo>
                  <a:close/>
                </a:path>
                <a:path w="163829" h="159384">
                  <a:moveTo>
                    <a:pt x="85712" y="2082"/>
                  </a:moveTo>
                  <a:lnTo>
                    <a:pt x="85166" y="1320"/>
                  </a:lnTo>
                  <a:lnTo>
                    <a:pt x="77216" y="0"/>
                  </a:lnTo>
                  <a:lnTo>
                    <a:pt x="69938" y="241"/>
                  </a:lnTo>
                  <a:lnTo>
                    <a:pt x="61988" y="2082"/>
                  </a:lnTo>
                  <a:lnTo>
                    <a:pt x="61607" y="2730"/>
                  </a:lnTo>
                  <a:lnTo>
                    <a:pt x="61607" y="4483"/>
                  </a:lnTo>
                  <a:lnTo>
                    <a:pt x="62522" y="5638"/>
                  </a:lnTo>
                  <a:lnTo>
                    <a:pt x="70319" y="3822"/>
                  </a:lnTo>
                  <a:lnTo>
                    <a:pt x="76962" y="3594"/>
                  </a:lnTo>
                  <a:lnTo>
                    <a:pt x="84429" y="4813"/>
                  </a:lnTo>
                  <a:lnTo>
                    <a:pt x="85394" y="4356"/>
                  </a:lnTo>
                  <a:lnTo>
                    <a:pt x="85712" y="3060"/>
                  </a:lnTo>
                  <a:lnTo>
                    <a:pt x="85712" y="2908"/>
                  </a:lnTo>
                  <a:lnTo>
                    <a:pt x="85712" y="2082"/>
                  </a:lnTo>
                  <a:close/>
                </a:path>
                <a:path w="163829" h="159384">
                  <a:moveTo>
                    <a:pt x="89369" y="118732"/>
                  </a:moveTo>
                  <a:lnTo>
                    <a:pt x="89242" y="117322"/>
                  </a:lnTo>
                  <a:lnTo>
                    <a:pt x="88950" y="116471"/>
                  </a:lnTo>
                  <a:lnTo>
                    <a:pt x="87998" y="115874"/>
                  </a:lnTo>
                  <a:lnTo>
                    <a:pt x="85521" y="116827"/>
                  </a:lnTo>
                  <a:lnTo>
                    <a:pt x="83959" y="117322"/>
                  </a:lnTo>
                  <a:lnTo>
                    <a:pt x="76923" y="118313"/>
                  </a:lnTo>
                  <a:lnTo>
                    <a:pt x="76073" y="119062"/>
                  </a:lnTo>
                  <a:lnTo>
                    <a:pt x="76149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10" y="120954"/>
                  </a:lnTo>
                  <a:lnTo>
                    <a:pt x="88074" y="119697"/>
                  </a:lnTo>
                  <a:lnTo>
                    <a:pt x="88773" y="119392"/>
                  </a:lnTo>
                  <a:lnTo>
                    <a:pt x="89369" y="118732"/>
                  </a:lnTo>
                  <a:close/>
                </a:path>
                <a:path w="163829" h="159384">
                  <a:moveTo>
                    <a:pt x="98450" y="11734"/>
                  </a:moveTo>
                  <a:lnTo>
                    <a:pt x="98056" y="11049"/>
                  </a:lnTo>
                  <a:lnTo>
                    <a:pt x="90004" y="9232"/>
                  </a:lnTo>
                  <a:lnTo>
                    <a:pt x="82715" y="8394"/>
                  </a:lnTo>
                  <a:lnTo>
                    <a:pt x="74282" y="8369"/>
                  </a:lnTo>
                  <a:lnTo>
                    <a:pt x="73723" y="9232"/>
                  </a:lnTo>
                  <a:lnTo>
                    <a:pt x="73723" y="11023"/>
                  </a:lnTo>
                  <a:lnTo>
                    <a:pt x="74320" y="11950"/>
                  </a:lnTo>
                  <a:lnTo>
                    <a:pt x="82499" y="11976"/>
                  </a:lnTo>
                  <a:lnTo>
                    <a:pt x="89458" y="12763"/>
                  </a:lnTo>
                  <a:lnTo>
                    <a:pt x="97599" y="14617"/>
                  </a:lnTo>
                  <a:lnTo>
                    <a:pt x="98450" y="13512"/>
                  </a:lnTo>
                  <a:lnTo>
                    <a:pt x="98450" y="12458"/>
                  </a:lnTo>
                  <a:lnTo>
                    <a:pt x="98450" y="11734"/>
                  </a:lnTo>
                  <a:close/>
                </a:path>
                <a:path w="163829" h="159384">
                  <a:moveTo>
                    <a:pt x="98806" y="149225"/>
                  </a:moveTo>
                  <a:lnTo>
                    <a:pt x="98704" y="148882"/>
                  </a:lnTo>
                  <a:lnTo>
                    <a:pt x="98374" y="147904"/>
                  </a:lnTo>
                  <a:lnTo>
                    <a:pt x="97421" y="147294"/>
                  </a:lnTo>
                  <a:lnTo>
                    <a:pt x="96507" y="147662"/>
                  </a:lnTo>
                  <a:lnTo>
                    <a:pt x="95059" y="148183"/>
                  </a:lnTo>
                  <a:lnTo>
                    <a:pt x="93586" y="148577"/>
                  </a:lnTo>
                  <a:lnTo>
                    <a:pt x="92075" y="148844"/>
                  </a:lnTo>
                  <a:lnTo>
                    <a:pt x="91224" y="148983"/>
                  </a:lnTo>
                  <a:lnTo>
                    <a:pt x="90208" y="149085"/>
                  </a:lnTo>
                  <a:lnTo>
                    <a:pt x="88620" y="149136"/>
                  </a:lnTo>
                  <a:lnTo>
                    <a:pt x="87820" y="149123"/>
                  </a:lnTo>
                  <a:lnTo>
                    <a:pt x="86855" y="149136"/>
                  </a:lnTo>
                  <a:lnTo>
                    <a:pt x="86067" y="149961"/>
                  </a:lnTo>
                  <a:lnTo>
                    <a:pt x="86067" y="150964"/>
                  </a:lnTo>
                  <a:lnTo>
                    <a:pt x="86118" y="151930"/>
                  </a:lnTo>
                  <a:lnTo>
                    <a:pt x="86931" y="152704"/>
                  </a:lnTo>
                  <a:lnTo>
                    <a:pt x="87909" y="152704"/>
                  </a:lnTo>
                  <a:lnTo>
                    <a:pt x="91186" y="152781"/>
                  </a:lnTo>
                  <a:lnTo>
                    <a:pt x="94437" y="152234"/>
                  </a:lnTo>
                  <a:lnTo>
                    <a:pt x="98196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29" h="159384">
                  <a:moveTo>
                    <a:pt x="124523" y="143179"/>
                  </a:moveTo>
                  <a:lnTo>
                    <a:pt x="124447" y="142875"/>
                  </a:lnTo>
                  <a:lnTo>
                    <a:pt x="123799" y="141782"/>
                  </a:lnTo>
                  <a:lnTo>
                    <a:pt x="122643" y="141401"/>
                  </a:lnTo>
                  <a:lnTo>
                    <a:pt x="116967" y="145326"/>
                  </a:lnTo>
                  <a:lnTo>
                    <a:pt x="111785" y="148183"/>
                  </a:lnTo>
                  <a:lnTo>
                    <a:pt x="105600" y="150787"/>
                  </a:lnTo>
                  <a:lnTo>
                    <a:pt x="105054" y="151434"/>
                  </a:lnTo>
                  <a:lnTo>
                    <a:pt x="105067" y="152539"/>
                  </a:lnTo>
                  <a:lnTo>
                    <a:pt x="105397" y="153720"/>
                  </a:lnTo>
                  <a:lnTo>
                    <a:pt x="106438" y="154317"/>
                  </a:lnTo>
                  <a:lnTo>
                    <a:pt x="113106" y="151536"/>
                  </a:lnTo>
                  <a:lnTo>
                    <a:pt x="118567" y="148577"/>
                  </a:lnTo>
                  <a:lnTo>
                    <a:pt x="123672" y="145034"/>
                  </a:lnTo>
                  <a:lnTo>
                    <a:pt x="124231" y="144691"/>
                  </a:lnTo>
                  <a:lnTo>
                    <a:pt x="124523" y="144094"/>
                  </a:lnTo>
                  <a:lnTo>
                    <a:pt x="124523" y="143484"/>
                  </a:lnTo>
                  <a:lnTo>
                    <a:pt x="124523" y="143179"/>
                  </a:lnTo>
                  <a:close/>
                </a:path>
                <a:path w="163829" h="159384">
                  <a:moveTo>
                    <a:pt x="131508" y="122783"/>
                  </a:moveTo>
                  <a:lnTo>
                    <a:pt x="129044" y="121716"/>
                  </a:lnTo>
                  <a:lnTo>
                    <a:pt x="128168" y="123507"/>
                  </a:lnTo>
                  <a:lnTo>
                    <a:pt x="124498" y="129222"/>
                  </a:lnTo>
                  <a:lnTo>
                    <a:pt x="119710" y="133959"/>
                  </a:lnTo>
                  <a:lnTo>
                    <a:pt x="114020" y="137553"/>
                  </a:lnTo>
                  <a:lnTo>
                    <a:pt x="107607" y="139852"/>
                  </a:lnTo>
                  <a:lnTo>
                    <a:pt x="106730" y="140055"/>
                  </a:lnTo>
                  <a:lnTo>
                    <a:pt x="106362" y="140716"/>
                  </a:lnTo>
                  <a:lnTo>
                    <a:pt x="106362" y="142468"/>
                  </a:lnTo>
                  <a:lnTo>
                    <a:pt x="107264" y="143611"/>
                  </a:lnTo>
                  <a:lnTo>
                    <a:pt x="131508" y="124701"/>
                  </a:lnTo>
                  <a:lnTo>
                    <a:pt x="131508" y="124434"/>
                  </a:lnTo>
                  <a:lnTo>
                    <a:pt x="131508" y="122783"/>
                  </a:lnTo>
                  <a:close/>
                </a:path>
                <a:path w="163829" h="159384">
                  <a:moveTo>
                    <a:pt x="141579" y="69634"/>
                  </a:moveTo>
                  <a:lnTo>
                    <a:pt x="134442" y="50800"/>
                  </a:lnTo>
                  <a:lnTo>
                    <a:pt x="132638" y="51308"/>
                  </a:lnTo>
                  <a:lnTo>
                    <a:pt x="132118" y="52019"/>
                  </a:lnTo>
                  <a:lnTo>
                    <a:pt x="132118" y="52946"/>
                  </a:lnTo>
                  <a:lnTo>
                    <a:pt x="132219" y="53314"/>
                  </a:lnTo>
                  <a:lnTo>
                    <a:pt x="134454" y="58801"/>
                  </a:lnTo>
                  <a:lnTo>
                    <a:pt x="136410" y="64401"/>
                  </a:lnTo>
                  <a:lnTo>
                    <a:pt x="138620" y="72123"/>
                  </a:lnTo>
                  <a:lnTo>
                    <a:pt x="141579" y="71462"/>
                  </a:lnTo>
                  <a:lnTo>
                    <a:pt x="141579" y="69634"/>
                  </a:lnTo>
                  <a:close/>
                </a:path>
                <a:path w="163829" h="159384">
                  <a:moveTo>
                    <a:pt x="142697" y="41795"/>
                  </a:moveTo>
                  <a:lnTo>
                    <a:pt x="130429" y="27800"/>
                  </a:lnTo>
                  <a:lnTo>
                    <a:pt x="129362" y="28892"/>
                  </a:lnTo>
                  <a:lnTo>
                    <a:pt x="129184" y="29375"/>
                  </a:lnTo>
                  <a:lnTo>
                    <a:pt x="129184" y="30302"/>
                  </a:lnTo>
                  <a:lnTo>
                    <a:pt x="129374" y="30759"/>
                  </a:lnTo>
                  <a:lnTo>
                    <a:pt x="133794" y="34277"/>
                  </a:lnTo>
                  <a:lnTo>
                    <a:pt x="137083" y="38354"/>
                  </a:lnTo>
                  <a:lnTo>
                    <a:pt x="139827" y="43865"/>
                  </a:lnTo>
                  <a:lnTo>
                    <a:pt x="141071" y="44081"/>
                  </a:lnTo>
                  <a:lnTo>
                    <a:pt x="142430" y="43268"/>
                  </a:lnTo>
                  <a:lnTo>
                    <a:pt x="142697" y="42710"/>
                  </a:lnTo>
                  <a:lnTo>
                    <a:pt x="142697" y="42113"/>
                  </a:lnTo>
                  <a:lnTo>
                    <a:pt x="142697" y="41795"/>
                  </a:lnTo>
                  <a:close/>
                </a:path>
                <a:path w="163829" h="159384">
                  <a:moveTo>
                    <a:pt x="151079" y="43522"/>
                  </a:moveTo>
                  <a:lnTo>
                    <a:pt x="151066" y="43218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22" y="29933"/>
                  </a:lnTo>
                  <a:lnTo>
                    <a:pt x="143002" y="30010"/>
                  </a:lnTo>
                  <a:lnTo>
                    <a:pt x="142087" y="30988"/>
                  </a:lnTo>
                  <a:lnTo>
                    <a:pt x="141935" y="31432"/>
                  </a:lnTo>
                  <a:lnTo>
                    <a:pt x="141935" y="32346"/>
                  </a:lnTo>
                  <a:lnTo>
                    <a:pt x="142100" y="32829"/>
                  </a:lnTo>
                  <a:lnTo>
                    <a:pt x="143243" y="34251"/>
                  </a:lnTo>
                  <a:lnTo>
                    <a:pt x="144703" y="36449"/>
                  </a:lnTo>
                  <a:lnTo>
                    <a:pt x="145237" y="37363"/>
                  </a:lnTo>
                  <a:lnTo>
                    <a:pt x="146075" y="39128"/>
                  </a:lnTo>
                  <a:lnTo>
                    <a:pt x="146202" y="39471"/>
                  </a:lnTo>
                  <a:lnTo>
                    <a:pt x="146418" y="39928"/>
                  </a:lnTo>
                  <a:lnTo>
                    <a:pt x="146596" y="40411"/>
                  </a:lnTo>
                  <a:lnTo>
                    <a:pt x="146748" y="40919"/>
                  </a:lnTo>
                  <a:lnTo>
                    <a:pt x="147091" y="41922"/>
                  </a:lnTo>
                  <a:lnTo>
                    <a:pt x="147370" y="42964"/>
                  </a:lnTo>
                  <a:lnTo>
                    <a:pt x="147599" y="44043"/>
                  </a:lnTo>
                  <a:lnTo>
                    <a:pt x="147878" y="44983"/>
                  </a:lnTo>
                  <a:lnTo>
                    <a:pt x="148856" y="45516"/>
                  </a:lnTo>
                  <a:lnTo>
                    <a:pt x="149809" y="45262"/>
                  </a:lnTo>
                  <a:lnTo>
                    <a:pt x="150647" y="44983"/>
                  </a:lnTo>
                  <a:lnTo>
                    <a:pt x="151079" y="44323"/>
                  </a:lnTo>
                  <a:lnTo>
                    <a:pt x="151079" y="43522"/>
                  </a:lnTo>
                  <a:close/>
                </a:path>
                <a:path w="163829" h="159384">
                  <a:moveTo>
                    <a:pt x="163576" y="89547"/>
                  </a:moveTo>
                  <a:lnTo>
                    <a:pt x="163093" y="88798"/>
                  </a:lnTo>
                  <a:lnTo>
                    <a:pt x="161239" y="88315"/>
                  </a:lnTo>
                  <a:lnTo>
                    <a:pt x="160261" y="88925"/>
                  </a:lnTo>
                  <a:lnTo>
                    <a:pt x="159296" y="94157"/>
                  </a:lnTo>
                  <a:lnTo>
                    <a:pt x="157175" y="98056"/>
                  </a:lnTo>
                  <a:lnTo>
                    <a:pt x="153720" y="101434"/>
                  </a:lnTo>
                  <a:lnTo>
                    <a:pt x="153543" y="101879"/>
                  </a:lnTo>
                  <a:lnTo>
                    <a:pt x="153543" y="102781"/>
                  </a:lnTo>
                  <a:lnTo>
                    <a:pt x="153720" y="103238"/>
                  </a:lnTo>
                  <a:lnTo>
                    <a:pt x="154800" y="104279"/>
                  </a:lnTo>
                  <a:lnTo>
                    <a:pt x="155917" y="104279"/>
                  </a:lnTo>
                  <a:lnTo>
                    <a:pt x="156603" y="103568"/>
                  </a:lnTo>
                  <a:lnTo>
                    <a:pt x="160210" y="100126"/>
                  </a:lnTo>
                  <a:lnTo>
                    <a:pt x="162623" y="95656"/>
                  </a:lnTo>
                  <a:lnTo>
                    <a:pt x="163576" y="90487"/>
                  </a:lnTo>
                  <a:lnTo>
                    <a:pt x="163576" y="90360"/>
                  </a:lnTo>
                  <a:lnTo>
                    <a:pt x="163576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3976" y="4064994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8" y="434339"/>
                  </a:lnTo>
                  <a:lnTo>
                    <a:pt x="227829" y="448309"/>
                  </a:lnTo>
                  <a:lnTo>
                    <a:pt x="232054" y="461009"/>
                  </a:lnTo>
                  <a:lnTo>
                    <a:pt x="238015" y="474979"/>
                  </a:lnTo>
                  <a:lnTo>
                    <a:pt x="245126" y="486409"/>
                  </a:lnTo>
                  <a:lnTo>
                    <a:pt x="249740" y="494029"/>
                  </a:lnTo>
                  <a:lnTo>
                    <a:pt x="254500" y="500379"/>
                  </a:lnTo>
                  <a:lnTo>
                    <a:pt x="259322" y="507999"/>
                  </a:lnTo>
                  <a:lnTo>
                    <a:pt x="264122" y="514349"/>
                  </a:lnTo>
                  <a:lnTo>
                    <a:pt x="267332" y="519429"/>
                  </a:lnTo>
                  <a:lnTo>
                    <a:pt x="270484" y="524509"/>
                  </a:lnTo>
                  <a:lnTo>
                    <a:pt x="273392" y="528319"/>
                  </a:lnTo>
                  <a:lnTo>
                    <a:pt x="274794" y="530859"/>
                  </a:lnTo>
                  <a:lnTo>
                    <a:pt x="276137" y="533399"/>
                  </a:lnTo>
                  <a:lnTo>
                    <a:pt x="277396" y="535939"/>
                  </a:lnTo>
                  <a:lnTo>
                    <a:pt x="278047" y="537209"/>
                  </a:lnTo>
                  <a:lnTo>
                    <a:pt x="279881" y="541019"/>
                  </a:lnTo>
                  <a:lnTo>
                    <a:pt x="280548" y="542289"/>
                  </a:lnTo>
                  <a:lnTo>
                    <a:pt x="283455" y="543559"/>
                  </a:lnTo>
                  <a:lnTo>
                    <a:pt x="285881" y="543559"/>
                  </a:lnTo>
                  <a:lnTo>
                    <a:pt x="287359" y="542289"/>
                  </a:lnTo>
                  <a:lnTo>
                    <a:pt x="288728" y="541019"/>
                  </a:lnTo>
                  <a:lnTo>
                    <a:pt x="289454" y="538479"/>
                  </a:lnTo>
                  <a:lnTo>
                    <a:pt x="289860" y="537209"/>
                  </a:lnTo>
                  <a:lnTo>
                    <a:pt x="290477" y="534669"/>
                  </a:lnTo>
                  <a:lnTo>
                    <a:pt x="290713" y="532129"/>
                  </a:lnTo>
                  <a:lnTo>
                    <a:pt x="292387" y="527049"/>
                  </a:lnTo>
                  <a:lnTo>
                    <a:pt x="293485" y="523239"/>
                  </a:lnTo>
                  <a:lnTo>
                    <a:pt x="297262" y="515619"/>
                  </a:lnTo>
                  <a:lnTo>
                    <a:pt x="300110" y="510539"/>
                  </a:lnTo>
                  <a:lnTo>
                    <a:pt x="304529" y="500379"/>
                  </a:lnTo>
                  <a:lnTo>
                    <a:pt x="306278" y="495299"/>
                  </a:lnTo>
                  <a:lnTo>
                    <a:pt x="307698" y="490219"/>
                  </a:lnTo>
                  <a:lnTo>
                    <a:pt x="309926" y="482599"/>
                  </a:lnTo>
                  <a:lnTo>
                    <a:pt x="311515" y="473709"/>
                  </a:lnTo>
                  <a:lnTo>
                    <a:pt x="312467" y="464819"/>
                  </a:lnTo>
                  <a:lnTo>
                    <a:pt x="312784" y="455929"/>
                  </a:lnTo>
                  <a:lnTo>
                    <a:pt x="312665" y="445769"/>
                  </a:lnTo>
                  <a:lnTo>
                    <a:pt x="311949" y="438149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2" y="373379"/>
                  </a:moveTo>
                  <a:lnTo>
                    <a:pt x="306008" y="373379"/>
                  </a:lnTo>
                  <a:lnTo>
                    <a:pt x="310589" y="379729"/>
                  </a:lnTo>
                  <a:lnTo>
                    <a:pt x="310808" y="384809"/>
                  </a:lnTo>
                  <a:lnTo>
                    <a:pt x="319315" y="429259"/>
                  </a:lnTo>
                  <a:lnTo>
                    <a:pt x="341236" y="463549"/>
                  </a:lnTo>
                  <a:lnTo>
                    <a:pt x="378813" y="491489"/>
                  </a:lnTo>
                  <a:lnTo>
                    <a:pt x="383901" y="494029"/>
                  </a:lnTo>
                  <a:lnTo>
                    <a:pt x="393862" y="499109"/>
                  </a:lnTo>
                  <a:lnTo>
                    <a:pt x="399008" y="501649"/>
                  </a:lnTo>
                  <a:lnTo>
                    <a:pt x="407290" y="507999"/>
                  </a:lnTo>
                  <a:lnTo>
                    <a:pt x="410847" y="513079"/>
                  </a:lnTo>
                  <a:lnTo>
                    <a:pt x="416197" y="513079"/>
                  </a:lnTo>
                  <a:lnTo>
                    <a:pt x="418436" y="514349"/>
                  </a:lnTo>
                  <a:lnTo>
                    <a:pt x="428702" y="487679"/>
                  </a:lnTo>
                  <a:lnTo>
                    <a:pt x="429260" y="482599"/>
                  </a:lnTo>
                  <a:lnTo>
                    <a:pt x="429520" y="478789"/>
                  </a:lnTo>
                  <a:lnTo>
                    <a:pt x="429607" y="472439"/>
                  </a:lnTo>
                  <a:lnTo>
                    <a:pt x="429053" y="461009"/>
                  </a:lnTo>
                  <a:lnTo>
                    <a:pt x="427199" y="449579"/>
                  </a:lnTo>
                  <a:lnTo>
                    <a:pt x="423756" y="439419"/>
                  </a:lnTo>
                  <a:lnTo>
                    <a:pt x="418436" y="429259"/>
                  </a:lnTo>
                  <a:lnTo>
                    <a:pt x="486898" y="429259"/>
                  </a:lnTo>
                  <a:lnTo>
                    <a:pt x="473622" y="384809"/>
                  </a:lnTo>
                  <a:lnTo>
                    <a:pt x="470048" y="378459"/>
                  </a:lnTo>
                  <a:lnTo>
                    <a:pt x="467062" y="373379"/>
                  </a:lnTo>
                  <a:close/>
                </a:path>
                <a:path w="564514" h="543560">
                  <a:moveTo>
                    <a:pt x="308507" y="422909"/>
                  </a:moveTo>
                  <a:lnTo>
                    <a:pt x="126538" y="422909"/>
                  </a:lnTo>
                  <a:lnTo>
                    <a:pt x="122319" y="429259"/>
                  </a:lnTo>
                  <a:lnTo>
                    <a:pt x="112790" y="480059"/>
                  </a:lnTo>
                  <a:lnTo>
                    <a:pt x="112528" y="485139"/>
                  </a:lnTo>
                  <a:lnTo>
                    <a:pt x="112224" y="488949"/>
                  </a:lnTo>
                  <a:lnTo>
                    <a:pt x="111472" y="495299"/>
                  </a:lnTo>
                  <a:lnTo>
                    <a:pt x="111016" y="497839"/>
                  </a:lnTo>
                  <a:lnTo>
                    <a:pt x="111016" y="501649"/>
                  </a:lnTo>
                  <a:lnTo>
                    <a:pt x="111514" y="502919"/>
                  </a:lnTo>
                  <a:lnTo>
                    <a:pt x="115291" y="505459"/>
                  </a:lnTo>
                  <a:lnTo>
                    <a:pt x="117649" y="504189"/>
                  </a:lnTo>
                  <a:lnTo>
                    <a:pt x="121418" y="502919"/>
                  </a:lnTo>
                  <a:lnTo>
                    <a:pt x="123184" y="501649"/>
                  </a:lnTo>
                  <a:lnTo>
                    <a:pt x="128448" y="499109"/>
                  </a:lnTo>
                  <a:lnTo>
                    <a:pt x="142644" y="492759"/>
                  </a:lnTo>
                  <a:lnTo>
                    <a:pt x="156696" y="485139"/>
                  </a:lnTo>
                  <a:lnTo>
                    <a:pt x="196657" y="461009"/>
                  </a:lnTo>
                  <a:lnTo>
                    <a:pt x="225928" y="434339"/>
                  </a:lnTo>
                  <a:lnTo>
                    <a:pt x="311116" y="434339"/>
                  </a:lnTo>
                  <a:lnTo>
                    <a:pt x="310284" y="430529"/>
                  </a:lnTo>
                  <a:lnTo>
                    <a:pt x="308507" y="422909"/>
                  </a:lnTo>
                  <a:close/>
                </a:path>
                <a:path w="564514" h="543560">
                  <a:moveTo>
                    <a:pt x="486898" y="429259"/>
                  </a:moveTo>
                  <a:lnTo>
                    <a:pt x="418436" y="429259"/>
                  </a:lnTo>
                  <a:lnTo>
                    <a:pt x="424570" y="434339"/>
                  </a:lnTo>
                  <a:lnTo>
                    <a:pt x="430798" y="438149"/>
                  </a:lnTo>
                  <a:lnTo>
                    <a:pt x="437084" y="443229"/>
                  </a:lnTo>
                  <a:lnTo>
                    <a:pt x="466668" y="461009"/>
                  </a:lnTo>
                  <a:lnTo>
                    <a:pt x="471147" y="462279"/>
                  </a:lnTo>
                  <a:lnTo>
                    <a:pt x="479909" y="462279"/>
                  </a:lnTo>
                  <a:lnTo>
                    <a:pt x="483872" y="459739"/>
                  </a:lnTo>
                  <a:lnTo>
                    <a:pt x="488274" y="453389"/>
                  </a:lnTo>
                  <a:lnTo>
                    <a:pt x="488926" y="449579"/>
                  </a:lnTo>
                  <a:lnTo>
                    <a:pt x="488883" y="444499"/>
                  </a:lnTo>
                  <a:lnTo>
                    <a:pt x="488436" y="439419"/>
                  </a:lnTo>
                  <a:lnTo>
                    <a:pt x="487784" y="435609"/>
                  </a:lnTo>
                  <a:lnTo>
                    <a:pt x="487134" y="430529"/>
                  </a:lnTo>
                  <a:lnTo>
                    <a:pt x="486898" y="429259"/>
                  </a:lnTo>
                  <a:close/>
                </a:path>
                <a:path w="564514" h="543560">
                  <a:moveTo>
                    <a:pt x="118055" y="214629"/>
                  </a:moveTo>
                  <a:lnTo>
                    <a:pt x="103307" y="214629"/>
                  </a:lnTo>
                  <a:lnTo>
                    <a:pt x="88750" y="217169"/>
                  </a:lnTo>
                  <a:lnTo>
                    <a:pt x="74240" y="222249"/>
                  </a:lnTo>
                  <a:lnTo>
                    <a:pt x="60144" y="227329"/>
                  </a:lnTo>
                  <a:lnTo>
                    <a:pt x="46232" y="233679"/>
                  </a:lnTo>
                  <a:lnTo>
                    <a:pt x="32279" y="238759"/>
                  </a:lnTo>
                  <a:lnTo>
                    <a:pt x="27597" y="241299"/>
                  </a:lnTo>
                  <a:lnTo>
                    <a:pt x="22865" y="242569"/>
                  </a:lnTo>
                  <a:lnTo>
                    <a:pt x="15666" y="245109"/>
                  </a:lnTo>
                  <a:lnTo>
                    <a:pt x="13241" y="245109"/>
                  </a:lnTo>
                  <a:lnTo>
                    <a:pt x="8542" y="246379"/>
                  </a:lnTo>
                  <a:lnTo>
                    <a:pt x="6168" y="246379"/>
                  </a:lnTo>
                  <a:lnTo>
                    <a:pt x="1833" y="248919"/>
                  </a:lnTo>
                  <a:lnTo>
                    <a:pt x="169" y="250189"/>
                  </a:lnTo>
                  <a:lnTo>
                    <a:pt x="84" y="251459"/>
                  </a:lnTo>
                  <a:lnTo>
                    <a:pt x="0" y="255269"/>
                  </a:lnTo>
                  <a:lnTo>
                    <a:pt x="1732" y="256539"/>
                  </a:lnTo>
                  <a:lnTo>
                    <a:pt x="3219" y="257809"/>
                  </a:lnTo>
                  <a:lnTo>
                    <a:pt x="37656" y="285749"/>
                  </a:lnTo>
                  <a:lnTo>
                    <a:pt x="64127" y="297179"/>
                  </a:lnTo>
                  <a:lnTo>
                    <a:pt x="58634" y="302259"/>
                  </a:lnTo>
                  <a:lnTo>
                    <a:pt x="53750" y="307339"/>
                  </a:lnTo>
                  <a:lnTo>
                    <a:pt x="49195" y="312419"/>
                  </a:lnTo>
                  <a:lnTo>
                    <a:pt x="37578" y="326389"/>
                  </a:lnTo>
                  <a:lnTo>
                    <a:pt x="31515" y="334009"/>
                  </a:lnTo>
                  <a:lnTo>
                    <a:pt x="24978" y="340359"/>
                  </a:lnTo>
                  <a:lnTo>
                    <a:pt x="19325" y="345439"/>
                  </a:lnTo>
                  <a:lnTo>
                    <a:pt x="13139" y="349249"/>
                  </a:lnTo>
                  <a:lnTo>
                    <a:pt x="5940" y="353059"/>
                  </a:lnTo>
                  <a:lnTo>
                    <a:pt x="5678" y="354329"/>
                  </a:lnTo>
                  <a:lnTo>
                    <a:pt x="5678" y="355599"/>
                  </a:lnTo>
                  <a:lnTo>
                    <a:pt x="6210" y="355599"/>
                  </a:lnTo>
                  <a:lnTo>
                    <a:pt x="42993" y="368299"/>
                  </a:lnTo>
                  <a:lnTo>
                    <a:pt x="51885" y="372109"/>
                  </a:lnTo>
                  <a:lnTo>
                    <a:pt x="69916" y="377189"/>
                  </a:lnTo>
                  <a:lnTo>
                    <a:pt x="79117" y="378459"/>
                  </a:lnTo>
                  <a:lnTo>
                    <a:pt x="79970" y="378459"/>
                  </a:lnTo>
                  <a:lnTo>
                    <a:pt x="72295" y="384809"/>
                  </a:lnTo>
                  <a:lnTo>
                    <a:pt x="65185" y="392429"/>
                  </a:lnTo>
                  <a:lnTo>
                    <a:pt x="58674" y="400049"/>
                  </a:lnTo>
                  <a:lnTo>
                    <a:pt x="52795" y="407669"/>
                  </a:lnTo>
                  <a:lnTo>
                    <a:pt x="50767" y="411479"/>
                  </a:lnTo>
                  <a:lnTo>
                    <a:pt x="48891" y="414019"/>
                  </a:lnTo>
                  <a:lnTo>
                    <a:pt x="46348" y="419099"/>
                  </a:lnTo>
                  <a:lnTo>
                    <a:pt x="45435" y="420369"/>
                  </a:lnTo>
                  <a:lnTo>
                    <a:pt x="45435" y="424179"/>
                  </a:lnTo>
                  <a:lnTo>
                    <a:pt x="46737" y="425449"/>
                  </a:lnTo>
                  <a:lnTo>
                    <a:pt x="48427" y="426719"/>
                  </a:lnTo>
                  <a:lnTo>
                    <a:pt x="55178" y="429259"/>
                  </a:lnTo>
                  <a:lnTo>
                    <a:pt x="62014" y="425449"/>
                  </a:lnTo>
                  <a:lnTo>
                    <a:pt x="76041" y="422909"/>
                  </a:lnTo>
                  <a:lnTo>
                    <a:pt x="308507" y="422909"/>
                  </a:lnTo>
                  <a:lnTo>
                    <a:pt x="306265" y="415289"/>
                  </a:lnTo>
                  <a:lnTo>
                    <a:pt x="303564" y="407669"/>
                  </a:lnTo>
                  <a:lnTo>
                    <a:pt x="300415" y="401319"/>
                  </a:lnTo>
                  <a:lnTo>
                    <a:pt x="298167" y="396239"/>
                  </a:lnTo>
                  <a:lnTo>
                    <a:pt x="294955" y="389889"/>
                  </a:lnTo>
                  <a:lnTo>
                    <a:pt x="294955" y="380999"/>
                  </a:lnTo>
                  <a:lnTo>
                    <a:pt x="296113" y="378459"/>
                  </a:lnTo>
                  <a:lnTo>
                    <a:pt x="302189" y="373379"/>
                  </a:lnTo>
                  <a:lnTo>
                    <a:pt x="467062" y="373379"/>
                  </a:lnTo>
                  <a:lnTo>
                    <a:pt x="465569" y="370839"/>
                  </a:lnTo>
                  <a:lnTo>
                    <a:pt x="460120" y="365759"/>
                  </a:lnTo>
                  <a:lnTo>
                    <a:pt x="455129" y="360679"/>
                  </a:lnTo>
                  <a:lnTo>
                    <a:pt x="449773" y="356869"/>
                  </a:lnTo>
                  <a:lnTo>
                    <a:pt x="444197" y="353059"/>
                  </a:lnTo>
                  <a:lnTo>
                    <a:pt x="430840" y="344169"/>
                  </a:lnTo>
                  <a:lnTo>
                    <a:pt x="427317" y="340359"/>
                  </a:lnTo>
                  <a:lnTo>
                    <a:pt x="423784" y="337819"/>
                  </a:lnTo>
                  <a:lnTo>
                    <a:pt x="418309" y="331469"/>
                  </a:lnTo>
                  <a:lnTo>
                    <a:pt x="408937" y="321309"/>
                  </a:lnTo>
                  <a:lnTo>
                    <a:pt x="403419" y="317499"/>
                  </a:lnTo>
                  <a:lnTo>
                    <a:pt x="482998" y="317499"/>
                  </a:lnTo>
                  <a:lnTo>
                    <a:pt x="500696" y="312419"/>
                  </a:lnTo>
                  <a:lnTo>
                    <a:pt x="509917" y="309879"/>
                  </a:lnTo>
                  <a:lnTo>
                    <a:pt x="543707" y="300989"/>
                  </a:lnTo>
                  <a:lnTo>
                    <a:pt x="552411" y="298449"/>
                  </a:lnTo>
                  <a:lnTo>
                    <a:pt x="559669" y="294639"/>
                  </a:lnTo>
                  <a:lnTo>
                    <a:pt x="564012" y="290829"/>
                  </a:lnTo>
                  <a:lnTo>
                    <a:pt x="564012" y="285749"/>
                  </a:lnTo>
                  <a:lnTo>
                    <a:pt x="563801" y="279399"/>
                  </a:lnTo>
                  <a:lnTo>
                    <a:pt x="558612" y="275589"/>
                  </a:lnTo>
                  <a:lnTo>
                    <a:pt x="554751" y="273049"/>
                  </a:lnTo>
                  <a:lnTo>
                    <a:pt x="550542" y="269239"/>
                  </a:lnTo>
                  <a:lnTo>
                    <a:pt x="512940" y="247649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79" y="236219"/>
                  </a:lnTo>
                  <a:lnTo>
                    <a:pt x="167250" y="233679"/>
                  </a:lnTo>
                  <a:lnTo>
                    <a:pt x="163346" y="232409"/>
                  </a:lnTo>
                  <a:lnTo>
                    <a:pt x="141189" y="220979"/>
                  </a:lnTo>
                  <a:lnTo>
                    <a:pt x="125985" y="215899"/>
                  </a:lnTo>
                  <a:lnTo>
                    <a:pt x="118055" y="214629"/>
                  </a:lnTo>
                  <a:close/>
                </a:path>
                <a:path w="564514" h="543560">
                  <a:moveTo>
                    <a:pt x="126538" y="422909"/>
                  </a:moveTo>
                  <a:lnTo>
                    <a:pt x="76041" y="422909"/>
                  </a:lnTo>
                  <a:lnTo>
                    <a:pt x="83367" y="425449"/>
                  </a:lnTo>
                  <a:lnTo>
                    <a:pt x="115765" y="425449"/>
                  </a:lnTo>
                  <a:lnTo>
                    <a:pt x="126538" y="422909"/>
                  </a:lnTo>
                  <a:close/>
                </a:path>
                <a:path w="564514" h="543560">
                  <a:moveTo>
                    <a:pt x="482998" y="317499"/>
                  </a:moveTo>
                  <a:lnTo>
                    <a:pt x="403419" y="317499"/>
                  </a:lnTo>
                  <a:lnTo>
                    <a:pt x="409663" y="318769"/>
                  </a:lnTo>
                  <a:lnTo>
                    <a:pt x="416021" y="321309"/>
                  </a:lnTo>
                  <a:lnTo>
                    <a:pt x="422470" y="322579"/>
                  </a:lnTo>
                  <a:lnTo>
                    <a:pt x="456155" y="322579"/>
                  </a:lnTo>
                  <a:lnTo>
                    <a:pt x="465148" y="321309"/>
                  </a:lnTo>
                  <a:lnTo>
                    <a:pt x="474088" y="318769"/>
                  </a:lnTo>
                  <a:lnTo>
                    <a:pt x="482998" y="317499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3" y="78739"/>
                  </a:lnTo>
                  <a:lnTo>
                    <a:pt x="82387" y="81279"/>
                  </a:lnTo>
                  <a:lnTo>
                    <a:pt x="81390" y="82549"/>
                  </a:lnTo>
                  <a:lnTo>
                    <a:pt x="81496" y="86359"/>
                  </a:lnTo>
                  <a:lnTo>
                    <a:pt x="81593" y="87629"/>
                  </a:lnTo>
                  <a:lnTo>
                    <a:pt x="84669" y="93979"/>
                  </a:lnTo>
                  <a:lnTo>
                    <a:pt x="85421" y="95249"/>
                  </a:lnTo>
                  <a:lnTo>
                    <a:pt x="85869" y="97789"/>
                  </a:lnTo>
                  <a:lnTo>
                    <a:pt x="86283" y="100329"/>
                  </a:lnTo>
                  <a:lnTo>
                    <a:pt x="86337" y="107949"/>
                  </a:lnTo>
                  <a:lnTo>
                    <a:pt x="86266" y="109219"/>
                  </a:lnTo>
                  <a:lnTo>
                    <a:pt x="86181" y="118109"/>
                  </a:lnTo>
                  <a:lnTo>
                    <a:pt x="105061" y="160019"/>
                  </a:lnTo>
                  <a:lnTo>
                    <a:pt x="137321" y="187959"/>
                  </a:lnTo>
                  <a:lnTo>
                    <a:pt x="150654" y="195579"/>
                  </a:lnTo>
                  <a:lnTo>
                    <a:pt x="157377" y="200659"/>
                  </a:lnTo>
                  <a:lnTo>
                    <a:pt x="172946" y="209549"/>
                  </a:lnTo>
                  <a:lnTo>
                    <a:pt x="180796" y="215899"/>
                  </a:lnTo>
                  <a:lnTo>
                    <a:pt x="184522" y="218439"/>
                  </a:lnTo>
                  <a:lnTo>
                    <a:pt x="187015" y="224789"/>
                  </a:lnTo>
                  <a:lnTo>
                    <a:pt x="187420" y="226059"/>
                  </a:lnTo>
                  <a:lnTo>
                    <a:pt x="187420" y="229869"/>
                  </a:lnTo>
                  <a:lnTo>
                    <a:pt x="186812" y="232409"/>
                  </a:lnTo>
                  <a:lnTo>
                    <a:pt x="182706" y="237489"/>
                  </a:lnTo>
                  <a:lnTo>
                    <a:pt x="419636" y="237489"/>
                  </a:lnTo>
                  <a:lnTo>
                    <a:pt x="461558" y="208279"/>
                  </a:lnTo>
                  <a:lnTo>
                    <a:pt x="495855" y="175259"/>
                  </a:lnTo>
                  <a:lnTo>
                    <a:pt x="497136" y="173989"/>
                  </a:lnTo>
                  <a:lnTo>
                    <a:pt x="384306" y="173989"/>
                  </a:lnTo>
                  <a:lnTo>
                    <a:pt x="389636" y="166369"/>
                  </a:lnTo>
                  <a:lnTo>
                    <a:pt x="394604" y="158749"/>
                  </a:lnTo>
                  <a:lnTo>
                    <a:pt x="412561" y="123189"/>
                  </a:lnTo>
                  <a:lnTo>
                    <a:pt x="414142" y="118109"/>
                  </a:lnTo>
                  <a:lnTo>
                    <a:pt x="277802" y="118109"/>
                  </a:lnTo>
                  <a:lnTo>
                    <a:pt x="276143" y="107949"/>
                  </a:lnTo>
                  <a:lnTo>
                    <a:pt x="275830" y="106679"/>
                  </a:lnTo>
                  <a:lnTo>
                    <a:pt x="178904" y="106679"/>
                  </a:lnTo>
                  <a:lnTo>
                    <a:pt x="164913" y="100329"/>
                  </a:lnTo>
                  <a:lnTo>
                    <a:pt x="150399" y="93979"/>
                  </a:lnTo>
                  <a:lnTo>
                    <a:pt x="135521" y="88899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49"/>
                  </a:moveTo>
                  <a:lnTo>
                    <a:pt x="434402" y="234949"/>
                  </a:lnTo>
                  <a:lnTo>
                    <a:pt x="419636" y="237489"/>
                  </a:lnTo>
                  <a:lnTo>
                    <a:pt x="473642" y="237489"/>
                  </a:lnTo>
                  <a:lnTo>
                    <a:pt x="457437" y="234949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59"/>
                  </a:lnTo>
                  <a:lnTo>
                    <a:pt x="483850" y="138429"/>
                  </a:lnTo>
                  <a:lnTo>
                    <a:pt x="435005" y="147319"/>
                  </a:lnTo>
                  <a:lnTo>
                    <a:pt x="395737" y="165099"/>
                  </a:lnTo>
                  <a:lnTo>
                    <a:pt x="384306" y="173989"/>
                  </a:lnTo>
                  <a:lnTo>
                    <a:pt x="497136" y="173989"/>
                  </a:lnTo>
                  <a:lnTo>
                    <a:pt x="517073" y="146049"/>
                  </a:lnTo>
                  <a:lnTo>
                    <a:pt x="517073" y="142239"/>
                  </a:lnTo>
                  <a:lnTo>
                    <a:pt x="516616" y="139699"/>
                  </a:lnTo>
                  <a:lnTo>
                    <a:pt x="513692" y="137159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59"/>
                  </a:moveTo>
                  <a:lnTo>
                    <a:pt x="328544" y="12699"/>
                  </a:lnTo>
                  <a:lnTo>
                    <a:pt x="327690" y="16509"/>
                  </a:lnTo>
                  <a:lnTo>
                    <a:pt x="324783" y="26669"/>
                  </a:lnTo>
                  <a:lnTo>
                    <a:pt x="320914" y="38099"/>
                  </a:lnTo>
                  <a:lnTo>
                    <a:pt x="317137" y="44449"/>
                  </a:lnTo>
                  <a:lnTo>
                    <a:pt x="308450" y="57149"/>
                  </a:lnTo>
                  <a:lnTo>
                    <a:pt x="303778" y="62229"/>
                  </a:lnTo>
                  <a:lnTo>
                    <a:pt x="294862" y="74929"/>
                  </a:lnTo>
                  <a:lnTo>
                    <a:pt x="279452" y="110489"/>
                  </a:lnTo>
                  <a:lnTo>
                    <a:pt x="277802" y="118109"/>
                  </a:lnTo>
                  <a:lnTo>
                    <a:pt x="414142" y="118109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199"/>
                  </a:lnTo>
                  <a:lnTo>
                    <a:pt x="347252" y="33019"/>
                  </a:lnTo>
                  <a:lnTo>
                    <a:pt x="337450" y="15239"/>
                  </a:lnTo>
                  <a:lnTo>
                    <a:pt x="335727" y="10159"/>
                  </a:lnTo>
                  <a:close/>
                </a:path>
                <a:path w="564514" h="543560">
                  <a:moveTo>
                    <a:pt x="197349" y="0"/>
                  </a:moveTo>
                  <a:lnTo>
                    <a:pt x="193792" y="2539"/>
                  </a:lnTo>
                  <a:lnTo>
                    <a:pt x="191680" y="3809"/>
                  </a:lnTo>
                  <a:lnTo>
                    <a:pt x="190496" y="6349"/>
                  </a:lnTo>
                  <a:lnTo>
                    <a:pt x="190226" y="8889"/>
                  </a:lnTo>
                  <a:lnTo>
                    <a:pt x="190209" y="11429"/>
                  </a:lnTo>
                  <a:lnTo>
                    <a:pt x="190792" y="13969"/>
                  </a:lnTo>
                  <a:lnTo>
                    <a:pt x="191527" y="16509"/>
                  </a:lnTo>
                  <a:lnTo>
                    <a:pt x="191595" y="17779"/>
                  </a:lnTo>
                  <a:lnTo>
                    <a:pt x="191663" y="20319"/>
                  </a:lnTo>
                  <a:lnTo>
                    <a:pt x="190706" y="26669"/>
                  </a:lnTo>
                  <a:lnTo>
                    <a:pt x="188337" y="33019"/>
                  </a:lnTo>
                  <a:lnTo>
                    <a:pt x="185307" y="38099"/>
                  </a:lnTo>
                  <a:lnTo>
                    <a:pt x="182368" y="44449"/>
                  </a:lnTo>
                  <a:lnTo>
                    <a:pt x="174925" y="82549"/>
                  </a:lnTo>
                  <a:lnTo>
                    <a:pt x="175079" y="86359"/>
                  </a:lnTo>
                  <a:lnTo>
                    <a:pt x="175849" y="93979"/>
                  </a:lnTo>
                  <a:lnTo>
                    <a:pt x="177125" y="100329"/>
                  </a:lnTo>
                  <a:lnTo>
                    <a:pt x="178904" y="106679"/>
                  </a:lnTo>
                  <a:lnTo>
                    <a:pt x="275830" y="106679"/>
                  </a:lnTo>
                  <a:lnTo>
                    <a:pt x="256858" y="62229"/>
                  </a:lnTo>
                  <a:lnTo>
                    <a:pt x="226941" y="26669"/>
                  </a:lnTo>
                  <a:lnTo>
                    <a:pt x="223181" y="21589"/>
                  </a:lnTo>
                  <a:lnTo>
                    <a:pt x="219378" y="17779"/>
                  </a:lnTo>
                  <a:lnTo>
                    <a:pt x="207828" y="6349"/>
                  </a:lnTo>
                  <a:lnTo>
                    <a:pt x="206602" y="6349"/>
                  </a:lnTo>
                  <a:lnTo>
                    <a:pt x="204752" y="5079"/>
                  </a:lnTo>
                  <a:lnTo>
                    <a:pt x="201685" y="2539"/>
                  </a:lnTo>
                  <a:lnTo>
                    <a:pt x="197349" y="0"/>
                  </a:lnTo>
                  <a:close/>
                </a:path>
                <a:path w="564514" h="543560">
                  <a:moveTo>
                    <a:pt x="412335" y="36829"/>
                  </a:moveTo>
                  <a:lnTo>
                    <a:pt x="408634" y="38099"/>
                  </a:lnTo>
                  <a:lnTo>
                    <a:pt x="402566" y="41909"/>
                  </a:lnTo>
                  <a:lnTo>
                    <a:pt x="399008" y="44449"/>
                  </a:lnTo>
                  <a:lnTo>
                    <a:pt x="395814" y="46989"/>
                  </a:lnTo>
                  <a:lnTo>
                    <a:pt x="385957" y="54609"/>
                  </a:lnTo>
                  <a:lnTo>
                    <a:pt x="376301" y="62229"/>
                  </a:lnTo>
                  <a:lnTo>
                    <a:pt x="366848" y="69849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19"/>
                  </a:lnTo>
                  <a:lnTo>
                    <a:pt x="423344" y="62229"/>
                  </a:lnTo>
                  <a:lnTo>
                    <a:pt x="423246" y="54609"/>
                  </a:lnTo>
                  <a:lnTo>
                    <a:pt x="422661" y="40639"/>
                  </a:lnTo>
                  <a:lnTo>
                    <a:pt x="412335" y="36829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976" y="4064973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5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2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2"/>
                  </a:lnTo>
                  <a:lnTo>
                    <a:pt x="427004" y="235498"/>
                  </a:lnTo>
                  <a:lnTo>
                    <a:pt x="419635" y="236473"/>
                  </a:lnTo>
                  <a:lnTo>
                    <a:pt x="427494" y="232481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1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9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7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5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3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6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8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2"/>
                  </a:lnTo>
                  <a:lnTo>
                    <a:pt x="82387" y="80275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7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5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40"/>
                  </a:lnTo>
                  <a:lnTo>
                    <a:pt x="86181" y="113399"/>
                  </a:lnTo>
                  <a:lnTo>
                    <a:pt x="86181" y="117117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60"/>
                  </a:lnTo>
                  <a:lnTo>
                    <a:pt x="180796" y="215145"/>
                  </a:lnTo>
                  <a:lnTo>
                    <a:pt x="184522" y="218255"/>
                  </a:lnTo>
                  <a:lnTo>
                    <a:pt x="186331" y="222387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50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1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3"/>
                  </a:lnTo>
                  <a:lnTo>
                    <a:pt x="167251" y="233161"/>
                  </a:lnTo>
                  <a:lnTo>
                    <a:pt x="163347" y="231251"/>
                  </a:lnTo>
                  <a:lnTo>
                    <a:pt x="158403" y="228868"/>
                  </a:lnTo>
                  <a:lnTo>
                    <a:pt x="153502" y="226350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3"/>
                  </a:lnTo>
                  <a:lnTo>
                    <a:pt x="27597" y="240301"/>
                  </a:lnTo>
                  <a:lnTo>
                    <a:pt x="22865" y="242008"/>
                  </a:lnTo>
                  <a:lnTo>
                    <a:pt x="18083" y="243453"/>
                  </a:lnTo>
                  <a:lnTo>
                    <a:pt x="15666" y="244188"/>
                  </a:lnTo>
                  <a:lnTo>
                    <a:pt x="13241" y="244855"/>
                  </a:lnTo>
                  <a:lnTo>
                    <a:pt x="10841" y="245447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8"/>
                  </a:lnTo>
                  <a:lnTo>
                    <a:pt x="169" y="249554"/>
                  </a:lnTo>
                  <a:lnTo>
                    <a:pt x="8" y="251869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3"/>
                  </a:lnTo>
                  <a:lnTo>
                    <a:pt x="37656" y="285684"/>
                  </a:lnTo>
                  <a:lnTo>
                    <a:pt x="64127" y="297102"/>
                  </a:lnTo>
                  <a:lnTo>
                    <a:pt x="58634" y="301555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5"/>
                  </a:lnTo>
                  <a:lnTo>
                    <a:pt x="37578" y="326263"/>
                  </a:lnTo>
                  <a:lnTo>
                    <a:pt x="6548" y="352416"/>
                  </a:lnTo>
                  <a:lnTo>
                    <a:pt x="5940" y="352754"/>
                  </a:lnTo>
                  <a:lnTo>
                    <a:pt x="5678" y="353286"/>
                  </a:lnTo>
                  <a:lnTo>
                    <a:pt x="5678" y="353835"/>
                  </a:lnTo>
                  <a:lnTo>
                    <a:pt x="5678" y="354613"/>
                  </a:lnTo>
                  <a:lnTo>
                    <a:pt x="6210" y="355415"/>
                  </a:lnTo>
                  <a:lnTo>
                    <a:pt x="7022" y="355686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60"/>
                  </a:lnTo>
                  <a:lnTo>
                    <a:pt x="79970" y="378002"/>
                  </a:lnTo>
                  <a:lnTo>
                    <a:pt x="52795" y="407307"/>
                  </a:lnTo>
                  <a:lnTo>
                    <a:pt x="46348" y="418266"/>
                  </a:lnTo>
                  <a:lnTo>
                    <a:pt x="45435" y="419830"/>
                  </a:lnTo>
                  <a:lnTo>
                    <a:pt x="45435" y="421621"/>
                  </a:lnTo>
                  <a:lnTo>
                    <a:pt x="45435" y="423387"/>
                  </a:lnTo>
                  <a:lnTo>
                    <a:pt x="46737" y="425077"/>
                  </a:lnTo>
                  <a:lnTo>
                    <a:pt x="48427" y="425855"/>
                  </a:lnTo>
                  <a:lnTo>
                    <a:pt x="55178" y="429040"/>
                  </a:lnTo>
                  <a:lnTo>
                    <a:pt x="62014" y="424469"/>
                  </a:lnTo>
                  <a:lnTo>
                    <a:pt x="68766" y="423573"/>
                  </a:lnTo>
                  <a:lnTo>
                    <a:pt x="76041" y="422601"/>
                  </a:lnTo>
                  <a:lnTo>
                    <a:pt x="83367" y="424224"/>
                  </a:lnTo>
                  <a:lnTo>
                    <a:pt x="90643" y="424874"/>
                  </a:lnTo>
                  <a:lnTo>
                    <a:pt x="97192" y="425424"/>
                  </a:lnTo>
                  <a:lnTo>
                    <a:pt x="103766" y="425441"/>
                  </a:lnTo>
                  <a:lnTo>
                    <a:pt x="110314" y="424891"/>
                  </a:lnTo>
                  <a:lnTo>
                    <a:pt x="115765" y="424427"/>
                  </a:lnTo>
                  <a:lnTo>
                    <a:pt x="121190" y="423590"/>
                  </a:lnTo>
                  <a:lnTo>
                    <a:pt x="126538" y="422432"/>
                  </a:lnTo>
                  <a:lnTo>
                    <a:pt x="114166" y="458652"/>
                  </a:lnTo>
                  <a:lnTo>
                    <a:pt x="112790" y="479394"/>
                  </a:lnTo>
                  <a:lnTo>
                    <a:pt x="112528" y="483957"/>
                  </a:lnTo>
                  <a:lnTo>
                    <a:pt x="112224" y="488486"/>
                  </a:lnTo>
                  <a:lnTo>
                    <a:pt x="111675" y="493024"/>
                  </a:lnTo>
                  <a:lnTo>
                    <a:pt x="111472" y="494663"/>
                  </a:lnTo>
                  <a:lnTo>
                    <a:pt x="111016" y="496691"/>
                  </a:lnTo>
                  <a:lnTo>
                    <a:pt x="111016" y="498601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5"/>
                  </a:lnTo>
                  <a:lnTo>
                    <a:pt x="115291" y="504837"/>
                  </a:lnTo>
                  <a:lnTo>
                    <a:pt x="117649" y="504186"/>
                  </a:lnTo>
                  <a:lnTo>
                    <a:pt x="119626" y="503290"/>
                  </a:lnTo>
                  <a:lnTo>
                    <a:pt x="121418" y="502496"/>
                  </a:lnTo>
                  <a:lnTo>
                    <a:pt x="123184" y="501609"/>
                  </a:lnTo>
                  <a:lnTo>
                    <a:pt x="124933" y="500772"/>
                  </a:lnTo>
                  <a:lnTo>
                    <a:pt x="128448" y="499108"/>
                  </a:lnTo>
                  <a:lnTo>
                    <a:pt x="131989" y="497392"/>
                  </a:lnTo>
                  <a:lnTo>
                    <a:pt x="167027" y="479265"/>
                  </a:lnTo>
                  <a:lnTo>
                    <a:pt x="204497" y="454070"/>
                  </a:lnTo>
                  <a:lnTo>
                    <a:pt x="225927" y="433460"/>
                  </a:lnTo>
                  <a:lnTo>
                    <a:pt x="227829" y="447439"/>
                  </a:lnTo>
                  <a:lnTo>
                    <a:pt x="245126" y="486112"/>
                  </a:lnTo>
                  <a:lnTo>
                    <a:pt x="259322" y="506959"/>
                  </a:lnTo>
                  <a:lnTo>
                    <a:pt x="264121" y="513870"/>
                  </a:lnTo>
                  <a:lnTo>
                    <a:pt x="267332" y="518585"/>
                  </a:lnTo>
                  <a:lnTo>
                    <a:pt x="270484" y="523385"/>
                  </a:lnTo>
                  <a:lnTo>
                    <a:pt x="273391" y="528328"/>
                  </a:lnTo>
                  <a:lnTo>
                    <a:pt x="274794" y="530668"/>
                  </a:lnTo>
                  <a:lnTo>
                    <a:pt x="276137" y="533043"/>
                  </a:lnTo>
                  <a:lnTo>
                    <a:pt x="277396" y="535485"/>
                  </a:lnTo>
                  <a:lnTo>
                    <a:pt x="278047" y="536685"/>
                  </a:lnTo>
                  <a:lnTo>
                    <a:pt x="278655" y="537910"/>
                  </a:lnTo>
                  <a:lnTo>
                    <a:pt x="279272" y="539144"/>
                  </a:lnTo>
                  <a:lnTo>
                    <a:pt x="279881" y="540411"/>
                  </a:lnTo>
                  <a:lnTo>
                    <a:pt x="280548" y="541544"/>
                  </a:lnTo>
                  <a:lnTo>
                    <a:pt x="281664" y="542338"/>
                  </a:lnTo>
                  <a:lnTo>
                    <a:pt x="283455" y="543580"/>
                  </a:lnTo>
                  <a:lnTo>
                    <a:pt x="285880" y="543360"/>
                  </a:lnTo>
                  <a:lnTo>
                    <a:pt x="287359" y="541772"/>
                  </a:lnTo>
                  <a:lnTo>
                    <a:pt x="288728" y="540428"/>
                  </a:lnTo>
                  <a:lnTo>
                    <a:pt x="289455" y="538476"/>
                  </a:lnTo>
                  <a:lnTo>
                    <a:pt x="289860" y="536643"/>
                  </a:lnTo>
                  <a:lnTo>
                    <a:pt x="290477" y="534023"/>
                  </a:lnTo>
                  <a:lnTo>
                    <a:pt x="294786" y="520216"/>
                  </a:lnTo>
                  <a:lnTo>
                    <a:pt x="297262" y="514926"/>
                  </a:lnTo>
                  <a:lnTo>
                    <a:pt x="311515" y="472593"/>
                  </a:lnTo>
                  <a:lnTo>
                    <a:pt x="312785" y="454694"/>
                  </a:lnTo>
                  <a:lnTo>
                    <a:pt x="312785" y="446253"/>
                  </a:lnTo>
                  <a:lnTo>
                    <a:pt x="303564" y="407502"/>
                  </a:lnTo>
                  <a:lnTo>
                    <a:pt x="294955" y="389765"/>
                  </a:lnTo>
                  <a:lnTo>
                    <a:pt x="294955" y="384264"/>
                  </a:lnTo>
                  <a:lnTo>
                    <a:pt x="294955" y="380968"/>
                  </a:lnTo>
                  <a:lnTo>
                    <a:pt x="296113" y="377892"/>
                  </a:lnTo>
                  <a:lnTo>
                    <a:pt x="299324" y="375501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80"/>
                  </a:lnTo>
                  <a:lnTo>
                    <a:pt x="310808" y="384061"/>
                  </a:lnTo>
                  <a:lnTo>
                    <a:pt x="310934" y="387821"/>
                  </a:lnTo>
                  <a:lnTo>
                    <a:pt x="311332" y="394755"/>
                  </a:lnTo>
                  <a:lnTo>
                    <a:pt x="325257" y="440881"/>
                  </a:lnTo>
                  <a:lnTo>
                    <a:pt x="351131" y="473295"/>
                  </a:lnTo>
                  <a:lnTo>
                    <a:pt x="373895" y="488816"/>
                  </a:lnTo>
                  <a:lnTo>
                    <a:pt x="378813" y="491334"/>
                  </a:lnTo>
                  <a:lnTo>
                    <a:pt x="383900" y="493370"/>
                  </a:lnTo>
                  <a:lnTo>
                    <a:pt x="388886" y="495669"/>
                  </a:lnTo>
                  <a:lnTo>
                    <a:pt x="393863" y="497942"/>
                  </a:lnTo>
                  <a:lnTo>
                    <a:pt x="399009" y="500544"/>
                  </a:lnTo>
                  <a:lnTo>
                    <a:pt x="403344" y="504068"/>
                  </a:lnTo>
                  <a:lnTo>
                    <a:pt x="407290" y="507296"/>
                  </a:lnTo>
                  <a:lnTo>
                    <a:pt x="410847" y="512036"/>
                  </a:lnTo>
                  <a:lnTo>
                    <a:pt x="416196" y="512788"/>
                  </a:lnTo>
                  <a:lnTo>
                    <a:pt x="418435" y="513135"/>
                  </a:lnTo>
                  <a:lnTo>
                    <a:pt x="420835" y="512873"/>
                  </a:lnTo>
                  <a:lnTo>
                    <a:pt x="422804" y="511648"/>
                  </a:lnTo>
                  <a:lnTo>
                    <a:pt x="424798" y="510431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9"/>
                  </a:lnTo>
                  <a:lnTo>
                    <a:pt x="429606" y="471594"/>
                  </a:lnTo>
                  <a:lnTo>
                    <a:pt x="429053" y="460427"/>
                  </a:lnTo>
                  <a:lnTo>
                    <a:pt x="427199" y="449480"/>
                  </a:lnTo>
                  <a:lnTo>
                    <a:pt x="423756" y="438994"/>
                  </a:lnTo>
                  <a:lnTo>
                    <a:pt x="418435" y="429209"/>
                  </a:lnTo>
                  <a:lnTo>
                    <a:pt x="424570" y="433679"/>
                  </a:lnTo>
                  <a:lnTo>
                    <a:pt x="453917" y="453064"/>
                  </a:lnTo>
                  <a:lnTo>
                    <a:pt x="458167" y="455827"/>
                  </a:lnTo>
                  <a:lnTo>
                    <a:pt x="462646" y="458142"/>
                  </a:lnTo>
                  <a:lnTo>
                    <a:pt x="466668" y="460204"/>
                  </a:lnTo>
                  <a:lnTo>
                    <a:pt x="471147" y="461809"/>
                  </a:lnTo>
                  <a:lnTo>
                    <a:pt x="475718" y="461438"/>
                  </a:lnTo>
                  <a:lnTo>
                    <a:pt x="479909" y="461116"/>
                  </a:lnTo>
                  <a:lnTo>
                    <a:pt x="483872" y="459342"/>
                  </a:lnTo>
                  <a:lnTo>
                    <a:pt x="486340" y="455827"/>
                  </a:lnTo>
                  <a:lnTo>
                    <a:pt x="488275" y="453072"/>
                  </a:lnTo>
                  <a:lnTo>
                    <a:pt x="488925" y="449295"/>
                  </a:lnTo>
                  <a:lnTo>
                    <a:pt x="488925" y="445653"/>
                  </a:lnTo>
                  <a:lnTo>
                    <a:pt x="488925" y="444673"/>
                  </a:lnTo>
                  <a:lnTo>
                    <a:pt x="488883" y="443709"/>
                  </a:lnTo>
                  <a:lnTo>
                    <a:pt x="488799" y="442772"/>
                  </a:lnTo>
                  <a:lnTo>
                    <a:pt x="488435" y="438335"/>
                  </a:lnTo>
                  <a:lnTo>
                    <a:pt x="487785" y="434372"/>
                  </a:lnTo>
                  <a:lnTo>
                    <a:pt x="487134" y="430206"/>
                  </a:lnTo>
                  <a:lnTo>
                    <a:pt x="485009" y="418393"/>
                  </a:lnTo>
                  <a:lnTo>
                    <a:pt x="470048" y="377352"/>
                  </a:lnTo>
                  <a:lnTo>
                    <a:pt x="438546" y="348630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1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3"/>
                  </a:lnTo>
                  <a:lnTo>
                    <a:pt x="408938" y="321058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9"/>
                  </a:lnTo>
                  <a:lnTo>
                    <a:pt x="491869" y="314236"/>
                  </a:lnTo>
                  <a:lnTo>
                    <a:pt x="528343" y="304157"/>
                  </a:lnTo>
                  <a:lnTo>
                    <a:pt x="537564" y="301572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2"/>
                  </a:lnTo>
                  <a:lnTo>
                    <a:pt x="549909" y="298175"/>
                  </a:lnTo>
                  <a:lnTo>
                    <a:pt x="552410" y="297482"/>
                  </a:lnTo>
                  <a:lnTo>
                    <a:pt x="555055" y="296308"/>
                  </a:lnTo>
                  <a:lnTo>
                    <a:pt x="559669" y="294280"/>
                  </a:lnTo>
                  <a:lnTo>
                    <a:pt x="564012" y="290131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86332" y="4146003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5" h="394335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69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25" y="200736"/>
                  </a:lnTo>
                  <a:lnTo>
                    <a:pt x="35534" y="201853"/>
                  </a:lnTo>
                  <a:lnTo>
                    <a:pt x="35534" y="202704"/>
                  </a:lnTo>
                  <a:lnTo>
                    <a:pt x="36042" y="203479"/>
                  </a:lnTo>
                  <a:lnTo>
                    <a:pt x="40449" y="205193"/>
                  </a:lnTo>
                  <a:lnTo>
                    <a:pt x="44335" y="205663"/>
                  </a:lnTo>
                  <a:lnTo>
                    <a:pt x="49060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5" h="394335">
                  <a:moveTo>
                    <a:pt x="93827" y="200571"/>
                  </a:moveTo>
                  <a:lnTo>
                    <a:pt x="92925" y="199428"/>
                  </a:lnTo>
                  <a:lnTo>
                    <a:pt x="85064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07"/>
                  </a:lnTo>
                  <a:lnTo>
                    <a:pt x="70040" y="204698"/>
                  </a:lnTo>
                  <a:lnTo>
                    <a:pt x="70637" y="205625"/>
                  </a:lnTo>
                  <a:lnTo>
                    <a:pt x="78803" y="205638"/>
                  </a:lnTo>
                  <a:lnTo>
                    <a:pt x="85763" y="204825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50"/>
                  </a:lnTo>
                  <a:lnTo>
                    <a:pt x="93827" y="200571"/>
                  </a:lnTo>
                  <a:close/>
                </a:path>
                <a:path w="427355" h="394335">
                  <a:moveTo>
                    <a:pt x="97472" y="357339"/>
                  </a:moveTo>
                  <a:lnTo>
                    <a:pt x="97320" y="356920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53"/>
                  </a:lnTo>
                  <a:lnTo>
                    <a:pt x="97282" y="358736"/>
                  </a:lnTo>
                  <a:lnTo>
                    <a:pt x="97472" y="358254"/>
                  </a:lnTo>
                  <a:lnTo>
                    <a:pt x="97472" y="357771"/>
                  </a:lnTo>
                  <a:lnTo>
                    <a:pt x="97472" y="357339"/>
                  </a:lnTo>
                  <a:close/>
                </a:path>
                <a:path w="427355" h="394335">
                  <a:moveTo>
                    <a:pt x="107480" y="238963"/>
                  </a:moveTo>
                  <a:lnTo>
                    <a:pt x="107391" y="238353"/>
                  </a:lnTo>
                  <a:lnTo>
                    <a:pt x="106680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12" y="264642"/>
                  </a:lnTo>
                  <a:lnTo>
                    <a:pt x="38925" y="265239"/>
                  </a:lnTo>
                  <a:lnTo>
                    <a:pt x="38938" y="267347"/>
                  </a:lnTo>
                  <a:lnTo>
                    <a:pt x="39776" y="268224"/>
                  </a:lnTo>
                  <a:lnTo>
                    <a:pt x="54610" y="265303"/>
                  </a:lnTo>
                  <a:lnTo>
                    <a:pt x="93624" y="249250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5" h="394335">
                  <a:moveTo>
                    <a:pt x="121399" y="324231"/>
                  </a:moveTo>
                  <a:lnTo>
                    <a:pt x="119037" y="323253"/>
                  </a:lnTo>
                  <a:lnTo>
                    <a:pt x="114185" y="331165"/>
                  </a:lnTo>
                  <a:lnTo>
                    <a:pt x="109842" y="337058"/>
                  </a:lnTo>
                  <a:lnTo>
                    <a:pt x="104660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56"/>
                  </a:lnTo>
                  <a:lnTo>
                    <a:pt x="112585" y="339344"/>
                  </a:lnTo>
                  <a:lnTo>
                    <a:pt x="117132" y="333197"/>
                  </a:lnTo>
                  <a:lnTo>
                    <a:pt x="121323" y="326364"/>
                  </a:lnTo>
                  <a:lnTo>
                    <a:pt x="121399" y="326059"/>
                  </a:lnTo>
                  <a:lnTo>
                    <a:pt x="121399" y="325780"/>
                  </a:lnTo>
                  <a:lnTo>
                    <a:pt x="121399" y="324231"/>
                  </a:lnTo>
                  <a:close/>
                </a:path>
                <a:path w="427355" h="394335">
                  <a:moveTo>
                    <a:pt x="122085" y="264693"/>
                  </a:moveTo>
                  <a:lnTo>
                    <a:pt x="119659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87"/>
                  </a:lnTo>
                  <a:lnTo>
                    <a:pt x="103682" y="281419"/>
                  </a:lnTo>
                  <a:lnTo>
                    <a:pt x="97040" y="284797"/>
                  </a:lnTo>
                  <a:lnTo>
                    <a:pt x="96291" y="285076"/>
                  </a:lnTo>
                  <a:lnTo>
                    <a:pt x="95745" y="285724"/>
                  </a:lnTo>
                  <a:lnTo>
                    <a:pt x="95770" y="286816"/>
                  </a:lnTo>
                  <a:lnTo>
                    <a:pt x="96126" y="287985"/>
                  </a:lnTo>
                  <a:lnTo>
                    <a:pt x="97142" y="288582"/>
                  </a:lnTo>
                  <a:lnTo>
                    <a:pt x="98044" y="288239"/>
                  </a:lnTo>
                  <a:lnTo>
                    <a:pt x="122085" y="266573"/>
                  </a:lnTo>
                  <a:lnTo>
                    <a:pt x="122085" y="266306"/>
                  </a:lnTo>
                  <a:lnTo>
                    <a:pt x="122085" y="264693"/>
                  </a:lnTo>
                  <a:close/>
                </a:path>
                <a:path w="427355" h="394335">
                  <a:moveTo>
                    <a:pt x="122770" y="121564"/>
                  </a:moveTo>
                  <a:lnTo>
                    <a:pt x="122516" y="121031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59"/>
                  </a:lnTo>
                  <a:lnTo>
                    <a:pt x="87896" y="97891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00" y="124536"/>
                  </a:lnTo>
                  <a:lnTo>
                    <a:pt x="122770" y="123317"/>
                  </a:lnTo>
                  <a:lnTo>
                    <a:pt x="122770" y="122110"/>
                  </a:lnTo>
                  <a:lnTo>
                    <a:pt x="122770" y="121564"/>
                  </a:lnTo>
                  <a:close/>
                </a:path>
                <a:path w="427355" h="394335">
                  <a:moveTo>
                    <a:pt x="134048" y="84594"/>
                  </a:moveTo>
                  <a:lnTo>
                    <a:pt x="104025" y="56845"/>
                  </a:lnTo>
                  <a:lnTo>
                    <a:pt x="97421" y="52285"/>
                  </a:lnTo>
                  <a:lnTo>
                    <a:pt x="96227" y="52730"/>
                  </a:lnTo>
                  <a:lnTo>
                    <a:pt x="95643" y="53746"/>
                  </a:lnTo>
                  <a:lnTo>
                    <a:pt x="95567" y="54927"/>
                  </a:lnTo>
                  <a:lnTo>
                    <a:pt x="95910" y="55575"/>
                  </a:lnTo>
                  <a:lnTo>
                    <a:pt x="103784" y="61137"/>
                  </a:lnTo>
                  <a:lnTo>
                    <a:pt x="110832" y="66687"/>
                  </a:lnTo>
                  <a:lnTo>
                    <a:pt x="131686" y="87033"/>
                  </a:lnTo>
                  <a:lnTo>
                    <a:pt x="132918" y="86931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64"/>
                  </a:lnTo>
                  <a:lnTo>
                    <a:pt x="134048" y="84594"/>
                  </a:lnTo>
                  <a:close/>
                </a:path>
                <a:path w="427355" h="394335">
                  <a:moveTo>
                    <a:pt x="139103" y="279857"/>
                  </a:moveTo>
                  <a:lnTo>
                    <a:pt x="138823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72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71"/>
                  </a:lnTo>
                  <a:lnTo>
                    <a:pt x="106324" y="316217"/>
                  </a:lnTo>
                  <a:lnTo>
                    <a:pt x="106807" y="315747"/>
                  </a:lnTo>
                  <a:lnTo>
                    <a:pt x="114769" y="310718"/>
                  </a:lnTo>
                  <a:lnTo>
                    <a:pt x="139103" y="280758"/>
                  </a:lnTo>
                  <a:lnTo>
                    <a:pt x="139103" y="280454"/>
                  </a:lnTo>
                  <a:lnTo>
                    <a:pt x="139103" y="279857"/>
                  </a:lnTo>
                  <a:close/>
                </a:path>
                <a:path w="427355" h="394335">
                  <a:moveTo>
                    <a:pt x="146050" y="285191"/>
                  </a:moveTo>
                  <a:lnTo>
                    <a:pt x="143649" y="284175"/>
                  </a:lnTo>
                  <a:lnTo>
                    <a:pt x="126149" y="315493"/>
                  </a:lnTo>
                  <a:lnTo>
                    <a:pt x="126072" y="316064"/>
                  </a:lnTo>
                  <a:lnTo>
                    <a:pt x="126072" y="317652"/>
                  </a:lnTo>
                  <a:lnTo>
                    <a:pt x="128498" y="318681"/>
                  </a:lnTo>
                  <a:lnTo>
                    <a:pt x="145973" y="287362"/>
                  </a:lnTo>
                  <a:lnTo>
                    <a:pt x="146050" y="287070"/>
                  </a:lnTo>
                  <a:lnTo>
                    <a:pt x="146050" y="286791"/>
                  </a:lnTo>
                  <a:lnTo>
                    <a:pt x="146050" y="285191"/>
                  </a:lnTo>
                  <a:close/>
                </a:path>
                <a:path w="427355" h="394335">
                  <a:moveTo>
                    <a:pt x="149059" y="108623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23"/>
                  </a:lnTo>
                  <a:close/>
                </a:path>
                <a:path w="427355" h="394335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34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73" y="309194"/>
                  </a:lnTo>
                  <a:lnTo>
                    <a:pt x="139928" y="316649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39"/>
                  </a:lnTo>
                  <a:lnTo>
                    <a:pt x="137985" y="327317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5" h="394335">
                  <a:moveTo>
                    <a:pt x="172923" y="31635"/>
                  </a:moveTo>
                  <a:lnTo>
                    <a:pt x="172847" y="31356"/>
                  </a:lnTo>
                  <a:lnTo>
                    <a:pt x="169849" y="27292"/>
                  </a:lnTo>
                  <a:lnTo>
                    <a:pt x="167411" y="23228"/>
                  </a:lnTo>
                  <a:lnTo>
                    <a:pt x="165036" y="18110"/>
                  </a:lnTo>
                  <a:lnTo>
                    <a:pt x="163715" y="17856"/>
                  </a:lnTo>
                  <a:lnTo>
                    <a:pt x="162458" y="18656"/>
                  </a:lnTo>
                  <a:lnTo>
                    <a:pt x="162153" y="19291"/>
                  </a:lnTo>
                  <a:lnTo>
                    <a:pt x="162153" y="20231"/>
                  </a:lnTo>
                  <a:lnTo>
                    <a:pt x="171170" y="34124"/>
                  </a:lnTo>
                  <a:lnTo>
                    <a:pt x="172554" y="33210"/>
                  </a:lnTo>
                  <a:lnTo>
                    <a:pt x="172923" y="32562"/>
                  </a:lnTo>
                  <a:lnTo>
                    <a:pt x="172923" y="31940"/>
                  </a:lnTo>
                  <a:lnTo>
                    <a:pt x="172923" y="31635"/>
                  </a:lnTo>
                  <a:close/>
                </a:path>
                <a:path w="427355" h="394335">
                  <a:moveTo>
                    <a:pt x="182587" y="346671"/>
                  </a:moveTo>
                  <a:lnTo>
                    <a:pt x="182537" y="346240"/>
                  </a:lnTo>
                  <a:lnTo>
                    <a:pt x="181305" y="338785"/>
                  </a:lnTo>
                  <a:lnTo>
                    <a:pt x="180441" y="331266"/>
                  </a:lnTo>
                  <a:lnTo>
                    <a:pt x="179857" y="321487"/>
                  </a:lnTo>
                  <a:lnTo>
                    <a:pt x="176415" y="321513"/>
                  </a:lnTo>
                  <a:lnTo>
                    <a:pt x="176428" y="323811"/>
                  </a:lnTo>
                  <a:lnTo>
                    <a:pt x="176911" y="331660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29"/>
                  </a:lnTo>
                  <a:lnTo>
                    <a:pt x="182181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5" h="394335">
                  <a:moveTo>
                    <a:pt x="187769" y="85750"/>
                  </a:moveTo>
                  <a:lnTo>
                    <a:pt x="175793" y="61328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58"/>
                  </a:lnTo>
                  <a:lnTo>
                    <a:pt x="178930" y="70980"/>
                  </a:lnTo>
                  <a:lnTo>
                    <a:pt x="182295" y="78397"/>
                  </a:lnTo>
                  <a:lnTo>
                    <a:pt x="184797" y="88328"/>
                  </a:lnTo>
                  <a:lnTo>
                    <a:pt x="187769" y="87642"/>
                  </a:lnTo>
                  <a:lnTo>
                    <a:pt x="187769" y="85750"/>
                  </a:lnTo>
                  <a:close/>
                </a:path>
                <a:path w="427355" h="394335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197" y="49618"/>
                  </a:lnTo>
                  <a:lnTo>
                    <a:pt x="179197" y="50571"/>
                  </a:lnTo>
                  <a:lnTo>
                    <a:pt x="179260" y="50876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52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5" h="394335">
                  <a:moveTo>
                    <a:pt x="203619" y="374789"/>
                  </a:moveTo>
                  <a:lnTo>
                    <a:pt x="203390" y="373811"/>
                  </a:lnTo>
                  <a:lnTo>
                    <a:pt x="198691" y="362445"/>
                  </a:lnTo>
                  <a:lnTo>
                    <a:pt x="195326" y="350647"/>
                  </a:lnTo>
                  <a:lnTo>
                    <a:pt x="193294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705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75"/>
                  </a:lnTo>
                  <a:lnTo>
                    <a:pt x="189585" y="301256"/>
                  </a:lnTo>
                  <a:lnTo>
                    <a:pt x="189928" y="303212"/>
                  </a:lnTo>
                  <a:lnTo>
                    <a:pt x="190055" y="310349"/>
                  </a:lnTo>
                  <a:lnTo>
                    <a:pt x="189179" y="320065"/>
                  </a:lnTo>
                  <a:lnTo>
                    <a:pt x="189128" y="331457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99"/>
                  </a:lnTo>
                  <a:lnTo>
                    <a:pt x="200736" y="376529"/>
                  </a:lnTo>
                  <a:lnTo>
                    <a:pt x="201980" y="376732"/>
                  </a:lnTo>
                  <a:lnTo>
                    <a:pt x="203352" y="375932"/>
                  </a:lnTo>
                  <a:lnTo>
                    <a:pt x="203619" y="375373"/>
                  </a:lnTo>
                  <a:lnTo>
                    <a:pt x="203619" y="374789"/>
                  </a:lnTo>
                  <a:close/>
                </a:path>
                <a:path w="427355" h="394335">
                  <a:moveTo>
                    <a:pt x="208622" y="392010"/>
                  </a:moveTo>
                  <a:lnTo>
                    <a:pt x="208597" y="391706"/>
                  </a:lnTo>
                  <a:lnTo>
                    <a:pt x="205740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65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44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34"/>
                  </a:lnTo>
                  <a:lnTo>
                    <a:pt x="208622" y="392798"/>
                  </a:lnTo>
                  <a:lnTo>
                    <a:pt x="208622" y="392010"/>
                  </a:lnTo>
                  <a:close/>
                </a:path>
                <a:path w="427355" h="394335">
                  <a:moveTo>
                    <a:pt x="220433" y="66586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66"/>
                  </a:lnTo>
                  <a:lnTo>
                    <a:pt x="214718" y="84493"/>
                  </a:lnTo>
                  <a:lnTo>
                    <a:pt x="214757" y="85801"/>
                  </a:lnTo>
                  <a:lnTo>
                    <a:pt x="215036" y="89319"/>
                  </a:lnTo>
                  <a:lnTo>
                    <a:pt x="218440" y="89331"/>
                  </a:lnTo>
                  <a:lnTo>
                    <a:pt x="218440" y="87020"/>
                  </a:lnTo>
                  <a:lnTo>
                    <a:pt x="218313" y="84556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32"/>
                  </a:lnTo>
                  <a:lnTo>
                    <a:pt x="220433" y="68376"/>
                  </a:lnTo>
                  <a:lnTo>
                    <a:pt x="220433" y="66586"/>
                  </a:lnTo>
                  <a:close/>
                </a:path>
                <a:path w="427355" h="394335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691"/>
                  </a:lnTo>
                  <a:lnTo>
                    <a:pt x="223621" y="73698"/>
                  </a:lnTo>
                  <a:lnTo>
                    <a:pt x="222656" y="79082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79"/>
                  </a:lnTo>
                  <a:lnTo>
                    <a:pt x="223850" y="92392"/>
                  </a:lnTo>
                  <a:lnTo>
                    <a:pt x="225717" y="92329"/>
                  </a:lnTo>
                  <a:lnTo>
                    <a:pt x="226669" y="91579"/>
                  </a:lnTo>
                  <a:lnTo>
                    <a:pt x="226644" y="90525"/>
                  </a:lnTo>
                  <a:lnTo>
                    <a:pt x="226390" y="88569"/>
                  </a:lnTo>
                  <a:lnTo>
                    <a:pt x="226250" y="86601"/>
                  </a:lnTo>
                  <a:lnTo>
                    <a:pt x="226250" y="79489"/>
                  </a:lnTo>
                  <a:lnTo>
                    <a:pt x="227177" y="74333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5" h="394335">
                  <a:moveTo>
                    <a:pt x="239699" y="29438"/>
                  </a:moveTo>
                  <a:lnTo>
                    <a:pt x="236766" y="28879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098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29"/>
                  </a:lnTo>
                  <a:lnTo>
                    <a:pt x="239699" y="29438"/>
                  </a:lnTo>
                  <a:close/>
                </a:path>
                <a:path w="427355" h="394335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4998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60"/>
                  </a:lnTo>
                  <a:lnTo>
                    <a:pt x="269900" y="328930"/>
                  </a:lnTo>
                  <a:lnTo>
                    <a:pt x="270916" y="330593"/>
                  </a:lnTo>
                  <a:lnTo>
                    <a:pt x="273265" y="329539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5" h="394335">
                  <a:moveTo>
                    <a:pt x="296049" y="361480"/>
                  </a:moveTo>
                  <a:lnTo>
                    <a:pt x="295859" y="361010"/>
                  </a:lnTo>
                  <a:lnTo>
                    <a:pt x="292481" y="356730"/>
                  </a:lnTo>
                  <a:lnTo>
                    <a:pt x="289674" y="352615"/>
                  </a:lnTo>
                  <a:lnTo>
                    <a:pt x="286702" y="347497"/>
                  </a:lnTo>
                  <a:lnTo>
                    <a:pt x="285610" y="347205"/>
                  </a:lnTo>
                  <a:lnTo>
                    <a:pt x="284187" y="348056"/>
                  </a:lnTo>
                  <a:lnTo>
                    <a:pt x="283870" y="348653"/>
                  </a:lnTo>
                  <a:lnTo>
                    <a:pt x="283870" y="349567"/>
                  </a:lnTo>
                  <a:lnTo>
                    <a:pt x="283959" y="349897"/>
                  </a:lnTo>
                  <a:lnTo>
                    <a:pt x="286791" y="354711"/>
                  </a:lnTo>
                  <a:lnTo>
                    <a:pt x="289750" y="359041"/>
                  </a:lnTo>
                  <a:lnTo>
                    <a:pt x="293598" y="363905"/>
                  </a:lnTo>
                  <a:lnTo>
                    <a:pt x="294970" y="363778"/>
                  </a:lnTo>
                  <a:lnTo>
                    <a:pt x="295910" y="362750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5" h="394335">
                  <a:moveTo>
                    <a:pt x="299694" y="30543"/>
                  </a:moveTo>
                  <a:lnTo>
                    <a:pt x="297294" y="29540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507"/>
                  </a:lnTo>
                  <a:lnTo>
                    <a:pt x="286169" y="46786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36"/>
                  </a:lnTo>
                  <a:lnTo>
                    <a:pt x="288963" y="48806"/>
                  </a:lnTo>
                  <a:lnTo>
                    <a:pt x="293116" y="43192"/>
                  </a:lnTo>
                  <a:lnTo>
                    <a:pt x="296405" y="38176"/>
                  </a:lnTo>
                  <a:lnTo>
                    <a:pt x="299618" y="32689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43"/>
                  </a:lnTo>
                  <a:close/>
                </a:path>
                <a:path w="427355" h="394335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5" h="394335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605"/>
                  </a:lnTo>
                  <a:lnTo>
                    <a:pt x="308940" y="255955"/>
                  </a:lnTo>
                  <a:lnTo>
                    <a:pt x="313651" y="261797"/>
                  </a:lnTo>
                  <a:lnTo>
                    <a:pt x="319951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5" h="394335">
                  <a:moveTo>
                    <a:pt x="322122" y="282498"/>
                  </a:moveTo>
                  <a:lnTo>
                    <a:pt x="321970" y="282092"/>
                  </a:lnTo>
                  <a:lnTo>
                    <a:pt x="315861" y="275755"/>
                  </a:lnTo>
                  <a:lnTo>
                    <a:pt x="310273" y="269633"/>
                  </a:lnTo>
                  <a:lnTo>
                    <a:pt x="304850" y="263372"/>
                  </a:lnTo>
                  <a:lnTo>
                    <a:pt x="299593" y="256971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14"/>
                  </a:lnTo>
                  <a:lnTo>
                    <a:pt x="296519" y="260337"/>
                  </a:lnTo>
                  <a:lnTo>
                    <a:pt x="297649" y="261975"/>
                  </a:lnTo>
                  <a:lnTo>
                    <a:pt x="299339" y="262305"/>
                  </a:lnTo>
                  <a:lnTo>
                    <a:pt x="304076" y="267970"/>
                  </a:lnTo>
                  <a:lnTo>
                    <a:pt x="308952" y="273507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289"/>
                  </a:lnTo>
                  <a:lnTo>
                    <a:pt x="322122" y="282905"/>
                  </a:lnTo>
                  <a:lnTo>
                    <a:pt x="322122" y="282498"/>
                  </a:lnTo>
                  <a:close/>
                </a:path>
                <a:path w="427355" h="394335">
                  <a:moveTo>
                    <a:pt x="328155" y="233045"/>
                  </a:moveTo>
                  <a:lnTo>
                    <a:pt x="327761" y="232359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45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39" y="234149"/>
                  </a:lnTo>
                  <a:lnTo>
                    <a:pt x="327317" y="235915"/>
                  </a:lnTo>
                  <a:lnTo>
                    <a:pt x="328155" y="234810"/>
                  </a:lnTo>
                  <a:lnTo>
                    <a:pt x="328155" y="233768"/>
                  </a:lnTo>
                  <a:lnTo>
                    <a:pt x="328155" y="233045"/>
                  </a:lnTo>
                  <a:close/>
                </a:path>
                <a:path w="427355" h="394335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57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34"/>
                  </a:lnTo>
                  <a:lnTo>
                    <a:pt x="311975" y="167487"/>
                  </a:lnTo>
                  <a:lnTo>
                    <a:pt x="311683" y="167335"/>
                  </a:lnTo>
                  <a:lnTo>
                    <a:pt x="312254" y="166420"/>
                  </a:lnTo>
                  <a:lnTo>
                    <a:pt x="312724" y="164642"/>
                  </a:lnTo>
                  <a:lnTo>
                    <a:pt x="312737" y="164414"/>
                  </a:lnTo>
                  <a:lnTo>
                    <a:pt x="341769" y="156425"/>
                  </a:lnTo>
                  <a:lnTo>
                    <a:pt x="342150" y="155740"/>
                  </a:lnTo>
                  <a:lnTo>
                    <a:pt x="342150" y="155041"/>
                  </a:lnTo>
                  <a:lnTo>
                    <a:pt x="342150" y="153974"/>
                  </a:lnTo>
                  <a:lnTo>
                    <a:pt x="341261" y="152869"/>
                  </a:lnTo>
                  <a:lnTo>
                    <a:pt x="312953" y="160642"/>
                  </a:lnTo>
                  <a:lnTo>
                    <a:pt x="312953" y="154482"/>
                  </a:lnTo>
                  <a:lnTo>
                    <a:pt x="310032" y="147967"/>
                  </a:lnTo>
                  <a:lnTo>
                    <a:pt x="303136" y="142557"/>
                  </a:lnTo>
                  <a:lnTo>
                    <a:pt x="301205" y="141465"/>
                  </a:lnTo>
                  <a:lnTo>
                    <a:pt x="298919" y="139560"/>
                  </a:lnTo>
                  <a:lnTo>
                    <a:pt x="337464" y="114858"/>
                  </a:lnTo>
                  <a:lnTo>
                    <a:pt x="337705" y="114312"/>
                  </a:lnTo>
                  <a:lnTo>
                    <a:pt x="337705" y="113779"/>
                  </a:lnTo>
                  <a:lnTo>
                    <a:pt x="337705" y="112534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42"/>
                  </a:lnTo>
                  <a:lnTo>
                    <a:pt x="287477" y="120230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30"/>
                  </a:lnTo>
                  <a:lnTo>
                    <a:pt x="310629" y="97866"/>
                  </a:lnTo>
                  <a:lnTo>
                    <a:pt x="310794" y="97459"/>
                  </a:lnTo>
                  <a:lnTo>
                    <a:pt x="310794" y="97066"/>
                  </a:lnTo>
                  <a:lnTo>
                    <a:pt x="310794" y="95745"/>
                  </a:lnTo>
                  <a:lnTo>
                    <a:pt x="308965" y="94538"/>
                  </a:lnTo>
                  <a:lnTo>
                    <a:pt x="284695" y="118173"/>
                  </a:lnTo>
                  <a:lnTo>
                    <a:pt x="284695" y="118376"/>
                  </a:lnTo>
                  <a:lnTo>
                    <a:pt x="283032" y="117335"/>
                  </a:lnTo>
                  <a:lnTo>
                    <a:pt x="280847" y="116408"/>
                  </a:lnTo>
                  <a:lnTo>
                    <a:pt x="277698" y="112636"/>
                  </a:lnTo>
                  <a:lnTo>
                    <a:pt x="276669" y="110744"/>
                  </a:lnTo>
                  <a:lnTo>
                    <a:pt x="270560" y="103771"/>
                  </a:lnTo>
                  <a:lnTo>
                    <a:pt x="271043" y="103974"/>
                  </a:lnTo>
                  <a:lnTo>
                    <a:pt x="291642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97"/>
                  </a:lnTo>
                  <a:lnTo>
                    <a:pt x="289344" y="66306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41"/>
                  </a:lnTo>
                  <a:lnTo>
                    <a:pt x="264426" y="100088"/>
                  </a:lnTo>
                  <a:lnTo>
                    <a:pt x="263004" y="99771"/>
                  </a:lnTo>
                  <a:lnTo>
                    <a:pt x="263296" y="98729"/>
                  </a:lnTo>
                  <a:lnTo>
                    <a:pt x="265887" y="90817"/>
                  </a:lnTo>
                  <a:lnTo>
                    <a:pt x="269011" y="83121"/>
                  </a:lnTo>
                  <a:lnTo>
                    <a:pt x="272643" y="75653"/>
                  </a:lnTo>
                  <a:lnTo>
                    <a:pt x="276999" y="68122"/>
                  </a:lnTo>
                  <a:lnTo>
                    <a:pt x="277075" y="67818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49"/>
                  </a:lnTo>
                  <a:lnTo>
                    <a:pt x="259753" y="98234"/>
                  </a:lnTo>
                  <a:lnTo>
                    <a:pt x="259753" y="99034"/>
                  </a:lnTo>
                  <a:lnTo>
                    <a:pt x="255130" y="97967"/>
                  </a:lnTo>
                  <a:lnTo>
                    <a:pt x="247523" y="96901"/>
                  </a:lnTo>
                  <a:lnTo>
                    <a:pt x="237858" y="92862"/>
                  </a:lnTo>
                  <a:lnTo>
                    <a:pt x="237502" y="92811"/>
                  </a:lnTo>
                  <a:lnTo>
                    <a:pt x="248589" y="51206"/>
                  </a:lnTo>
                  <a:lnTo>
                    <a:pt x="267004" y="17754"/>
                  </a:lnTo>
                  <a:lnTo>
                    <a:pt x="282778" y="3276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71" y="381"/>
                  </a:lnTo>
                  <a:lnTo>
                    <a:pt x="281190" y="0"/>
                  </a:lnTo>
                  <a:lnTo>
                    <a:pt x="272834" y="6527"/>
                  </a:lnTo>
                  <a:lnTo>
                    <a:pt x="250037" y="38277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97"/>
                  </a:lnTo>
                  <a:lnTo>
                    <a:pt x="221983" y="93687"/>
                  </a:lnTo>
                  <a:lnTo>
                    <a:pt x="219278" y="95211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36" y="81673"/>
                  </a:lnTo>
                  <a:lnTo>
                    <a:pt x="205181" y="74891"/>
                  </a:lnTo>
                  <a:lnTo>
                    <a:pt x="204470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81" y="54914"/>
                  </a:lnTo>
                  <a:lnTo>
                    <a:pt x="204978" y="48361"/>
                  </a:lnTo>
                  <a:lnTo>
                    <a:pt x="205460" y="44919"/>
                  </a:lnTo>
                  <a:lnTo>
                    <a:pt x="206197" y="41135"/>
                  </a:lnTo>
                  <a:lnTo>
                    <a:pt x="206197" y="39166"/>
                  </a:lnTo>
                  <a:lnTo>
                    <a:pt x="203111" y="38506"/>
                  </a:lnTo>
                  <a:lnTo>
                    <a:pt x="201333" y="47447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47" y="89916"/>
                  </a:lnTo>
                  <a:lnTo>
                    <a:pt x="198475" y="89712"/>
                  </a:lnTo>
                  <a:lnTo>
                    <a:pt x="191287" y="91147"/>
                  </a:lnTo>
                  <a:lnTo>
                    <a:pt x="188823" y="91960"/>
                  </a:lnTo>
                  <a:lnTo>
                    <a:pt x="186474" y="93091"/>
                  </a:lnTo>
                  <a:lnTo>
                    <a:pt x="180492" y="97015"/>
                  </a:lnTo>
                  <a:lnTo>
                    <a:pt x="179209" y="97637"/>
                  </a:lnTo>
                  <a:lnTo>
                    <a:pt x="173570" y="98450"/>
                  </a:lnTo>
                  <a:lnTo>
                    <a:pt x="170776" y="98653"/>
                  </a:lnTo>
                  <a:lnTo>
                    <a:pt x="165366" y="100076"/>
                  </a:lnTo>
                  <a:lnTo>
                    <a:pt x="162814" y="101028"/>
                  </a:lnTo>
                  <a:lnTo>
                    <a:pt x="156692" y="104101"/>
                  </a:lnTo>
                  <a:lnTo>
                    <a:pt x="145122" y="70650"/>
                  </a:lnTo>
                  <a:lnTo>
                    <a:pt x="119214" y="35585"/>
                  </a:lnTo>
                  <a:lnTo>
                    <a:pt x="101536" y="21336"/>
                  </a:lnTo>
                  <a:lnTo>
                    <a:pt x="100457" y="22428"/>
                  </a:lnTo>
                  <a:lnTo>
                    <a:pt x="100266" y="22898"/>
                  </a:lnTo>
                  <a:lnTo>
                    <a:pt x="100266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99"/>
                  </a:lnTo>
                  <a:lnTo>
                    <a:pt x="115735" y="137922"/>
                  </a:lnTo>
                  <a:lnTo>
                    <a:pt x="107188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91"/>
                  </a:lnTo>
                  <a:lnTo>
                    <a:pt x="100990" y="169202"/>
                  </a:lnTo>
                  <a:lnTo>
                    <a:pt x="101333" y="171945"/>
                  </a:lnTo>
                  <a:lnTo>
                    <a:pt x="101371" y="172097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23"/>
                  </a:lnTo>
                  <a:lnTo>
                    <a:pt x="27698" y="160337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97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96"/>
                  </a:lnTo>
                  <a:lnTo>
                    <a:pt x="56108" y="177431"/>
                  </a:lnTo>
                  <a:lnTo>
                    <a:pt x="56108" y="178269"/>
                  </a:lnTo>
                  <a:lnTo>
                    <a:pt x="56654" y="179044"/>
                  </a:lnTo>
                  <a:lnTo>
                    <a:pt x="86347" y="183832"/>
                  </a:lnTo>
                  <a:lnTo>
                    <a:pt x="96926" y="185597"/>
                  </a:lnTo>
                  <a:lnTo>
                    <a:pt x="97053" y="185547"/>
                  </a:lnTo>
                  <a:lnTo>
                    <a:pt x="96481" y="187604"/>
                  </a:lnTo>
                  <a:lnTo>
                    <a:pt x="96481" y="197573"/>
                  </a:lnTo>
                  <a:lnTo>
                    <a:pt x="96888" y="200710"/>
                  </a:lnTo>
                  <a:lnTo>
                    <a:pt x="98450" y="206527"/>
                  </a:lnTo>
                  <a:lnTo>
                    <a:pt x="99542" y="209194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85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41"/>
                  </a:lnTo>
                  <a:lnTo>
                    <a:pt x="44030" y="227469"/>
                  </a:lnTo>
                  <a:lnTo>
                    <a:pt x="53670" y="228142"/>
                  </a:lnTo>
                  <a:lnTo>
                    <a:pt x="63334" y="227977"/>
                  </a:lnTo>
                  <a:lnTo>
                    <a:pt x="101003" y="216839"/>
                  </a:lnTo>
                  <a:lnTo>
                    <a:pt x="101295" y="220510"/>
                  </a:lnTo>
                  <a:lnTo>
                    <a:pt x="102946" y="227342"/>
                  </a:lnTo>
                  <a:lnTo>
                    <a:pt x="105651" y="233832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51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22" y="287972"/>
                  </a:lnTo>
                  <a:lnTo>
                    <a:pt x="25933" y="293255"/>
                  </a:lnTo>
                  <a:lnTo>
                    <a:pt x="17475" y="293128"/>
                  </a:lnTo>
                  <a:lnTo>
                    <a:pt x="8128" y="291909"/>
                  </a:lnTo>
                  <a:lnTo>
                    <a:pt x="7175" y="292341"/>
                  </a:lnTo>
                  <a:lnTo>
                    <a:pt x="6858" y="293789"/>
                  </a:lnTo>
                  <a:lnTo>
                    <a:pt x="6858" y="294627"/>
                  </a:lnTo>
                  <a:lnTo>
                    <a:pt x="7404" y="295402"/>
                  </a:lnTo>
                  <a:lnTo>
                    <a:pt x="19850" y="296456"/>
                  </a:lnTo>
                  <a:lnTo>
                    <a:pt x="31483" y="296227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32"/>
                  </a:lnTo>
                  <a:lnTo>
                    <a:pt x="133654" y="273088"/>
                  </a:lnTo>
                  <a:lnTo>
                    <a:pt x="140931" y="276580"/>
                  </a:lnTo>
                  <a:lnTo>
                    <a:pt x="141630" y="276542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63" y="293751"/>
                  </a:lnTo>
                  <a:lnTo>
                    <a:pt x="162610" y="295427"/>
                  </a:lnTo>
                  <a:lnTo>
                    <a:pt x="158546" y="303923"/>
                  </a:lnTo>
                  <a:lnTo>
                    <a:pt x="155613" y="312813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56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35"/>
                  </a:lnTo>
                  <a:lnTo>
                    <a:pt x="158445" y="348386"/>
                  </a:lnTo>
                  <a:lnTo>
                    <a:pt x="158394" y="346036"/>
                  </a:lnTo>
                  <a:lnTo>
                    <a:pt x="157353" y="341160"/>
                  </a:lnTo>
                  <a:lnTo>
                    <a:pt x="156832" y="336207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82" y="303733"/>
                  </a:lnTo>
                  <a:lnTo>
                    <a:pt x="163931" y="300393"/>
                  </a:lnTo>
                  <a:lnTo>
                    <a:pt x="165925" y="296887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91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77"/>
                  </a:lnTo>
                  <a:lnTo>
                    <a:pt x="222834" y="296062"/>
                  </a:lnTo>
                  <a:lnTo>
                    <a:pt x="228968" y="297497"/>
                  </a:lnTo>
                  <a:lnTo>
                    <a:pt x="235115" y="295757"/>
                  </a:lnTo>
                  <a:lnTo>
                    <a:pt x="252425" y="289547"/>
                  </a:lnTo>
                  <a:lnTo>
                    <a:pt x="258495" y="281660"/>
                  </a:lnTo>
                  <a:lnTo>
                    <a:pt x="262255" y="276136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77" y="331304"/>
                  </a:lnTo>
                  <a:lnTo>
                    <a:pt x="291147" y="331203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61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45" y="322643"/>
                  </a:lnTo>
                  <a:lnTo>
                    <a:pt x="283044" y="316699"/>
                  </a:lnTo>
                  <a:lnTo>
                    <a:pt x="276212" y="303441"/>
                  </a:lnTo>
                  <a:lnTo>
                    <a:pt x="273634" y="296037"/>
                  </a:lnTo>
                  <a:lnTo>
                    <a:pt x="265531" y="275513"/>
                  </a:lnTo>
                  <a:lnTo>
                    <a:pt x="267423" y="275475"/>
                  </a:lnTo>
                  <a:lnTo>
                    <a:pt x="272275" y="274955"/>
                  </a:lnTo>
                  <a:lnTo>
                    <a:pt x="273265" y="274459"/>
                  </a:lnTo>
                  <a:lnTo>
                    <a:pt x="273291" y="274751"/>
                  </a:lnTo>
                  <a:lnTo>
                    <a:pt x="294601" y="308127"/>
                  </a:lnTo>
                  <a:lnTo>
                    <a:pt x="323176" y="334949"/>
                  </a:lnTo>
                  <a:lnTo>
                    <a:pt x="343230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62"/>
                  </a:lnTo>
                  <a:lnTo>
                    <a:pt x="344246" y="343916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40"/>
                  </a:lnTo>
                  <a:lnTo>
                    <a:pt x="276479" y="273189"/>
                  </a:lnTo>
                  <a:lnTo>
                    <a:pt x="276352" y="272935"/>
                  </a:lnTo>
                  <a:lnTo>
                    <a:pt x="278688" y="271780"/>
                  </a:lnTo>
                  <a:lnTo>
                    <a:pt x="280581" y="270332"/>
                  </a:lnTo>
                  <a:lnTo>
                    <a:pt x="283387" y="266877"/>
                  </a:lnTo>
                  <a:lnTo>
                    <a:pt x="284378" y="264896"/>
                  </a:lnTo>
                  <a:lnTo>
                    <a:pt x="285165" y="264147"/>
                  </a:lnTo>
                  <a:lnTo>
                    <a:pt x="306082" y="237274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605"/>
                  </a:lnTo>
                  <a:lnTo>
                    <a:pt x="313677" y="216522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33" y="192138"/>
                  </a:lnTo>
                  <a:lnTo>
                    <a:pt x="318833" y="189242"/>
                  </a:lnTo>
                  <a:lnTo>
                    <a:pt x="318643" y="185331"/>
                  </a:lnTo>
                  <a:lnTo>
                    <a:pt x="318300" y="183413"/>
                  </a:lnTo>
                  <a:lnTo>
                    <a:pt x="349440" y="179527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5" h="394335">
                  <a:moveTo>
                    <a:pt x="353263" y="316941"/>
                  </a:moveTo>
                  <a:lnTo>
                    <a:pt x="353110" y="316509"/>
                  </a:lnTo>
                  <a:lnTo>
                    <a:pt x="349770" y="313639"/>
                  </a:lnTo>
                  <a:lnTo>
                    <a:pt x="347040" y="310807"/>
                  </a:lnTo>
                  <a:lnTo>
                    <a:pt x="344017" y="306997"/>
                  </a:lnTo>
                  <a:lnTo>
                    <a:pt x="342671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22"/>
                  </a:lnTo>
                  <a:lnTo>
                    <a:pt x="352069" y="319468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98"/>
                  </a:lnTo>
                  <a:lnTo>
                    <a:pt x="353263" y="316941"/>
                  </a:lnTo>
                  <a:close/>
                </a:path>
                <a:path w="427355" h="394335">
                  <a:moveTo>
                    <a:pt x="365569" y="303085"/>
                  </a:moveTo>
                  <a:lnTo>
                    <a:pt x="365201" y="302501"/>
                  </a:lnTo>
                  <a:lnTo>
                    <a:pt x="357606" y="296811"/>
                  </a:lnTo>
                  <a:lnTo>
                    <a:pt x="350723" y="291287"/>
                  </a:lnTo>
                  <a:lnTo>
                    <a:pt x="344017" y="285572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796"/>
                  </a:lnTo>
                  <a:lnTo>
                    <a:pt x="363664" y="305777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61"/>
                  </a:lnTo>
                  <a:lnTo>
                    <a:pt x="365569" y="303682"/>
                  </a:lnTo>
                  <a:lnTo>
                    <a:pt x="365569" y="303085"/>
                  </a:lnTo>
                  <a:close/>
                </a:path>
                <a:path w="427355" h="394335">
                  <a:moveTo>
                    <a:pt x="376758" y="94056"/>
                  </a:moveTo>
                  <a:lnTo>
                    <a:pt x="376732" y="93751"/>
                  </a:lnTo>
                  <a:lnTo>
                    <a:pt x="376402" y="92570"/>
                  </a:lnTo>
                  <a:lnTo>
                    <a:pt x="375373" y="92024"/>
                  </a:lnTo>
                  <a:lnTo>
                    <a:pt x="374434" y="92367"/>
                  </a:lnTo>
                  <a:lnTo>
                    <a:pt x="369557" y="94462"/>
                  </a:lnTo>
                  <a:lnTo>
                    <a:pt x="364642" y="96532"/>
                  </a:lnTo>
                  <a:lnTo>
                    <a:pt x="358965" y="98882"/>
                  </a:lnTo>
                  <a:lnTo>
                    <a:pt x="358406" y="99529"/>
                  </a:lnTo>
                  <a:lnTo>
                    <a:pt x="358406" y="100469"/>
                  </a:lnTo>
                  <a:lnTo>
                    <a:pt x="358762" y="101777"/>
                  </a:lnTo>
                  <a:lnTo>
                    <a:pt x="359791" y="102387"/>
                  </a:lnTo>
                  <a:lnTo>
                    <a:pt x="376212" y="95516"/>
                  </a:lnTo>
                  <a:lnTo>
                    <a:pt x="376758" y="94869"/>
                  </a:lnTo>
                  <a:lnTo>
                    <a:pt x="376758" y="94056"/>
                  </a:lnTo>
                  <a:close/>
                </a:path>
                <a:path w="427355" h="394335">
                  <a:moveTo>
                    <a:pt x="391579" y="211416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18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50" y="208826"/>
                  </a:lnTo>
                  <a:lnTo>
                    <a:pt x="315150" y="209638"/>
                  </a:lnTo>
                  <a:lnTo>
                    <a:pt x="359435" y="214909"/>
                  </a:lnTo>
                  <a:lnTo>
                    <a:pt x="373837" y="214985"/>
                  </a:lnTo>
                  <a:lnTo>
                    <a:pt x="384568" y="214604"/>
                  </a:lnTo>
                  <a:lnTo>
                    <a:pt x="391020" y="214122"/>
                  </a:lnTo>
                  <a:lnTo>
                    <a:pt x="391579" y="213207"/>
                  </a:lnTo>
                  <a:lnTo>
                    <a:pt x="391579" y="212331"/>
                  </a:lnTo>
                  <a:lnTo>
                    <a:pt x="391579" y="211416"/>
                  </a:lnTo>
                  <a:close/>
                </a:path>
                <a:path w="427355" h="394335">
                  <a:moveTo>
                    <a:pt x="409536" y="180797"/>
                  </a:moveTo>
                  <a:lnTo>
                    <a:pt x="373380" y="176174"/>
                  </a:lnTo>
                  <a:lnTo>
                    <a:pt x="370027" y="176199"/>
                  </a:lnTo>
                  <a:lnTo>
                    <a:pt x="366687" y="176326"/>
                  </a:lnTo>
                  <a:lnTo>
                    <a:pt x="362216" y="176657"/>
                  </a:lnTo>
                  <a:lnTo>
                    <a:pt x="361657" y="177558"/>
                  </a:lnTo>
                  <a:lnTo>
                    <a:pt x="361657" y="179349"/>
                  </a:lnTo>
                  <a:lnTo>
                    <a:pt x="362242" y="180238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21"/>
                  </a:lnTo>
                  <a:lnTo>
                    <a:pt x="400875" y="182029"/>
                  </a:lnTo>
                  <a:lnTo>
                    <a:pt x="408686" y="183692"/>
                  </a:lnTo>
                  <a:lnTo>
                    <a:pt x="409536" y="182587"/>
                  </a:lnTo>
                  <a:lnTo>
                    <a:pt x="409536" y="181521"/>
                  </a:lnTo>
                  <a:lnTo>
                    <a:pt x="409536" y="180797"/>
                  </a:lnTo>
                  <a:close/>
                </a:path>
                <a:path w="427355" h="394335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93"/>
                  </a:lnTo>
                  <a:lnTo>
                    <a:pt x="398297" y="211302"/>
                  </a:lnTo>
                  <a:lnTo>
                    <a:pt x="398310" y="213410"/>
                  </a:lnTo>
                  <a:lnTo>
                    <a:pt x="399148" y="214274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50" y="212331"/>
                  </a:lnTo>
                  <a:lnTo>
                    <a:pt x="426821" y="211467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16647" y="4262475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30" h="159385">
                  <a:moveTo>
                    <a:pt x="8737" y="37731"/>
                  </a:moveTo>
                  <a:lnTo>
                    <a:pt x="8572" y="37299"/>
                  </a:lnTo>
                  <a:lnTo>
                    <a:pt x="7404" y="36258"/>
                  </a:lnTo>
                  <a:lnTo>
                    <a:pt x="6261" y="36220"/>
                  </a:lnTo>
                  <a:lnTo>
                    <a:pt x="3073" y="40347"/>
                  </a:lnTo>
                  <a:lnTo>
                    <a:pt x="1168" y="44145"/>
                  </a:lnTo>
                  <a:lnTo>
                    <a:pt x="25" y="48209"/>
                  </a:lnTo>
                  <a:lnTo>
                    <a:pt x="0" y="50406"/>
                  </a:lnTo>
                  <a:lnTo>
                    <a:pt x="2781" y="51015"/>
                  </a:lnTo>
                  <a:lnTo>
                    <a:pt x="3505" y="49072"/>
                  </a:lnTo>
                  <a:lnTo>
                    <a:pt x="4457" y="45605"/>
                  </a:lnTo>
                  <a:lnTo>
                    <a:pt x="6070" y="42354"/>
                  </a:lnTo>
                  <a:lnTo>
                    <a:pt x="8534" y="39116"/>
                  </a:lnTo>
                  <a:lnTo>
                    <a:pt x="8737" y="38633"/>
                  </a:lnTo>
                  <a:lnTo>
                    <a:pt x="8737" y="38150"/>
                  </a:lnTo>
                  <a:lnTo>
                    <a:pt x="8737" y="37731"/>
                  </a:lnTo>
                  <a:close/>
                </a:path>
                <a:path w="163830" h="159385">
                  <a:moveTo>
                    <a:pt x="9804" y="73787"/>
                  </a:moveTo>
                  <a:lnTo>
                    <a:pt x="9258" y="73063"/>
                  </a:lnTo>
                  <a:lnTo>
                    <a:pt x="7556" y="72631"/>
                  </a:lnTo>
                  <a:lnTo>
                    <a:pt x="6464" y="73177"/>
                  </a:lnTo>
                  <a:lnTo>
                    <a:pt x="5372" y="78549"/>
                  </a:lnTo>
                  <a:lnTo>
                    <a:pt x="4914" y="83007"/>
                  </a:lnTo>
                  <a:lnTo>
                    <a:pt x="4927" y="88861"/>
                  </a:lnTo>
                  <a:lnTo>
                    <a:pt x="5029" y="91846"/>
                  </a:lnTo>
                  <a:lnTo>
                    <a:pt x="8521" y="91795"/>
                  </a:lnTo>
                  <a:lnTo>
                    <a:pt x="8521" y="89496"/>
                  </a:lnTo>
                  <a:lnTo>
                    <a:pt x="8483" y="87414"/>
                  </a:lnTo>
                  <a:lnTo>
                    <a:pt x="8483" y="83248"/>
                  </a:lnTo>
                  <a:lnTo>
                    <a:pt x="8915" y="79095"/>
                  </a:lnTo>
                  <a:lnTo>
                    <a:pt x="9804" y="74726"/>
                  </a:lnTo>
                  <a:lnTo>
                    <a:pt x="9804" y="74574"/>
                  </a:lnTo>
                  <a:lnTo>
                    <a:pt x="9804" y="73787"/>
                  </a:lnTo>
                  <a:close/>
                </a:path>
                <a:path w="163830" h="159385">
                  <a:moveTo>
                    <a:pt x="25146" y="131356"/>
                  </a:moveTo>
                  <a:lnTo>
                    <a:pt x="25057" y="131038"/>
                  </a:lnTo>
                  <a:lnTo>
                    <a:pt x="22199" y="126771"/>
                  </a:lnTo>
                  <a:lnTo>
                    <a:pt x="19367" y="122885"/>
                  </a:lnTo>
                  <a:lnTo>
                    <a:pt x="14960" y="115455"/>
                  </a:lnTo>
                  <a:lnTo>
                    <a:pt x="13385" y="111785"/>
                  </a:lnTo>
                  <a:lnTo>
                    <a:pt x="13385" y="105117"/>
                  </a:lnTo>
                  <a:lnTo>
                    <a:pt x="9880" y="105219"/>
                  </a:lnTo>
                  <a:lnTo>
                    <a:pt x="9804" y="108102"/>
                  </a:lnTo>
                  <a:lnTo>
                    <a:pt x="9804" y="112382"/>
                  </a:lnTo>
                  <a:lnTo>
                    <a:pt x="11468" y="116446"/>
                  </a:lnTo>
                  <a:lnTo>
                    <a:pt x="16052" y="124434"/>
                  </a:lnTo>
                  <a:lnTo>
                    <a:pt x="18999" y="128460"/>
                  </a:lnTo>
                  <a:lnTo>
                    <a:pt x="22834" y="134162"/>
                  </a:lnTo>
                  <a:lnTo>
                    <a:pt x="25146" y="133159"/>
                  </a:lnTo>
                  <a:lnTo>
                    <a:pt x="25146" y="131660"/>
                  </a:lnTo>
                  <a:lnTo>
                    <a:pt x="25146" y="131356"/>
                  </a:lnTo>
                  <a:close/>
                </a:path>
                <a:path w="163830" h="159385">
                  <a:moveTo>
                    <a:pt x="26771" y="114122"/>
                  </a:moveTo>
                  <a:lnTo>
                    <a:pt x="26682" y="113817"/>
                  </a:lnTo>
                  <a:lnTo>
                    <a:pt x="23025" y="108102"/>
                  </a:lnTo>
                  <a:lnTo>
                    <a:pt x="20612" y="102146"/>
                  </a:lnTo>
                  <a:lnTo>
                    <a:pt x="19100" y="94945"/>
                  </a:lnTo>
                  <a:lnTo>
                    <a:pt x="17957" y="94424"/>
                  </a:lnTo>
                  <a:lnTo>
                    <a:pt x="16319" y="94894"/>
                  </a:lnTo>
                  <a:lnTo>
                    <a:pt x="15811" y="95669"/>
                  </a:lnTo>
                  <a:lnTo>
                    <a:pt x="15811" y="96748"/>
                  </a:lnTo>
                  <a:lnTo>
                    <a:pt x="17221" y="103428"/>
                  </a:lnTo>
                  <a:lnTo>
                    <a:pt x="19799" y="109677"/>
                  </a:lnTo>
                  <a:lnTo>
                    <a:pt x="24447" y="116967"/>
                  </a:lnTo>
                  <a:lnTo>
                    <a:pt x="26771" y="115938"/>
                  </a:lnTo>
                  <a:lnTo>
                    <a:pt x="26771" y="114414"/>
                  </a:lnTo>
                  <a:lnTo>
                    <a:pt x="26771" y="114122"/>
                  </a:lnTo>
                  <a:close/>
                </a:path>
                <a:path w="163830" h="159385">
                  <a:moveTo>
                    <a:pt x="47929" y="156692"/>
                  </a:moveTo>
                  <a:lnTo>
                    <a:pt x="47637" y="156032"/>
                  </a:lnTo>
                  <a:lnTo>
                    <a:pt x="43218" y="154254"/>
                  </a:lnTo>
                  <a:lnTo>
                    <a:pt x="39598" y="152222"/>
                  </a:lnTo>
                  <a:lnTo>
                    <a:pt x="35509" y="149136"/>
                  </a:lnTo>
                  <a:lnTo>
                    <a:pt x="34493" y="149021"/>
                  </a:lnTo>
                  <a:lnTo>
                    <a:pt x="33388" y="150126"/>
                  </a:lnTo>
                  <a:lnTo>
                    <a:pt x="33185" y="150609"/>
                  </a:lnTo>
                  <a:lnTo>
                    <a:pt x="33185" y="151549"/>
                  </a:lnTo>
                  <a:lnTo>
                    <a:pt x="33388" y="151993"/>
                  </a:lnTo>
                  <a:lnTo>
                    <a:pt x="37325" y="154978"/>
                  </a:lnTo>
                  <a:lnTo>
                    <a:pt x="41160" y="157200"/>
                  </a:lnTo>
                  <a:lnTo>
                    <a:pt x="46151" y="159270"/>
                  </a:lnTo>
                  <a:lnTo>
                    <a:pt x="47205" y="159156"/>
                  </a:lnTo>
                  <a:lnTo>
                    <a:pt x="47853" y="157975"/>
                  </a:lnTo>
                  <a:lnTo>
                    <a:pt x="47929" y="157657"/>
                  </a:lnTo>
                  <a:lnTo>
                    <a:pt x="47929" y="157340"/>
                  </a:lnTo>
                  <a:lnTo>
                    <a:pt x="47929" y="156692"/>
                  </a:lnTo>
                  <a:close/>
                </a:path>
                <a:path w="163830" h="159385">
                  <a:moveTo>
                    <a:pt x="61341" y="10680"/>
                  </a:moveTo>
                  <a:lnTo>
                    <a:pt x="61315" y="9613"/>
                  </a:lnTo>
                  <a:lnTo>
                    <a:pt x="60464" y="8775"/>
                  </a:lnTo>
                  <a:lnTo>
                    <a:pt x="50990" y="10020"/>
                  </a:lnTo>
                  <a:lnTo>
                    <a:pt x="42951" y="13462"/>
                  </a:lnTo>
                  <a:lnTo>
                    <a:pt x="35915" y="19138"/>
                  </a:lnTo>
                  <a:lnTo>
                    <a:pt x="35763" y="19570"/>
                  </a:lnTo>
                  <a:lnTo>
                    <a:pt x="35763" y="20535"/>
                  </a:lnTo>
                  <a:lnTo>
                    <a:pt x="35966" y="21056"/>
                  </a:lnTo>
                  <a:lnTo>
                    <a:pt x="36931" y="22021"/>
                  </a:lnTo>
                  <a:lnTo>
                    <a:pt x="38074" y="21971"/>
                  </a:lnTo>
                  <a:lnTo>
                    <a:pt x="44805" y="16573"/>
                  </a:lnTo>
                  <a:lnTo>
                    <a:pt x="52006" y="13500"/>
                  </a:lnTo>
                  <a:lnTo>
                    <a:pt x="60528" y="12357"/>
                  </a:lnTo>
                  <a:lnTo>
                    <a:pt x="61341" y="11722"/>
                  </a:lnTo>
                  <a:lnTo>
                    <a:pt x="61341" y="10680"/>
                  </a:lnTo>
                  <a:close/>
                </a:path>
                <a:path w="163830" h="159385">
                  <a:moveTo>
                    <a:pt x="85725" y="2082"/>
                  </a:moveTo>
                  <a:lnTo>
                    <a:pt x="85178" y="1320"/>
                  </a:lnTo>
                  <a:lnTo>
                    <a:pt x="77216" y="0"/>
                  </a:lnTo>
                  <a:lnTo>
                    <a:pt x="69951" y="241"/>
                  </a:lnTo>
                  <a:lnTo>
                    <a:pt x="62001" y="2082"/>
                  </a:lnTo>
                  <a:lnTo>
                    <a:pt x="61620" y="2730"/>
                  </a:lnTo>
                  <a:lnTo>
                    <a:pt x="61620" y="4483"/>
                  </a:lnTo>
                  <a:lnTo>
                    <a:pt x="62534" y="5638"/>
                  </a:lnTo>
                  <a:lnTo>
                    <a:pt x="70332" y="3822"/>
                  </a:lnTo>
                  <a:lnTo>
                    <a:pt x="76974" y="3594"/>
                  </a:lnTo>
                  <a:lnTo>
                    <a:pt x="84442" y="4813"/>
                  </a:lnTo>
                  <a:lnTo>
                    <a:pt x="85394" y="4356"/>
                  </a:lnTo>
                  <a:lnTo>
                    <a:pt x="85725" y="3060"/>
                  </a:lnTo>
                  <a:lnTo>
                    <a:pt x="85725" y="2908"/>
                  </a:lnTo>
                  <a:lnTo>
                    <a:pt x="85725" y="2082"/>
                  </a:lnTo>
                  <a:close/>
                </a:path>
                <a:path w="163830" h="159385">
                  <a:moveTo>
                    <a:pt x="89382" y="118732"/>
                  </a:moveTo>
                  <a:lnTo>
                    <a:pt x="89255" y="117322"/>
                  </a:lnTo>
                  <a:lnTo>
                    <a:pt x="88963" y="116459"/>
                  </a:lnTo>
                  <a:lnTo>
                    <a:pt x="87998" y="115874"/>
                  </a:lnTo>
                  <a:lnTo>
                    <a:pt x="85534" y="116827"/>
                  </a:lnTo>
                  <a:lnTo>
                    <a:pt x="83972" y="117322"/>
                  </a:lnTo>
                  <a:lnTo>
                    <a:pt x="76936" y="118313"/>
                  </a:lnTo>
                  <a:lnTo>
                    <a:pt x="76085" y="119062"/>
                  </a:lnTo>
                  <a:lnTo>
                    <a:pt x="76161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23" y="120954"/>
                  </a:lnTo>
                  <a:lnTo>
                    <a:pt x="88074" y="119697"/>
                  </a:lnTo>
                  <a:lnTo>
                    <a:pt x="88785" y="119392"/>
                  </a:lnTo>
                  <a:lnTo>
                    <a:pt x="89382" y="118732"/>
                  </a:lnTo>
                  <a:close/>
                </a:path>
                <a:path w="163830" h="159385">
                  <a:moveTo>
                    <a:pt x="98463" y="11734"/>
                  </a:moveTo>
                  <a:lnTo>
                    <a:pt x="98069" y="11036"/>
                  </a:lnTo>
                  <a:lnTo>
                    <a:pt x="90017" y="9220"/>
                  </a:lnTo>
                  <a:lnTo>
                    <a:pt x="82727" y="8394"/>
                  </a:lnTo>
                  <a:lnTo>
                    <a:pt x="74295" y="8369"/>
                  </a:lnTo>
                  <a:lnTo>
                    <a:pt x="73736" y="9232"/>
                  </a:lnTo>
                  <a:lnTo>
                    <a:pt x="73736" y="11023"/>
                  </a:lnTo>
                  <a:lnTo>
                    <a:pt x="74333" y="11950"/>
                  </a:lnTo>
                  <a:lnTo>
                    <a:pt x="82511" y="11976"/>
                  </a:lnTo>
                  <a:lnTo>
                    <a:pt x="89471" y="12763"/>
                  </a:lnTo>
                  <a:lnTo>
                    <a:pt x="97612" y="14617"/>
                  </a:lnTo>
                  <a:lnTo>
                    <a:pt x="98463" y="13512"/>
                  </a:lnTo>
                  <a:lnTo>
                    <a:pt x="98463" y="12458"/>
                  </a:lnTo>
                  <a:lnTo>
                    <a:pt x="98463" y="11734"/>
                  </a:lnTo>
                  <a:close/>
                </a:path>
                <a:path w="163830" h="159385">
                  <a:moveTo>
                    <a:pt x="98806" y="149225"/>
                  </a:moveTo>
                  <a:lnTo>
                    <a:pt x="98717" y="148882"/>
                  </a:lnTo>
                  <a:lnTo>
                    <a:pt x="98386" y="147904"/>
                  </a:lnTo>
                  <a:lnTo>
                    <a:pt x="97434" y="147294"/>
                  </a:lnTo>
                  <a:lnTo>
                    <a:pt x="96520" y="147662"/>
                  </a:lnTo>
                  <a:lnTo>
                    <a:pt x="95072" y="148183"/>
                  </a:lnTo>
                  <a:lnTo>
                    <a:pt x="93599" y="148577"/>
                  </a:lnTo>
                  <a:lnTo>
                    <a:pt x="92087" y="148831"/>
                  </a:lnTo>
                  <a:lnTo>
                    <a:pt x="91236" y="148983"/>
                  </a:lnTo>
                  <a:lnTo>
                    <a:pt x="90220" y="149085"/>
                  </a:lnTo>
                  <a:lnTo>
                    <a:pt x="88633" y="149136"/>
                  </a:lnTo>
                  <a:lnTo>
                    <a:pt x="87833" y="149123"/>
                  </a:lnTo>
                  <a:lnTo>
                    <a:pt x="86868" y="149136"/>
                  </a:lnTo>
                  <a:lnTo>
                    <a:pt x="86080" y="149961"/>
                  </a:lnTo>
                  <a:lnTo>
                    <a:pt x="86080" y="150952"/>
                  </a:lnTo>
                  <a:lnTo>
                    <a:pt x="86131" y="151930"/>
                  </a:lnTo>
                  <a:lnTo>
                    <a:pt x="86944" y="152704"/>
                  </a:lnTo>
                  <a:lnTo>
                    <a:pt x="87922" y="152704"/>
                  </a:lnTo>
                  <a:lnTo>
                    <a:pt x="91198" y="152781"/>
                  </a:lnTo>
                  <a:lnTo>
                    <a:pt x="94449" y="152234"/>
                  </a:lnTo>
                  <a:lnTo>
                    <a:pt x="98209" y="150812"/>
                  </a:lnTo>
                  <a:lnTo>
                    <a:pt x="98806" y="150152"/>
                  </a:lnTo>
                  <a:lnTo>
                    <a:pt x="98806" y="149390"/>
                  </a:lnTo>
                  <a:lnTo>
                    <a:pt x="98806" y="149225"/>
                  </a:lnTo>
                  <a:close/>
                </a:path>
                <a:path w="163830" h="159385">
                  <a:moveTo>
                    <a:pt x="124536" y="143179"/>
                  </a:moveTo>
                  <a:lnTo>
                    <a:pt x="124460" y="142875"/>
                  </a:lnTo>
                  <a:lnTo>
                    <a:pt x="123812" y="141782"/>
                  </a:lnTo>
                  <a:lnTo>
                    <a:pt x="122656" y="141401"/>
                  </a:lnTo>
                  <a:lnTo>
                    <a:pt x="116979" y="145326"/>
                  </a:lnTo>
                  <a:lnTo>
                    <a:pt x="111798" y="148183"/>
                  </a:lnTo>
                  <a:lnTo>
                    <a:pt x="105613" y="150787"/>
                  </a:lnTo>
                  <a:lnTo>
                    <a:pt x="105067" y="151434"/>
                  </a:lnTo>
                  <a:lnTo>
                    <a:pt x="105079" y="152539"/>
                  </a:lnTo>
                  <a:lnTo>
                    <a:pt x="105410" y="153720"/>
                  </a:lnTo>
                  <a:lnTo>
                    <a:pt x="106451" y="154317"/>
                  </a:lnTo>
                  <a:lnTo>
                    <a:pt x="113118" y="151536"/>
                  </a:lnTo>
                  <a:lnTo>
                    <a:pt x="118579" y="148577"/>
                  </a:lnTo>
                  <a:lnTo>
                    <a:pt x="123685" y="145034"/>
                  </a:lnTo>
                  <a:lnTo>
                    <a:pt x="124231" y="144691"/>
                  </a:lnTo>
                  <a:lnTo>
                    <a:pt x="124536" y="144081"/>
                  </a:lnTo>
                  <a:lnTo>
                    <a:pt x="124536" y="143484"/>
                  </a:lnTo>
                  <a:lnTo>
                    <a:pt x="124536" y="143179"/>
                  </a:lnTo>
                  <a:close/>
                </a:path>
                <a:path w="163830" h="159385">
                  <a:moveTo>
                    <a:pt x="131521" y="122783"/>
                  </a:moveTo>
                  <a:lnTo>
                    <a:pt x="129057" y="121716"/>
                  </a:lnTo>
                  <a:lnTo>
                    <a:pt x="128181" y="123507"/>
                  </a:lnTo>
                  <a:lnTo>
                    <a:pt x="124510" y="129222"/>
                  </a:lnTo>
                  <a:lnTo>
                    <a:pt x="119722" y="133959"/>
                  </a:lnTo>
                  <a:lnTo>
                    <a:pt x="114033" y="137553"/>
                  </a:lnTo>
                  <a:lnTo>
                    <a:pt x="107619" y="139852"/>
                  </a:lnTo>
                  <a:lnTo>
                    <a:pt x="106743" y="140055"/>
                  </a:lnTo>
                  <a:lnTo>
                    <a:pt x="106375" y="140703"/>
                  </a:lnTo>
                  <a:lnTo>
                    <a:pt x="106375" y="142468"/>
                  </a:lnTo>
                  <a:lnTo>
                    <a:pt x="107276" y="143611"/>
                  </a:lnTo>
                  <a:lnTo>
                    <a:pt x="131521" y="124701"/>
                  </a:lnTo>
                  <a:lnTo>
                    <a:pt x="131521" y="124434"/>
                  </a:lnTo>
                  <a:lnTo>
                    <a:pt x="131521" y="122783"/>
                  </a:lnTo>
                  <a:close/>
                </a:path>
                <a:path w="163830" h="159385">
                  <a:moveTo>
                    <a:pt x="141579" y="69621"/>
                  </a:moveTo>
                  <a:lnTo>
                    <a:pt x="134454" y="50800"/>
                  </a:lnTo>
                  <a:lnTo>
                    <a:pt x="132651" y="51308"/>
                  </a:lnTo>
                  <a:lnTo>
                    <a:pt x="132130" y="52019"/>
                  </a:lnTo>
                  <a:lnTo>
                    <a:pt x="132130" y="52946"/>
                  </a:lnTo>
                  <a:lnTo>
                    <a:pt x="132232" y="53314"/>
                  </a:lnTo>
                  <a:lnTo>
                    <a:pt x="134467" y="58788"/>
                  </a:lnTo>
                  <a:lnTo>
                    <a:pt x="136423" y="64401"/>
                  </a:lnTo>
                  <a:lnTo>
                    <a:pt x="138633" y="72123"/>
                  </a:lnTo>
                  <a:lnTo>
                    <a:pt x="141579" y="71462"/>
                  </a:lnTo>
                  <a:lnTo>
                    <a:pt x="141579" y="69621"/>
                  </a:lnTo>
                  <a:close/>
                </a:path>
                <a:path w="163830" h="159385">
                  <a:moveTo>
                    <a:pt x="142709" y="41795"/>
                  </a:moveTo>
                  <a:lnTo>
                    <a:pt x="130441" y="27800"/>
                  </a:lnTo>
                  <a:lnTo>
                    <a:pt x="129374" y="28892"/>
                  </a:lnTo>
                  <a:lnTo>
                    <a:pt x="129197" y="29375"/>
                  </a:lnTo>
                  <a:lnTo>
                    <a:pt x="129197" y="30302"/>
                  </a:lnTo>
                  <a:lnTo>
                    <a:pt x="129387" y="30759"/>
                  </a:lnTo>
                  <a:lnTo>
                    <a:pt x="133807" y="34277"/>
                  </a:lnTo>
                  <a:lnTo>
                    <a:pt x="137083" y="38354"/>
                  </a:lnTo>
                  <a:lnTo>
                    <a:pt x="139839" y="43865"/>
                  </a:lnTo>
                  <a:lnTo>
                    <a:pt x="141071" y="44081"/>
                  </a:lnTo>
                  <a:lnTo>
                    <a:pt x="142443" y="43268"/>
                  </a:lnTo>
                  <a:lnTo>
                    <a:pt x="142709" y="42710"/>
                  </a:lnTo>
                  <a:lnTo>
                    <a:pt x="142709" y="42113"/>
                  </a:lnTo>
                  <a:lnTo>
                    <a:pt x="142709" y="41795"/>
                  </a:lnTo>
                  <a:close/>
                </a:path>
                <a:path w="163830" h="159385">
                  <a:moveTo>
                    <a:pt x="151091" y="43522"/>
                  </a:moveTo>
                  <a:lnTo>
                    <a:pt x="151079" y="43205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35" y="29933"/>
                  </a:lnTo>
                  <a:lnTo>
                    <a:pt x="143014" y="30010"/>
                  </a:lnTo>
                  <a:lnTo>
                    <a:pt x="142100" y="30988"/>
                  </a:lnTo>
                  <a:lnTo>
                    <a:pt x="141947" y="31432"/>
                  </a:lnTo>
                  <a:lnTo>
                    <a:pt x="141947" y="32346"/>
                  </a:lnTo>
                  <a:lnTo>
                    <a:pt x="142113" y="32829"/>
                  </a:lnTo>
                  <a:lnTo>
                    <a:pt x="143256" y="34251"/>
                  </a:lnTo>
                  <a:lnTo>
                    <a:pt x="144716" y="36449"/>
                  </a:lnTo>
                  <a:lnTo>
                    <a:pt x="145249" y="37350"/>
                  </a:lnTo>
                  <a:lnTo>
                    <a:pt x="146075" y="39116"/>
                  </a:lnTo>
                  <a:lnTo>
                    <a:pt x="146202" y="39471"/>
                  </a:lnTo>
                  <a:lnTo>
                    <a:pt x="146431" y="39928"/>
                  </a:lnTo>
                  <a:lnTo>
                    <a:pt x="146608" y="40411"/>
                  </a:lnTo>
                  <a:lnTo>
                    <a:pt x="146761" y="40919"/>
                  </a:lnTo>
                  <a:lnTo>
                    <a:pt x="147104" y="41922"/>
                  </a:lnTo>
                  <a:lnTo>
                    <a:pt x="147383" y="42964"/>
                  </a:lnTo>
                  <a:lnTo>
                    <a:pt x="147612" y="44043"/>
                  </a:lnTo>
                  <a:lnTo>
                    <a:pt x="147891" y="44983"/>
                  </a:lnTo>
                  <a:lnTo>
                    <a:pt x="148869" y="45504"/>
                  </a:lnTo>
                  <a:lnTo>
                    <a:pt x="149821" y="45262"/>
                  </a:lnTo>
                  <a:lnTo>
                    <a:pt x="150660" y="44983"/>
                  </a:lnTo>
                  <a:lnTo>
                    <a:pt x="151091" y="44323"/>
                  </a:lnTo>
                  <a:lnTo>
                    <a:pt x="151091" y="43522"/>
                  </a:lnTo>
                  <a:close/>
                </a:path>
                <a:path w="163830" h="159385">
                  <a:moveTo>
                    <a:pt x="163588" y="89547"/>
                  </a:moveTo>
                  <a:lnTo>
                    <a:pt x="163106" y="88785"/>
                  </a:lnTo>
                  <a:lnTo>
                    <a:pt x="161251" y="88315"/>
                  </a:lnTo>
                  <a:lnTo>
                    <a:pt x="160274" y="88925"/>
                  </a:lnTo>
                  <a:lnTo>
                    <a:pt x="159308" y="94157"/>
                  </a:lnTo>
                  <a:lnTo>
                    <a:pt x="157187" y="98056"/>
                  </a:lnTo>
                  <a:lnTo>
                    <a:pt x="153733" y="101434"/>
                  </a:lnTo>
                  <a:lnTo>
                    <a:pt x="153555" y="101879"/>
                  </a:lnTo>
                  <a:lnTo>
                    <a:pt x="153555" y="102781"/>
                  </a:lnTo>
                  <a:lnTo>
                    <a:pt x="153733" y="103238"/>
                  </a:lnTo>
                  <a:lnTo>
                    <a:pt x="154813" y="104279"/>
                  </a:lnTo>
                  <a:lnTo>
                    <a:pt x="155930" y="104279"/>
                  </a:lnTo>
                  <a:lnTo>
                    <a:pt x="156616" y="103568"/>
                  </a:lnTo>
                  <a:lnTo>
                    <a:pt x="160223" y="100126"/>
                  </a:lnTo>
                  <a:lnTo>
                    <a:pt x="162636" y="95656"/>
                  </a:lnTo>
                  <a:lnTo>
                    <a:pt x="163576" y="90627"/>
                  </a:lnTo>
                  <a:lnTo>
                    <a:pt x="163588" y="90360"/>
                  </a:lnTo>
                  <a:lnTo>
                    <a:pt x="163588" y="89547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6507" y="493720"/>
              <a:ext cx="168022" cy="2265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0995" y="4257014"/>
              <a:ext cx="116280" cy="1595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4520" y="1021339"/>
              <a:ext cx="116280" cy="1595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5812" y="794708"/>
              <a:ext cx="168022" cy="2265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6478" y="1950001"/>
              <a:ext cx="780026" cy="808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5161280"/>
            <a:chOff x="0" y="0"/>
            <a:chExt cx="9149080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58892" y="4106387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576685" y="1393443"/>
            <a:ext cx="429641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ĐỊNH</a:t>
            </a:r>
            <a:r>
              <a:rPr sz="4000" b="1" spc="-4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HƯỚNG</a:t>
            </a:r>
            <a:endParaRPr sz="40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RÈN LUYỆN MỘT SỐ </a:t>
            </a:r>
            <a:r>
              <a:rPr sz="4000" b="1" spc="-89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ĐẶC</a:t>
            </a:r>
            <a:r>
              <a:rPr sz="4000" b="1" spc="-4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ĐIỂM</a:t>
            </a:r>
            <a:r>
              <a:rPr sz="40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CÁ</a:t>
            </a:r>
            <a:r>
              <a:rPr sz="4000" b="1" spc="-3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NHÂN </a:t>
            </a:r>
            <a:r>
              <a:rPr sz="4000" b="1" spc="-894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TRONG</a:t>
            </a:r>
            <a:r>
              <a:rPr sz="40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6D5B35"/>
                </a:solidFill>
                <a:latin typeface="Calibri"/>
                <a:cs typeface="Calibri"/>
              </a:rPr>
              <a:t>CUỘC</a:t>
            </a:r>
            <a:r>
              <a:rPr sz="4000" b="1" spc="-4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SỐNG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3149" y="109219"/>
            <a:ext cx="797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06</a:t>
            </a:r>
            <a:endParaRPr sz="6000"/>
          </a:p>
        </p:txBody>
      </p:sp>
      <p:grpSp>
        <p:nvGrpSpPr>
          <p:cNvPr id="12" name="object 12"/>
          <p:cNvGrpSpPr/>
          <p:nvPr/>
        </p:nvGrpSpPr>
        <p:grpSpPr>
          <a:xfrm>
            <a:off x="376840" y="558278"/>
            <a:ext cx="8246109" cy="4119245"/>
            <a:chOff x="376840" y="558278"/>
            <a:chExt cx="8246109" cy="411924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6713" y="4274958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840" y="558278"/>
              <a:ext cx="2658836" cy="41187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1362" y="475183"/>
              <a:ext cx="168022" cy="226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01801" y="1479906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5" h="543560">
                  <a:moveTo>
                    <a:pt x="311116" y="434340"/>
                  </a:moveTo>
                  <a:lnTo>
                    <a:pt x="225927" y="434340"/>
                  </a:lnTo>
                  <a:lnTo>
                    <a:pt x="227829" y="448310"/>
                  </a:lnTo>
                  <a:lnTo>
                    <a:pt x="232053" y="461010"/>
                  </a:lnTo>
                  <a:lnTo>
                    <a:pt x="238014" y="474980"/>
                  </a:lnTo>
                  <a:lnTo>
                    <a:pt x="245126" y="486410"/>
                  </a:lnTo>
                  <a:lnTo>
                    <a:pt x="249740" y="494030"/>
                  </a:lnTo>
                  <a:lnTo>
                    <a:pt x="254500" y="500380"/>
                  </a:lnTo>
                  <a:lnTo>
                    <a:pt x="259322" y="508000"/>
                  </a:lnTo>
                  <a:lnTo>
                    <a:pt x="264121" y="514350"/>
                  </a:lnTo>
                  <a:lnTo>
                    <a:pt x="267332" y="519430"/>
                  </a:lnTo>
                  <a:lnTo>
                    <a:pt x="270484" y="524510"/>
                  </a:lnTo>
                  <a:lnTo>
                    <a:pt x="273391" y="528320"/>
                  </a:lnTo>
                  <a:lnTo>
                    <a:pt x="274793" y="530860"/>
                  </a:lnTo>
                  <a:lnTo>
                    <a:pt x="276137" y="533400"/>
                  </a:lnTo>
                  <a:lnTo>
                    <a:pt x="278047" y="537210"/>
                  </a:lnTo>
                  <a:lnTo>
                    <a:pt x="279881" y="541020"/>
                  </a:lnTo>
                  <a:lnTo>
                    <a:pt x="280548" y="542290"/>
                  </a:lnTo>
                  <a:lnTo>
                    <a:pt x="283455" y="543560"/>
                  </a:lnTo>
                  <a:lnTo>
                    <a:pt x="285880" y="543560"/>
                  </a:lnTo>
                  <a:lnTo>
                    <a:pt x="287359" y="542290"/>
                  </a:lnTo>
                  <a:lnTo>
                    <a:pt x="288728" y="541020"/>
                  </a:lnTo>
                  <a:lnTo>
                    <a:pt x="289454" y="538480"/>
                  </a:lnTo>
                  <a:lnTo>
                    <a:pt x="289859" y="537210"/>
                  </a:lnTo>
                  <a:lnTo>
                    <a:pt x="290476" y="534670"/>
                  </a:lnTo>
                  <a:lnTo>
                    <a:pt x="290714" y="532130"/>
                  </a:lnTo>
                  <a:lnTo>
                    <a:pt x="292387" y="527050"/>
                  </a:lnTo>
                  <a:lnTo>
                    <a:pt x="293485" y="523240"/>
                  </a:lnTo>
                  <a:lnTo>
                    <a:pt x="297262" y="515620"/>
                  </a:lnTo>
                  <a:lnTo>
                    <a:pt x="300109" y="510540"/>
                  </a:lnTo>
                  <a:lnTo>
                    <a:pt x="304529" y="500380"/>
                  </a:lnTo>
                  <a:lnTo>
                    <a:pt x="306278" y="495300"/>
                  </a:lnTo>
                  <a:lnTo>
                    <a:pt x="307698" y="490220"/>
                  </a:lnTo>
                  <a:lnTo>
                    <a:pt x="309926" y="482600"/>
                  </a:lnTo>
                  <a:lnTo>
                    <a:pt x="311515" y="473710"/>
                  </a:lnTo>
                  <a:lnTo>
                    <a:pt x="312468" y="464820"/>
                  </a:lnTo>
                  <a:lnTo>
                    <a:pt x="312785" y="455930"/>
                  </a:lnTo>
                  <a:lnTo>
                    <a:pt x="312666" y="445770"/>
                  </a:lnTo>
                  <a:lnTo>
                    <a:pt x="311948" y="438150"/>
                  </a:lnTo>
                  <a:lnTo>
                    <a:pt x="311116" y="434340"/>
                  </a:lnTo>
                  <a:close/>
                </a:path>
                <a:path w="564515" h="543560">
                  <a:moveTo>
                    <a:pt x="467062" y="373380"/>
                  </a:moveTo>
                  <a:lnTo>
                    <a:pt x="306007" y="373380"/>
                  </a:lnTo>
                  <a:lnTo>
                    <a:pt x="310588" y="379730"/>
                  </a:lnTo>
                  <a:lnTo>
                    <a:pt x="310808" y="384810"/>
                  </a:lnTo>
                  <a:lnTo>
                    <a:pt x="319314" y="429260"/>
                  </a:lnTo>
                  <a:lnTo>
                    <a:pt x="341236" y="463550"/>
                  </a:lnTo>
                  <a:lnTo>
                    <a:pt x="378813" y="491490"/>
                  </a:lnTo>
                  <a:lnTo>
                    <a:pt x="383900" y="494030"/>
                  </a:lnTo>
                  <a:lnTo>
                    <a:pt x="393862" y="499110"/>
                  </a:lnTo>
                  <a:lnTo>
                    <a:pt x="399008" y="501650"/>
                  </a:lnTo>
                  <a:lnTo>
                    <a:pt x="407290" y="508000"/>
                  </a:lnTo>
                  <a:lnTo>
                    <a:pt x="410847" y="513080"/>
                  </a:lnTo>
                  <a:lnTo>
                    <a:pt x="416196" y="513080"/>
                  </a:lnTo>
                  <a:lnTo>
                    <a:pt x="418435" y="514350"/>
                  </a:lnTo>
                  <a:lnTo>
                    <a:pt x="428702" y="487680"/>
                  </a:lnTo>
                  <a:lnTo>
                    <a:pt x="429260" y="482600"/>
                  </a:lnTo>
                  <a:lnTo>
                    <a:pt x="429520" y="478790"/>
                  </a:lnTo>
                  <a:lnTo>
                    <a:pt x="429606" y="472440"/>
                  </a:lnTo>
                  <a:lnTo>
                    <a:pt x="429053" y="461010"/>
                  </a:lnTo>
                  <a:lnTo>
                    <a:pt x="427199" y="449580"/>
                  </a:lnTo>
                  <a:lnTo>
                    <a:pt x="423756" y="439420"/>
                  </a:lnTo>
                  <a:lnTo>
                    <a:pt x="418435" y="429260"/>
                  </a:lnTo>
                  <a:lnTo>
                    <a:pt x="486897" y="429260"/>
                  </a:lnTo>
                  <a:lnTo>
                    <a:pt x="473622" y="384810"/>
                  </a:lnTo>
                  <a:lnTo>
                    <a:pt x="470048" y="378460"/>
                  </a:lnTo>
                  <a:lnTo>
                    <a:pt x="467062" y="373380"/>
                  </a:lnTo>
                  <a:close/>
                </a:path>
                <a:path w="564515" h="543560">
                  <a:moveTo>
                    <a:pt x="308507" y="422910"/>
                  </a:moveTo>
                  <a:lnTo>
                    <a:pt x="126538" y="422910"/>
                  </a:lnTo>
                  <a:lnTo>
                    <a:pt x="122319" y="429260"/>
                  </a:lnTo>
                  <a:lnTo>
                    <a:pt x="112789" y="480060"/>
                  </a:lnTo>
                  <a:lnTo>
                    <a:pt x="112528" y="485140"/>
                  </a:lnTo>
                  <a:lnTo>
                    <a:pt x="112224" y="488950"/>
                  </a:lnTo>
                  <a:lnTo>
                    <a:pt x="111471" y="495300"/>
                  </a:lnTo>
                  <a:lnTo>
                    <a:pt x="111015" y="497840"/>
                  </a:lnTo>
                  <a:lnTo>
                    <a:pt x="111015" y="501650"/>
                  </a:lnTo>
                  <a:lnTo>
                    <a:pt x="111514" y="502920"/>
                  </a:lnTo>
                  <a:lnTo>
                    <a:pt x="115291" y="505460"/>
                  </a:lnTo>
                  <a:lnTo>
                    <a:pt x="117648" y="504190"/>
                  </a:lnTo>
                  <a:lnTo>
                    <a:pt x="121418" y="502920"/>
                  </a:lnTo>
                  <a:lnTo>
                    <a:pt x="123183" y="501650"/>
                  </a:lnTo>
                  <a:lnTo>
                    <a:pt x="128447" y="499110"/>
                  </a:lnTo>
                  <a:lnTo>
                    <a:pt x="142643" y="492760"/>
                  </a:lnTo>
                  <a:lnTo>
                    <a:pt x="156696" y="485140"/>
                  </a:lnTo>
                  <a:lnTo>
                    <a:pt x="196656" y="461010"/>
                  </a:lnTo>
                  <a:lnTo>
                    <a:pt x="225927" y="434340"/>
                  </a:lnTo>
                  <a:lnTo>
                    <a:pt x="311116" y="434340"/>
                  </a:lnTo>
                  <a:lnTo>
                    <a:pt x="310283" y="430530"/>
                  </a:lnTo>
                  <a:lnTo>
                    <a:pt x="308507" y="422910"/>
                  </a:lnTo>
                  <a:close/>
                </a:path>
                <a:path w="564515" h="543560">
                  <a:moveTo>
                    <a:pt x="486897" y="429260"/>
                  </a:moveTo>
                  <a:lnTo>
                    <a:pt x="418435" y="429260"/>
                  </a:lnTo>
                  <a:lnTo>
                    <a:pt x="424569" y="434340"/>
                  </a:lnTo>
                  <a:lnTo>
                    <a:pt x="430797" y="438150"/>
                  </a:lnTo>
                  <a:lnTo>
                    <a:pt x="437084" y="443230"/>
                  </a:lnTo>
                  <a:lnTo>
                    <a:pt x="466667" y="461010"/>
                  </a:lnTo>
                  <a:lnTo>
                    <a:pt x="471147" y="462280"/>
                  </a:lnTo>
                  <a:lnTo>
                    <a:pt x="479908" y="462280"/>
                  </a:lnTo>
                  <a:lnTo>
                    <a:pt x="483872" y="459740"/>
                  </a:lnTo>
                  <a:lnTo>
                    <a:pt x="488274" y="453390"/>
                  </a:lnTo>
                  <a:lnTo>
                    <a:pt x="488925" y="449580"/>
                  </a:lnTo>
                  <a:lnTo>
                    <a:pt x="488883" y="444500"/>
                  </a:lnTo>
                  <a:lnTo>
                    <a:pt x="488435" y="439420"/>
                  </a:lnTo>
                  <a:lnTo>
                    <a:pt x="487785" y="435610"/>
                  </a:lnTo>
                  <a:lnTo>
                    <a:pt x="487133" y="430530"/>
                  </a:lnTo>
                  <a:lnTo>
                    <a:pt x="486897" y="429260"/>
                  </a:lnTo>
                  <a:close/>
                </a:path>
                <a:path w="564515" h="543560">
                  <a:moveTo>
                    <a:pt x="118055" y="214630"/>
                  </a:moveTo>
                  <a:lnTo>
                    <a:pt x="103307" y="214630"/>
                  </a:lnTo>
                  <a:lnTo>
                    <a:pt x="88750" y="217170"/>
                  </a:lnTo>
                  <a:lnTo>
                    <a:pt x="74240" y="222250"/>
                  </a:lnTo>
                  <a:lnTo>
                    <a:pt x="60143" y="227330"/>
                  </a:lnTo>
                  <a:lnTo>
                    <a:pt x="46231" y="233680"/>
                  </a:lnTo>
                  <a:lnTo>
                    <a:pt x="32278" y="238760"/>
                  </a:lnTo>
                  <a:lnTo>
                    <a:pt x="27597" y="241300"/>
                  </a:lnTo>
                  <a:lnTo>
                    <a:pt x="22865" y="242570"/>
                  </a:lnTo>
                  <a:lnTo>
                    <a:pt x="15666" y="245110"/>
                  </a:lnTo>
                  <a:lnTo>
                    <a:pt x="13241" y="245110"/>
                  </a:lnTo>
                  <a:lnTo>
                    <a:pt x="8543" y="246380"/>
                  </a:lnTo>
                  <a:lnTo>
                    <a:pt x="6168" y="246380"/>
                  </a:lnTo>
                  <a:lnTo>
                    <a:pt x="1833" y="248920"/>
                  </a:lnTo>
                  <a:lnTo>
                    <a:pt x="168" y="250189"/>
                  </a:lnTo>
                  <a:lnTo>
                    <a:pt x="84" y="251460"/>
                  </a:lnTo>
                  <a:lnTo>
                    <a:pt x="0" y="255270"/>
                  </a:lnTo>
                  <a:lnTo>
                    <a:pt x="1732" y="256539"/>
                  </a:lnTo>
                  <a:lnTo>
                    <a:pt x="3219" y="257810"/>
                  </a:lnTo>
                  <a:lnTo>
                    <a:pt x="37655" y="285750"/>
                  </a:lnTo>
                  <a:lnTo>
                    <a:pt x="64127" y="297180"/>
                  </a:lnTo>
                  <a:lnTo>
                    <a:pt x="58634" y="302260"/>
                  </a:lnTo>
                  <a:lnTo>
                    <a:pt x="53750" y="307339"/>
                  </a:lnTo>
                  <a:lnTo>
                    <a:pt x="49195" y="312420"/>
                  </a:lnTo>
                  <a:lnTo>
                    <a:pt x="37578" y="326389"/>
                  </a:lnTo>
                  <a:lnTo>
                    <a:pt x="31515" y="334010"/>
                  </a:lnTo>
                  <a:lnTo>
                    <a:pt x="24978" y="340360"/>
                  </a:lnTo>
                  <a:lnTo>
                    <a:pt x="19325" y="345439"/>
                  </a:lnTo>
                  <a:lnTo>
                    <a:pt x="13139" y="349250"/>
                  </a:lnTo>
                  <a:lnTo>
                    <a:pt x="5939" y="353060"/>
                  </a:lnTo>
                  <a:lnTo>
                    <a:pt x="5678" y="354330"/>
                  </a:lnTo>
                  <a:lnTo>
                    <a:pt x="5678" y="355600"/>
                  </a:lnTo>
                  <a:lnTo>
                    <a:pt x="6210" y="355600"/>
                  </a:lnTo>
                  <a:lnTo>
                    <a:pt x="42993" y="368300"/>
                  </a:lnTo>
                  <a:lnTo>
                    <a:pt x="51885" y="372110"/>
                  </a:lnTo>
                  <a:lnTo>
                    <a:pt x="69916" y="377189"/>
                  </a:lnTo>
                  <a:lnTo>
                    <a:pt x="79117" y="378460"/>
                  </a:lnTo>
                  <a:lnTo>
                    <a:pt x="79970" y="378460"/>
                  </a:lnTo>
                  <a:lnTo>
                    <a:pt x="72294" y="384810"/>
                  </a:lnTo>
                  <a:lnTo>
                    <a:pt x="65185" y="392430"/>
                  </a:lnTo>
                  <a:lnTo>
                    <a:pt x="58674" y="400050"/>
                  </a:lnTo>
                  <a:lnTo>
                    <a:pt x="52795" y="407670"/>
                  </a:lnTo>
                  <a:lnTo>
                    <a:pt x="50766" y="411480"/>
                  </a:lnTo>
                  <a:lnTo>
                    <a:pt x="48891" y="414020"/>
                  </a:lnTo>
                  <a:lnTo>
                    <a:pt x="46348" y="419100"/>
                  </a:lnTo>
                  <a:lnTo>
                    <a:pt x="45435" y="420370"/>
                  </a:lnTo>
                  <a:lnTo>
                    <a:pt x="45435" y="424180"/>
                  </a:lnTo>
                  <a:lnTo>
                    <a:pt x="46737" y="425450"/>
                  </a:lnTo>
                  <a:lnTo>
                    <a:pt x="48426" y="426720"/>
                  </a:lnTo>
                  <a:lnTo>
                    <a:pt x="55178" y="429260"/>
                  </a:lnTo>
                  <a:lnTo>
                    <a:pt x="62014" y="425450"/>
                  </a:lnTo>
                  <a:lnTo>
                    <a:pt x="76041" y="422910"/>
                  </a:lnTo>
                  <a:lnTo>
                    <a:pt x="308507" y="422910"/>
                  </a:lnTo>
                  <a:lnTo>
                    <a:pt x="306264" y="415290"/>
                  </a:lnTo>
                  <a:lnTo>
                    <a:pt x="303564" y="407670"/>
                  </a:lnTo>
                  <a:lnTo>
                    <a:pt x="300414" y="401320"/>
                  </a:lnTo>
                  <a:lnTo>
                    <a:pt x="298166" y="396239"/>
                  </a:lnTo>
                  <a:lnTo>
                    <a:pt x="294956" y="389889"/>
                  </a:lnTo>
                  <a:lnTo>
                    <a:pt x="294956" y="381000"/>
                  </a:lnTo>
                  <a:lnTo>
                    <a:pt x="296113" y="378460"/>
                  </a:lnTo>
                  <a:lnTo>
                    <a:pt x="302188" y="373380"/>
                  </a:lnTo>
                  <a:lnTo>
                    <a:pt x="467062" y="373380"/>
                  </a:lnTo>
                  <a:lnTo>
                    <a:pt x="465569" y="370839"/>
                  </a:lnTo>
                  <a:lnTo>
                    <a:pt x="460119" y="365760"/>
                  </a:lnTo>
                  <a:lnTo>
                    <a:pt x="455129" y="360680"/>
                  </a:lnTo>
                  <a:lnTo>
                    <a:pt x="449773" y="356870"/>
                  </a:lnTo>
                  <a:lnTo>
                    <a:pt x="444197" y="353060"/>
                  </a:lnTo>
                  <a:lnTo>
                    <a:pt x="430839" y="344170"/>
                  </a:lnTo>
                  <a:lnTo>
                    <a:pt x="423785" y="337820"/>
                  </a:lnTo>
                  <a:lnTo>
                    <a:pt x="418308" y="331470"/>
                  </a:lnTo>
                  <a:lnTo>
                    <a:pt x="408937" y="321310"/>
                  </a:lnTo>
                  <a:lnTo>
                    <a:pt x="403420" y="317500"/>
                  </a:lnTo>
                  <a:lnTo>
                    <a:pt x="482997" y="317500"/>
                  </a:lnTo>
                  <a:lnTo>
                    <a:pt x="500696" y="312420"/>
                  </a:lnTo>
                  <a:lnTo>
                    <a:pt x="509917" y="309880"/>
                  </a:lnTo>
                  <a:lnTo>
                    <a:pt x="543707" y="300989"/>
                  </a:lnTo>
                  <a:lnTo>
                    <a:pt x="552410" y="298450"/>
                  </a:lnTo>
                  <a:lnTo>
                    <a:pt x="559668" y="294639"/>
                  </a:lnTo>
                  <a:lnTo>
                    <a:pt x="564012" y="290830"/>
                  </a:lnTo>
                  <a:lnTo>
                    <a:pt x="564012" y="285750"/>
                  </a:lnTo>
                  <a:lnTo>
                    <a:pt x="563801" y="279400"/>
                  </a:lnTo>
                  <a:lnTo>
                    <a:pt x="558613" y="275589"/>
                  </a:lnTo>
                  <a:lnTo>
                    <a:pt x="554751" y="273050"/>
                  </a:lnTo>
                  <a:lnTo>
                    <a:pt x="550542" y="269239"/>
                  </a:lnTo>
                  <a:lnTo>
                    <a:pt x="512940" y="247650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79" y="236220"/>
                  </a:lnTo>
                  <a:lnTo>
                    <a:pt x="167251" y="233680"/>
                  </a:lnTo>
                  <a:lnTo>
                    <a:pt x="163347" y="232410"/>
                  </a:lnTo>
                  <a:lnTo>
                    <a:pt x="141189" y="220980"/>
                  </a:lnTo>
                  <a:lnTo>
                    <a:pt x="125985" y="215900"/>
                  </a:lnTo>
                  <a:lnTo>
                    <a:pt x="118055" y="214630"/>
                  </a:lnTo>
                  <a:close/>
                </a:path>
                <a:path w="564515" h="543560">
                  <a:moveTo>
                    <a:pt x="126538" y="422910"/>
                  </a:moveTo>
                  <a:lnTo>
                    <a:pt x="76041" y="422910"/>
                  </a:lnTo>
                  <a:lnTo>
                    <a:pt x="83367" y="425450"/>
                  </a:lnTo>
                  <a:lnTo>
                    <a:pt x="115764" y="425450"/>
                  </a:lnTo>
                  <a:lnTo>
                    <a:pt x="126538" y="422910"/>
                  </a:lnTo>
                  <a:close/>
                </a:path>
                <a:path w="564515" h="543560">
                  <a:moveTo>
                    <a:pt x="482997" y="317500"/>
                  </a:moveTo>
                  <a:lnTo>
                    <a:pt x="403420" y="317500"/>
                  </a:lnTo>
                  <a:lnTo>
                    <a:pt x="409663" y="318770"/>
                  </a:lnTo>
                  <a:lnTo>
                    <a:pt x="416021" y="321310"/>
                  </a:lnTo>
                  <a:lnTo>
                    <a:pt x="422470" y="322580"/>
                  </a:lnTo>
                  <a:lnTo>
                    <a:pt x="456155" y="322580"/>
                  </a:lnTo>
                  <a:lnTo>
                    <a:pt x="465147" y="321310"/>
                  </a:lnTo>
                  <a:lnTo>
                    <a:pt x="474088" y="318770"/>
                  </a:lnTo>
                  <a:lnTo>
                    <a:pt x="482997" y="317500"/>
                  </a:lnTo>
                  <a:close/>
                </a:path>
                <a:path w="564515" h="543560">
                  <a:moveTo>
                    <a:pt x="94326" y="78739"/>
                  </a:moveTo>
                  <a:lnTo>
                    <a:pt x="85623" y="78739"/>
                  </a:lnTo>
                  <a:lnTo>
                    <a:pt x="82387" y="81280"/>
                  </a:lnTo>
                  <a:lnTo>
                    <a:pt x="81390" y="82550"/>
                  </a:lnTo>
                  <a:lnTo>
                    <a:pt x="81495" y="86360"/>
                  </a:lnTo>
                  <a:lnTo>
                    <a:pt x="81593" y="87630"/>
                  </a:lnTo>
                  <a:lnTo>
                    <a:pt x="84668" y="93980"/>
                  </a:lnTo>
                  <a:lnTo>
                    <a:pt x="85421" y="95250"/>
                  </a:lnTo>
                  <a:lnTo>
                    <a:pt x="85868" y="97789"/>
                  </a:lnTo>
                  <a:lnTo>
                    <a:pt x="86282" y="100330"/>
                  </a:lnTo>
                  <a:lnTo>
                    <a:pt x="86337" y="107950"/>
                  </a:lnTo>
                  <a:lnTo>
                    <a:pt x="86266" y="109220"/>
                  </a:lnTo>
                  <a:lnTo>
                    <a:pt x="86180" y="118110"/>
                  </a:lnTo>
                  <a:lnTo>
                    <a:pt x="105061" y="160020"/>
                  </a:lnTo>
                  <a:lnTo>
                    <a:pt x="137321" y="187960"/>
                  </a:lnTo>
                  <a:lnTo>
                    <a:pt x="150654" y="195580"/>
                  </a:lnTo>
                  <a:lnTo>
                    <a:pt x="157377" y="200660"/>
                  </a:lnTo>
                  <a:lnTo>
                    <a:pt x="172946" y="209550"/>
                  </a:lnTo>
                  <a:lnTo>
                    <a:pt x="180795" y="215900"/>
                  </a:lnTo>
                  <a:lnTo>
                    <a:pt x="184522" y="218439"/>
                  </a:lnTo>
                  <a:lnTo>
                    <a:pt x="187015" y="224789"/>
                  </a:lnTo>
                  <a:lnTo>
                    <a:pt x="187421" y="226060"/>
                  </a:lnTo>
                  <a:lnTo>
                    <a:pt x="187421" y="229870"/>
                  </a:lnTo>
                  <a:lnTo>
                    <a:pt x="186811" y="232410"/>
                  </a:lnTo>
                  <a:lnTo>
                    <a:pt x="182706" y="237489"/>
                  </a:lnTo>
                  <a:lnTo>
                    <a:pt x="419635" y="237489"/>
                  </a:lnTo>
                  <a:lnTo>
                    <a:pt x="461558" y="208280"/>
                  </a:lnTo>
                  <a:lnTo>
                    <a:pt x="495854" y="175260"/>
                  </a:lnTo>
                  <a:lnTo>
                    <a:pt x="497136" y="173989"/>
                  </a:lnTo>
                  <a:lnTo>
                    <a:pt x="384305" y="173989"/>
                  </a:lnTo>
                  <a:lnTo>
                    <a:pt x="389635" y="166370"/>
                  </a:lnTo>
                  <a:lnTo>
                    <a:pt x="394604" y="158750"/>
                  </a:lnTo>
                  <a:lnTo>
                    <a:pt x="412561" y="123189"/>
                  </a:lnTo>
                  <a:lnTo>
                    <a:pt x="414142" y="118110"/>
                  </a:lnTo>
                  <a:lnTo>
                    <a:pt x="277802" y="118110"/>
                  </a:lnTo>
                  <a:lnTo>
                    <a:pt x="276143" y="107950"/>
                  </a:lnTo>
                  <a:lnTo>
                    <a:pt x="275830" y="106680"/>
                  </a:lnTo>
                  <a:lnTo>
                    <a:pt x="178903" y="106680"/>
                  </a:lnTo>
                  <a:lnTo>
                    <a:pt x="164912" y="100330"/>
                  </a:lnTo>
                  <a:lnTo>
                    <a:pt x="150399" y="93980"/>
                  </a:lnTo>
                  <a:lnTo>
                    <a:pt x="135521" y="88900"/>
                  </a:lnTo>
                  <a:lnTo>
                    <a:pt x="120437" y="85089"/>
                  </a:lnTo>
                  <a:lnTo>
                    <a:pt x="94326" y="78739"/>
                  </a:lnTo>
                  <a:close/>
                </a:path>
                <a:path w="564515" h="543560">
                  <a:moveTo>
                    <a:pt x="457437" y="234950"/>
                  </a:moveTo>
                  <a:lnTo>
                    <a:pt x="434402" y="234950"/>
                  </a:lnTo>
                  <a:lnTo>
                    <a:pt x="419635" y="237489"/>
                  </a:lnTo>
                  <a:lnTo>
                    <a:pt x="473642" y="237489"/>
                  </a:lnTo>
                  <a:lnTo>
                    <a:pt x="457437" y="234950"/>
                  </a:lnTo>
                  <a:close/>
                </a:path>
                <a:path w="564515" h="543560">
                  <a:moveTo>
                    <a:pt x="510946" y="135889"/>
                  </a:moveTo>
                  <a:lnTo>
                    <a:pt x="505918" y="135889"/>
                  </a:lnTo>
                  <a:lnTo>
                    <a:pt x="503011" y="137160"/>
                  </a:lnTo>
                  <a:lnTo>
                    <a:pt x="483850" y="138430"/>
                  </a:lnTo>
                  <a:lnTo>
                    <a:pt x="435005" y="147320"/>
                  </a:lnTo>
                  <a:lnTo>
                    <a:pt x="395736" y="165100"/>
                  </a:lnTo>
                  <a:lnTo>
                    <a:pt x="384305" y="173989"/>
                  </a:lnTo>
                  <a:lnTo>
                    <a:pt x="497136" y="173989"/>
                  </a:lnTo>
                  <a:lnTo>
                    <a:pt x="517072" y="146050"/>
                  </a:lnTo>
                  <a:lnTo>
                    <a:pt x="517072" y="142239"/>
                  </a:lnTo>
                  <a:lnTo>
                    <a:pt x="516615" y="139700"/>
                  </a:lnTo>
                  <a:lnTo>
                    <a:pt x="513692" y="137160"/>
                  </a:lnTo>
                  <a:lnTo>
                    <a:pt x="510946" y="135889"/>
                  </a:lnTo>
                  <a:close/>
                </a:path>
                <a:path w="564515" h="543560">
                  <a:moveTo>
                    <a:pt x="335727" y="10160"/>
                  </a:moveTo>
                  <a:lnTo>
                    <a:pt x="328543" y="12700"/>
                  </a:lnTo>
                  <a:lnTo>
                    <a:pt x="327690" y="16510"/>
                  </a:lnTo>
                  <a:lnTo>
                    <a:pt x="324784" y="26670"/>
                  </a:lnTo>
                  <a:lnTo>
                    <a:pt x="320913" y="38100"/>
                  </a:lnTo>
                  <a:lnTo>
                    <a:pt x="317136" y="44450"/>
                  </a:lnTo>
                  <a:lnTo>
                    <a:pt x="308449" y="57150"/>
                  </a:lnTo>
                  <a:lnTo>
                    <a:pt x="303777" y="62230"/>
                  </a:lnTo>
                  <a:lnTo>
                    <a:pt x="294862" y="74930"/>
                  </a:lnTo>
                  <a:lnTo>
                    <a:pt x="279452" y="110489"/>
                  </a:lnTo>
                  <a:lnTo>
                    <a:pt x="277802" y="118110"/>
                  </a:lnTo>
                  <a:lnTo>
                    <a:pt x="414142" y="118110"/>
                  </a:lnTo>
                  <a:lnTo>
                    <a:pt x="422484" y="78739"/>
                  </a:lnTo>
                  <a:lnTo>
                    <a:pt x="357604" y="78739"/>
                  </a:lnTo>
                  <a:lnTo>
                    <a:pt x="357795" y="76200"/>
                  </a:lnTo>
                  <a:lnTo>
                    <a:pt x="347252" y="33020"/>
                  </a:lnTo>
                  <a:lnTo>
                    <a:pt x="337450" y="15239"/>
                  </a:lnTo>
                  <a:lnTo>
                    <a:pt x="335727" y="10160"/>
                  </a:lnTo>
                  <a:close/>
                </a:path>
                <a:path w="564515" h="543560">
                  <a:moveTo>
                    <a:pt x="197349" y="0"/>
                  </a:moveTo>
                  <a:lnTo>
                    <a:pt x="193791" y="2539"/>
                  </a:lnTo>
                  <a:lnTo>
                    <a:pt x="191679" y="3810"/>
                  </a:lnTo>
                  <a:lnTo>
                    <a:pt x="190496" y="6350"/>
                  </a:lnTo>
                  <a:lnTo>
                    <a:pt x="190226" y="8889"/>
                  </a:lnTo>
                  <a:lnTo>
                    <a:pt x="190209" y="11430"/>
                  </a:lnTo>
                  <a:lnTo>
                    <a:pt x="190792" y="13970"/>
                  </a:lnTo>
                  <a:lnTo>
                    <a:pt x="191527" y="16510"/>
                  </a:lnTo>
                  <a:lnTo>
                    <a:pt x="191595" y="17780"/>
                  </a:lnTo>
                  <a:lnTo>
                    <a:pt x="191663" y="20320"/>
                  </a:lnTo>
                  <a:lnTo>
                    <a:pt x="190706" y="26670"/>
                  </a:lnTo>
                  <a:lnTo>
                    <a:pt x="188336" y="33020"/>
                  </a:lnTo>
                  <a:lnTo>
                    <a:pt x="185306" y="38100"/>
                  </a:lnTo>
                  <a:lnTo>
                    <a:pt x="182368" y="44450"/>
                  </a:lnTo>
                  <a:lnTo>
                    <a:pt x="174924" y="82550"/>
                  </a:lnTo>
                  <a:lnTo>
                    <a:pt x="175079" y="86360"/>
                  </a:lnTo>
                  <a:lnTo>
                    <a:pt x="175848" y="93980"/>
                  </a:lnTo>
                  <a:lnTo>
                    <a:pt x="177125" y="100330"/>
                  </a:lnTo>
                  <a:lnTo>
                    <a:pt x="178903" y="106680"/>
                  </a:lnTo>
                  <a:lnTo>
                    <a:pt x="275830" y="106680"/>
                  </a:lnTo>
                  <a:lnTo>
                    <a:pt x="256857" y="62230"/>
                  </a:lnTo>
                  <a:lnTo>
                    <a:pt x="226941" y="26670"/>
                  </a:lnTo>
                  <a:lnTo>
                    <a:pt x="223180" y="21589"/>
                  </a:lnTo>
                  <a:lnTo>
                    <a:pt x="219378" y="17780"/>
                  </a:lnTo>
                  <a:lnTo>
                    <a:pt x="207827" y="6350"/>
                  </a:lnTo>
                  <a:lnTo>
                    <a:pt x="206602" y="6350"/>
                  </a:lnTo>
                  <a:lnTo>
                    <a:pt x="204751" y="5080"/>
                  </a:lnTo>
                  <a:lnTo>
                    <a:pt x="201684" y="2539"/>
                  </a:lnTo>
                  <a:lnTo>
                    <a:pt x="197349" y="0"/>
                  </a:lnTo>
                  <a:close/>
                </a:path>
                <a:path w="564515" h="543560">
                  <a:moveTo>
                    <a:pt x="412334" y="36830"/>
                  </a:moveTo>
                  <a:lnTo>
                    <a:pt x="408633" y="38100"/>
                  </a:lnTo>
                  <a:lnTo>
                    <a:pt x="402567" y="41910"/>
                  </a:lnTo>
                  <a:lnTo>
                    <a:pt x="399008" y="44450"/>
                  </a:lnTo>
                  <a:lnTo>
                    <a:pt x="395814" y="46989"/>
                  </a:lnTo>
                  <a:lnTo>
                    <a:pt x="385957" y="54610"/>
                  </a:lnTo>
                  <a:lnTo>
                    <a:pt x="376300" y="62230"/>
                  </a:lnTo>
                  <a:lnTo>
                    <a:pt x="366848" y="69850"/>
                  </a:lnTo>
                  <a:lnTo>
                    <a:pt x="357604" y="78739"/>
                  </a:lnTo>
                  <a:lnTo>
                    <a:pt x="422484" y="78739"/>
                  </a:lnTo>
                  <a:lnTo>
                    <a:pt x="423103" y="71120"/>
                  </a:lnTo>
                  <a:lnTo>
                    <a:pt x="423344" y="62230"/>
                  </a:lnTo>
                  <a:lnTo>
                    <a:pt x="423246" y="54610"/>
                  </a:lnTo>
                  <a:lnTo>
                    <a:pt x="422661" y="40639"/>
                  </a:lnTo>
                  <a:lnTo>
                    <a:pt x="412334" y="3683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01800" y="1479886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5" h="544194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2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2"/>
                  </a:lnTo>
                  <a:lnTo>
                    <a:pt x="427004" y="235498"/>
                  </a:lnTo>
                  <a:lnTo>
                    <a:pt x="419635" y="236473"/>
                  </a:lnTo>
                  <a:lnTo>
                    <a:pt x="427494" y="232481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1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9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7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4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3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6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8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2"/>
                  </a:lnTo>
                  <a:lnTo>
                    <a:pt x="82387" y="80275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7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5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40"/>
                  </a:lnTo>
                  <a:lnTo>
                    <a:pt x="86181" y="113399"/>
                  </a:lnTo>
                  <a:lnTo>
                    <a:pt x="86181" y="117117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60"/>
                  </a:lnTo>
                  <a:lnTo>
                    <a:pt x="180796" y="215145"/>
                  </a:lnTo>
                  <a:lnTo>
                    <a:pt x="184522" y="218255"/>
                  </a:lnTo>
                  <a:lnTo>
                    <a:pt x="186331" y="222387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50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1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3"/>
                  </a:lnTo>
                  <a:lnTo>
                    <a:pt x="167251" y="233161"/>
                  </a:lnTo>
                  <a:lnTo>
                    <a:pt x="163347" y="231251"/>
                  </a:lnTo>
                  <a:lnTo>
                    <a:pt x="158403" y="228868"/>
                  </a:lnTo>
                  <a:lnTo>
                    <a:pt x="153502" y="226350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3"/>
                  </a:lnTo>
                  <a:lnTo>
                    <a:pt x="27597" y="240301"/>
                  </a:lnTo>
                  <a:lnTo>
                    <a:pt x="22865" y="242008"/>
                  </a:lnTo>
                  <a:lnTo>
                    <a:pt x="18083" y="243453"/>
                  </a:lnTo>
                  <a:lnTo>
                    <a:pt x="15666" y="244188"/>
                  </a:lnTo>
                  <a:lnTo>
                    <a:pt x="13241" y="244855"/>
                  </a:lnTo>
                  <a:lnTo>
                    <a:pt x="10841" y="245447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8"/>
                  </a:lnTo>
                  <a:lnTo>
                    <a:pt x="169" y="249554"/>
                  </a:lnTo>
                  <a:lnTo>
                    <a:pt x="8" y="251869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3"/>
                  </a:lnTo>
                  <a:lnTo>
                    <a:pt x="37656" y="285684"/>
                  </a:lnTo>
                  <a:lnTo>
                    <a:pt x="64127" y="297102"/>
                  </a:lnTo>
                  <a:lnTo>
                    <a:pt x="58634" y="301555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5"/>
                  </a:lnTo>
                  <a:lnTo>
                    <a:pt x="37578" y="326263"/>
                  </a:lnTo>
                  <a:lnTo>
                    <a:pt x="6548" y="352416"/>
                  </a:lnTo>
                  <a:lnTo>
                    <a:pt x="5940" y="352754"/>
                  </a:lnTo>
                  <a:lnTo>
                    <a:pt x="5678" y="353286"/>
                  </a:lnTo>
                  <a:lnTo>
                    <a:pt x="5678" y="353835"/>
                  </a:lnTo>
                  <a:lnTo>
                    <a:pt x="5678" y="354613"/>
                  </a:lnTo>
                  <a:lnTo>
                    <a:pt x="6210" y="355415"/>
                  </a:lnTo>
                  <a:lnTo>
                    <a:pt x="7022" y="355686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60"/>
                  </a:lnTo>
                  <a:lnTo>
                    <a:pt x="79970" y="378002"/>
                  </a:lnTo>
                  <a:lnTo>
                    <a:pt x="52795" y="407307"/>
                  </a:lnTo>
                  <a:lnTo>
                    <a:pt x="46348" y="418266"/>
                  </a:lnTo>
                  <a:lnTo>
                    <a:pt x="45435" y="419830"/>
                  </a:lnTo>
                  <a:lnTo>
                    <a:pt x="45435" y="421621"/>
                  </a:lnTo>
                  <a:lnTo>
                    <a:pt x="45435" y="423387"/>
                  </a:lnTo>
                  <a:lnTo>
                    <a:pt x="46737" y="425077"/>
                  </a:lnTo>
                  <a:lnTo>
                    <a:pt x="48427" y="425855"/>
                  </a:lnTo>
                  <a:lnTo>
                    <a:pt x="55178" y="429040"/>
                  </a:lnTo>
                  <a:lnTo>
                    <a:pt x="62014" y="424469"/>
                  </a:lnTo>
                  <a:lnTo>
                    <a:pt x="68766" y="423573"/>
                  </a:lnTo>
                  <a:lnTo>
                    <a:pt x="76041" y="422601"/>
                  </a:lnTo>
                  <a:lnTo>
                    <a:pt x="83367" y="424224"/>
                  </a:lnTo>
                  <a:lnTo>
                    <a:pt x="90643" y="424874"/>
                  </a:lnTo>
                  <a:lnTo>
                    <a:pt x="97192" y="425424"/>
                  </a:lnTo>
                  <a:lnTo>
                    <a:pt x="103766" y="425441"/>
                  </a:lnTo>
                  <a:lnTo>
                    <a:pt x="110314" y="424891"/>
                  </a:lnTo>
                  <a:lnTo>
                    <a:pt x="115765" y="424427"/>
                  </a:lnTo>
                  <a:lnTo>
                    <a:pt x="121190" y="423590"/>
                  </a:lnTo>
                  <a:lnTo>
                    <a:pt x="126538" y="422432"/>
                  </a:lnTo>
                  <a:lnTo>
                    <a:pt x="114166" y="458652"/>
                  </a:lnTo>
                  <a:lnTo>
                    <a:pt x="112790" y="479394"/>
                  </a:lnTo>
                  <a:lnTo>
                    <a:pt x="112528" y="483957"/>
                  </a:lnTo>
                  <a:lnTo>
                    <a:pt x="112224" y="488486"/>
                  </a:lnTo>
                  <a:lnTo>
                    <a:pt x="111675" y="493024"/>
                  </a:lnTo>
                  <a:lnTo>
                    <a:pt x="111472" y="494663"/>
                  </a:lnTo>
                  <a:lnTo>
                    <a:pt x="111016" y="496691"/>
                  </a:lnTo>
                  <a:lnTo>
                    <a:pt x="111016" y="498601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5"/>
                  </a:lnTo>
                  <a:lnTo>
                    <a:pt x="115291" y="504837"/>
                  </a:lnTo>
                  <a:lnTo>
                    <a:pt x="117649" y="504186"/>
                  </a:lnTo>
                  <a:lnTo>
                    <a:pt x="119626" y="503290"/>
                  </a:lnTo>
                  <a:lnTo>
                    <a:pt x="121418" y="502496"/>
                  </a:lnTo>
                  <a:lnTo>
                    <a:pt x="123184" y="501609"/>
                  </a:lnTo>
                  <a:lnTo>
                    <a:pt x="124933" y="500772"/>
                  </a:lnTo>
                  <a:lnTo>
                    <a:pt x="128448" y="499108"/>
                  </a:lnTo>
                  <a:lnTo>
                    <a:pt x="131989" y="497392"/>
                  </a:lnTo>
                  <a:lnTo>
                    <a:pt x="167027" y="479265"/>
                  </a:lnTo>
                  <a:lnTo>
                    <a:pt x="204497" y="454070"/>
                  </a:lnTo>
                  <a:lnTo>
                    <a:pt x="225927" y="433460"/>
                  </a:lnTo>
                  <a:lnTo>
                    <a:pt x="227829" y="447439"/>
                  </a:lnTo>
                  <a:lnTo>
                    <a:pt x="245126" y="486112"/>
                  </a:lnTo>
                  <a:lnTo>
                    <a:pt x="259322" y="506959"/>
                  </a:lnTo>
                  <a:lnTo>
                    <a:pt x="264121" y="513870"/>
                  </a:lnTo>
                  <a:lnTo>
                    <a:pt x="267332" y="518585"/>
                  </a:lnTo>
                  <a:lnTo>
                    <a:pt x="270484" y="523385"/>
                  </a:lnTo>
                  <a:lnTo>
                    <a:pt x="273391" y="528328"/>
                  </a:lnTo>
                  <a:lnTo>
                    <a:pt x="274794" y="530668"/>
                  </a:lnTo>
                  <a:lnTo>
                    <a:pt x="276137" y="533043"/>
                  </a:lnTo>
                  <a:lnTo>
                    <a:pt x="277396" y="535485"/>
                  </a:lnTo>
                  <a:lnTo>
                    <a:pt x="278047" y="536685"/>
                  </a:lnTo>
                  <a:lnTo>
                    <a:pt x="278655" y="537910"/>
                  </a:lnTo>
                  <a:lnTo>
                    <a:pt x="279272" y="539144"/>
                  </a:lnTo>
                  <a:lnTo>
                    <a:pt x="279881" y="540411"/>
                  </a:lnTo>
                  <a:lnTo>
                    <a:pt x="280548" y="541544"/>
                  </a:lnTo>
                  <a:lnTo>
                    <a:pt x="281664" y="542338"/>
                  </a:lnTo>
                  <a:lnTo>
                    <a:pt x="283455" y="543580"/>
                  </a:lnTo>
                  <a:lnTo>
                    <a:pt x="285880" y="543360"/>
                  </a:lnTo>
                  <a:lnTo>
                    <a:pt x="287359" y="541772"/>
                  </a:lnTo>
                  <a:lnTo>
                    <a:pt x="288728" y="540428"/>
                  </a:lnTo>
                  <a:lnTo>
                    <a:pt x="289455" y="538476"/>
                  </a:lnTo>
                  <a:lnTo>
                    <a:pt x="289860" y="536643"/>
                  </a:lnTo>
                  <a:lnTo>
                    <a:pt x="290477" y="534023"/>
                  </a:lnTo>
                  <a:lnTo>
                    <a:pt x="294786" y="520216"/>
                  </a:lnTo>
                  <a:lnTo>
                    <a:pt x="297262" y="514926"/>
                  </a:lnTo>
                  <a:lnTo>
                    <a:pt x="311515" y="472593"/>
                  </a:lnTo>
                  <a:lnTo>
                    <a:pt x="312785" y="454694"/>
                  </a:lnTo>
                  <a:lnTo>
                    <a:pt x="312785" y="446253"/>
                  </a:lnTo>
                  <a:lnTo>
                    <a:pt x="303564" y="407502"/>
                  </a:lnTo>
                  <a:lnTo>
                    <a:pt x="294955" y="389765"/>
                  </a:lnTo>
                  <a:lnTo>
                    <a:pt x="294955" y="384264"/>
                  </a:lnTo>
                  <a:lnTo>
                    <a:pt x="294955" y="380968"/>
                  </a:lnTo>
                  <a:lnTo>
                    <a:pt x="296113" y="377892"/>
                  </a:lnTo>
                  <a:lnTo>
                    <a:pt x="299324" y="375501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80"/>
                  </a:lnTo>
                  <a:lnTo>
                    <a:pt x="310808" y="384061"/>
                  </a:lnTo>
                  <a:lnTo>
                    <a:pt x="310934" y="387821"/>
                  </a:lnTo>
                  <a:lnTo>
                    <a:pt x="311332" y="394755"/>
                  </a:lnTo>
                  <a:lnTo>
                    <a:pt x="325257" y="440881"/>
                  </a:lnTo>
                  <a:lnTo>
                    <a:pt x="351131" y="473295"/>
                  </a:lnTo>
                  <a:lnTo>
                    <a:pt x="373895" y="488816"/>
                  </a:lnTo>
                  <a:lnTo>
                    <a:pt x="378813" y="491334"/>
                  </a:lnTo>
                  <a:lnTo>
                    <a:pt x="383900" y="493370"/>
                  </a:lnTo>
                  <a:lnTo>
                    <a:pt x="388886" y="495669"/>
                  </a:lnTo>
                  <a:lnTo>
                    <a:pt x="393863" y="497942"/>
                  </a:lnTo>
                  <a:lnTo>
                    <a:pt x="399009" y="500544"/>
                  </a:lnTo>
                  <a:lnTo>
                    <a:pt x="403344" y="504068"/>
                  </a:lnTo>
                  <a:lnTo>
                    <a:pt x="407290" y="507296"/>
                  </a:lnTo>
                  <a:lnTo>
                    <a:pt x="410847" y="512036"/>
                  </a:lnTo>
                  <a:lnTo>
                    <a:pt x="416196" y="512788"/>
                  </a:lnTo>
                  <a:lnTo>
                    <a:pt x="418435" y="513135"/>
                  </a:lnTo>
                  <a:lnTo>
                    <a:pt x="420835" y="512873"/>
                  </a:lnTo>
                  <a:lnTo>
                    <a:pt x="422804" y="511648"/>
                  </a:lnTo>
                  <a:lnTo>
                    <a:pt x="424798" y="510431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9"/>
                  </a:lnTo>
                  <a:lnTo>
                    <a:pt x="429606" y="471594"/>
                  </a:lnTo>
                  <a:lnTo>
                    <a:pt x="429053" y="460427"/>
                  </a:lnTo>
                  <a:lnTo>
                    <a:pt x="427199" y="449480"/>
                  </a:lnTo>
                  <a:lnTo>
                    <a:pt x="423756" y="438994"/>
                  </a:lnTo>
                  <a:lnTo>
                    <a:pt x="418435" y="429209"/>
                  </a:lnTo>
                  <a:lnTo>
                    <a:pt x="424570" y="433679"/>
                  </a:lnTo>
                  <a:lnTo>
                    <a:pt x="453917" y="453064"/>
                  </a:lnTo>
                  <a:lnTo>
                    <a:pt x="458167" y="455827"/>
                  </a:lnTo>
                  <a:lnTo>
                    <a:pt x="462646" y="458142"/>
                  </a:lnTo>
                  <a:lnTo>
                    <a:pt x="466668" y="460204"/>
                  </a:lnTo>
                  <a:lnTo>
                    <a:pt x="471147" y="461809"/>
                  </a:lnTo>
                  <a:lnTo>
                    <a:pt x="475718" y="461438"/>
                  </a:lnTo>
                  <a:lnTo>
                    <a:pt x="479909" y="461116"/>
                  </a:lnTo>
                  <a:lnTo>
                    <a:pt x="483872" y="459342"/>
                  </a:lnTo>
                  <a:lnTo>
                    <a:pt x="486340" y="455827"/>
                  </a:lnTo>
                  <a:lnTo>
                    <a:pt x="488275" y="453072"/>
                  </a:lnTo>
                  <a:lnTo>
                    <a:pt x="488925" y="449295"/>
                  </a:lnTo>
                  <a:lnTo>
                    <a:pt x="488925" y="445653"/>
                  </a:lnTo>
                  <a:lnTo>
                    <a:pt x="488925" y="444673"/>
                  </a:lnTo>
                  <a:lnTo>
                    <a:pt x="488883" y="443709"/>
                  </a:lnTo>
                  <a:lnTo>
                    <a:pt x="488799" y="442772"/>
                  </a:lnTo>
                  <a:lnTo>
                    <a:pt x="488435" y="438335"/>
                  </a:lnTo>
                  <a:lnTo>
                    <a:pt x="487785" y="434372"/>
                  </a:lnTo>
                  <a:lnTo>
                    <a:pt x="487134" y="430206"/>
                  </a:lnTo>
                  <a:lnTo>
                    <a:pt x="485009" y="418393"/>
                  </a:lnTo>
                  <a:lnTo>
                    <a:pt x="470048" y="377352"/>
                  </a:lnTo>
                  <a:lnTo>
                    <a:pt x="438546" y="348630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1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3"/>
                  </a:lnTo>
                  <a:lnTo>
                    <a:pt x="408938" y="321058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9"/>
                  </a:lnTo>
                  <a:lnTo>
                    <a:pt x="491869" y="314236"/>
                  </a:lnTo>
                  <a:lnTo>
                    <a:pt x="528343" y="304157"/>
                  </a:lnTo>
                  <a:lnTo>
                    <a:pt x="537564" y="301572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2"/>
                  </a:lnTo>
                  <a:lnTo>
                    <a:pt x="549909" y="298175"/>
                  </a:lnTo>
                  <a:lnTo>
                    <a:pt x="552410" y="297482"/>
                  </a:lnTo>
                  <a:lnTo>
                    <a:pt x="555055" y="296308"/>
                  </a:lnTo>
                  <a:lnTo>
                    <a:pt x="559669" y="294280"/>
                  </a:lnTo>
                  <a:lnTo>
                    <a:pt x="564012" y="290131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74152" y="1560918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4" h="394335">
                  <a:moveTo>
                    <a:pt x="49911" y="203428"/>
                  </a:moveTo>
                  <a:lnTo>
                    <a:pt x="49834" y="202272"/>
                  </a:lnTo>
                  <a:lnTo>
                    <a:pt x="49060" y="201434"/>
                  </a:lnTo>
                  <a:lnTo>
                    <a:pt x="48082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37" y="200736"/>
                  </a:lnTo>
                  <a:lnTo>
                    <a:pt x="35547" y="201841"/>
                  </a:lnTo>
                  <a:lnTo>
                    <a:pt x="35547" y="202704"/>
                  </a:lnTo>
                  <a:lnTo>
                    <a:pt x="36042" y="203479"/>
                  </a:lnTo>
                  <a:lnTo>
                    <a:pt x="40462" y="205193"/>
                  </a:lnTo>
                  <a:lnTo>
                    <a:pt x="44335" y="205663"/>
                  </a:lnTo>
                  <a:lnTo>
                    <a:pt x="49072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4" h="394335">
                  <a:moveTo>
                    <a:pt x="93827" y="200571"/>
                  </a:moveTo>
                  <a:lnTo>
                    <a:pt x="92925" y="199428"/>
                  </a:lnTo>
                  <a:lnTo>
                    <a:pt x="85077" y="201307"/>
                  </a:lnTo>
                  <a:lnTo>
                    <a:pt x="78422" y="202069"/>
                  </a:lnTo>
                  <a:lnTo>
                    <a:pt x="70612" y="202044"/>
                  </a:lnTo>
                  <a:lnTo>
                    <a:pt x="70040" y="202907"/>
                  </a:lnTo>
                  <a:lnTo>
                    <a:pt x="70040" y="204698"/>
                  </a:lnTo>
                  <a:lnTo>
                    <a:pt x="70637" y="205625"/>
                  </a:lnTo>
                  <a:lnTo>
                    <a:pt x="78816" y="205638"/>
                  </a:lnTo>
                  <a:lnTo>
                    <a:pt x="85763" y="204825"/>
                  </a:lnTo>
                  <a:lnTo>
                    <a:pt x="93446" y="203009"/>
                  </a:lnTo>
                  <a:lnTo>
                    <a:pt x="93827" y="202336"/>
                  </a:lnTo>
                  <a:lnTo>
                    <a:pt x="93827" y="201637"/>
                  </a:lnTo>
                  <a:lnTo>
                    <a:pt x="93827" y="200571"/>
                  </a:lnTo>
                  <a:close/>
                </a:path>
                <a:path w="427354" h="394335">
                  <a:moveTo>
                    <a:pt x="97485" y="357339"/>
                  </a:moveTo>
                  <a:lnTo>
                    <a:pt x="97320" y="356908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83" y="366090"/>
                  </a:lnTo>
                  <a:lnTo>
                    <a:pt x="87083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503"/>
                  </a:lnTo>
                  <a:lnTo>
                    <a:pt x="90131" y="367741"/>
                  </a:lnTo>
                  <a:lnTo>
                    <a:pt x="97282" y="358736"/>
                  </a:lnTo>
                  <a:lnTo>
                    <a:pt x="97485" y="358241"/>
                  </a:lnTo>
                  <a:lnTo>
                    <a:pt x="97485" y="357771"/>
                  </a:lnTo>
                  <a:lnTo>
                    <a:pt x="97485" y="357339"/>
                  </a:lnTo>
                  <a:close/>
                </a:path>
                <a:path w="427354" h="394335">
                  <a:moveTo>
                    <a:pt x="107480" y="238963"/>
                  </a:moveTo>
                  <a:lnTo>
                    <a:pt x="107403" y="238353"/>
                  </a:lnTo>
                  <a:lnTo>
                    <a:pt x="106692" y="237185"/>
                  </a:lnTo>
                  <a:lnTo>
                    <a:pt x="105549" y="236880"/>
                  </a:lnTo>
                  <a:lnTo>
                    <a:pt x="93446" y="245148"/>
                  </a:lnTo>
                  <a:lnTo>
                    <a:pt x="81445" y="251714"/>
                  </a:lnTo>
                  <a:lnTo>
                    <a:pt x="39725" y="264642"/>
                  </a:lnTo>
                  <a:lnTo>
                    <a:pt x="38925" y="265239"/>
                  </a:lnTo>
                  <a:lnTo>
                    <a:pt x="38950" y="267347"/>
                  </a:lnTo>
                  <a:lnTo>
                    <a:pt x="39789" y="268224"/>
                  </a:lnTo>
                  <a:lnTo>
                    <a:pt x="54610" y="265290"/>
                  </a:lnTo>
                  <a:lnTo>
                    <a:pt x="93637" y="249237"/>
                  </a:lnTo>
                  <a:lnTo>
                    <a:pt x="107480" y="239572"/>
                  </a:lnTo>
                  <a:lnTo>
                    <a:pt x="107480" y="238963"/>
                  </a:lnTo>
                  <a:close/>
                </a:path>
                <a:path w="427354" h="394335">
                  <a:moveTo>
                    <a:pt x="121412" y="324231"/>
                  </a:moveTo>
                  <a:lnTo>
                    <a:pt x="119037" y="323253"/>
                  </a:lnTo>
                  <a:lnTo>
                    <a:pt x="114198" y="331152"/>
                  </a:lnTo>
                  <a:lnTo>
                    <a:pt x="109842" y="337058"/>
                  </a:lnTo>
                  <a:lnTo>
                    <a:pt x="104673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75" y="346456"/>
                  </a:lnTo>
                  <a:lnTo>
                    <a:pt x="112585" y="339331"/>
                  </a:lnTo>
                  <a:lnTo>
                    <a:pt x="117144" y="333197"/>
                  </a:lnTo>
                  <a:lnTo>
                    <a:pt x="121323" y="326364"/>
                  </a:lnTo>
                  <a:lnTo>
                    <a:pt x="121412" y="326059"/>
                  </a:lnTo>
                  <a:lnTo>
                    <a:pt x="121412" y="325767"/>
                  </a:lnTo>
                  <a:lnTo>
                    <a:pt x="121412" y="324231"/>
                  </a:lnTo>
                  <a:close/>
                </a:path>
                <a:path w="427354" h="394335">
                  <a:moveTo>
                    <a:pt x="122097" y="264693"/>
                  </a:moveTo>
                  <a:lnTo>
                    <a:pt x="119672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87"/>
                  </a:lnTo>
                  <a:lnTo>
                    <a:pt x="103682" y="281419"/>
                  </a:lnTo>
                  <a:lnTo>
                    <a:pt x="97053" y="284797"/>
                  </a:lnTo>
                  <a:lnTo>
                    <a:pt x="96291" y="285076"/>
                  </a:lnTo>
                  <a:lnTo>
                    <a:pt x="95758" y="285724"/>
                  </a:lnTo>
                  <a:lnTo>
                    <a:pt x="95783" y="286816"/>
                  </a:lnTo>
                  <a:lnTo>
                    <a:pt x="96139" y="287985"/>
                  </a:lnTo>
                  <a:lnTo>
                    <a:pt x="97155" y="288582"/>
                  </a:lnTo>
                  <a:lnTo>
                    <a:pt x="98044" y="288226"/>
                  </a:lnTo>
                  <a:lnTo>
                    <a:pt x="122097" y="266573"/>
                  </a:lnTo>
                  <a:lnTo>
                    <a:pt x="122097" y="266306"/>
                  </a:lnTo>
                  <a:lnTo>
                    <a:pt x="122097" y="264693"/>
                  </a:lnTo>
                  <a:close/>
                </a:path>
                <a:path w="427354" h="394335">
                  <a:moveTo>
                    <a:pt x="122783" y="121564"/>
                  </a:moveTo>
                  <a:lnTo>
                    <a:pt x="122529" y="121018"/>
                  </a:lnTo>
                  <a:lnTo>
                    <a:pt x="113245" y="115658"/>
                  </a:lnTo>
                  <a:lnTo>
                    <a:pt x="104813" y="110286"/>
                  </a:lnTo>
                  <a:lnTo>
                    <a:pt x="96608" y="104546"/>
                  </a:lnTo>
                  <a:lnTo>
                    <a:pt x="87896" y="97891"/>
                  </a:lnTo>
                  <a:lnTo>
                    <a:pt x="86868" y="97764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13" y="124536"/>
                  </a:lnTo>
                  <a:lnTo>
                    <a:pt x="122783" y="123317"/>
                  </a:lnTo>
                  <a:lnTo>
                    <a:pt x="122783" y="122097"/>
                  </a:lnTo>
                  <a:lnTo>
                    <a:pt x="122783" y="121564"/>
                  </a:lnTo>
                  <a:close/>
                </a:path>
                <a:path w="427354" h="394335">
                  <a:moveTo>
                    <a:pt x="134048" y="84594"/>
                  </a:moveTo>
                  <a:lnTo>
                    <a:pt x="104025" y="56832"/>
                  </a:lnTo>
                  <a:lnTo>
                    <a:pt x="97421" y="52285"/>
                  </a:lnTo>
                  <a:lnTo>
                    <a:pt x="96240" y="52730"/>
                  </a:lnTo>
                  <a:lnTo>
                    <a:pt x="95643" y="53746"/>
                  </a:lnTo>
                  <a:lnTo>
                    <a:pt x="95580" y="54927"/>
                  </a:lnTo>
                  <a:lnTo>
                    <a:pt x="95923" y="55575"/>
                  </a:lnTo>
                  <a:lnTo>
                    <a:pt x="103797" y="61125"/>
                  </a:lnTo>
                  <a:lnTo>
                    <a:pt x="110832" y="66675"/>
                  </a:lnTo>
                  <a:lnTo>
                    <a:pt x="131686" y="87033"/>
                  </a:lnTo>
                  <a:lnTo>
                    <a:pt x="132930" y="86931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64"/>
                  </a:lnTo>
                  <a:lnTo>
                    <a:pt x="134048" y="84594"/>
                  </a:lnTo>
                  <a:close/>
                </a:path>
                <a:path w="427354" h="394335">
                  <a:moveTo>
                    <a:pt x="139115" y="279844"/>
                  </a:moveTo>
                  <a:lnTo>
                    <a:pt x="138836" y="279260"/>
                  </a:lnTo>
                  <a:lnTo>
                    <a:pt x="137363" y="278409"/>
                  </a:lnTo>
                  <a:lnTo>
                    <a:pt x="136182" y="278714"/>
                  </a:lnTo>
                  <a:lnTo>
                    <a:pt x="131584" y="287502"/>
                  </a:lnTo>
                  <a:lnTo>
                    <a:pt x="126441" y="294779"/>
                  </a:lnTo>
                  <a:lnTo>
                    <a:pt x="54711" y="339191"/>
                  </a:lnTo>
                  <a:lnTo>
                    <a:pt x="54457" y="339712"/>
                  </a:lnTo>
                  <a:lnTo>
                    <a:pt x="54457" y="341426"/>
                  </a:lnTo>
                  <a:lnTo>
                    <a:pt x="55765" y="342671"/>
                  </a:lnTo>
                  <a:lnTo>
                    <a:pt x="106324" y="316204"/>
                  </a:lnTo>
                  <a:lnTo>
                    <a:pt x="106819" y="315747"/>
                  </a:lnTo>
                  <a:lnTo>
                    <a:pt x="114769" y="310718"/>
                  </a:lnTo>
                  <a:lnTo>
                    <a:pt x="139115" y="280758"/>
                  </a:lnTo>
                  <a:lnTo>
                    <a:pt x="139115" y="280454"/>
                  </a:lnTo>
                  <a:lnTo>
                    <a:pt x="139115" y="279844"/>
                  </a:lnTo>
                  <a:close/>
                </a:path>
                <a:path w="427354" h="394335">
                  <a:moveTo>
                    <a:pt x="146062" y="285191"/>
                  </a:moveTo>
                  <a:lnTo>
                    <a:pt x="143662" y="284175"/>
                  </a:lnTo>
                  <a:lnTo>
                    <a:pt x="126149" y="315493"/>
                  </a:lnTo>
                  <a:lnTo>
                    <a:pt x="126085" y="316052"/>
                  </a:lnTo>
                  <a:lnTo>
                    <a:pt x="126085" y="317639"/>
                  </a:lnTo>
                  <a:lnTo>
                    <a:pt x="128498" y="318681"/>
                  </a:lnTo>
                  <a:lnTo>
                    <a:pt x="145986" y="287362"/>
                  </a:lnTo>
                  <a:lnTo>
                    <a:pt x="146062" y="287070"/>
                  </a:lnTo>
                  <a:lnTo>
                    <a:pt x="146062" y="286791"/>
                  </a:lnTo>
                  <a:lnTo>
                    <a:pt x="146062" y="285191"/>
                  </a:lnTo>
                  <a:close/>
                </a:path>
                <a:path w="427354" h="394335">
                  <a:moveTo>
                    <a:pt x="149072" y="108623"/>
                  </a:moveTo>
                  <a:lnTo>
                    <a:pt x="148996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31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93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72" y="109512"/>
                  </a:lnTo>
                  <a:lnTo>
                    <a:pt x="149072" y="108940"/>
                  </a:lnTo>
                  <a:lnTo>
                    <a:pt x="149072" y="108623"/>
                  </a:lnTo>
                  <a:close/>
                </a:path>
                <a:path w="427354" h="394335">
                  <a:moveTo>
                    <a:pt x="153136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47" y="292760"/>
                  </a:lnTo>
                  <a:lnTo>
                    <a:pt x="149580" y="293725"/>
                  </a:lnTo>
                  <a:lnTo>
                    <a:pt x="146799" y="301548"/>
                  </a:lnTo>
                  <a:lnTo>
                    <a:pt x="143586" y="309194"/>
                  </a:lnTo>
                  <a:lnTo>
                    <a:pt x="139941" y="316649"/>
                  </a:lnTo>
                  <a:lnTo>
                    <a:pt x="135686" y="324192"/>
                  </a:lnTo>
                  <a:lnTo>
                    <a:pt x="135610" y="324497"/>
                  </a:lnTo>
                  <a:lnTo>
                    <a:pt x="135610" y="326326"/>
                  </a:lnTo>
                  <a:lnTo>
                    <a:pt x="137985" y="327317"/>
                  </a:lnTo>
                  <a:lnTo>
                    <a:pt x="153136" y="294271"/>
                  </a:lnTo>
                  <a:lnTo>
                    <a:pt x="153136" y="294132"/>
                  </a:lnTo>
                  <a:lnTo>
                    <a:pt x="153136" y="293344"/>
                  </a:lnTo>
                  <a:close/>
                </a:path>
                <a:path w="427354" h="394335">
                  <a:moveTo>
                    <a:pt x="172935" y="31635"/>
                  </a:moveTo>
                  <a:lnTo>
                    <a:pt x="172859" y="31356"/>
                  </a:lnTo>
                  <a:lnTo>
                    <a:pt x="169849" y="27292"/>
                  </a:lnTo>
                  <a:lnTo>
                    <a:pt x="167424" y="23228"/>
                  </a:lnTo>
                  <a:lnTo>
                    <a:pt x="165036" y="18097"/>
                  </a:lnTo>
                  <a:lnTo>
                    <a:pt x="163715" y="17856"/>
                  </a:lnTo>
                  <a:lnTo>
                    <a:pt x="162458" y="18656"/>
                  </a:lnTo>
                  <a:lnTo>
                    <a:pt x="162153" y="19278"/>
                  </a:lnTo>
                  <a:lnTo>
                    <a:pt x="162153" y="20218"/>
                  </a:lnTo>
                  <a:lnTo>
                    <a:pt x="171183" y="34124"/>
                  </a:lnTo>
                  <a:lnTo>
                    <a:pt x="172554" y="33197"/>
                  </a:lnTo>
                  <a:lnTo>
                    <a:pt x="172935" y="32562"/>
                  </a:lnTo>
                  <a:lnTo>
                    <a:pt x="172935" y="31927"/>
                  </a:lnTo>
                  <a:lnTo>
                    <a:pt x="172935" y="31635"/>
                  </a:lnTo>
                  <a:close/>
                </a:path>
                <a:path w="427354" h="394335">
                  <a:moveTo>
                    <a:pt x="182587" y="346671"/>
                  </a:moveTo>
                  <a:lnTo>
                    <a:pt x="182549" y="346227"/>
                  </a:lnTo>
                  <a:lnTo>
                    <a:pt x="181305" y="338785"/>
                  </a:lnTo>
                  <a:lnTo>
                    <a:pt x="180454" y="331254"/>
                  </a:lnTo>
                  <a:lnTo>
                    <a:pt x="179870" y="321487"/>
                  </a:lnTo>
                  <a:lnTo>
                    <a:pt x="176415" y="321513"/>
                  </a:lnTo>
                  <a:lnTo>
                    <a:pt x="176428" y="323811"/>
                  </a:lnTo>
                  <a:lnTo>
                    <a:pt x="176923" y="331660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79" y="348729"/>
                  </a:lnTo>
                  <a:lnTo>
                    <a:pt x="182194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4" h="394335">
                  <a:moveTo>
                    <a:pt x="187782" y="85737"/>
                  </a:moveTo>
                  <a:lnTo>
                    <a:pt x="175793" y="61328"/>
                  </a:lnTo>
                  <a:lnTo>
                    <a:pt x="174358" y="62230"/>
                  </a:lnTo>
                  <a:lnTo>
                    <a:pt x="174040" y="62839"/>
                  </a:lnTo>
                  <a:lnTo>
                    <a:pt x="174040" y="63741"/>
                  </a:lnTo>
                  <a:lnTo>
                    <a:pt x="174117" y="64046"/>
                  </a:lnTo>
                  <a:lnTo>
                    <a:pt x="178930" y="70967"/>
                  </a:lnTo>
                  <a:lnTo>
                    <a:pt x="182295" y="78397"/>
                  </a:lnTo>
                  <a:lnTo>
                    <a:pt x="184797" y="88315"/>
                  </a:lnTo>
                  <a:lnTo>
                    <a:pt x="187782" y="87630"/>
                  </a:lnTo>
                  <a:lnTo>
                    <a:pt x="187782" y="85737"/>
                  </a:lnTo>
                  <a:close/>
                </a:path>
                <a:path w="427354" h="394335">
                  <a:moveTo>
                    <a:pt x="193395" y="81267"/>
                  </a:moveTo>
                  <a:lnTo>
                    <a:pt x="180797" y="48221"/>
                  </a:lnTo>
                  <a:lnTo>
                    <a:pt x="179501" y="48996"/>
                  </a:lnTo>
                  <a:lnTo>
                    <a:pt x="179209" y="49618"/>
                  </a:lnTo>
                  <a:lnTo>
                    <a:pt x="179209" y="50571"/>
                  </a:lnTo>
                  <a:lnTo>
                    <a:pt x="179273" y="50876"/>
                  </a:lnTo>
                  <a:lnTo>
                    <a:pt x="182689" y="58585"/>
                  </a:lnTo>
                  <a:lnTo>
                    <a:pt x="185534" y="66192"/>
                  </a:lnTo>
                  <a:lnTo>
                    <a:pt x="187934" y="73952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4" h="394335">
                  <a:moveTo>
                    <a:pt x="203631" y="374789"/>
                  </a:moveTo>
                  <a:lnTo>
                    <a:pt x="203390" y="373799"/>
                  </a:lnTo>
                  <a:lnTo>
                    <a:pt x="198704" y="362445"/>
                  </a:lnTo>
                  <a:lnTo>
                    <a:pt x="195338" y="350647"/>
                  </a:lnTo>
                  <a:lnTo>
                    <a:pt x="193306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692"/>
                  </a:lnTo>
                  <a:lnTo>
                    <a:pt x="193598" y="304800"/>
                  </a:lnTo>
                  <a:lnTo>
                    <a:pt x="193459" y="302526"/>
                  </a:lnTo>
                  <a:lnTo>
                    <a:pt x="192874" y="299313"/>
                  </a:lnTo>
                  <a:lnTo>
                    <a:pt x="191681" y="298805"/>
                  </a:lnTo>
                  <a:lnTo>
                    <a:pt x="190055" y="299224"/>
                  </a:lnTo>
                  <a:lnTo>
                    <a:pt x="189560" y="300062"/>
                  </a:lnTo>
                  <a:lnTo>
                    <a:pt x="189585" y="301256"/>
                  </a:lnTo>
                  <a:lnTo>
                    <a:pt x="189928" y="303199"/>
                  </a:lnTo>
                  <a:lnTo>
                    <a:pt x="190055" y="310349"/>
                  </a:lnTo>
                  <a:lnTo>
                    <a:pt x="189191" y="320065"/>
                  </a:lnTo>
                  <a:lnTo>
                    <a:pt x="189141" y="331457"/>
                  </a:lnTo>
                  <a:lnTo>
                    <a:pt x="190233" y="342900"/>
                  </a:lnTo>
                  <a:lnTo>
                    <a:pt x="192481" y="354139"/>
                  </a:lnTo>
                  <a:lnTo>
                    <a:pt x="195846" y="365086"/>
                  </a:lnTo>
                  <a:lnTo>
                    <a:pt x="200748" y="376529"/>
                  </a:lnTo>
                  <a:lnTo>
                    <a:pt x="201993" y="376732"/>
                  </a:lnTo>
                  <a:lnTo>
                    <a:pt x="203352" y="375932"/>
                  </a:lnTo>
                  <a:lnTo>
                    <a:pt x="203631" y="375373"/>
                  </a:lnTo>
                  <a:lnTo>
                    <a:pt x="203631" y="374789"/>
                  </a:lnTo>
                  <a:close/>
                </a:path>
                <a:path w="427354" h="394335">
                  <a:moveTo>
                    <a:pt x="208622" y="392010"/>
                  </a:moveTo>
                  <a:lnTo>
                    <a:pt x="208610" y="391706"/>
                  </a:lnTo>
                  <a:lnTo>
                    <a:pt x="205752" y="382003"/>
                  </a:lnTo>
                  <a:lnTo>
                    <a:pt x="204774" y="381457"/>
                  </a:lnTo>
                  <a:lnTo>
                    <a:pt x="203822" y="381711"/>
                  </a:lnTo>
                  <a:lnTo>
                    <a:pt x="203034" y="381952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603" y="383933"/>
                  </a:lnTo>
                  <a:lnTo>
                    <a:pt x="205105" y="392531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22"/>
                  </a:lnTo>
                  <a:lnTo>
                    <a:pt x="208622" y="392785"/>
                  </a:lnTo>
                  <a:lnTo>
                    <a:pt x="208622" y="392010"/>
                  </a:lnTo>
                  <a:close/>
                </a:path>
                <a:path w="427354" h="394335">
                  <a:moveTo>
                    <a:pt x="220433" y="66573"/>
                  </a:moveTo>
                  <a:lnTo>
                    <a:pt x="217474" y="66040"/>
                  </a:lnTo>
                  <a:lnTo>
                    <a:pt x="215455" y="72974"/>
                  </a:lnTo>
                  <a:lnTo>
                    <a:pt x="214718" y="78066"/>
                  </a:lnTo>
                  <a:lnTo>
                    <a:pt x="214718" y="84493"/>
                  </a:lnTo>
                  <a:lnTo>
                    <a:pt x="214769" y="85788"/>
                  </a:lnTo>
                  <a:lnTo>
                    <a:pt x="215049" y="89319"/>
                  </a:lnTo>
                  <a:lnTo>
                    <a:pt x="218452" y="89331"/>
                  </a:lnTo>
                  <a:lnTo>
                    <a:pt x="218440" y="87020"/>
                  </a:lnTo>
                  <a:lnTo>
                    <a:pt x="218313" y="84556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19"/>
                  </a:lnTo>
                  <a:lnTo>
                    <a:pt x="220433" y="68364"/>
                  </a:lnTo>
                  <a:lnTo>
                    <a:pt x="220433" y="66573"/>
                  </a:lnTo>
                  <a:close/>
                </a:path>
                <a:path w="427354" h="394335">
                  <a:moveTo>
                    <a:pt x="229069" y="68237"/>
                  </a:moveTo>
                  <a:lnTo>
                    <a:pt x="228434" y="67475"/>
                  </a:lnTo>
                  <a:lnTo>
                    <a:pt x="226834" y="67043"/>
                  </a:lnTo>
                  <a:lnTo>
                    <a:pt x="225869" y="67691"/>
                  </a:lnTo>
                  <a:lnTo>
                    <a:pt x="223634" y="73698"/>
                  </a:lnTo>
                  <a:lnTo>
                    <a:pt x="222656" y="79070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202" y="91567"/>
                  </a:lnTo>
                  <a:lnTo>
                    <a:pt x="223850" y="92379"/>
                  </a:lnTo>
                  <a:lnTo>
                    <a:pt x="225717" y="92329"/>
                  </a:lnTo>
                  <a:lnTo>
                    <a:pt x="226669" y="91579"/>
                  </a:lnTo>
                  <a:lnTo>
                    <a:pt x="226656" y="90512"/>
                  </a:lnTo>
                  <a:lnTo>
                    <a:pt x="226390" y="88569"/>
                  </a:lnTo>
                  <a:lnTo>
                    <a:pt x="226263" y="86601"/>
                  </a:lnTo>
                  <a:lnTo>
                    <a:pt x="226263" y="79476"/>
                  </a:lnTo>
                  <a:lnTo>
                    <a:pt x="227190" y="74333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4" h="394335">
                  <a:moveTo>
                    <a:pt x="239699" y="29438"/>
                  </a:moveTo>
                  <a:lnTo>
                    <a:pt x="236766" y="28879"/>
                  </a:lnTo>
                  <a:lnTo>
                    <a:pt x="236131" y="30886"/>
                  </a:lnTo>
                  <a:lnTo>
                    <a:pt x="230073" y="50952"/>
                  </a:lnTo>
                  <a:lnTo>
                    <a:pt x="230047" y="53098"/>
                  </a:lnTo>
                  <a:lnTo>
                    <a:pt x="233019" y="53644"/>
                  </a:lnTo>
                  <a:lnTo>
                    <a:pt x="239699" y="31407"/>
                  </a:lnTo>
                  <a:lnTo>
                    <a:pt x="239699" y="31229"/>
                  </a:lnTo>
                  <a:lnTo>
                    <a:pt x="239699" y="29438"/>
                  </a:lnTo>
                  <a:close/>
                </a:path>
                <a:path w="427354" h="394335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5010" y="311378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51" y="292950"/>
                  </a:lnTo>
                  <a:lnTo>
                    <a:pt x="255130" y="293560"/>
                  </a:lnTo>
                  <a:lnTo>
                    <a:pt x="269913" y="328930"/>
                  </a:lnTo>
                  <a:lnTo>
                    <a:pt x="270916" y="330593"/>
                  </a:lnTo>
                  <a:lnTo>
                    <a:pt x="273265" y="329539"/>
                  </a:lnTo>
                  <a:lnTo>
                    <a:pt x="273265" y="327977"/>
                  </a:lnTo>
                  <a:lnTo>
                    <a:pt x="273265" y="327685"/>
                  </a:lnTo>
                  <a:close/>
                </a:path>
                <a:path w="427354" h="394335">
                  <a:moveTo>
                    <a:pt x="296049" y="361480"/>
                  </a:moveTo>
                  <a:lnTo>
                    <a:pt x="295871" y="361010"/>
                  </a:lnTo>
                  <a:lnTo>
                    <a:pt x="292493" y="356730"/>
                  </a:lnTo>
                  <a:lnTo>
                    <a:pt x="289687" y="352615"/>
                  </a:lnTo>
                  <a:lnTo>
                    <a:pt x="286715" y="347484"/>
                  </a:lnTo>
                  <a:lnTo>
                    <a:pt x="285610" y="347205"/>
                  </a:lnTo>
                  <a:lnTo>
                    <a:pt x="284187" y="348043"/>
                  </a:lnTo>
                  <a:lnTo>
                    <a:pt x="283883" y="348653"/>
                  </a:lnTo>
                  <a:lnTo>
                    <a:pt x="283883" y="349567"/>
                  </a:lnTo>
                  <a:lnTo>
                    <a:pt x="283959" y="349885"/>
                  </a:lnTo>
                  <a:lnTo>
                    <a:pt x="286791" y="354711"/>
                  </a:lnTo>
                  <a:lnTo>
                    <a:pt x="289763" y="359041"/>
                  </a:lnTo>
                  <a:lnTo>
                    <a:pt x="293611" y="363905"/>
                  </a:lnTo>
                  <a:lnTo>
                    <a:pt x="294970" y="363778"/>
                  </a:lnTo>
                  <a:lnTo>
                    <a:pt x="295910" y="362737"/>
                  </a:lnTo>
                  <a:lnTo>
                    <a:pt x="296049" y="362343"/>
                  </a:lnTo>
                  <a:lnTo>
                    <a:pt x="296049" y="361937"/>
                  </a:lnTo>
                  <a:lnTo>
                    <a:pt x="296049" y="361480"/>
                  </a:lnTo>
                  <a:close/>
                </a:path>
                <a:path w="427354" h="394335">
                  <a:moveTo>
                    <a:pt x="299694" y="30543"/>
                  </a:moveTo>
                  <a:lnTo>
                    <a:pt x="297294" y="29540"/>
                  </a:lnTo>
                  <a:lnTo>
                    <a:pt x="293306" y="36423"/>
                  </a:lnTo>
                  <a:lnTo>
                    <a:pt x="290004" y="41440"/>
                  </a:lnTo>
                  <a:lnTo>
                    <a:pt x="286245" y="46494"/>
                  </a:lnTo>
                  <a:lnTo>
                    <a:pt x="286169" y="46786"/>
                  </a:lnTo>
                  <a:lnTo>
                    <a:pt x="286169" y="47726"/>
                  </a:lnTo>
                  <a:lnTo>
                    <a:pt x="286562" y="48412"/>
                  </a:lnTo>
                  <a:lnTo>
                    <a:pt x="287845" y="49123"/>
                  </a:lnTo>
                  <a:lnTo>
                    <a:pt x="288975" y="48806"/>
                  </a:lnTo>
                  <a:lnTo>
                    <a:pt x="293128" y="43192"/>
                  </a:lnTo>
                  <a:lnTo>
                    <a:pt x="296405" y="38163"/>
                  </a:lnTo>
                  <a:lnTo>
                    <a:pt x="299618" y="32689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43"/>
                  </a:lnTo>
                  <a:close/>
                </a:path>
                <a:path w="427354" h="394335">
                  <a:moveTo>
                    <a:pt x="316306" y="359511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59"/>
                  </a:lnTo>
                  <a:lnTo>
                    <a:pt x="303707" y="343014"/>
                  </a:lnTo>
                  <a:lnTo>
                    <a:pt x="302641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55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905" y="361950"/>
                  </a:lnTo>
                  <a:lnTo>
                    <a:pt x="315150" y="361848"/>
                  </a:lnTo>
                  <a:lnTo>
                    <a:pt x="316153" y="360845"/>
                  </a:lnTo>
                  <a:lnTo>
                    <a:pt x="316306" y="360413"/>
                  </a:lnTo>
                  <a:lnTo>
                    <a:pt x="316306" y="359994"/>
                  </a:lnTo>
                  <a:lnTo>
                    <a:pt x="316306" y="359511"/>
                  </a:lnTo>
                  <a:close/>
                </a:path>
                <a:path w="427354" h="394335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35" y="253860"/>
                  </a:lnTo>
                  <a:lnTo>
                    <a:pt x="307682" y="248005"/>
                  </a:lnTo>
                  <a:lnTo>
                    <a:pt x="307149" y="247192"/>
                  </a:lnTo>
                  <a:lnTo>
                    <a:pt x="306082" y="246900"/>
                  </a:lnTo>
                  <a:lnTo>
                    <a:pt x="305193" y="247396"/>
                  </a:lnTo>
                  <a:lnTo>
                    <a:pt x="304685" y="247726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593"/>
                  </a:lnTo>
                  <a:lnTo>
                    <a:pt x="308940" y="255955"/>
                  </a:lnTo>
                  <a:lnTo>
                    <a:pt x="313651" y="261785"/>
                  </a:lnTo>
                  <a:lnTo>
                    <a:pt x="319963" y="268630"/>
                  </a:lnTo>
                  <a:lnTo>
                    <a:pt x="321729" y="267373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4" h="394335">
                  <a:moveTo>
                    <a:pt x="322122" y="282498"/>
                  </a:moveTo>
                  <a:lnTo>
                    <a:pt x="321970" y="282092"/>
                  </a:lnTo>
                  <a:lnTo>
                    <a:pt x="315861" y="275742"/>
                  </a:lnTo>
                  <a:lnTo>
                    <a:pt x="310273" y="269633"/>
                  </a:lnTo>
                  <a:lnTo>
                    <a:pt x="304863" y="263372"/>
                  </a:lnTo>
                  <a:lnTo>
                    <a:pt x="299605" y="256971"/>
                  </a:lnTo>
                  <a:lnTo>
                    <a:pt x="298754" y="255879"/>
                  </a:lnTo>
                  <a:lnTo>
                    <a:pt x="296938" y="256628"/>
                  </a:lnTo>
                  <a:lnTo>
                    <a:pt x="296557" y="258102"/>
                  </a:lnTo>
                  <a:lnTo>
                    <a:pt x="296532" y="260337"/>
                  </a:lnTo>
                  <a:lnTo>
                    <a:pt x="297649" y="261962"/>
                  </a:lnTo>
                  <a:lnTo>
                    <a:pt x="299339" y="262293"/>
                  </a:lnTo>
                  <a:lnTo>
                    <a:pt x="304076" y="267957"/>
                  </a:lnTo>
                  <a:lnTo>
                    <a:pt x="308952" y="273507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289"/>
                  </a:lnTo>
                  <a:lnTo>
                    <a:pt x="322122" y="282905"/>
                  </a:lnTo>
                  <a:lnTo>
                    <a:pt x="322122" y="282498"/>
                  </a:lnTo>
                  <a:close/>
                </a:path>
                <a:path w="427354" h="394335">
                  <a:moveTo>
                    <a:pt x="328168" y="233045"/>
                  </a:moveTo>
                  <a:lnTo>
                    <a:pt x="327761" y="232346"/>
                  </a:lnTo>
                  <a:lnTo>
                    <a:pt x="320446" y="230759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33"/>
                  </a:lnTo>
                  <a:lnTo>
                    <a:pt x="305752" y="227685"/>
                  </a:lnTo>
                  <a:lnTo>
                    <a:pt x="306031" y="228219"/>
                  </a:lnTo>
                  <a:lnTo>
                    <a:pt x="312737" y="231775"/>
                  </a:lnTo>
                  <a:lnTo>
                    <a:pt x="319252" y="234149"/>
                  </a:lnTo>
                  <a:lnTo>
                    <a:pt x="327317" y="235902"/>
                  </a:lnTo>
                  <a:lnTo>
                    <a:pt x="328168" y="234810"/>
                  </a:lnTo>
                  <a:lnTo>
                    <a:pt x="328168" y="233756"/>
                  </a:lnTo>
                  <a:lnTo>
                    <a:pt x="328168" y="233045"/>
                  </a:lnTo>
                  <a:close/>
                </a:path>
                <a:path w="427354" h="394335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44"/>
                  </a:lnTo>
                  <a:lnTo>
                    <a:pt x="317703" y="180086"/>
                  </a:lnTo>
                  <a:lnTo>
                    <a:pt x="317334" y="177965"/>
                  </a:lnTo>
                  <a:lnTo>
                    <a:pt x="315023" y="172834"/>
                  </a:lnTo>
                  <a:lnTo>
                    <a:pt x="311975" y="167487"/>
                  </a:lnTo>
                  <a:lnTo>
                    <a:pt x="311683" y="167322"/>
                  </a:lnTo>
                  <a:lnTo>
                    <a:pt x="312254" y="166420"/>
                  </a:lnTo>
                  <a:lnTo>
                    <a:pt x="312737" y="164642"/>
                  </a:lnTo>
                  <a:lnTo>
                    <a:pt x="312750" y="164414"/>
                  </a:lnTo>
                  <a:lnTo>
                    <a:pt x="341782" y="156425"/>
                  </a:lnTo>
                  <a:lnTo>
                    <a:pt x="342163" y="155740"/>
                  </a:lnTo>
                  <a:lnTo>
                    <a:pt x="342163" y="155041"/>
                  </a:lnTo>
                  <a:lnTo>
                    <a:pt x="342163" y="153974"/>
                  </a:lnTo>
                  <a:lnTo>
                    <a:pt x="341261" y="152857"/>
                  </a:lnTo>
                  <a:lnTo>
                    <a:pt x="312966" y="160629"/>
                  </a:lnTo>
                  <a:lnTo>
                    <a:pt x="312966" y="154470"/>
                  </a:lnTo>
                  <a:lnTo>
                    <a:pt x="310032" y="147955"/>
                  </a:lnTo>
                  <a:lnTo>
                    <a:pt x="303149" y="142557"/>
                  </a:lnTo>
                  <a:lnTo>
                    <a:pt x="301205" y="141465"/>
                  </a:lnTo>
                  <a:lnTo>
                    <a:pt x="298932" y="139560"/>
                  </a:lnTo>
                  <a:lnTo>
                    <a:pt x="337464" y="114858"/>
                  </a:lnTo>
                  <a:lnTo>
                    <a:pt x="337718" y="114312"/>
                  </a:lnTo>
                  <a:lnTo>
                    <a:pt x="337718" y="113766"/>
                  </a:lnTo>
                  <a:lnTo>
                    <a:pt x="337718" y="112534"/>
                  </a:lnTo>
                  <a:lnTo>
                    <a:pt x="336410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29"/>
                  </a:lnTo>
                  <a:lnTo>
                    <a:pt x="287489" y="120218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17"/>
                  </a:lnTo>
                  <a:lnTo>
                    <a:pt x="310642" y="97866"/>
                  </a:lnTo>
                  <a:lnTo>
                    <a:pt x="310794" y="97459"/>
                  </a:lnTo>
                  <a:lnTo>
                    <a:pt x="310794" y="97053"/>
                  </a:lnTo>
                  <a:lnTo>
                    <a:pt x="310794" y="95745"/>
                  </a:lnTo>
                  <a:lnTo>
                    <a:pt x="308978" y="94526"/>
                  </a:lnTo>
                  <a:lnTo>
                    <a:pt x="284708" y="118173"/>
                  </a:lnTo>
                  <a:lnTo>
                    <a:pt x="284708" y="118376"/>
                  </a:lnTo>
                  <a:lnTo>
                    <a:pt x="283032" y="117335"/>
                  </a:lnTo>
                  <a:lnTo>
                    <a:pt x="280847" y="116408"/>
                  </a:lnTo>
                  <a:lnTo>
                    <a:pt x="277698" y="112636"/>
                  </a:lnTo>
                  <a:lnTo>
                    <a:pt x="276669" y="110744"/>
                  </a:lnTo>
                  <a:lnTo>
                    <a:pt x="270573" y="103784"/>
                  </a:lnTo>
                  <a:lnTo>
                    <a:pt x="271056" y="103974"/>
                  </a:lnTo>
                  <a:lnTo>
                    <a:pt x="291655" y="69430"/>
                  </a:lnTo>
                  <a:lnTo>
                    <a:pt x="291744" y="69126"/>
                  </a:lnTo>
                  <a:lnTo>
                    <a:pt x="291744" y="68834"/>
                  </a:lnTo>
                  <a:lnTo>
                    <a:pt x="291744" y="67284"/>
                  </a:lnTo>
                  <a:lnTo>
                    <a:pt x="289356" y="66294"/>
                  </a:lnTo>
                  <a:lnTo>
                    <a:pt x="268757" y="100838"/>
                  </a:lnTo>
                  <a:lnTo>
                    <a:pt x="268668" y="101142"/>
                  </a:lnTo>
                  <a:lnTo>
                    <a:pt x="268668" y="102641"/>
                  </a:lnTo>
                  <a:lnTo>
                    <a:pt x="264426" y="100088"/>
                  </a:lnTo>
                  <a:lnTo>
                    <a:pt x="263004" y="99771"/>
                  </a:lnTo>
                  <a:lnTo>
                    <a:pt x="263309" y="98729"/>
                  </a:lnTo>
                  <a:lnTo>
                    <a:pt x="265887" y="90817"/>
                  </a:lnTo>
                  <a:lnTo>
                    <a:pt x="269011" y="83121"/>
                  </a:lnTo>
                  <a:lnTo>
                    <a:pt x="272656" y="75641"/>
                  </a:lnTo>
                  <a:lnTo>
                    <a:pt x="276999" y="68122"/>
                  </a:lnTo>
                  <a:lnTo>
                    <a:pt x="277088" y="67818"/>
                  </a:lnTo>
                  <a:lnTo>
                    <a:pt x="277088" y="67525"/>
                  </a:lnTo>
                  <a:lnTo>
                    <a:pt x="277088" y="66014"/>
                  </a:lnTo>
                  <a:lnTo>
                    <a:pt x="274713" y="65036"/>
                  </a:lnTo>
                  <a:lnTo>
                    <a:pt x="259753" y="98234"/>
                  </a:lnTo>
                  <a:lnTo>
                    <a:pt x="259753" y="99021"/>
                  </a:lnTo>
                  <a:lnTo>
                    <a:pt x="255130" y="97955"/>
                  </a:lnTo>
                  <a:lnTo>
                    <a:pt x="247523" y="96901"/>
                  </a:lnTo>
                  <a:lnTo>
                    <a:pt x="237871" y="92862"/>
                  </a:lnTo>
                  <a:lnTo>
                    <a:pt x="237515" y="92811"/>
                  </a:lnTo>
                  <a:lnTo>
                    <a:pt x="248602" y="51206"/>
                  </a:lnTo>
                  <a:lnTo>
                    <a:pt x="267004" y="17754"/>
                  </a:lnTo>
                  <a:lnTo>
                    <a:pt x="282790" y="3276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81"/>
                  </a:lnTo>
                  <a:lnTo>
                    <a:pt x="282384" y="381"/>
                  </a:lnTo>
                  <a:lnTo>
                    <a:pt x="281203" y="0"/>
                  </a:lnTo>
                  <a:lnTo>
                    <a:pt x="272846" y="6527"/>
                  </a:lnTo>
                  <a:lnTo>
                    <a:pt x="250050" y="38265"/>
                  </a:lnTo>
                  <a:lnTo>
                    <a:pt x="237528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403" y="91935"/>
                  </a:lnTo>
                  <a:lnTo>
                    <a:pt x="224929" y="92684"/>
                  </a:lnTo>
                  <a:lnTo>
                    <a:pt x="221983" y="93687"/>
                  </a:lnTo>
                  <a:lnTo>
                    <a:pt x="219278" y="95211"/>
                  </a:lnTo>
                  <a:lnTo>
                    <a:pt x="212826" y="91795"/>
                  </a:lnTo>
                  <a:lnTo>
                    <a:pt x="208038" y="90538"/>
                  </a:lnTo>
                  <a:lnTo>
                    <a:pt x="208038" y="88900"/>
                  </a:lnTo>
                  <a:lnTo>
                    <a:pt x="206349" y="81673"/>
                  </a:lnTo>
                  <a:lnTo>
                    <a:pt x="205181" y="74891"/>
                  </a:lnTo>
                  <a:lnTo>
                    <a:pt x="204482" y="68033"/>
                  </a:lnTo>
                  <a:lnTo>
                    <a:pt x="204241" y="61150"/>
                  </a:lnTo>
                  <a:lnTo>
                    <a:pt x="204241" y="58026"/>
                  </a:lnTo>
                  <a:lnTo>
                    <a:pt x="204393" y="54914"/>
                  </a:lnTo>
                  <a:lnTo>
                    <a:pt x="204978" y="48361"/>
                  </a:lnTo>
                  <a:lnTo>
                    <a:pt x="205473" y="44919"/>
                  </a:lnTo>
                  <a:lnTo>
                    <a:pt x="206197" y="41122"/>
                  </a:lnTo>
                  <a:lnTo>
                    <a:pt x="206197" y="39166"/>
                  </a:lnTo>
                  <a:lnTo>
                    <a:pt x="203123" y="38506"/>
                  </a:lnTo>
                  <a:lnTo>
                    <a:pt x="201333" y="47434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60" y="89916"/>
                  </a:lnTo>
                  <a:lnTo>
                    <a:pt x="198475" y="89700"/>
                  </a:lnTo>
                  <a:lnTo>
                    <a:pt x="191287" y="91147"/>
                  </a:lnTo>
                  <a:lnTo>
                    <a:pt x="188836" y="91960"/>
                  </a:lnTo>
                  <a:lnTo>
                    <a:pt x="186474" y="93091"/>
                  </a:lnTo>
                  <a:lnTo>
                    <a:pt x="180492" y="97002"/>
                  </a:lnTo>
                  <a:lnTo>
                    <a:pt x="179222" y="97637"/>
                  </a:lnTo>
                  <a:lnTo>
                    <a:pt x="173583" y="98437"/>
                  </a:lnTo>
                  <a:lnTo>
                    <a:pt x="170776" y="98640"/>
                  </a:lnTo>
                  <a:lnTo>
                    <a:pt x="165366" y="100076"/>
                  </a:lnTo>
                  <a:lnTo>
                    <a:pt x="162826" y="101028"/>
                  </a:lnTo>
                  <a:lnTo>
                    <a:pt x="156692" y="104114"/>
                  </a:lnTo>
                  <a:lnTo>
                    <a:pt x="145135" y="70637"/>
                  </a:lnTo>
                  <a:lnTo>
                    <a:pt x="119227" y="35585"/>
                  </a:lnTo>
                  <a:lnTo>
                    <a:pt x="101549" y="21323"/>
                  </a:lnTo>
                  <a:lnTo>
                    <a:pt x="100457" y="22428"/>
                  </a:lnTo>
                  <a:lnTo>
                    <a:pt x="100279" y="22898"/>
                  </a:lnTo>
                  <a:lnTo>
                    <a:pt x="100279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64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87"/>
                  </a:lnTo>
                  <a:lnTo>
                    <a:pt x="115735" y="137922"/>
                  </a:lnTo>
                  <a:lnTo>
                    <a:pt x="107200" y="145973"/>
                  </a:lnTo>
                  <a:lnTo>
                    <a:pt x="104228" y="150837"/>
                  </a:lnTo>
                  <a:lnTo>
                    <a:pt x="101523" y="159524"/>
                  </a:lnTo>
                  <a:lnTo>
                    <a:pt x="100990" y="162979"/>
                  </a:lnTo>
                  <a:lnTo>
                    <a:pt x="100990" y="169189"/>
                  </a:lnTo>
                  <a:lnTo>
                    <a:pt x="101333" y="171945"/>
                  </a:lnTo>
                  <a:lnTo>
                    <a:pt x="101358" y="172085"/>
                  </a:lnTo>
                  <a:lnTo>
                    <a:pt x="101168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23"/>
                  </a:lnTo>
                  <a:lnTo>
                    <a:pt x="27698" y="160324"/>
                  </a:lnTo>
                  <a:lnTo>
                    <a:pt x="27698" y="162128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82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910"/>
                  </a:lnTo>
                  <a:lnTo>
                    <a:pt x="101473" y="172466"/>
                  </a:lnTo>
                  <a:lnTo>
                    <a:pt x="102184" y="175094"/>
                  </a:lnTo>
                  <a:lnTo>
                    <a:pt x="98386" y="180784"/>
                  </a:lnTo>
                  <a:lnTo>
                    <a:pt x="97917" y="182460"/>
                  </a:lnTo>
                  <a:lnTo>
                    <a:pt x="97663" y="182105"/>
                  </a:lnTo>
                  <a:lnTo>
                    <a:pt x="67983" y="177215"/>
                  </a:lnTo>
                  <a:lnTo>
                    <a:pt x="57391" y="175526"/>
                  </a:lnTo>
                  <a:lnTo>
                    <a:pt x="56438" y="175983"/>
                  </a:lnTo>
                  <a:lnTo>
                    <a:pt x="56121" y="177431"/>
                  </a:lnTo>
                  <a:lnTo>
                    <a:pt x="56121" y="178257"/>
                  </a:lnTo>
                  <a:lnTo>
                    <a:pt x="56667" y="179044"/>
                  </a:lnTo>
                  <a:lnTo>
                    <a:pt x="86347" y="183832"/>
                  </a:lnTo>
                  <a:lnTo>
                    <a:pt x="96926" y="185585"/>
                  </a:lnTo>
                  <a:lnTo>
                    <a:pt x="97053" y="185534"/>
                  </a:lnTo>
                  <a:lnTo>
                    <a:pt x="96481" y="187604"/>
                  </a:lnTo>
                  <a:lnTo>
                    <a:pt x="96481" y="197573"/>
                  </a:lnTo>
                  <a:lnTo>
                    <a:pt x="96888" y="200710"/>
                  </a:lnTo>
                  <a:lnTo>
                    <a:pt x="98463" y="206514"/>
                  </a:lnTo>
                  <a:lnTo>
                    <a:pt x="99555" y="209194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48" y="224612"/>
                  </a:lnTo>
                  <a:lnTo>
                    <a:pt x="45313" y="224015"/>
                  </a:lnTo>
                  <a:lnTo>
                    <a:pt x="1333" y="212572"/>
                  </a:lnTo>
                  <a:lnTo>
                    <a:pt x="292" y="213347"/>
                  </a:lnTo>
                  <a:lnTo>
                    <a:pt x="0" y="214579"/>
                  </a:lnTo>
                  <a:lnTo>
                    <a:pt x="0" y="215328"/>
                  </a:lnTo>
                  <a:lnTo>
                    <a:pt x="44030" y="227469"/>
                  </a:lnTo>
                  <a:lnTo>
                    <a:pt x="53682" y="228142"/>
                  </a:lnTo>
                  <a:lnTo>
                    <a:pt x="63347" y="227977"/>
                  </a:lnTo>
                  <a:lnTo>
                    <a:pt x="101003" y="216839"/>
                  </a:lnTo>
                  <a:lnTo>
                    <a:pt x="101307" y="220510"/>
                  </a:lnTo>
                  <a:lnTo>
                    <a:pt x="102958" y="227342"/>
                  </a:lnTo>
                  <a:lnTo>
                    <a:pt x="105651" y="233832"/>
                  </a:lnTo>
                  <a:lnTo>
                    <a:pt x="110667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51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35" y="287959"/>
                  </a:lnTo>
                  <a:lnTo>
                    <a:pt x="25933" y="293255"/>
                  </a:lnTo>
                  <a:lnTo>
                    <a:pt x="17475" y="293128"/>
                  </a:lnTo>
                  <a:lnTo>
                    <a:pt x="8140" y="291909"/>
                  </a:lnTo>
                  <a:lnTo>
                    <a:pt x="7188" y="292341"/>
                  </a:lnTo>
                  <a:lnTo>
                    <a:pt x="6858" y="293776"/>
                  </a:lnTo>
                  <a:lnTo>
                    <a:pt x="6858" y="294614"/>
                  </a:lnTo>
                  <a:lnTo>
                    <a:pt x="7416" y="295402"/>
                  </a:lnTo>
                  <a:lnTo>
                    <a:pt x="19862" y="296456"/>
                  </a:lnTo>
                  <a:lnTo>
                    <a:pt x="31483" y="296214"/>
                  </a:lnTo>
                  <a:lnTo>
                    <a:pt x="75907" y="283959"/>
                  </a:lnTo>
                  <a:lnTo>
                    <a:pt x="109855" y="258394"/>
                  </a:lnTo>
                  <a:lnTo>
                    <a:pt x="114134" y="253365"/>
                  </a:lnTo>
                  <a:lnTo>
                    <a:pt x="117297" y="259181"/>
                  </a:lnTo>
                  <a:lnTo>
                    <a:pt x="123317" y="265785"/>
                  </a:lnTo>
                  <a:lnTo>
                    <a:pt x="130492" y="271132"/>
                  </a:lnTo>
                  <a:lnTo>
                    <a:pt x="133667" y="273075"/>
                  </a:lnTo>
                  <a:lnTo>
                    <a:pt x="140944" y="276580"/>
                  </a:lnTo>
                  <a:lnTo>
                    <a:pt x="141630" y="276529"/>
                  </a:lnTo>
                  <a:lnTo>
                    <a:pt x="142176" y="276212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77"/>
                  </a:lnTo>
                  <a:lnTo>
                    <a:pt x="162128" y="292379"/>
                  </a:lnTo>
                  <a:lnTo>
                    <a:pt x="162433" y="292849"/>
                  </a:lnTo>
                  <a:lnTo>
                    <a:pt x="163576" y="293763"/>
                  </a:lnTo>
                  <a:lnTo>
                    <a:pt x="162623" y="295427"/>
                  </a:lnTo>
                  <a:lnTo>
                    <a:pt x="158546" y="303923"/>
                  </a:lnTo>
                  <a:lnTo>
                    <a:pt x="155613" y="312813"/>
                  </a:lnTo>
                  <a:lnTo>
                    <a:pt x="153835" y="322008"/>
                  </a:lnTo>
                  <a:lnTo>
                    <a:pt x="153238" y="331381"/>
                  </a:lnTo>
                  <a:lnTo>
                    <a:pt x="153339" y="335343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35" y="349135"/>
                  </a:lnTo>
                  <a:lnTo>
                    <a:pt x="158457" y="348373"/>
                  </a:lnTo>
                  <a:lnTo>
                    <a:pt x="158407" y="346024"/>
                  </a:lnTo>
                  <a:lnTo>
                    <a:pt x="157353" y="341147"/>
                  </a:lnTo>
                  <a:lnTo>
                    <a:pt x="156845" y="336207"/>
                  </a:lnTo>
                  <a:lnTo>
                    <a:pt x="156845" y="323088"/>
                  </a:lnTo>
                  <a:lnTo>
                    <a:pt x="158267" y="314934"/>
                  </a:lnTo>
                  <a:lnTo>
                    <a:pt x="162394" y="303733"/>
                  </a:lnTo>
                  <a:lnTo>
                    <a:pt x="163944" y="300393"/>
                  </a:lnTo>
                  <a:lnTo>
                    <a:pt x="165925" y="296887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27" y="300291"/>
                  </a:lnTo>
                  <a:lnTo>
                    <a:pt x="190868" y="297903"/>
                  </a:lnTo>
                  <a:lnTo>
                    <a:pt x="198767" y="300329"/>
                  </a:lnTo>
                  <a:lnTo>
                    <a:pt x="206984" y="300812"/>
                  </a:lnTo>
                  <a:lnTo>
                    <a:pt x="215112" y="299364"/>
                  </a:lnTo>
                  <a:lnTo>
                    <a:pt x="222834" y="296062"/>
                  </a:lnTo>
                  <a:lnTo>
                    <a:pt x="228981" y="297497"/>
                  </a:lnTo>
                  <a:lnTo>
                    <a:pt x="235127" y="295757"/>
                  </a:lnTo>
                  <a:lnTo>
                    <a:pt x="252425" y="289547"/>
                  </a:lnTo>
                  <a:lnTo>
                    <a:pt x="258508" y="281660"/>
                  </a:lnTo>
                  <a:lnTo>
                    <a:pt x="262255" y="276123"/>
                  </a:lnTo>
                  <a:lnTo>
                    <a:pt x="262343" y="277088"/>
                  </a:lnTo>
                  <a:lnTo>
                    <a:pt x="277380" y="314159"/>
                  </a:lnTo>
                  <a:lnTo>
                    <a:pt x="289890" y="331304"/>
                  </a:lnTo>
                  <a:lnTo>
                    <a:pt x="291147" y="331203"/>
                  </a:lnTo>
                  <a:lnTo>
                    <a:pt x="292138" y="330200"/>
                  </a:lnTo>
                  <a:lnTo>
                    <a:pt x="292290" y="329780"/>
                  </a:lnTo>
                  <a:lnTo>
                    <a:pt x="292290" y="329361"/>
                  </a:lnTo>
                  <a:lnTo>
                    <a:pt x="292290" y="328879"/>
                  </a:lnTo>
                  <a:lnTo>
                    <a:pt x="292087" y="328396"/>
                  </a:lnTo>
                  <a:lnTo>
                    <a:pt x="287058" y="322643"/>
                  </a:lnTo>
                  <a:lnTo>
                    <a:pt x="283044" y="316699"/>
                  </a:lnTo>
                  <a:lnTo>
                    <a:pt x="276225" y="303441"/>
                  </a:lnTo>
                  <a:lnTo>
                    <a:pt x="273634" y="296037"/>
                  </a:lnTo>
                  <a:lnTo>
                    <a:pt x="265544" y="275513"/>
                  </a:lnTo>
                  <a:lnTo>
                    <a:pt x="267436" y="275475"/>
                  </a:lnTo>
                  <a:lnTo>
                    <a:pt x="272275" y="274942"/>
                  </a:lnTo>
                  <a:lnTo>
                    <a:pt x="273278" y="274447"/>
                  </a:lnTo>
                  <a:lnTo>
                    <a:pt x="273304" y="274751"/>
                  </a:lnTo>
                  <a:lnTo>
                    <a:pt x="294601" y="308127"/>
                  </a:lnTo>
                  <a:lnTo>
                    <a:pt x="323176" y="334937"/>
                  </a:lnTo>
                  <a:lnTo>
                    <a:pt x="343242" y="347421"/>
                  </a:lnTo>
                  <a:lnTo>
                    <a:pt x="344512" y="346202"/>
                  </a:lnTo>
                  <a:lnTo>
                    <a:pt x="344512" y="345008"/>
                  </a:lnTo>
                  <a:lnTo>
                    <a:pt x="344512" y="344462"/>
                  </a:lnTo>
                  <a:lnTo>
                    <a:pt x="344246" y="343903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74" y="294627"/>
                  </a:lnTo>
                  <a:lnTo>
                    <a:pt x="276479" y="273177"/>
                  </a:lnTo>
                  <a:lnTo>
                    <a:pt x="276364" y="272935"/>
                  </a:lnTo>
                  <a:lnTo>
                    <a:pt x="278701" y="271780"/>
                  </a:lnTo>
                  <a:lnTo>
                    <a:pt x="280593" y="270332"/>
                  </a:lnTo>
                  <a:lnTo>
                    <a:pt x="283400" y="266877"/>
                  </a:lnTo>
                  <a:lnTo>
                    <a:pt x="284378" y="264896"/>
                  </a:lnTo>
                  <a:lnTo>
                    <a:pt x="285165" y="264147"/>
                  </a:lnTo>
                  <a:lnTo>
                    <a:pt x="306082" y="237274"/>
                  </a:lnTo>
                  <a:lnTo>
                    <a:pt x="306082" y="231584"/>
                  </a:lnTo>
                  <a:lnTo>
                    <a:pt x="305701" y="228739"/>
                  </a:lnTo>
                  <a:lnTo>
                    <a:pt x="304952" y="225958"/>
                  </a:lnTo>
                  <a:lnTo>
                    <a:pt x="310197" y="222592"/>
                  </a:lnTo>
                  <a:lnTo>
                    <a:pt x="313677" y="216509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46" y="192138"/>
                  </a:lnTo>
                  <a:lnTo>
                    <a:pt x="318846" y="189242"/>
                  </a:lnTo>
                  <a:lnTo>
                    <a:pt x="318655" y="185331"/>
                  </a:lnTo>
                  <a:lnTo>
                    <a:pt x="318300" y="183413"/>
                  </a:lnTo>
                  <a:lnTo>
                    <a:pt x="349453" y="179527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4" h="394335">
                  <a:moveTo>
                    <a:pt x="353275" y="316941"/>
                  </a:moveTo>
                  <a:lnTo>
                    <a:pt x="353110" y="316509"/>
                  </a:lnTo>
                  <a:lnTo>
                    <a:pt x="349783" y="313626"/>
                  </a:lnTo>
                  <a:lnTo>
                    <a:pt x="347052" y="310807"/>
                  </a:lnTo>
                  <a:lnTo>
                    <a:pt x="344614" y="307746"/>
                  </a:lnTo>
                  <a:lnTo>
                    <a:pt x="344030" y="306997"/>
                  </a:lnTo>
                  <a:lnTo>
                    <a:pt x="342684" y="307098"/>
                  </a:lnTo>
                  <a:lnTo>
                    <a:pt x="341769" y="308089"/>
                  </a:lnTo>
                  <a:lnTo>
                    <a:pt x="341630" y="308521"/>
                  </a:lnTo>
                  <a:lnTo>
                    <a:pt x="341630" y="309410"/>
                  </a:lnTo>
                  <a:lnTo>
                    <a:pt x="352082" y="319455"/>
                  </a:lnTo>
                  <a:lnTo>
                    <a:pt x="353085" y="318376"/>
                  </a:lnTo>
                  <a:lnTo>
                    <a:pt x="353275" y="317881"/>
                  </a:lnTo>
                  <a:lnTo>
                    <a:pt x="353275" y="317398"/>
                  </a:lnTo>
                  <a:lnTo>
                    <a:pt x="353275" y="316941"/>
                  </a:lnTo>
                  <a:close/>
                </a:path>
                <a:path w="427354" h="394335">
                  <a:moveTo>
                    <a:pt x="365569" y="303072"/>
                  </a:moveTo>
                  <a:lnTo>
                    <a:pt x="365213" y="302501"/>
                  </a:lnTo>
                  <a:lnTo>
                    <a:pt x="357606" y="296799"/>
                  </a:lnTo>
                  <a:lnTo>
                    <a:pt x="350723" y="291287"/>
                  </a:lnTo>
                  <a:lnTo>
                    <a:pt x="344017" y="285559"/>
                  </a:lnTo>
                  <a:lnTo>
                    <a:pt x="336181" y="278434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94" y="281825"/>
                  </a:lnTo>
                  <a:lnTo>
                    <a:pt x="341680" y="288277"/>
                  </a:lnTo>
                  <a:lnTo>
                    <a:pt x="348576" y="294144"/>
                  </a:lnTo>
                  <a:lnTo>
                    <a:pt x="355650" y="299796"/>
                  </a:lnTo>
                  <a:lnTo>
                    <a:pt x="363664" y="305777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61"/>
                  </a:lnTo>
                  <a:lnTo>
                    <a:pt x="365569" y="303682"/>
                  </a:lnTo>
                  <a:lnTo>
                    <a:pt x="365569" y="303072"/>
                  </a:lnTo>
                  <a:close/>
                </a:path>
                <a:path w="427354" h="394335">
                  <a:moveTo>
                    <a:pt x="376758" y="94056"/>
                  </a:moveTo>
                  <a:lnTo>
                    <a:pt x="376745" y="93751"/>
                  </a:lnTo>
                  <a:lnTo>
                    <a:pt x="376415" y="92570"/>
                  </a:lnTo>
                  <a:lnTo>
                    <a:pt x="375386" y="92024"/>
                  </a:lnTo>
                  <a:lnTo>
                    <a:pt x="374446" y="92367"/>
                  </a:lnTo>
                  <a:lnTo>
                    <a:pt x="369557" y="94462"/>
                  </a:lnTo>
                  <a:lnTo>
                    <a:pt x="364642" y="96532"/>
                  </a:lnTo>
                  <a:lnTo>
                    <a:pt x="358965" y="98869"/>
                  </a:lnTo>
                  <a:lnTo>
                    <a:pt x="358419" y="99529"/>
                  </a:lnTo>
                  <a:lnTo>
                    <a:pt x="358419" y="100469"/>
                  </a:lnTo>
                  <a:lnTo>
                    <a:pt x="358762" y="101777"/>
                  </a:lnTo>
                  <a:lnTo>
                    <a:pt x="359803" y="102387"/>
                  </a:lnTo>
                  <a:lnTo>
                    <a:pt x="376212" y="95516"/>
                  </a:lnTo>
                  <a:lnTo>
                    <a:pt x="376758" y="94856"/>
                  </a:lnTo>
                  <a:lnTo>
                    <a:pt x="376758" y="94056"/>
                  </a:lnTo>
                  <a:close/>
                </a:path>
                <a:path w="427354" h="394335">
                  <a:moveTo>
                    <a:pt x="391579" y="211416"/>
                  </a:moveTo>
                  <a:lnTo>
                    <a:pt x="390982" y="210527"/>
                  </a:lnTo>
                  <a:lnTo>
                    <a:pt x="375678" y="211340"/>
                  </a:lnTo>
                  <a:lnTo>
                    <a:pt x="361530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52"/>
                  </a:lnTo>
                  <a:lnTo>
                    <a:pt x="315163" y="208813"/>
                  </a:lnTo>
                  <a:lnTo>
                    <a:pt x="315163" y="209638"/>
                  </a:lnTo>
                  <a:lnTo>
                    <a:pt x="359448" y="214909"/>
                  </a:lnTo>
                  <a:lnTo>
                    <a:pt x="373837" y="214972"/>
                  </a:lnTo>
                  <a:lnTo>
                    <a:pt x="384581" y="214604"/>
                  </a:lnTo>
                  <a:lnTo>
                    <a:pt x="391020" y="214122"/>
                  </a:lnTo>
                  <a:lnTo>
                    <a:pt x="391579" y="213207"/>
                  </a:lnTo>
                  <a:lnTo>
                    <a:pt x="391579" y="212318"/>
                  </a:lnTo>
                  <a:lnTo>
                    <a:pt x="391579" y="211416"/>
                  </a:lnTo>
                  <a:close/>
                </a:path>
                <a:path w="427354" h="394335">
                  <a:moveTo>
                    <a:pt x="409549" y="180797"/>
                  </a:moveTo>
                  <a:lnTo>
                    <a:pt x="373392" y="176174"/>
                  </a:lnTo>
                  <a:lnTo>
                    <a:pt x="370039" y="176187"/>
                  </a:lnTo>
                  <a:lnTo>
                    <a:pt x="366699" y="176314"/>
                  </a:lnTo>
                  <a:lnTo>
                    <a:pt x="362216" y="176644"/>
                  </a:lnTo>
                  <a:lnTo>
                    <a:pt x="361657" y="177558"/>
                  </a:lnTo>
                  <a:lnTo>
                    <a:pt x="361657" y="179349"/>
                  </a:lnTo>
                  <a:lnTo>
                    <a:pt x="362254" y="180225"/>
                  </a:lnTo>
                  <a:lnTo>
                    <a:pt x="371995" y="179768"/>
                  </a:lnTo>
                  <a:lnTo>
                    <a:pt x="380568" y="179857"/>
                  </a:lnTo>
                  <a:lnTo>
                    <a:pt x="389128" y="180441"/>
                  </a:lnTo>
                  <a:lnTo>
                    <a:pt x="397637" y="181521"/>
                  </a:lnTo>
                  <a:lnTo>
                    <a:pt x="400888" y="182029"/>
                  </a:lnTo>
                  <a:lnTo>
                    <a:pt x="408698" y="183692"/>
                  </a:lnTo>
                  <a:lnTo>
                    <a:pt x="409549" y="182575"/>
                  </a:lnTo>
                  <a:lnTo>
                    <a:pt x="409549" y="181521"/>
                  </a:lnTo>
                  <a:lnTo>
                    <a:pt x="409549" y="180797"/>
                  </a:lnTo>
                  <a:close/>
                </a:path>
                <a:path w="427354" h="394335">
                  <a:moveTo>
                    <a:pt x="426821" y="209677"/>
                  </a:moveTo>
                  <a:lnTo>
                    <a:pt x="426224" y="208749"/>
                  </a:lnTo>
                  <a:lnTo>
                    <a:pt x="416687" y="208749"/>
                  </a:lnTo>
                  <a:lnTo>
                    <a:pt x="408330" y="209346"/>
                  </a:lnTo>
                  <a:lnTo>
                    <a:pt x="399097" y="210680"/>
                  </a:lnTo>
                  <a:lnTo>
                    <a:pt x="398297" y="211302"/>
                  </a:lnTo>
                  <a:lnTo>
                    <a:pt x="398322" y="213410"/>
                  </a:lnTo>
                  <a:lnTo>
                    <a:pt x="399148" y="214261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62" y="212331"/>
                  </a:lnTo>
                  <a:lnTo>
                    <a:pt x="426821" y="211467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04479" y="1677390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29" h="159385">
                  <a:moveTo>
                    <a:pt x="8724" y="37719"/>
                  </a:moveTo>
                  <a:lnTo>
                    <a:pt x="8572" y="37299"/>
                  </a:lnTo>
                  <a:lnTo>
                    <a:pt x="7404" y="36258"/>
                  </a:lnTo>
                  <a:lnTo>
                    <a:pt x="6261" y="36207"/>
                  </a:lnTo>
                  <a:lnTo>
                    <a:pt x="3060" y="40347"/>
                  </a:lnTo>
                  <a:lnTo>
                    <a:pt x="1155" y="44145"/>
                  </a:lnTo>
                  <a:lnTo>
                    <a:pt x="12" y="48209"/>
                  </a:lnTo>
                  <a:lnTo>
                    <a:pt x="0" y="50406"/>
                  </a:lnTo>
                  <a:lnTo>
                    <a:pt x="2781" y="51003"/>
                  </a:lnTo>
                  <a:lnTo>
                    <a:pt x="3492" y="49060"/>
                  </a:lnTo>
                  <a:lnTo>
                    <a:pt x="4457" y="45605"/>
                  </a:lnTo>
                  <a:lnTo>
                    <a:pt x="6057" y="42354"/>
                  </a:lnTo>
                  <a:lnTo>
                    <a:pt x="8521" y="39116"/>
                  </a:lnTo>
                  <a:lnTo>
                    <a:pt x="8724" y="38633"/>
                  </a:lnTo>
                  <a:lnTo>
                    <a:pt x="8724" y="38150"/>
                  </a:lnTo>
                  <a:lnTo>
                    <a:pt x="8724" y="37719"/>
                  </a:lnTo>
                  <a:close/>
                </a:path>
                <a:path w="163829" h="159385">
                  <a:moveTo>
                    <a:pt x="9791" y="73787"/>
                  </a:moveTo>
                  <a:lnTo>
                    <a:pt x="9245" y="73063"/>
                  </a:lnTo>
                  <a:lnTo>
                    <a:pt x="7543" y="72631"/>
                  </a:lnTo>
                  <a:lnTo>
                    <a:pt x="6464" y="73177"/>
                  </a:lnTo>
                  <a:lnTo>
                    <a:pt x="5359" y="78549"/>
                  </a:lnTo>
                  <a:lnTo>
                    <a:pt x="4902" y="83007"/>
                  </a:lnTo>
                  <a:lnTo>
                    <a:pt x="4914" y="88861"/>
                  </a:lnTo>
                  <a:lnTo>
                    <a:pt x="5016" y="91846"/>
                  </a:lnTo>
                  <a:lnTo>
                    <a:pt x="8521" y="91795"/>
                  </a:lnTo>
                  <a:lnTo>
                    <a:pt x="8521" y="89496"/>
                  </a:lnTo>
                  <a:lnTo>
                    <a:pt x="8483" y="87414"/>
                  </a:lnTo>
                  <a:lnTo>
                    <a:pt x="8483" y="83248"/>
                  </a:lnTo>
                  <a:lnTo>
                    <a:pt x="8902" y="79095"/>
                  </a:lnTo>
                  <a:lnTo>
                    <a:pt x="9791" y="74714"/>
                  </a:lnTo>
                  <a:lnTo>
                    <a:pt x="9791" y="74574"/>
                  </a:lnTo>
                  <a:lnTo>
                    <a:pt x="9791" y="73787"/>
                  </a:lnTo>
                  <a:close/>
                </a:path>
                <a:path w="163829" h="159385">
                  <a:moveTo>
                    <a:pt x="25133" y="131356"/>
                  </a:moveTo>
                  <a:lnTo>
                    <a:pt x="25044" y="131038"/>
                  </a:lnTo>
                  <a:lnTo>
                    <a:pt x="22186" y="126771"/>
                  </a:lnTo>
                  <a:lnTo>
                    <a:pt x="19354" y="122885"/>
                  </a:lnTo>
                  <a:lnTo>
                    <a:pt x="14960" y="115443"/>
                  </a:lnTo>
                  <a:lnTo>
                    <a:pt x="13373" y="111785"/>
                  </a:lnTo>
                  <a:lnTo>
                    <a:pt x="13385" y="105117"/>
                  </a:lnTo>
                  <a:lnTo>
                    <a:pt x="9880" y="105219"/>
                  </a:lnTo>
                  <a:lnTo>
                    <a:pt x="9791" y="108102"/>
                  </a:lnTo>
                  <a:lnTo>
                    <a:pt x="9791" y="112382"/>
                  </a:lnTo>
                  <a:lnTo>
                    <a:pt x="11468" y="116446"/>
                  </a:lnTo>
                  <a:lnTo>
                    <a:pt x="16040" y="124434"/>
                  </a:lnTo>
                  <a:lnTo>
                    <a:pt x="18999" y="128460"/>
                  </a:lnTo>
                  <a:lnTo>
                    <a:pt x="22821" y="134162"/>
                  </a:lnTo>
                  <a:lnTo>
                    <a:pt x="25133" y="133159"/>
                  </a:lnTo>
                  <a:lnTo>
                    <a:pt x="25133" y="131660"/>
                  </a:lnTo>
                  <a:lnTo>
                    <a:pt x="25133" y="131356"/>
                  </a:lnTo>
                  <a:close/>
                </a:path>
                <a:path w="163829" h="159385">
                  <a:moveTo>
                    <a:pt x="26771" y="114122"/>
                  </a:moveTo>
                  <a:lnTo>
                    <a:pt x="26670" y="113804"/>
                  </a:lnTo>
                  <a:lnTo>
                    <a:pt x="23012" y="108102"/>
                  </a:lnTo>
                  <a:lnTo>
                    <a:pt x="20599" y="102146"/>
                  </a:lnTo>
                  <a:lnTo>
                    <a:pt x="19100" y="94945"/>
                  </a:lnTo>
                  <a:lnTo>
                    <a:pt x="17957" y="94411"/>
                  </a:lnTo>
                  <a:lnTo>
                    <a:pt x="16306" y="94894"/>
                  </a:lnTo>
                  <a:lnTo>
                    <a:pt x="15798" y="95669"/>
                  </a:lnTo>
                  <a:lnTo>
                    <a:pt x="15811" y="96748"/>
                  </a:lnTo>
                  <a:lnTo>
                    <a:pt x="17221" y="103428"/>
                  </a:lnTo>
                  <a:lnTo>
                    <a:pt x="19786" y="109664"/>
                  </a:lnTo>
                  <a:lnTo>
                    <a:pt x="24447" y="116967"/>
                  </a:lnTo>
                  <a:lnTo>
                    <a:pt x="26771" y="115925"/>
                  </a:lnTo>
                  <a:lnTo>
                    <a:pt x="26771" y="114414"/>
                  </a:lnTo>
                  <a:lnTo>
                    <a:pt x="26771" y="114122"/>
                  </a:lnTo>
                  <a:close/>
                </a:path>
                <a:path w="163829" h="159385">
                  <a:moveTo>
                    <a:pt x="47917" y="156692"/>
                  </a:moveTo>
                  <a:lnTo>
                    <a:pt x="47625" y="156032"/>
                  </a:lnTo>
                  <a:lnTo>
                    <a:pt x="43205" y="154254"/>
                  </a:lnTo>
                  <a:lnTo>
                    <a:pt x="39598" y="152209"/>
                  </a:lnTo>
                  <a:lnTo>
                    <a:pt x="35509" y="149136"/>
                  </a:lnTo>
                  <a:lnTo>
                    <a:pt x="34493" y="149021"/>
                  </a:lnTo>
                  <a:lnTo>
                    <a:pt x="33375" y="150126"/>
                  </a:lnTo>
                  <a:lnTo>
                    <a:pt x="33185" y="150609"/>
                  </a:lnTo>
                  <a:lnTo>
                    <a:pt x="33185" y="151549"/>
                  </a:lnTo>
                  <a:lnTo>
                    <a:pt x="33375" y="151993"/>
                  </a:lnTo>
                  <a:lnTo>
                    <a:pt x="37312" y="154978"/>
                  </a:lnTo>
                  <a:lnTo>
                    <a:pt x="41160" y="157200"/>
                  </a:lnTo>
                  <a:lnTo>
                    <a:pt x="46139" y="159270"/>
                  </a:lnTo>
                  <a:lnTo>
                    <a:pt x="47205" y="159156"/>
                  </a:lnTo>
                  <a:lnTo>
                    <a:pt x="47853" y="157975"/>
                  </a:lnTo>
                  <a:lnTo>
                    <a:pt x="47917" y="157657"/>
                  </a:lnTo>
                  <a:lnTo>
                    <a:pt x="47917" y="157340"/>
                  </a:lnTo>
                  <a:lnTo>
                    <a:pt x="47917" y="156692"/>
                  </a:lnTo>
                  <a:close/>
                </a:path>
                <a:path w="163829" h="159385">
                  <a:moveTo>
                    <a:pt x="61341" y="10680"/>
                  </a:moveTo>
                  <a:lnTo>
                    <a:pt x="61315" y="9613"/>
                  </a:lnTo>
                  <a:lnTo>
                    <a:pt x="60464" y="8775"/>
                  </a:lnTo>
                  <a:lnTo>
                    <a:pt x="50977" y="10020"/>
                  </a:lnTo>
                  <a:lnTo>
                    <a:pt x="42951" y="13462"/>
                  </a:lnTo>
                  <a:lnTo>
                    <a:pt x="35902" y="19138"/>
                  </a:lnTo>
                  <a:lnTo>
                    <a:pt x="35750" y="19570"/>
                  </a:lnTo>
                  <a:lnTo>
                    <a:pt x="35750" y="20523"/>
                  </a:lnTo>
                  <a:lnTo>
                    <a:pt x="35953" y="21056"/>
                  </a:lnTo>
                  <a:lnTo>
                    <a:pt x="36918" y="22021"/>
                  </a:lnTo>
                  <a:lnTo>
                    <a:pt x="38061" y="21971"/>
                  </a:lnTo>
                  <a:lnTo>
                    <a:pt x="44805" y="16560"/>
                  </a:lnTo>
                  <a:lnTo>
                    <a:pt x="51993" y="13500"/>
                  </a:lnTo>
                  <a:lnTo>
                    <a:pt x="60528" y="12357"/>
                  </a:lnTo>
                  <a:lnTo>
                    <a:pt x="61341" y="11722"/>
                  </a:lnTo>
                  <a:lnTo>
                    <a:pt x="61341" y="10680"/>
                  </a:lnTo>
                  <a:close/>
                </a:path>
                <a:path w="163829" h="159385">
                  <a:moveTo>
                    <a:pt x="85712" y="2070"/>
                  </a:moveTo>
                  <a:lnTo>
                    <a:pt x="85178" y="1308"/>
                  </a:lnTo>
                  <a:lnTo>
                    <a:pt x="77216" y="0"/>
                  </a:lnTo>
                  <a:lnTo>
                    <a:pt x="69938" y="241"/>
                  </a:lnTo>
                  <a:lnTo>
                    <a:pt x="62001" y="2070"/>
                  </a:lnTo>
                  <a:lnTo>
                    <a:pt x="61620" y="2730"/>
                  </a:lnTo>
                  <a:lnTo>
                    <a:pt x="61620" y="4483"/>
                  </a:lnTo>
                  <a:lnTo>
                    <a:pt x="62522" y="5626"/>
                  </a:lnTo>
                  <a:lnTo>
                    <a:pt x="70319" y="3810"/>
                  </a:lnTo>
                  <a:lnTo>
                    <a:pt x="76974" y="3594"/>
                  </a:lnTo>
                  <a:lnTo>
                    <a:pt x="84429" y="4813"/>
                  </a:lnTo>
                  <a:lnTo>
                    <a:pt x="85394" y="4343"/>
                  </a:lnTo>
                  <a:lnTo>
                    <a:pt x="85712" y="3060"/>
                  </a:lnTo>
                  <a:lnTo>
                    <a:pt x="85712" y="2908"/>
                  </a:lnTo>
                  <a:lnTo>
                    <a:pt x="85712" y="2070"/>
                  </a:lnTo>
                  <a:close/>
                </a:path>
                <a:path w="163829" h="159385">
                  <a:moveTo>
                    <a:pt x="89369" y="118732"/>
                  </a:moveTo>
                  <a:lnTo>
                    <a:pt x="89242" y="117309"/>
                  </a:lnTo>
                  <a:lnTo>
                    <a:pt x="88950" y="116459"/>
                  </a:lnTo>
                  <a:lnTo>
                    <a:pt x="87998" y="115874"/>
                  </a:lnTo>
                  <a:lnTo>
                    <a:pt x="85534" y="116827"/>
                  </a:lnTo>
                  <a:lnTo>
                    <a:pt x="83959" y="117309"/>
                  </a:lnTo>
                  <a:lnTo>
                    <a:pt x="76923" y="118313"/>
                  </a:lnTo>
                  <a:lnTo>
                    <a:pt x="76073" y="119049"/>
                  </a:lnTo>
                  <a:lnTo>
                    <a:pt x="76161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23" y="120954"/>
                  </a:lnTo>
                  <a:lnTo>
                    <a:pt x="88074" y="119697"/>
                  </a:lnTo>
                  <a:lnTo>
                    <a:pt x="88785" y="119392"/>
                  </a:lnTo>
                  <a:lnTo>
                    <a:pt x="89369" y="118732"/>
                  </a:lnTo>
                  <a:close/>
                </a:path>
                <a:path w="163829" h="159385">
                  <a:moveTo>
                    <a:pt x="98463" y="11734"/>
                  </a:moveTo>
                  <a:lnTo>
                    <a:pt x="98056" y="11036"/>
                  </a:lnTo>
                  <a:lnTo>
                    <a:pt x="90004" y="9220"/>
                  </a:lnTo>
                  <a:lnTo>
                    <a:pt x="82727" y="8394"/>
                  </a:lnTo>
                  <a:lnTo>
                    <a:pt x="74295" y="8369"/>
                  </a:lnTo>
                  <a:lnTo>
                    <a:pt x="73736" y="9232"/>
                  </a:lnTo>
                  <a:lnTo>
                    <a:pt x="73736" y="11023"/>
                  </a:lnTo>
                  <a:lnTo>
                    <a:pt x="74320" y="11950"/>
                  </a:lnTo>
                  <a:lnTo>
                    <a:pt x="82499" y="11963"/>
                  </a:lnTo>
                  <a:lnTo>
                    <a:pt x="89458" y="12763"/>
                  </a:lnTo>
                  <a:lnTo>
                    <a:pt x="97599" y="14617"/>
                  </a:lnTo>
                  <a:lnTo>
                    <a:pt x="98463" y="13512"/>
                  </a:lnTo>
                  <a:lnTo>
                    <a:pt x="98463" y="12446"/>
                  </a:lnTo>
                  <a:lnTo>
                    <a:pt x="98463" y="11734"/>
                  </a:lnTo>
                  <a:close/>
                </a:path>
                <a:path w="163829" h="159385">
                  <a:moveTo>
                    <a:pt x="98806" y="149225"/>
                  </a:moveTo>
                  <a:lnTo>
                    <a:pt x="98717" y="148882"/>
                  </a:lnTo>
                  <a:lnTo>
                    <a:pt x="98386" y="147904"/>
                  </a:lnTo>
                  <a:lnTo>
                    <a:pt x="97421" y="147281"/>
                  </a:lnTo>
                  <a:lnTo>
                    <a:pt x="96520" y="147662"/>
                  </a:lnTo>
                  <a:lnTo>
                    <a:pt x="95072" y="148183"/>
                  </a:lnTo>
                  <a:lnTo>
                    <a:pt x="93586" y="148577"/>
                  </a:lnTo>
                  <a:lnTo>
                    <a:pt x="92075" y="148831"/>
                  </a:lnTo>
                  <a:lnTo>
                    <a:pt x="91224" y="148983"/>
                  </a:lnTo>
                  <a:lnTo>
                    <a:pt x="90208" y="149072"/>
                  </a:lnTo>
                  <a:lnTo>
                    <a:pt x="89420" y="149123"/>
                  </a:lnTo>
                  <a:lnTo>
                    <a:pt x="88620" y="149136"/>
                  </a:lnTo>
                  <a:lnTo>
                    <a:pt x="87833" y="149123"/>
                  </a:lnTo>
                  <a:lnTo>
                    <a:pt x="86855" y="149136"/>
                  </a:lnTo>
                  <a:lnTo>
                    <a:pt x="86080" y="149961"/>
                  </a:lnTo>
                  <a:lnTo>
                    <a:pt x="86080" y="150952"/>
                  </a:lnTo>
                  <a:lnTo>
                    <a:pt x="86118" y="151930"/>
                  </a:lnTo>
                  <a:lnTo>
                    <a:pt x="86944" y="152704"/>
                  </a:lnTo>
                  <a:lnTo>
                    <a:pt x="87909" y="152704"/>
                  </a:lnTo>
                  <a:lnTo>
                    <a:pt x="91186" y="152781"/>
                  </a:lnTo>
                  <a:lnTo>
                    <a:pt x="94449" y="152234"/>
                  </a:lnTo>
                  <a:lnTo>
                    <a:pt x="98209" y="150812"/>
                  </a:lnTo>
                  <a:lnTo>
                    <a:pt x="98806" y="150139"/>
                  </a:lnTo>
                  <a:lnTo>
                    <a:pt x="98806" y="149377"/>
                  </a:lnTo>
                  <a:lnTo>
                    <a:pt x="98806" y="149225"/>
                  </a:lnTo>
                  <a:close/>
                </a:path>
                <a:path w="163829" h="159385">
                  <a:moveTo>
                    <a:pt x="124523" y="143179"/>
                  </a:moveTo>
                  <a:lnTo>
                    <a:pt x="124447" y="142862"/>
                  </a:lnTo>
                  <a:lnTo>
                    <a:pt x="123812" y="141782"/>
                  </a:lnTo>
                  <a:lnTo>
                    <a:pt x="122643" y="141401"/>
                  </a:lnTo>
                  <a:lnTo>
                    <a:pt x="116967" y="145313"/>
                  </a:lnTo>
                  <a:lnTo>
                    <a:pt x="111785" y="148183"/>
                  </a:lnTo>
                  <a:lnTo>
                    <a:pt x="105600" y="150787"/>
                  </a:lnTo>
                  <a:lnTo>
                    <a:pt x="105054" y="151422"/>
                  </a:lnTo>
                  <a:lnTo>
                    <a:pt x="105079" y="152539"/>
                  </a:lnTo>
                  <a:lnTo>
                    <a:pt x="105397" y="153720"/>
                  </a:lnTo>
                  <a:lnTo>
                    <a:pt x="106438" y="154305"/>
                  </a:lnTo>
                  <a:lnTo>
                    <a:pt x="113106" y="151536"/>
                  </a:lnTo>
                  <a:lnTo>
                    <a:pt x="118579" y="148577"/>
                  </a:lnTo>
                  <a:lnTo>
                    <a:pt x="123685" y="145034"/>
                  </a:lnTo>
                  <a:lnTo>
                    <a:pt x="124231" y="144691"/>
                  </a:lnTo>
                  <a:lnTo>
                    <a:pt x="124523" y="144081"/>
                  </a:lnTo>
                  <a:lnTo>
                    <a:pt x="124523" y="143471"/>
                  </a:lnTo>
                  <a:lnTo>
                    <a:pt x="124523" y="143179"/>
                  </a:lnTo>
                  <a:close/>
                </a:path>
                <a:path w="163829" h="159385">
                  <a:moveTo>
                    <a:pt x="131508" y="122783"/>
                  </a:moveTo>
                  <a:lnTo>
                    <a:pt x="129057" y="121704"/>
                  </a:lnTo>
                  <a:lnTo>
                    <a:pt x="128181" y="123507"/>
                  </a:lnTo>
                  <a:lnTo>
                    <a:pt x="124498" y="129222"/>
                  </a:lnTo>
                  <a:lnTo>
                    <a:pt x="119710" y="133959"/>
                  </a:lnTo>
                  <a:lnTo>
                    <a:pt x="114020" y="137553"/>
                  </a:lnTo>
                  <a:lnTo>
                    <a:pt x="107619" y="139852"/>
                  </a:lnTo>
                  <a:lnTo>
                    <a:pt x="106743" y="140055"/>
                  </a:lnTo>
                  <a:lnTo>
                    <a:pt x="106362" y="140703"/>
                  </a:lnTo>
                  <a:lnTo>
                    <a:pt x="106362" y="142468"/>
                  </a:lnTo>
                  <a:lnTo>
                    <a:pt x="107276" y="143598"/>
                  </a:lnTo>
                  <a:lnTo>
                    <a:pt x="131508" y="124688"/>
                  </a:lnTo>
                  <a:lnTo>
                    <a:pt x="131508" y="124434"/>
                  </a:lnTo>
                  <a:lnTo>
                    <a:pt x="131508" y="122783"/>
                  </a:lnTo>
                  <a:close/>
                </a:path>
                <a:path w="163829" h="159385">
                  <a:moveTo>
                    <a:pt x="141579" y="69621"/>
                  </a:moveTo>
                  <a:lnTo>
                    <a:pt x="134442" y="50800"/>
                  </a:lnTo>
                  <a:lnTo>
                    <a:pt x="132651" y="51308"/>
                  </a:lnTo>
                  <a:lnTo>
                    <a:pt x="132118" y="52019"/>
                  </a:lnTo>
                  <a:lnTo>
                    <a:pt x="132118" y="52946"/>
                  </a:lnTo>
                  <a:lnTo>
                    <a:pt x="132219" y="53314"/>
                  </a:lnTo>
                  <a:lnTo>
                    <a:pt x="134467" y="58788"/>
                  </a:lnTo>
                  <a:lnTo>
                    <a:pt x="136410" y="64401"/>
                  </a:lnTo>
                  <a:lnTo>
                    <a:pt x="138620" y="72123"/>
                  </a:lnTo>
                  <a:lnTo>
                    <a:pt x="141579" y="71462"/>
                  </a:lnTo>
                  <a:lnTo>
                    <a:pt x="141579" y="69621"/>
                  </a:lnTo>
                  <a:close/>
                </a:path>
                <a:path w="163829" h="159385">
                  <a:moveTo>
                    <a:pt x="142697" y="41783"/>
                  </a:moveTo>
                  <a:lnTo>
                    <a:pt x="130429" y="27800"/>
                  </a:lnTo>
                  <a:lnTo>
                    <a:pt x="129362" y="28879"/>
                  </a:lnTo>
                  <a:lnTo>
                    <a:pt x="129184" y="29362"/>
                  </a:lnTo>
                  <a:lnTo>
                    <a:pt x="129184" y="30302"/>
                  </a:lnTo>
                  <a:lnTo>
                    <a:pt x="129374" y="30746"/>
                  </a:lnTo>
                  <a:lnTo>
                    <a:pt x="133794" y="34277"/>
                  </a:lnTo>
                  <a:lnTo>
                    <a:pt x="137083" y="38354"/>
                  </a:lnTo>
                  <a:lnTo>
                    <a:pt x="139827" y="43853"/>
                  </a:lnTo>
                  <a:lnTo>
                    <a:pt x="141071" y="44081"/>
                  </a:lnTo>
                  <a:lnTo>
                    <a:pt x="142430" y="43268"/>
                  </a:lnTo>
                  <a:lnTo>
                    <a:pt x="142697" y="42697"/>
                  </a:lnTo>
                  <a:lnTo>
                    <a:pt x="142697" y="42113"/>
                  </a:lnTo>
                  <a:lnTo>
                    <a:pt x="142697" y="41783"/>
                  </a:lnTo>
                  <a:close/>
                </a:path>
                <a:path w="163829" h="159385">
                  <a:moveTo>
                    <a:pt x="151079" y="43522"/>
                  </a:moveTo>
                  <a:lnTo>
                    <a:pt x="151066" y="43205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22" y="29921"/>
                  </a:lnTo>
                  <a:lnTo>
                    <a:pt x="143002" y="30010"/>
                  </a:lnTo>
                  <a:lnTo>
                    <a:pt x="142087" y="30988"/>
                  </a:lnTo>
                  <a:lnTo>
                    <a:pt x="141935" y="31432"/>
                  </a:lnTo>
                  <a:lnTo>
                    <a:pt x="141935" y="32346"/>
                  </a:lnTo>
                  <a:lnTo>
                    <a:pt x="142100" y="32829"/>
                  </a:lnTo>
                  <a:lnTo>
                    <a:pt x="143256" y="34239"/>
                  </a:lnTo>
                  <a:lnTo>
                    <a:pt x="144716" y="36436"/>
                  </a:lnTo>
                  <a:lnTo>
                    <a:pt x="145249" y="37350"/>
                  </a:lnTo>
                  <a:lnTo>
                    <a:pt x="146075" y="39116"/>
                  </a:lnTo>
                  <a:lnTo>
                    <a:pt x="146202" y="39471"/>
                  </a:lnTo>
                  <a:lnTo>
                    <a:pt x="146418" y="39928"/>
                  </a:lnTo>
                  <a:lnTo>
                    <a:pt x="146608" y="40398"/>
                  </a:lnTo>
                  <a:lnTo>
                    <a:pt x="146748" y="40906"/>
                  </a:lnTo>
                  <a:lnTo>
                    <a:pt x="147091" y="41922"/>
                  </a:lnTo>
                  <a:lnTo>
                    <a:pt x="147370" y="42964"/>
                  </a:lnTo>
                  <a:lnTo>
                    <a:pt x="147599" y="44043"/>
                  </a:lnTo>
                  <a:lnTo>
                    <a:pt x="147878" y="44970"/>
                  </a:lnTo>
                  <a:lnTo>
                    <a:pt x="148856" y="45504"/>
                  </a:lnTo>
                  <a:lnTo>
                    <a:pt x="149821" y="45262"/>
                  </a:lnTo>
                  <a:lnTo>
                    <a:pt x="150647" y="44970"/>
                  </a:lnTo>
                  <a:lnTo>
                    <a:pt x="151079" y="44310"/>
                  </a:lnTo>
                  <a:lnTo>
                    <a:pt x="151079" y="43522"/>
                  </a:lnTo>
                  <a:close/>
                </a:path>
                <a:path w="163829" h="159385">
                  <a:moveTo>
                    <a:pt x="163576" y="89535"/>
                  </a:moveTo>
                  <a:lnTo>
                    <a:pt x="163106" y="88785"/>
                  </a:lnTo>
                  <a:lnTo>
                    <a:pt x="161251" y="88315"/>
                  </a:lnTo>
                  <a:lnTo>
                    <a:pt x="160274" y="88925"/>
                  </a:lnTo>
                  <a:lnTo>
                    <a:pt x="159296" y="94157"/>
                  </a:lnTo>
                  <a:lnTo>
                    <a:pt x="157175" y="98056"/>
                  </a:lnTo>
                  <a:lnTo>
                    <a:pt x="153720" y="101434"/>
                  </a:lnTo>
                  <a:lnTo>
                    <a:pt x="153555" y="101879"/>
                  </a:lnTo>
                  <a:lnTo>
                    <a:pt x="153555" y="102781"/>
                  </a:lnTo>
                  <a:lnTo>
                    <a:pt x="153733" y="103238"/>
                  </a:lnTo>
                  <a:lnTo>
                    <a:pt x="154800" y="104279"/>
                  </a:lnTo>
                  <a:lnTo>
                    <a:pt x="155917" y="104279"/>
                  </a:lnTo>
                  <a:lnTo>
                    <a:pt x="156616" y="103568"/>
                  </a:lnTo>
                  <a:lnTo>
                    <a:pt x="160210" y="100126"/>
                  </a:lnTo>
                  <a:lnTo>
                    <a:pt x="162623" y="95656"/>
                  </a:lnTo>
                  <a:lnTo>
                    <a:pt x="163576" y="90487"/>
                  </a:lnTo>
                  <a:lnTo>
                    <a:pt x="163576" y="90360"/>
                  </a:lnTo>
                  <a:lnTo>
                    <a:pt x="163576" y="89535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1949" y="2249932"/>
            <a:ext cx="2233295" cy="143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6D5B35"/>
                </a:solidFill>
                <a:latin typeface="Calibri"/>
                <a:cs typeface="Calibri"/>
              </a:rPr>
              <a:t>Bước</a:t>
            </a:r>
            <a:r>
              <a:rPr sz="22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1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25"/>
              </a:spcBef>
            </a:pP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HS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sẽ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xác định một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số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đặc </a:t>
            </a:r>
            <a:r>
              <a:rPr sz="1500" spc="-40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điểm cá nhân mà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em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thấy </a:t>
            </a:r>
            <a:r>
              <a:rPr sz="1500" spc="-40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cần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rèn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luyện trong cuộc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sống và lập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 kế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 hoạch</a:t>
            </a:r>
            <a:endParaRPr sz="15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0987" y="2966211"/>
            <a:ext cx="209931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6D5B35"/>
                </a:solidFill>
                <a:latin typeface="Calibri"/>
                <a:cs typeface="Calibri"/>
              </a:rPr>
              <a:t>Bước</a:t>
            </a:r>
            <a:r>
              <a:rPr sz="22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25"/>
              </a:spcBef>
            </a:pP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Chia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sẻ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kế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hoạch</a:t>
            </a:r>
            <a:r>
              <a:rPr sz="15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của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em </a:t>
            </a:r>
            <a:r>
              <a:rPr sz="1500" spc="-39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trước</a:t>
            </a:r>
            <a:r>
              <a:rPr sz="1500" spc="-1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lớp</a:t>
            </a:r>
            <a:endParaRPr sz="1500">
              <a:latin typeface="Segoe UI"/>
              <a:cs typeface="Segoe U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50032" y="2249932"/>
            <a:ext cx="2186305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6D5B35"/>
                </a:solidFill>
                <a:latin typeface="Calibri"/>
                <a:cs typeface="Calibri"/>
              </a:rPr>
              <a:t>Bước</a:t>
            </a:r>
            <a:r>
              <a:rPr sz="2200" b="1" spc="-3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6D5B35"/>
                </a:solidFill>
                <a:latin typeface="Calibri"/>
                <a:cs typeface="Calibri"/>
              </a:rPr>
              <a:t>3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25"/>
              </a:spcBef>
            </a:pP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Thực</a:t>
            </a:r>
            <a:r>
              <a:rPr sz="1500" spc="-2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hiện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kế</a:t>
            </a:r>
            <a:r>
              <a:rPr sz="15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hoạch</a:t>
            </a:r>
            <a:r>
              <a:rPr sz="1500" spc="-1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đã</a:t>
            </a:r>
            <a:r>
              <a:rPr sz="1500" spc="-2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đề </a:t>
            </a:r>
            <a:r>
              <a:rPr sz="1500" spc="-395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ra</a:t>
            </a:r>
            <a:endParaRPr sz="1500">
              <a:latin typeface="Segoe UI"/>
              <a:cs typeface="Segoe U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1949" y="472439"/>
            <a:ext cx="505269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6D5B35"/>
                </a:solidFill>
              </a:rPr>
              <a:t>THỰC</a:t>
            </a:r>
            <a:r>
              <a:rPr sz="3500" spc="-25" dirty="0">
                <a:solidFill>
                  <a:srgbClr val="6D5B35"/>
                </a:solidFill>
              </a:rPr>
              <a:t> </a:t>
            </a:r>
            <a:r>
              <a:rPr sz="3500" dirty="0">
                <a:solidFill>
                  <a:srgbClr val="6D5B35"/>
                </a:solidFill>
              </a:rPr>
              <a:t>HIỆN</a:t>
            </a:r>
            <a:r>
              <a:rPr sz="3500" spc="-25" dirty="0">
                <a:solidFill>
                  <a:srgbClr val="6D5B35"/>
                </a:solidFill>
              </a:rPr>
              <a:t> </a:t>
            </a:r>
            <a:r>
              <a:rPr sz="3500" dirty="0">
                <a:solidFill>
                  <a:srgbClr val="6D5B35"/>
                </a:solidFill>
              </a:rPr>
              <a:t>CÁC</a:t>
            </a:r>
            <a:r>
              <a:rPr sz="3500" spc="-20" dirty="0">
                <a:solidFill>
                  <a:srgbClr val="6D5B35"/>
                </a:solidFill>
              </a:rPr>
              <a:t> </a:t>
            </a:r>
            <a:r>
              <a:rPr sz="3500" spc="-5" dirty="0">
                <a:solidFill>
                  <a:srgbClr val="6D5B35"/>
                </a:solidFill>
              </a:rPr>
              <a:t>BƯỚC</a:t>
            </a:r>
            <a:r>
              <a:rPr sz="3500" spc="-25" dirty="0">
                <a:solidFill>
                  <a:srgbClr val="6D5B35"/>
                </a:solidFill>
              </a:rPr>
              <a:t> </a:t>
            </a:r>
            <a:r>
              <a:rPr sz="3500" dirty="0">
                <a:solidFill>
                  <a:srgbClr val="6D5B35"/>
                </a:solidFill>
              </a:rPr>
              <a:t>SAU</a:t>
            </a:r>
            <a:endParaRPr sz="3500"/>
          </a:p>
        </p:txBody>
      </p:sp>
      <p:grpSp>
        <p:nvGrpSpPr>
          <p:cNvPr id="13" name="object 13"/>
          <p:cNvGrpSpPr/>
          <p:nvPr/>
        </p:nvGrpSpPr>
        <p:grpSpPr>
          <a:xfrm>
            <a:off x="657359" y="470414"/>
            <a:ext cx="7073265" cy="4143375"/>
            <a:chOff x="657359" y="470414"/>
            <a:chExt cx="7073265" cy="4143375"/>
          </a:xfrm>
        </p:grpSpPr>
        <p:sp>
          <p:nvSpPr>
            <p:cNvPr id="14" name="object 14"/>
            <p:cNvSpPr/>
            <p:nvPr/>
          </p:nvSpPr>
          <p:spPr>
            <a:xfrm>
              <a:off x="954620" y="1847710"/>
              <a:ext cx="260350" cy="172720"/>
            </a:xfrm>
            <a:custGeom>
              <a:avLst/>
              <a:gdLst/>
              <a:ahLst/>
              <a:cxnLst/>
              <a:rect l="l" t="t" r="r" b="b"/>
              <a:pathLst>
                <a:path w="260350" h="172719">
                  <a:moveTo>
                    <a:pt x="58115" y="0"/>
                  </a:moveTo>
                  <a:lnTo>
                    <a:pt x="0" y="0"/>
                  </a:lnTo>
                  <a:lnTo>
                    <a:pt x="0" y="172440"/>
                  </a:lnTo>
                  <a:lnTo>
                    <a:pt x="58115" y="172440"/>
                  </a:lnTo>
                  <a:lnTo>
                    <a:pt x="58115" y="0"/>
                  </a:lnTo>
                  <a:close/>
                </a:path>
                <a:path w="260350" h="172719">
                  <a:moveTo>
                    <a:pt x="260210" y="0"/>
                  </a:moveTo>
                  <a:lnTo>
                    <a:pt x="202082" y="0"/>
                  </a:lnTo>
                  <a:lnTo>
                    <a:pt x="202082" y="172440"/>
                  </a:lnTo>
                  <a:lnTo>
                    <a:pt x="260210" y="172440"/>
                  </a:lnTo>
                  <a:lnTo>
                    <a:pt x="260210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2392" y="1847709"/>
              <a:ext cx="32384" cy="172720"/>
            </a:xfrm>
            <a:custGeom>
              <a:avLst/>
              <a:gdLst/>
              <a:ahLst/>
              <a:cxnLst/>
              <a:rect l="l" t="t" r="r" b="b"/>
              <a:pathLst>
                <a:path w="32384" h="172719">
                  <a:moveTo>
                    <a:pt x="0" y="172441"/>
                  </a:moveTo>
                  <a:lnTo>
                    <a:pt x="32233" y="172441"/>
                  </a:lnTo>
                  <a:lnTo>
                    <a:pt x="32233" y="0"/>
                  </a:lnTo>
                  <a:lnTo>
                    <a:pt x="0" y="0"/>
                  </a:lnTo>
                  <a:lnTo>
                    <a:pt x="0" y="172441"/>
                  </a:lnTo>
                  <a:close/>
                </a:path>
              </a:pathLst>
            </a:custGeom>
            <a:solidFill>
              <a:srgbClr val="F3A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2744" y="1847709"/>
              <a:ext cx="144145" cy="172720"/>
            </a:xfrm>
            <a:custGeom>
              <a:avLst/>
              <a:gdLst/>
              <a:ahLst/>
              <a:cxnLst/>
              <a:rect l="l" t="t" r="r" b="b"/>
              <a:pathLst>
                <a:path w="144144" h="172719">
                  <a:moveTo>
                    <a:pt x="0" y="172441"/>
                  </a:moveTo>
                  <a:lnTo>
                    <a:pt x="143966" y="172441"/>
                  </a:lnTo>
                  <a:lnTo>
                    <a:pt x="143966" y="0"/>
                  </a:lnTo>
                  <a:lnTo>
                    <a:pt x="0" y="0"/>
                  </a:lnTo>
                  <a:lnTo>
                    <a:pt x="0" y="172441"/>
                  </a:lnTo>
                  <a:close/>
                </a:path>
              </a:pathLst>
            </a:custGeom>
            <a:solidFill>
              <a:srgbClr val="FDF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4831" y="1847709"/>
              <a:ext cx="32384" cy="172720"/>
            </a:xfrm>
            <a:custGeom>
              <a:avLst/>
              <a:gdLst/>
              <a:ahLst/>
              <a:cxnLst/>
              <a:rect l="l" t="t" r="r" b="b"/>
              <a:pathLst>
                <a:path w="32384" h="172719">
                  <a:moveTo>
                    <a:pt x="0" y="172441"/>
                  </a:moveTo>
                  <a:lnTo>
                    <a:pt x="32236" y="172441"/>
                  </a:lnTo>
                  <a:lnTo>
                    <a:pt x="32236" y="0"/>
                  </a:lnTo>
                  <a:lnTo>
                    <a:pt x="0" y="0"/>
                  </a:lnTo>
                  <a:lnTo>
                    <a:pt x="0" y="172441"/>
                  </a:lnTo>
                  <a:close/>
                </a:path>
              </a:pathLst>
            </a:custGeom>
            <a:solidFill>
              <a:srgbClr val="F3A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7507" y="1998605"/>
              <a:ext cx="534670" cy="53975"/>
            </a:xfrm>
            <a:custGeom>
              <a:avLst/>
              <a:gdLst/>
              <a:ahLst/>
              <a:cxnLst/>
              <a:rect l="l" t="t" r="r" b="b"/>
              <a:pathLst>
                <a:path w="534669" h="53975">
                  <a:moveTo>
                    <a:pt x="512898" y="0"/>
                  </a:moveTo>
                  <a:lnTo>
                    <a:pt x="21544" y="0"/>
                  </a:lnTo>
                  <a:lnTo>
                    <a:pt x="13140" y="1686"/>
                  </a:lnTo>
                  <a:lnTo>
                    <a:pt x="6294" y="6294"/>
                  </a:lnTo>
                  <a:lnTo>
                    <a:pt x="1687" y="13140"/>
                  </a:lnTo>
                  <a:lnTo>
                    <a:pt x="0" y="21545"/>
                  </a:lnTo>
                  <a:lnTo>
                    <a:pt x="0" y="52024"/>
                  </a:lnTo>
                  <a:lnTo>
                    <a:pt x="1838" y="53863"/>
                  </a:lnTo>
                  <a:lnTo>
                    <a:pt x="532605" y="53863"/>
                  </a:lnTo>
                  <a:lnTo>
                    <a:pt x="534443" y="52024"/>
                  </a:lnTo>
                  <a:lnTo>
                    <a:pt x="534443" y="21545"/>
                  </a:lnTo>
                  <a:lnTo>
                    <a:pt x="532756" y="13140"/>
                  </a:lnTo>
                  <a:lnTo>
                    <a:pt x="528149" y="6294"/>
                  </a:lnTo>
                  <a:lnTo>
                    <a:pt x="521302" y="1686"/>
                  </a:lnTo>
                  <a:lnTo>
                    <a:pt x="512898" y="0"/>
                  </a:lnTo>
                  <a:close/>
                </a:path>
              </a:pathLst>
            </a:custGeom>
            <a:solidFill>
              <a:srgbClr val="8E7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98172" y="1998605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32232" y="0"/>
                  </a:moveTo>
                  <a:lnTo>
                    <a:pt x="0" y="0"/>
                  </a:lnTo>
                  <a:lnTo>
                    <a:pt x="8369" y="1686"/>
                  </a:lnTo>
                  <a:lnTo>
                    <a:pt x="15219" y="6294"/>
                  </a:lnTo>
                  <a:lnTo>
                    <a:pt x="19846" y="13140"/>
                  </a:lnTo>
                  <a:lnTo>
                    <a:pt x="21545" y="21545"/>
                  </a:lnTo>
                  <a:lnTo>
                    <a:pt x="21545" y="53863"/>
                  </a:lnTo>
                  <a:lnTo>
                    <a:pt x="51940" y="53863"/>
                  </a:lnTo>
                  <a:lnTo>
                    <a:pt x="53778" y="52024"/>
                  </a:lnTo>
                  <a:lnTo>
                    <a:pt x="53778" y="21545"/>
                  </a:lnTo>
                  <a:lnTo>
                    <a:pt x="52091" y="13140"/>
                  </a:lnTo>
                  <a:lnTo>
                    <a:pt x="47484" y="6294"/>
                  </a:lnTo>
                  <a:lnTo>
                    <a:pt x="40637" y="1686"/>
                  </a:lnTo>
                  <a:lnTo>
                    <a:pt x="32232" y="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6190" y="1655809"/>
              <a:ext cx="357505" cy="93345"/>
            </a:xfrm>
            <a:custGeom>
              <a:avLst/>
              <a:gdLst/>
              <a:ahLst/>
              <a:cxnLst/>
              <a:rect l="l" t="t" r="r" b="b"/>
              <a:pathLst>
                <a:path w="357505" h="93344">
                  <a:moveTo>
                    <a:pt x="306303" y="0"/>
                  </a:moveTo>
                  <a:lnTo>
                    <a:pt x="50772" y="0"/>
                  </a:lnTo>
                  <a:lnTo>
                    <a:pt x="42839" y="43168"/>
                  </a:lnTo>
                  <a:lnTo>
                    <a:pt x="25386" y="72025"/>
                  </a:lnTo>
                  <a:lnTo>
                    <a:pt x="7933" y="88167"/>
                  </a:lnTo>
                  <a:lnTo>
                    <a:pt x="0" y="93193"/>
                  </a:lnTo>
                  <a:lnTo>
                    <a:pt x="357075" y="93193"/>
                  </a:lnTo>
                  <a:lnTo>
                    <a:pt x="349142" y="88167"/>
                  </a:lnTo>
                  <a:lnTo>
                    <a:pt x="331689" y="72025"/>
                  </a:lnTo>
                  <a:lnTo>
                    <a:pt x="314236" y="43168"/>
                  </a:lnTo>
                  <a:lnTo>
                    <a:pt x="306303" y="0"/>
                  </a:lnTo>
                  <a:close/>
                </a:path>
              </a:pathLst>
            </a:custGeom>
            <a:solidFill>
              <a:srgbClr val="4C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6190" y="1655809"/>
              <a:ext cx="357505" cy="93345"/>
            </a:xfrm>
            <a:custGeom>
              <a:avLst/>
              <a:gdLst/>
              <a:ahLst/>
              <a:cxnLst/>
              <a:rect l="l" t="t" r="r" b="b"/>
              <a:pathLst>
                <a:path w="357505" h="93344">
                  <a:moveTo>
                    <a:pt x="306303" y="0"/>
                  </a:moveTo>
                  <a:lnTo>
                    <a:pt x="50772" y="0"/>
                  </a:lnTo>
                  <a:lnTo>
                    <a:pt x="50394" y="10056"/>
                  </a:lnTo>
                  <a:lnTo>
                    <a:pt x="49311" y="19447"/>
                  </a:lnTo>
                  <a:lnTo>
                    <a:pt x="26211" y="71035"/>
                  </a:lnTo>
                  <a:lnTo>
                    <a:pt x="0" y="93193"/>
                  </a:lnTo>
                  <a:lnTo>
                    <a:pt x="357075" y="93193"/>
                  </a:lnTo>
                  <a:lnTo>
                    <a:pt x="318494" y="52443"/>
                  </a:lnTo>
                  <a:lnTo>
                    <a:pt x="306681" y="10056"/>
                  </a:lnTo>
                  <a:lnTo>
                    <a:pt x="306303" y="0"/>
                  </a:lnTo>
                  <a:close/>
                </a:path>
              </a:pathLst>
            </a:custGeom>
            <a:solidFill>
              <a:srgbClr val="F3A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0261" y="1655809"/>
              <a:ext cx="83005" cy="9319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2392" y="1762532"/>
              <a:ext cx="325120" cy="85725"/>
            </a:xfrm>
            <a:custGeom>
              <a:avLst/>
              <a:gdLst/>
              <a:ahLst/>
              <a:cxnLst/>
              <a:rect l="l" t="t" r="r" b="b"/>
              <a:pathLst>
                <a:path w="325119" h="85725">
                  <a:moveTo>
                    <a:pt x="324674" y="0"/>
                  </a:moveTo>
                  <a:lnTo>
                    <a:pt x="0" y="0"/>
                  </a:lnTo>
                  <a:lnTo>
                    <a:pt x="0" y="85176"/>
                  </a:lnTo>
                  <a:lnTo>
                    <a:pt x="324674" y="85176"/>
                  </a:lnTo>
                  <a:lnTo>
                    <a:pt x="324674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4831" y="1762532"/>
              <a:ext cx="32384" cy="85725"/>
            </a:xfrm>
            <a:custGeom>
              <a:avLst/>
              <a:gdLst/>
              <a:ahLst/>
              <a:cxnLst/>
              <a:rect l="l" t="t" r="r" b="b"/>
              <a:pathLst>
                <a:path w="32384" h="85725">
                  <a:moveTo>
                    <a:pt x="32236" y="0"/>
                  </a:moveTo>
                  <a:lnTo>
                    <a:pt x="0" y="0"/>
                  </a:lnTo>
                  <a:lnTo>
                    <a:pt x="0" y="85176"/>
                  </a:lnTo>
                  <a:lnTo>
                    <a:pt x="32236" y="85176"/>
                  </a:lnTo>
                  <a:lnTo>
                    <a:pt x="32236" y="0"/>
                  </a:lnTo>
                  <a:close/>
                </a:path>
              </a:pathLst>
            </a:custGeom>
            <a:solidFill>
              <a:srgbClr val="6D5B35">
                <a:alpha val="156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44980" y="1804619"/>
              <a:ext cx="80010" cy="43180"/>
            </a:xfrm>
            <a:custGeom>
              <a:avLst/>
              <a:gdLst/>
              <a:ahLst/>
              <a:cxnLst/>
              <a:rect l="l" t="t" r="r" b="b"/>
              <a:pathLst>
                <a:path w="80009" h="43180">
                  <a:moveTo>
                    <a:pt x="77327" y="0"/>
                  </a:moveTo>
                  <a:lnTo>
                    <a:pt x="4840" y="0"/>
                  </a:lnTo>
                  <a:lnTo>
                    <a:pt x="2170" y="0"/>
                  </a:lnTo>
                  <a:lnTo>
                    <a:pt x="0" y="2171"/>
                  </a:lnTo>
                  <a:lnTo>
                    <a:pt x="0" y="40919"/>
                  </a:lnTo>
                  <a:lnTo>
                    <a:pt x="2170" y="43089"/>
                  </a:lnTo>
                  <a:lnTo>
                    <a:pt x="77327" y="43089"/>
                  </a:lnTo>
                  <a:lnTo>
                    <a:pt x="79498" y="40919"/>
                  </a:lnTo>
                  <a:lnTo>
                    <a:pt x="79498" y="2171"/>
                  </a:lnTo>
                  <a:lnTo>
                    <a:pt x="77327" y="0"/>
                  </a:lnTo>
                  <a:close/>
                </a:path>
              </a:pathLst>
            </a:custGeom>
            <a:solidFill>
              <a:srgbClr val="F3A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6877" y="1848376"/>
              <a:ext cx="15875" cy="150495"/>
            </a:xfrm>
            <a:custGeom>
              <a:avLst/>
              <a:gdLst/>
              <a:ahLst/>
              <a:cxnLst/>
              <a:rect l="l" t="t" r="r" b="b"/>
              <a:pathLst>
                <a:path w="15875" h="150494">
                  <a:moveTo>
                    <a:pt x="15699" y="0"/>
                  </a:moveTo>
                  <a:lnTo>
                    <a:pt x="0" y="0"/>
                  </a:lnTo>
                  <a:lnTo>
                    <a:pt x="0" y="150228"/>
                  </a:lnTo>
                  <a:lnTo>
                    <a:pt x="15699" y="150228"/>
                  </a:lnTo>
                  <a:lnTo>
                    <a:pt x="15699" y="0"/>
                  </a:lnTo>
                  <a:close/>
                </a:path>
              </a:pathLst>
            </a:custGeom>
            <a:solidFill>
              <a:srgbClr val="8E7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44772" y="1655809"/>
              <a:ext cx="280035" cy="93345"/>
            </a:xfrm>
            <a:custGeom>
              <a:avLst/>
              <a:gdLst/>
              <a:ahLst/>
              <a:cxnLst/>
              <a:rect l="l" t="t" r="r" b="b"/>
              <a:pathLst>
                <a:path w="280034" h="93344">
                  <a:moveTo>
                    <a:pt x="190896" y="0"/>
                  </a:moveTo>
                  <a:lnTo>
                    <a:pt x="175195" y="0"/>
                  </a:lnTo>
                  <a:lnTo>
                    <a:pt x="174612" y="12776"/>
                  </a:lnTo>
                  <a:lnTo>
                    <a:pt x="174797" y="23510"/>
                  </a:lnTo>
                  <a:lnTo>
                    <a:pt x="175779" y="36325"/>
                  </a:lnTo>
                  <a:lnTo>
                    <a:pt x="104299" y="36325"/>
                  </a:lnTo>
                  <a:lnTo>
                    <a:pt x="105283" y="23510"/>
                  </a:lnTo>
                  <a:lnTo>
                    <a:pt x="105468" y="12776"/>
                  </a:lnTo>
                  <a:lnTo>
                    <a:pt x="104883" y="0"/>
                  </a:lnTo>
                  <a:lnTo>
                    <a:pt x="89185" y="0"/>
                  </a:lnTo>
                  <a:lnTo>
                    <a:pt x="89768" y="11336"/>
                  </a:lnTo>
                  <a:lnTo>
                    <a:pt x="89620" y="22492"/>
                  </a:lnTo>
                  <a:lnTo>
                    <a:pt x="88517" y="36325"/>
                  </a:lnTo>
                  <a:lnTo>
                    <a:pt x="6763" y="36325"/>
                  </a:lnTo>
                  <a:lnTo>
                    <a:pt x="4843" y="42170"/>
                  </a:lnTo>
                  <a:lnTo>
                    <a:pt x="2588" y="47600"/>
                  </a:lnTo>
                  <a:lnTo>
                    <a:pt x="0" y="52443"/>
                  </a:lnTo>
                  <a:lnTo>
                    <a:pt x="85759" y="52443"/>
                  </a:lnTo>
                  <a:lnTo>
                    <a:pt x="83010" y="62873"/>
                  </a:lnTo>
                  <a:lnTo>
                    <a:pt x="79298" y="73320"/>
                  </a:lnTo>
                  <a:lnTo>
                    <a:pt x="74474" y="83515"/>
                  </a:lnTo>
                  <a:lnTo>
                    <a:pt x="68390" y="93193"/>
                  </a:lnTo>
                  <a:lnTo>
                    <a:pt x="87096" y="93193"/>
                  </a:lnTo>
                  <a:lnTo>
                    <a:pt x="92200" y="83139"/>
                  </a:lnTo>
                  <a:lnTo>
                    <a:pt x="96303" y="72881"/>
                  </a:lnTo>
                  <a:lnTo>
                    <a:pt x="99497" y="62592"/>
                  </a:lnTo>
                  <a:lnTo>
                    <a:pt x="101877" y="52443"/>
                  </a:lnTo>
                  <a:lnTo>
                    <a:pt x="178286" y="52443"/>
                  </a:lnTo>
                  <a:lnTo>
                    <a:pt x="180652" y="62592"/>
                  </a:lnTo>
                  <a:lnTo>
                    <a:pt x="183818" y="72881"/>
                  </a:lnTo>
                  <a:lnTo>
                    <a:pt x="187891" y="83139"/>
                  </a:lnTo>
                  <a:lnTo>
                    <a:pt x="192982" y="93193"/>
                  </a:lnTo>
                  <a:lnTo>
                    <a:pt x="211773" y="93193"/>
                  </a:lnTo>
                  <a:lnTo>
                    <a:pt x="205675" y="83515"/>
                  </a:lnTo>
                  <a:lnTo>
                    <a:pt x="200822" y="73320"/>
                  </a:lnTo>
                  <a:lnTo>
                    <a:pt x="197081" y="62873"/>
                  </a:lnTo>
                  <a:lnTo>
                    <a:pt x="194319" y="52443"/>
                  </a:lnTo>
                  <a:lnTo>
                    <a:pt x="279912" y="52443"/>
                  </a:lnTo>
                  <a:lnTo>
                    <a:pt x="277409" y="47600"/>
                  </a:lnTo>
                  <a:lnTo>
                    <a:pt x="275071" y="42170"/>
                  </a:lnTo>
                  <a:lnTo>
                    <a:pt x="273149" y="36325"/>
                  </a:lnTo>
                  <a:lnTo>
                    <a:pt x="191564" y="36325"/>
                  </a:lnTo>
                  <a:lnTo>
                    <a:pt x="190461" y="22492"/>
                  </a:lnTo>
                  <a:lnTo>
                    <a:pt x="190321" y="11336"/>
                  </a:lnTo>
                  <a:lnTo>
                    <a:pt x="190896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9302" y="1746331"/>
              <a:ext cx="411480" cy="32384"/>
            </a:xfrm>
            <a:custGeom>
              <a:avLst/>
              <a:gdLst/>
              <a:ahLst/>
              <a:cxnLst/>
              <a:rect l="l" t="t" r="r" b="b"/>
              <a:pathLst>
                <a:path w="411480" h="32385">
                  <a:moveTo>
                    <a:pt x="410851" y="0"/>
                  </a:moveTo>
                  <a:lnTo>
                    <a:pt x="0" y="0"/>
                  </a:lnTo>
                  <a:lnTo>
                    <a:pt x="0" y="32317"/>
                  </a:lnTo>
                  <a:lnTo>
                    <a:pt x="410851" y="32317"/>
                  </a:lnTo>
                  <a:lnTo>
                    <a:pt x="410851" y="0"/>
                  </a:lnTo>
                  <a:close/>
                </a:path>
              </a:pathLst>
            </a:custGeom>
            <a:solidFill>
              <a:srgbClr val="8E7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2487" y="1724786"/>
              <a:ext cx="464820" cy="53975"/>
            </a:xfrm>
            <a:custGeom>
              <a:avLst/>
              <a:gdLst/>
              <a:ahLst/>
              <a:cxnLst/>
              <a:rect l="l" t="t" r="r" b="b"/>
              <a:pathLst>
                <a:path w="464819" h="53975">
                  <a:moveTo>
                    <a:pt x="53695" y="26974"/>
                  </a:moveTo>
                  <a:lnTo>
                    <a:pt x="51587" y="16497"/>
                  </a:lnTo>
                  <a:lnTo>
                    <a:pt x="45821" y="7912"/>
                  </a:lnTo>
                  <a:lnTo>
                    <a:pt x="37287" y="2133"/>
                  </a:lnTo>
                  <a:lnTo>
                    <a:pt x="26809" y="0"/>
                  </a:lnTo>
                  <a:lnTo>
                    <a:pt x="16383" y="2133"/>
                  </a:lnTo>
                  <a:lnTo>
                    <a:pt x="7861" y="7912"/>
                  </a:lnTo>
                  <a:lnTo>
                    <a:pt x="2108" y="16497"/>
                  </a:lnTo>
                  <a:lnTo>
                    <a:pt x="0" y="26974"/>
                  </a:lnTo>
                  <a:lnTo>
                    <a:pt x="2108" y="37465"/>
                  </a:lnTo>
                  <a:lnTo>
                    <a:pt x="7861" y="46037"/>
                  </a:lnTo>
                  <a:lnTo>
                    <a:pt x="16383" y="51828"/>
                  </a:lnTo>
                  <a:lnTo>
                    <a:pt x="26809" y="53949"/>
                  </a:lnTo>
                  <a:lnTo>
                    <a:pt x="37287" y="51828"/>
                  </a:lnTo>
                  <a:lnTo>
                    <a:pt x="45821" y="46037"/>
                  </a:lnTo>
                  <a:lnTo>
                    <a:pt x="51587" y="37465"/>
                  </a:lnTo>
                  <a:lnTo>
                    <a:pt x="53695" y="26974"/>
                  </a:lnTo>
                  <a:close/>
                </a:path>
                <a:path w="464819" h="53975">
                  <a:moveTo>
                    <a:pt x="464553" y="26974"/>
                  </a:moveTo>
                  <a:lnTo>
                    <a:pt x="462432" y="16497"/>
                  </a:lnTo>
                  <a:lnTo>
                    <a:pt x="456653" y="7912"/>
                  </a:lnTo>
                  <a:lnTo>
                    <a:pt x="448094" y="2133"/>
                  </a:lnTo>
                  <a:lnTo>
                    <a:pt x="437654" y="0"/>
                  </a:lnTo>
                  <a:lnTo>
                    <a:pt x="427189" y="2133"/>
                  </a:lnTo>
                  <a:lnTo>
                    <a:pt x="418642" y="7912"/>
                  </a:lnTo>
                  <a:lnTo>
                    <a:pt x="412889" y="16497"/>
                  </a:lnTo>
                  <a:lnTo>
                    <a:pt x="410768" y="26974"/>
                  </a:lnTo>
                  <a:lnTo>
                    <a:pt x="412889" y="37465"/>
                  </a:lnTo>
                  <a:lnTo>
                    <a:pt x="418642" y="46037"/>
                  </a:lnTo>
                  <a:lnTo>
                    <a:pt x="427189" y="51828"/>
                  </a:lnTo>
                  <a:lnTo>
                    <a:pt x="437654" y="53949"/>
                  </a:lnTo>
                  <a:lnTo>
                    <a:pt x="448094" y="51828"/>
                  </a:lnTo>
                  <a:lnTo>
                    <a:pt x="456653" y="46037"/>
                  </a:lnTo>
                  <a:lnTo>
                    <a:pt x="462432" y="37465"/>
                  </a:lnTo>
                  <a:lnTo>
                    <a:pt x="464553" y="26974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30658" y="1630757"/>
              <a:ext cx="308610" cy="33020"/>
            </a:xfrm>
            <a:custGeom>
              <a:avLst/>
              <a:gdLst/>
              <a:ahLst/>
              <a:cxnLst/>
              <a:rect l="l" t="t" r="r" b="b"/>
              <a:pathLst>
                <a:path w="308609" h="33019">
                  <a:moveTo>
                    <a:pt x="304632" y="0"/>
                  </a:moveTo>
                  <a:lnTo>
                    <a:pt x="296031" y="0"/>
                  </a:lnTo>
                  <a:lnTo>
                    <a:pt x="292523" y="3506"/>
                  </a:lnTo>
                  <a:lnTo>
                    <a:pt x="292523" y="15951"/>
                  </a:lnTo>
                  <a:lnTo>
                    <a:pt x="291187" y="17287"/>
                  </a:lnTo>
                  <a:lnTo>
                    <a:pt x="16952" y="17287"/>
                  </a:lnTo>
                  <a:lnTo>
                    <a:pt x="15616" y="15951"/>
                  </a:lnTo>
                  <a:lnTo>
                    <a:pt x="15616" y="3506"/>
                  </a:lnTo>
                  <a:lnTo>
                    <a:pt x="12108" y="0"/>
                  </a:lnTo>
                  <a:lnTo>
                    <a:pt x="7848" y="0"/>
                  </a:lnTo>
                  <a:lnTo>
                    <a:pt x="3507" y="0"/>
                  </a:lnTo>
                  <a:lnTo>
                    <a:pt x="0" y="3506"/>
                  </a:lnTo>
                  <a:lnTo>
                    <a:pt x="0" y="14279"/>
                  </a:lnTo>
                  <a:lnTo>
                    <a:pt x="1464" y="21523"/>
                  </a:lnTo>
                  <a:lnTo>
                    <a:pt x="5448" y="27443"/>
                  </a:lnTo>
                  <a:lnTo>
                    <a:pt x="11344" y="31437"/>
                  </a:lnTo>
                  <a:lnTo>
                    <a:pt x="18539" y="32903"/>
                  </a:lnTo>
                  <a:lnTo>
                    <a:pt x="289602" y="32903"/>
                  </a:lnTo>
                  <a:lnTo>
                    <a:pt x="296796" y="31437"/>
                  </a:lnTo>
                  <a:lnTo>
                    <a:pt x="302691" y="27443"/>
                  </a:lnTo>
                  <a:lnTo>
                    <a:pt x="306675" y="21523"/>
                  </a:lnTo>
                  <a:lnTo>
                    <a:pt x="308139" y="14279"/>
                  </a:lnTo>
                  <a:lnTo>
                    <a:pt x="308139" y="3506"/>
                  </a:lnTo>
                  <a:lnTo>
                    <a:pt x="304632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92438" y="1912645"/>
              <a:ext cx="15240" cy="82550"/>
            </a:xfrm>
            <a:custGeom>
              <a:avLst/>
              <a:gdLst/>
              <a:ahLst/>
              <a:cxnLst/>
              <a:rect l="l" t="t" r="r" b="b"/>
              <a:pathLst>
                <a:path w="15239" h="82550">
                  <a:moveTo>
                    <a:pt x="11348" y="0"/>
                  </a:moveTo>
                  <a:lnTo>
                    <a:pt x="7307" y="0"/>
                  </a:lnTo>
                  <a:lnTo>
                    <a:pt x="3263" y="0"/>
                  </a:lnTo>
                  <a:lnTo>
                    <a:pt x="0" y="3263"/>
                  </a:lnTo>
                  <a:lnTo>
                    <a:pt x="0" y="78727"/>
                  </a:lnTo>
                  <a:lnTo>
                    <a:pt x="3263" y="81991"/>
                  </a:lnTo>
                  <a:lnTo>
                    <a:pt x="11348" y="81991"/>
                  </a:lnTo>
                  <a:lnTo>
                    <a:pt x="14612" y="78727"/>
                  </a:lnTo>
                  <a:lnTo>
                    <a:pt x="14612" y="3263"/>
                  </a:lnTo>
                  <a:lnTo>
                    <a:pt x="11348" y="0"/>
                  </a:lnTo>
                  <a:close/>
                </a:path>
              </a:pathLst>
            </a:custGeom>
            <a:solidFill>
              <a:srgbClr val="8E7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39669" y="1592917"/>
              <a:ext cx="120650" cy="49530"/>
            </a:xfrm>
            <a:custGeom>
              <a:avLst/>
              <a:gdLst/>
              <a:ahLst/>
              <a:cxnLst/>
              <a:rect l="l" t="t" r="r" b="b"/>
              <a:pathLst>
                <a:path w="120650" h="49530">
                  <a:moveTo>
                    <a:pt x="118362" y="0"/>
                  </a:moveTo>
                  <a:lnTo>
                    <a:pt x="3886" y="0"/>
                  </a:lnTo>
                  <a:lnTo>
                    <a:pt x="1789" y="0"/>
                  </a:lnTo>
                  <a:lnTo>
                    <a:pt x="0" y="1710"/>
                  </a:lnTo>
                  <a:lnTo>
                    <a:pt x="0" y="49350"/>
                  </a:lnTo>
                  <a:lnTo>
                    <a:pt x="120152" y="49350"/>
                  </a:lnTo>
                  <a:lnTo>
                    <a:pt x="120152" y="1710"/>
                  </a:lnTo>
                  <a:lnTo>
                    <a:pt x="118362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29744" y="1592917"/>
              <a:ext cx="30480" cy="49530"/>
            </a:xfrm>
            <a:custGeom>
              <a:avLst/>
              <a:gdLst/>
              <a:ahLst/>
              <a:cxnLst/>
              <a:rect l="l" t="t" r="r" b="b"/>
              <a:pathLst>
                <a:path w="30479" h="49530">
                  <a:moveTo>
                    <a:pt x="28286" y="0"/>
                  </a:moveTo>
                  <a:lnTo>
                    <a:pt x="0" y="0"/>
                  </a:lnTo>
                  <a:lnTo>
                    <a:pt x="0" y="49350"/>
                  </a:lnTo>
                  <a:lnTo>
                    <a:pt x="30076" y="49350"/>
                  </a:lnTo>
                  <a:lnTo>
                    <a:pt x="30076" y="1710"/>
                  </a:lnTo>
                  <a:lnTo>
                    <a:pt x="28286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39662" y="1879599"/>
              <a:ext cx="120650" cy="48260"/>
            </a:xfrm>
            <a:custGeom>
              <a:avLst/>
              <a:gdLst/>
              <a:ahLst/>
              <a:cxnLst/>
              <a:rect l="l" t="t" r="r" b="b"/>
              <a:pathLst>
                <a:path w="120650" h="48260">
                  <a:moveTo>
                    <a:pt x="120154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584" y="46990"/>
                  </a:lnTo>
                  <a:lnTo>
                    <a:pt x="584" y="48260"/>
                  </a:lnTo>
                  <a:lnTo>
                    <a:pt x="119557" y="48260"/>
                  </a:lnTo>
                  <a:lnTo>
                    <a:pt x="119557" y="46990"/>
                  </a:lnTo>
                  <a:lnTo>
                    <a:pt x="120154" y="46990"/>
                  </a:lnTo>
                  <a:lnTo>
                    <a:pt x="120154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229744" y="1879149"/>
              <a:ext cx="30480" cy="49530"/>
            </a:xfrm>
            <a:custGeom>
              <a:avLst/>
              <a:gdLst/>
              <a:ahLst/>
              <a:cxnLst/>
              <a:rect l="l" t="t" r="r" b="b"/>
              <a:pathLst>
                <a:path w="30479" h="49530">
                  <a:moveTo>
                    <a:pt x="30076" y="0"/>
                  </a:moveTo>
                  <a:lnTo>
                    <a:pt x="0" y="0"/>
                  </a:lnTo>
                  <a:lnTo>
                    <a:pt x="0" y="49273"/>
                  </a:lnTo>
                  <a:lnTo>
                    <a:pt x="28286" y="49273"/>
                  </a:lnTo>
                  <a:lnTo>
                    <a:pt x="30076" y="47486"/>
                  </a:lnTo>
                  <a:lnTo>
                    <a:pt x="30076" y="0"/>
                  </a:lnTo>
                  <a:close/>
                </a:path>
              </a:pathLst>
            </a:custGeom>
            <a:solidFill>
              <a:srgbClr val="CC8D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57911" y="1622916"/>
              <a:ext cx="283845" cy="275590"/>
            </a:xfrm>
            <a:custGeom>
              <a:avLst/>
              <a:gdLst/>
              <a:ahLst/>
              <a:cxnLst/>
              <a:rect l="l" t="t" r="r" b="b"/>
              <a:pathLst>
                <a:path w="283845" h="275589">
                  <a:moveTo>
                    <a:pt x="237658" y="0"/>
                  </a:moveTo>
                  <a:lnTo>
                    <a:pt x="46008" y="0"/>
                  </a:lnTo>
                  <a:lnTo>
                    <a:pt x="28099" y="3615"/>
                  </a:lnTo>
                  <a:lnTo>
                    <a:pt x="13474" y="13474"/>
                  </a:lnTo>
                  <a:lnTo>
                    <a:pt x="3615" y="28098"/>
                  </a:lnTo>
                  <a:lnTo>
                    <a:pt x="0" y="46008"/>
                  </a:lnTo>
                  <a:lnTo>
                    <a:pt x="0" y="229497"/>
                  </a:lnTo>
                  <a:lnTo>
                    <a:pt x="3615" y="247363"/>
                  </a:lnTo>
                  <a:lnTo>
                    <a:pt x="13474" y="261964"/>
                  </a:lnTo>
                  <a:lnTo>
                    <a:pt x="28099" y="271814"/>
                  </a:lnTo>
                  <a:lnTo>
                    <a:pt x="46008" y="275428"/>
                  </a:lnTo>
                  <a:lnTo>
                    <a:pt x="237658" y="275428"/>
                  </a:lnTo>
                  <a:lnTo>
                    <a:pt x="255569" y="271814"/>
                  </a:lnTo>
                  <a:lnTo>
                    <a:pt x="270193" y="261964"/>
                  </a:lnTo>
                  <a:lnTo>
                    <a:pt x="280052" y="247363"/>
                  </a:lnTo>
                  <a:lnTo>
                    <a:pt x="283667" y="229497"/>
                  </a:lnTo>
                  <a:lnTo>
                    <a:pt x="283667" y="46008"/>
                  </a:lnTo>
                  <a:lnTo>
                    <a:pt x="280052" y="28098"/>
                  </a:lnTo>
                  <a:lnTo>
                    <a:pt x="270193" y="13474"/>
                  </a:lnTo>
                  <a:lnTo>
                    <a:pt x="255569" y="3615"/>
                  </a:lnTo>
                  <a:lnTo>
                    <a:pt x="237658" y="0"/>
                  </a:lnTo>
                  <a:close/>
                </a:path>
              </a:pathLst>
            </a:custGeom>
            <a:solidFill>
              <a:srgbClr val="F3A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65649" y="1622916"/>
              <a:ext cx="76200" cy="275590"/>
            </a:xfrm>
            <a:custGeom>
              <a:avLst/>
              <a:gdLst/>
              <a:ahLst/>
              <a:cxnLst/>
              <a:rect l="l" t="t" r="r" b="b"/>
              <a:pathLst>
                <a:path w="76200" h="275589">
                  <a:moveTo>
                    <a:pt x="29997" y="0"/>
                  </a:moveTo>
                  <a:lnTo>
                    <a:pt x="0" y="0"/>
                  </a:lnTo>
                  <a:lnTo>
                    <a:pt x="17898" y="3627"/>
                  </a:lnTo>
                  <a:lnTo>
                    <a:pt x="32496" y="13512"/>
                  </a:lnTo>
                  <a:lnTo>
                    <a:pt x="42329" y="28163"/>
                  </a:lnTo>
                  <a:lnTo>
                    <a:pt x="45932" y="46087"/>
                  </a:lnTo>
                  <a:lnTo>
                    <a:pt x="45932" y="229419"/>
                  </a:lnTo>
                  <a:lnTo>
                    <a:pt x="42329" y="247330"/>
                  </a:lnTo>
                  <a:lnTo>
                    <a:pt x="32496" y="261954"/>
                  </a:lnTo>
                  <a:lnTo>
                    <a:pt x="17898" y="271813"/>
                  </a:lnTo>
                  <a:lnTo>
                    <a:pt x="0" y="275428"/>
                  </a:lnTo>
                  <a:lnTo>
                    <a:pt x="29997" y="275428"/>
                  </a:lnTo>
                  <a:lnTo>
                    <a:pt x="47863" y="271813"/>
                  </a:lnTo>
                  <a:lnTo>
                    <a:pt x="62465" y="261954"/>
                  </a:lnTo>
                  <a:lnTo>
                    <a:pt x="72315" y="247330"/>
                  </a:lnTo>
                  <a:lnTo>
                    <a:pt x="75929" y="229419"/>
                  </a:lnTo>
                  <a:lnTo>
                    <a:pt x="75929" y="46087"/>
                  </a:lnTo>
                  <a:lnTo>
                    <a:pt x="72315" y="28163"/>
                  </a:lnTo>
                  <a:lnTo>
                    <a:pt x="62465" y="13512"/>
                  </a:lnTo>
                  <a:lnTo>
                    <a:pt x="47863" y="3627"/>
                  </a:lnTo>
                  <a:lnTo>
                    <a:pt x="29997" y="0"/>
                  </a:lnTo>
                  <a:close/>
                </a:path>
              </a:pathLst>
            </a:custGeom>
            <a:solidFill>
              <a:srgbClr val="6D5B35">
                <a:alpha val="156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22804" y="1622916"/>
              <a:ext cx="154305" cy="275590"/>
            </a:xfrm>
            <a:custGeom>
              <a:avLst/>
              <a:gdLst/>
              <a:ahLst/>
              <a:cxnLst/>
              <a:rect l="l" t="t" r="r" b="b"/>
              <a:pathLst>
                <a:path w="154304" h="275589">
                  <a:moveTo>
                    <a:pt x="107871" y="0"/>
                  </a:moveTo>
                  <a:lnTo>
                    <a:pt x="46009" y="0"/>
                  </a:lnTo>
                  <a:lnTo>
                    <a:pt x="28098" y="3615"/>
                  </a:lnTo>
                  <a:lnTo>
                    <a:pt x="13474" y="13474"/>
                  </a:lnTo>
                  <a:lnTo>
                    <a:pt x="3614" y="28098"/>
                  </a:lnTo>
                  <a:lnTo>
                    <a:pt x="0" y="46008"/>
                  </a:lnTo>
                  <a:lnTo>
                    <a:pt x="0" y="229497"/>
                  </a:lnTo>
                  <a:lnTo>
                    <a:pt x="3614" y="247363"/>
                  </a:lnTo>
                  <a:lnTo>
                    <a:pt x="13474" y="261964"/>
                  </a:lnTo>
                  <a:lnTo>
                    <a:pt x="28098" y="271814"/>
                  </a:lnTo>
                  <a:lnTo>
                    <a:pt x="46009" y="275428"/>
                  </a:lnTo>
                  <a:lnTo>
                    <a:pt x="107871" y="275428"/>
                  </a:lnTo>
                  <a:lnTo>
                    <a:pt x="125781" y="271814"/>
                  </a:lnTo>
                  <a:lnTo>
                    <a:pt x="140405" y="261964"/>
                  </a:lnTo>
                  <a:lnTo>
                    <a:pt x="150264" y="247363"/>
                  </a:lnTo>
                  <a:lnTo>
                    <a:pt x="153879" y="229497"/>
                  </a:lnTo>
                  <a:lnTo>
                    <a:pt x="153879" y="46008"/>
                  </a:lnTo>
                  <a:lnTo>
                    <a:pt x="150264" y="28098"/>
                  </a:lnTo>
                  <a:lnTo>
                    <a:pt x="140405" y="13474"/>
                  </a:lnTo>
                  <a:lnTo>
                    <a:pt x="125781" y="3615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rgbClr val="EC7E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00756" y="1622916"/>
              <a:ext cx="76200" cy="275590"/>
            </a:xfrm>
            <a:custGeom>
              <a:avLst/>
              <a:gdLst/>
              <a:ahLst/>
              <a:cxnLst/>
              <a:rect l="l" t="t" r="r" b="b"/>
              <a:pathLst>
                <a:path w="76200" h="275589">
                  <a:moveTo>
                    <a:pt x="29919" y="0"/>
                  </a:moveTo>
                  <a:lnTo>
                    <a:pt x="0" y="0"/>
                  </a:lnTo>
                  <a:lnTo>
                    <a:pt x="17865" y="3627"/>
                  </a:lnTo>
                  <a:lnTo>
                    <a:pt x="32466" y="13512"/>
                  </a:lnTo>
                  <a:lnTo>
                    <a:pt x="42317" y="28163"/>
                  </a:lnTo>
                  <a:lnTo>
                    <a:pt x="45930" y="46087"/>
                  </a:lnTo>
                  <a:lnTo>
                    <a:pt x="45930" y="229419"/>
                  </a:lnTo>
                  <a:lnTo>
                    <a:pt x="42317" y="247330"/>
                  </a:lnTo>
                  <a:lnTo>
                    <a:pt x="32466" y="261954"/>
                  </a:lnTo>
                  <a:lnTo>
                    <a:pt x="17865" y="271813"/>
                  </a:lnTo>
                  <a:lnTo>
                    <a:pt x="0" y="275428"/>
                  </a:lnTo>
                  <a:lnTo>
                    <a:pt x="29919" y="275428"/>
                  </a:lnTo>
                  <a:lnTo>
                    <a:pt x="47830" y="271813"/>
                  </a:lnTo>
                  <a:lnTo>
                    <a:pt x="62454" y="261954"/>
                  </a:lnTo>
                  <a:lnTo>
                    <a:pt x="72313" y="247330"/>
                  </a:lnTo>
                  <a:lnTo>
                    <a:pt x="75928" y="229419"/>
                  </a:lnTo>
                  <a:lnTo>
                    <a:pt x="75928" y="46087"/>
                  </a:lnTo>
                  <a:lnTo>
                    <a:pt x="72313" y="28163"/>
                  </a:lnTo>
                  <a:lnTo>
                    <a:pt x="62454" y="13512"/>
                  </a:lnTo>
                  <a:lnTo>
                    <a:pt x="47830" y="3627"/>
                  </a:lnTo>
                  <a:lnTo>
                    <a:pt x="29919" y="0"/>
                  </a:lnTo>
                  <a:close/>
                </a:path>
              </a:pathLst>
            </a:custGeom>
            <a:solidFill>
              <a:srgbClr val="6D5B35">
                <a:alpha val="156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4694" y="1978659"/>
              <a:ext cx="70101" cy="1117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8854" y="2360494"/>
              <a:ext cx="391423" cy="3914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359" y="3809114"/>
              <a:ext cx="116260" cy="1595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3190" y="3804351"/>
              <a:ext cx="780026" cy="80898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0153" y="470414"/>
              <a:ext cx="780026" cy="808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2761672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2761672" y="469900"/>
                  </a:lnTo>
                  <a:lnTo>
                    <a:pt x="2761672" y="0"/>
                  </a:lnTo>
                  <a:close/>
                </a:path>
              </a:pathLst>
            </a:custGeom>
            <a:solidFill>
              <a:srgbClr val="FDF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0" y="0"/>
                  </a:moveTo>
                  <a:lnTo>
                    <a:pt x="2761672" y="0"/>
                  </a:lnTo>
                  <a:lnTo>
                    <a:pt x="2761672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B6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132" y="426208"/>
              <a:ext cx="168022" cy="2265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284" y="701814"/>
              <a:ext cx="116260" cy="1595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0389" y="426217"/>
              <a:ext cx="116260" cy="1595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97413" y="668270"/>
              <a:ext cx="168022" cy="22659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2349" y="416051"/>
            <a:ext cx="6700520" cy="99504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835150" marR="5080" indent="-1822450">
              <a:lnSpc>
                <a:spcPts val="3790"/>
              </a:lnSpc>
              <a:spcBef>
                <a:spcPts val="250"/>
              </a:spcBef>
            </a:pPr>
            <a:r>
              <a:rPr sz="3200" dirty="0">
                <a:solidFill>
                  <a:srgbClr val="6D5B35"/>
                </a:solidFill>
              </a:rPr>
              <a:t>Mỗi </a:t>
            </a:r>
            <a:r>
              <a:rPr sz="3200" spc="-5" dirty="0">
                <a:solidFill>
                  <a:srgbClr val="6D5B35"/>
                </a:solidFill>
              </a:rPr>
              <a:t>một cá nhân </a:t>
            </a:r>
            <a:r>
              <a:rPr sz="3200" dirty="0">
                <a:solidFill>
                  <a:srgbClr val="6D5B35"/>
                </a:solidFill>
              </a:rPr>
              <a:t>đều là </a:t>
            </a:r>
            <a:r>
              <a:rPr sz="3200" spc="-5" dirty="0">
                <a:solidFill>
                  <a:srgbClr val="6D5B35"/>
                </a:solidFill>
              </a:rPr>
              <a:t>một phần quan </a:t>
            </a:r>
            <a:r>
              <a:rPr sz="3200" spc="-715" dirty="0">
                <a:solidFill>
                  <a:srgbClr val="6D5B35"/>
                </a:solidFill>
              </a:rPr>
              <a:t> </a:t>
            </a:r>
            <a:r>
              <a:rPr sz="3200" spc="-5" dirty="0">
                <a:solidFill>
                  <a:srgbClr val="6D5B35"/>
                </a:solidFill>
              </a:rPr>
              <a:t>trọng</a:t>
            </a:r>
            <a:r>
              <a:rPr sz="3200" spc="-10" dirty="0">
                <a:solidFill>
                  <a:srgbClr val="6D5B35"/>
                </a:solidFill>
              </a:rPr>
              <a:t> </a:t>
            </a:r>
            <a:r>
              <a:rPr sz="3200" spc="-5" dirty="0">
                <a:solidFill>
                  <a:srgbClr val="6D5B35"/>
                </a:solidFill>
              </a:rPr>
              <a:t>trong</a:t>
            </a:r>
            <a:r>
              <a:rPr sz="3200" spc="-10" dirty="0">
                <a:solidFill>
                  <a:srgbClr val="6D5B35"/>
                </a:solidFill>
              </a:rPr>
              <a:t> </a:t>
            </a:r>
            <a:r>
              <a:rPr sz="3200" dirty="0">
                <a:solidFill>
                  <a:srgbClr val="6D5B35"/>
                </a:solidFill>
              </a:rPr>
              <a:t>xã</a:t>
            </a:r>
            <a:r>
              <a:rPr sz="3200" spc="-5" dirty="0">
                <a:solidFill>
                  <a:srgbClr val="6D5B35"/>
                </a:solidFill>
              </a:rPr>
              <a:t> hội</a:t>
            </a:r>
            <a:endParaRPr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0"/>
            <a:ext cx="9153525" cy="5161280"/>
            <a:chOff x="-4762" y="0"/>
            <a:chExt cx="9153525" cy="516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762" y="3425125"/>
              <a:ext cx="1402468" cy="1723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4762" y="0"/>
              <a:ext cx="1281926" cy="24795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9694" y="2775742"/>
              <a:ext cx="1359068" cy="23725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TỰ</a:t>
            </a:r>
            <a:r>
              <a:rPr spc="-45" dirty="0"/>
              <a:t> </a:t>
            </a:r>
            <a:r>
              <a:rPr dirty="0"/>
              <a:t>ĐÁNH</a:t>
            </a:r>
            <a:r>
              <a:rPr spc="-55" dirty="0"/>
              <a:t> </a:t>
            </a:r>
            <a:r>
              <a:rPr spc="-5" dirty="0"/>
              <a:t>GIÁ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702482" y="726252"/>
            <a:ext cx="7691120" cy="3600450"/>
            <a:chOff x="702482" y="726252"/>
            <a:chExt cx="7691120" cy="36004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5902" y="884842"/>
              <a:ext cx="116260" cy="1595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2482" y="2571770"/>
              <a:ext cx="168022" cy="2265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25387" y="2345145"/>
              <a:ext cx="168022" cy="2265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3410" y="4166777"/>
              <a:ext cx="116281" cy="1595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6461" y="726252"/>
              <a:ext cx="116281" cy="1595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7053" y="4166779"/>
              <a:ext cx="116260" cy="15955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1397967" y="0"/>
            <a:ext cx="7750809" cy="4946650"/>
            <a:chOff x="1397967" y="0"/>
            <a:chExt cx="7750809" cy="494665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65593" y="0"/>
              <a:ext cx="1583137" cy="17231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34777" y="1044435"/>
              <a:ext cx="564515" cy="543560"/>
            </a:xfrm>
            <a:custGeom>
              <a:avLst/>
              <a:gdLst/>
              <a:ahLst/>
              <a:cxnLst/>
              <a:rect l="l" t="t" r="r" b="b"/>
              <a:pathLst>
                <a:path w="564514" h="543560">
                  <a:moveTo>
                    <a:pt x="311116" y="434339"/>
                  </a:moveTo>
                  <a:lnTo>
                    <a:pt x="225927" y="434339"/>
                  </a:lnTo>
                  <a:lnTo>
                    <a:pt x="227829" y="448310"/>
                  </a:lnTo>
                  <a:lnTo>
                    <a:pt x="232053" y="461010"/>
                  </a:lnTo>
                  <a:lnTo>
                    <a:pt x="238014" y="474980"/>
                  </a:lnTo>
                  <a:lnTo>
                    <a:pt x="245126" y="486410"/>
                  </a:lnTo>
                  <a:lnTo>
                    <a:pt x="249740" y="494030"/>
                  </a:lnTo>
                  <a:lnTo>
                    <a:pt x="254500" y="500380"/>
                  </a:lnTo>
                  <a:lnTo>
                    <a:pt x="259322" y="508000"/>
                  </a:lnTo>
                  <a:lnTo>
                    <a:pt x="264121" y="514350"/>
                  </a:lnTo>
                  <a:lnTo>
                    <a:pt x="267332" y="519430"/>
                  </a:lnTo>
                  <a:lnTo>
                    <a:pt x="270484" y="524510"/>
                  </a:lnTo>
                  <a:lnTo>
                    <a:pt x="273391" y="528320"/>
                  </a:lnTo>
                  <a:lnTo>
                    <a:pt x="274794" y="530860"/>
                  </a:lnTo>
                  <a:lnTo>
                    <a:pt x="276137" y="533400"/>
                  </a:lnTo>
                  <a:lnTo>
                    <a:pt x="278047" y="537210"/>
                  </a:lnTo>
                  <a:lnTo>
                    <a:pt x="279881" y="541020"/>
                  </a:lnTo>
                  <a:lnTo>
                    <a:pt x="280549" y="542289"/>
                  </a:lnTo>
                  <a:lnTo>
                    <a:pt x="283455" y="543560"/>
                  </a:lnTo>
                  <a:lnTo>
                    <a:pt x="285880" y="543560"/>
                  </a:lnTo>
                  <a:lnTo>
                    <a:pt x="287359" y="542289"/>
                  </a:lnTo>
                  <a:lnTo>
                    <a:pt x="288728" y="541020"/>
                  </a:lnTo>
                  <a:lnTo>
                    <a:pt x="289454" y="538480"/>
                  </a:lnTo>
                  <a:lnTo>
                    <a:pt x="289860" y="537210"/>
                  </a:lnTo>
                  <a:lnTo>
                    <a:pt x="290478" y="534670"/>
                  </a:lnTo>
                  <a:lnTo>
                    <a:pt x="290714" y="532130"/>
                  </a:lnTo>
                  <a:lnTo>
                    <a:pt x="292387" y="527050"/>
                  </a:lnTo>
                  <a:lnTo>
                    <a:pt x="293485" y="523239"/>
                  </a:lnTo>
                  <a:lnTo>
                    <a:pt x="297262" y="515620"/>
                  </a:lnTo>
                  <a:lnTo>
                    <a:pt x="300111" y="510539"/>
                  </a:lnTo>
                  <a:lnTo>
                    <a:pt x="304529" y="500380"/>
                  </a:lnTo>
                  <a:lnTo>
                    <a:pt x="306279" y="495300"/>
                  </a:lnTo>
                  <a:lnTo>
                    <a:pt x="307698" y="490220"/>
                  </a:lnTo>
                  <a:lnTo>
                    <a:pt x="309926" y="482600"/>
                  </a:lnTo>
                  <a:lnTo>
                    <a:pt x="311515" y="473710"/>
                  </a:lnTo>
                  <a:lnTo>
                    <a:pt x="312468" y="464820"/>
                  </a:lnTo>
                  <a:lnTo>
                    <a:pt x="312785" y="455930"/>
                  </a:lnTo>
                  <a:lnTo>
                    <a:pt x="312666" y="445770"/>
                  </a:lnTo>
                  <a:lnTo>
                    <a:pt x="311948" y="438150"/>
                  </a:lnTo>
                  <a:lnTo>
                    <a:pt x="311116" y="434339"/>
                  </a:lnTo>
                  <a:close/>
                </a:path>
                <a:path w="564514" h="543560">
                  <a:moveTo>
                    <a:pt x="467063" y="373380"/>
                  </a:moveTo>
                  <a:lnTo>
                    <a:pt x="306009" y="373380"/>
                  </a:lnTo>
                  <a:lnTo>
                    <a:pt x="310588" y="379730"/>
                  </a:lnTo>
                  <a:lnTo>
                    <a:pt x="310808" y="384810"/>
                  </a:lnTo>
                  <a:lnTo>
                    <a:pt x="319315" y="429260"/>
                  </a:lnTo>
                  <a:lnTo>
                    <a:pt x="341236" y="463550"/>
                  </a:lnTo>
                  <a:lnTo>
                    <a:pt x="378814" y="491489"/>
                  </a:lnTo>
                  <a:lnTo>
                    <a:pt x="383900" y="494030"/>
                  </a:lnTo>
                  <a:lnTo>
                    <a:pt x="393863" y="499110"/>
                  </a:lnTo>
                  <a:lnTo>
                    <a:pt x="399009" y="501650"/>
                  </a:lnTo>
                  <a:lnTo>
                    <a:pt x="407290" y="508000"/>
                  </a:lnTo>
                  <a:lnTo>
                    <a:pt x="410847" y="513080"/>
                  </a:lnTo>
                  <a:lnTo>
                    <a:pt x="416196" y="513080"/>
                  </a:lnTo>
                  <a:lnTo>
                    <a:pt x="418435" y="514350"/>
                  </a:lnTo>
                  <a:lnTo>
                    <a:pt x="428702" y="487680"/>
                  </a:lnTo>
                  <a:lnTo>
                    <a:pt x="429260" y="482600"/>
                  </a:lnTo>
                  <a:lnTo>
                    <a:pt x="429520" y="478789"/>
                  </a:lnTo>
                  <a:lnTo>
                    <a:pt x="429606" y="472439"/>
                  </a:lnTo>
                  <a:lnTo>
                    <a:pt x="429053" y="461010"/>
                  </a:lnTo>
                  <a:lnTo>
                    <a:pt x="427199" y="449580"/>
                  </a:lnTo>
                  <a:lnTo>
                    <a:pt x="423757" y="439420"/>
                  </a:lnTo>
                  <a:lnTo>
                    <a:pt x="418435" y="429260"/>
                  </a:lnTo>
                  <a:lnTo>
                    <a:pt x="486898" y="429260"/>
                  </a:lnTo>
                  <a:lnTo>
                    <a:pt x="473623" y="384810"/>
                  </a:lnTo>
                  <a:lnTo>
                    <a:pt x="470048" y="378460"/>
                  </a:lnTo>
                  <a:lnTo>
                    <a:pt x="467063" y="373380"/>
                  </a:lnTo>
                  <a:close/>
                </a:path>
                <a:path w="564514" h="543560">
                  <a:moveTo>
                    <a:pt x="308508" y="422910"/>
                  </a:moveTo>
                  <a:lnTo>
                    <a:pt x="126538" y="422910"/>
                  </a:lnTo>
                  <a:lnTo>
                    <a:pt x="122320" y="429260"/>
                  </a:lnTo>
                  <a:lnTo>
                    <a:pt x="112791" y="480060"/>
                  </a:lnTo>
                  <a:lnTo>
                    <a:pt x="112529" y="485139"/>
                  </a:lnTo>
                  <a:lnTo>
                    <a:pt x="112224" y="488950"/>
                  </a:lnTo>
                  <a:lnTo>
                    <a:pt x="111472" y="495300"/>
                  </a:lnTo>
                  <a:lnTo>
                    <a:pt x="111017" y="497839"/>
                  </a:lnTo>
                  <a:lnTo>
                    <a:pt x="111017" y="501650"/>
                  </a:lnTo>
                  <a:lnTo>
                    <a:pt x="111514" y="502920"/>
                  </a:lnTo>
                  <a:lnTo>
                    <a:pt x="115291" y="505460"/>
                  </a:lnTo>
                  <a:lnTo>
                    <a:pt x="117650" y="504189"/>
                  </a:lnTo>
                  <a:lnTo>
                    <a:pt x="121418" y="502920"/>
                  </a:lnTo>
                  <a:lnTo>
                    <a:pt x="123184" y="501650"/>
                  </a:lnTo>
                  <a:lnTo>
                    <a:pt x="128449" y="499110"/>
                  </a:lnTo>
                  <a:lnTo>
                    <a:pt x="142645" y="492760"/>
                  </a:lnTo>
                  <a:lnTo>
                    <a:pt x="156697" y="485139"/>
                  </a:lnTo>
                  <a:lnTo>
                    <a:pt x="196656" y="461010"/>
                  </a:lnTo>
                  <a:lnTo>
                    <a:pt x="225927" y="434339"/>
                  </a:lnTo>
                  <a:lnTo>
                    <a:pt x="311116" y="434339"/>
                  </a:lnTo>
                  <a:lnTo>
                    <a:pt x="310283" y="430530"/>
                  </a:lnTo>
                  <a:lnTo>
                    <a:pt x="308508" y="422910"/>
                  </a:lnTo>
                  <a:close/>
                </a:path>
                <a:path w="564514" h="543560">
                  <a:moveTo>
                    <a:pt x="486898" y="429260"/>
                  </a:moveTo>
                  <a:lnTo>
                    <a:pt x="418435" y="429260"/>
                  </a:lnTo>
                  <a:lnTo>
                    <a:pt x="424571" y="434339"/>
                  </a:lnTo>
                  <a:lnTo>
                    <a:pt x="430797" y="438150"/>
                  </a:lnTo>
                  <a:lnTo>
                    <a:pt x="437085" y="443230"/>
                  </a:lnTo>
                  <a:lnTo>
                    <a:pt x="466669" y="461010"/>
                  </a:lnTo>
                  <a:lnTo>
                    <a:pt x="471147" y="462280"/>
                  </a:lnTo>
                  <a:lnTo>
                    <a:pt x="479910" y="462280"/>
                  </a:lnTo>
                  <a:lnTo>
                    <a:pt x="483872" y="459739"/>
                  </a:lnTo>
                  <a:lnTo>
                    <a:pt x="488275" y="453389"/>
                  </a:lnTo>
                  <a:lnTo>
                    <a:pt x="488925" y="449580"/>
                  </a:lnTo>
                  <a:lnTo>
                    <a:pt x="488883" y="444500"/>
                  </a:lnTo>
                  <a:lnTo>
                    <a:pt x="488435" y="439420"/>
                  </a:lnTo>
                  <a:lnTo>
                    <a:pt x="487785" y="435610"/>
                  </a:lnTo>
                  <a:lnTo>
                    <a:pt x="487135" y="430530"/>
                  </a:lnTo>
                  <a:lnTo>
                    <a:pt x="486898" y="429260"/>
                  </a:lnTo>
                  <a:close/>
                </a:path>
                <a:path w="564514" h="543560">
                  <a:moveTo>
                    <a:pt x="118055" y="214630"/>
                  </a:moveTo>
                  <a:lnTo>
                    <a:pt x="103307" y="214630"/>
                  </a:lnTo>
                  <a:lnTo>
                    <a:pt x="88750" y="217170"/>
                  </a:lnTo>
                  <a:lnTo>
                    <a:pt x="74240" y="222250"/>
                  </a:lnTo>
                  <a:lnTo>
                    <a:pt x="60144" y="227330"/>
                  </a:lnTo>
                  <a:lnTo>
                    <a:pt x="46233" y="233680"/>
                  </a:lnTo>
                  <a:lnTo>
                    <a:pt x="32279" y="238760"/>
                  </a:lnTo>
                  <a:lnTo>
                    <a:pt x="27598" y="241300"/>
                  </a:lnTo>
                  <a:lnTo>
                    <a:pt x="22866" y="242570"/>
                  </a:lnTo>
                  <a:lnTo>
                    <a:pt x="15666" y="245110"/>
                  </a:lnTo>
                  <a:lnTo>
                    <a:pt x="13241" y="245110"/>
                  </a:lnTo>
                  <a:lnTo>
                    <a:pt x="8543" y="246380"/>
                  </a:lnTo>
                  <a:lnTo>
                    <a:pt x="6168" y="246380"/>
                  </a:lnTo>
                  <a:lnTo>
                    <a:pt x="1833" y="248920"/>
                  </a:lnTo>
                  <a:lnTo>
                    <a:pt x="168" y="250189"/>
                  </a:lnTo>
                  <a:lnTo>
                    <a:pt x="84" y="251460"/>
                  </a:lnTo>
                  <a:lnTo>
                    <a:pt x="0" y="255270"/>
                  </a:lnTo>
                  <a:lnTo>
                    <a:pt x="1732" y="256539"/>
                  </a:lnTo>
                  <a:lnTo>
                    <a:pt x="3219" y="257810"/>
                  </a:lnTo>
                  <a:lnTo>
                    <a:pt x="37656" y="285750"/>
                  </a:lnTo>
                  <a:lnTo>
                    <a:pt x="64127" y="297180"/>
                  </a:lnTo>
                  <a:lnTo>
                    <a:pt x="58634" y="302260"/>
                  </a:lnTo>
                  <a:lnTo>
                    <a:pt x="53750" y="307339"/>
                  </a:lnTo>
                  <a:lnTo>
                    <a:pt x="49195" y="312420"/>
                  </a:lnTo>
                  <a:lnTo>
                    <a:pt x="37578" y="326389"/>
                  </a:lnTo>
                  <a:lnTo>
                    <a:pt x="31515" y="334010"/>
                  </a:lnTo>
                  <a:lnTo>
                    <a:pt x="24978" y="340360"/>
                  </a:lnTo>
                  <a:lnTo>
                    <a:pt x="19325" y="345439"/>
                  </a:lnTo>
                  <a:lnTo>
                    <a:pt x="13139" y="349250"/>
                  </a:lnTo>
                  <a:lnTo>
                    <a:pt x="5941" y="353060"/>
                  </a:lnTo>
                  <a:lnTo>
                    <a:pt x="5678" y="354330"/>
                  </a:lnTo>
                  <a:lnTo>
                    <a:pt x="5678" y="355600"/>
                  </a:lnTo>
                  <a:lnTo>
                    <a:pt x="6211" y="355600"/>
                  </a:lnTo>
                  <a:lnTo>
                    <a:pt x="42993" y="368300"/>
                  </a:lnTo>
                  <a:lnTo>
                    <a:pt x="51885" y="372110"/>
                  </a:lnTo>
                  <a:lnTo>
                    <a:pt x="69916" y="377189"/>
                  </a:lnTo>
                  <a:lnTo>
                    <a:pt x="79117" y="378460"/>
                  </a:lnTo>
                  <a:lnTo>
                    <a:pt x="79970" y="378460"/>
                  </a:lnTo>
                  <a:lnTo>
                    <a:pt x="72295" y="384810"/>
                  </a:lnTo>
                  <a:lnTo>
                    <a:pt x="65185" y="392430"/>
                  </a:lnTo>
                  <a:lnTo>
                    <a:pt x="58674" y="400050"/>
                  </a:lnTo>
                  <a:lnTo>
                    <a:pt x="52796" y="407670"/>
                  </a:lnTo>
                  <a:lnTo>
                    <a:pt x="50768" y="411480"/>
                  </a:lnTo>
                  <a:lnTo>
                    <a:pt x="48892" y="414020"/>
                  </a:lnTo>
                  <a:lnTo>
                    <a:pt x="46348" y="419100"/>
                  </a:lnTo>
                  <a:lnTo>
                    <a:pt x="45435" y="420370"/>
                  </a:lnTo>
                  <a:lnTo>
                    <a:pt x="45435" y="424180"/>
                  </a:lnTo>
                  <a:lnTo>
                    <a:pt x="46737" y="425450"/>
                  </a:lnTo>
                  <a:lnTo>
                    <a:pt x="48427" y="426720"/>
                  </a:lnTo>
                  <a:lnTo>
                    <a:pt x="55178" y="429260"/>
                  </a:lnTo>
                  <a:lnTo>
                    <a:pt x="62015" y="425450"/>
                  </a:lnTo>
                  <a:lnTo>
                    <a:pt x="76041" y="422910"/>
                  </a:lnTo>
                  <a:lnTo>
                    <a:pt x="308508" y="422910"/>
                  </a:lnTo>
                  <a:lnTo>
                    <a:pt x="306265" y="415289"/>
                  </a:lnTo>
                  <a:lnTo>
                    <a:pt x="303564" y="407670"/>
                  </a:lnTo>
                  <a:lnTo>
                    <a:pt x="300414" y="401320"/>
                  </a:lnTo>
                  <a:lnTo>
                    <a:pt x="298166" y="396239"/>
                  </a:lnTo>
                  <a:lnTo>
                    <a:pt x="294956" y="389889"/>
                  </a:lnTo>
                  <a:lnTo>
                    <a:pt x="294956" y="381000"/>
                  </a:lnTo>
                  <a:lnTo>
                    <a:pt x="296113" y="378460"/>
                  </a:lnTo>
                  <a:lnTo>
                    <a:pt x="302188" y="373380"/>
                  </a:lnTo>
                  <a:lnTo>
                    <a:pt x="467063" y="373380"/>
                  </a:lnTo>
                  <a:lnTo>
                    <a:pt x="465570" y="370839"/>
                  </a:lnTo>
                  <a:lnTo>
                    <a:pt x="460119" y="365760"/>
                  </a:lnTo>
                  <a:lnTo>
                    <a:pt x="455129" y="360680"/>
                  </a:lnTo>
                  <a:lnTo>
                    <a:pt x="449773" y="356870"/>
                  </a:lnTo>
                  <a:lnTo>
                    <a:pt x="444198" y="353060"/>
                  </a:lnTo>
                  <a:lnTo>
                    <a:pt x="430841" y="344170"/>
                  </a:lnTo>
                  <a:lnTo>
                    <a:pt x="423785" y="337820"/>
                  </a:lnTo>
                  <a:lnTo>
                    <a:pt x="418308" y="331470"/>
                  </a:lnTo>
                  <a:lnTo>
                    <a:pt x="408938" y="321310"/>
                  </a:lnTo>
                  <a:lnTo>
                    <a:pt x="403420" y="317500"/>
                  </a:lnTo>
                  <a:lnTo>
                    <a:pt x="482998" y="317500"/>
                  </a:lnTo>
                  <a:lnTo>
                    <a:pt x="500697" y="312420"/>
                  </a:lnTo>
                  <a:lnTo>
                    <a:pt x="509917" y="309880"/>
                  </a:lnTo>
                  <a:lnTo>
                    <a:pt x="543707" y="300989"/>
                  </a:lnTo>
                  <a:lnTo>
                    <a:pt x="549910" y="298450"/>
                  </a:lnTo>
                  <a:lnTo>
                    <a:pt x="552410" y="298450"/>
                  </a:lnTo>
                  <a:lnTo>
                    <a:pt x="559669" y="294639"/>
                  </a:lnTo>
                  <a:lnTo>
                    <a:pt x="564013" y="290830"/>
                  </a:lnTo>
                  <a:lnTo>
                    <a:pt x="564013" y="285750"/>
                  </a:lnTo>
                  <a:lnTo>
                    <a:pt x="563801" y="279400"/>
                  </a:lnTo>
                  <a:lnTo>
                    <a:pt x="558613" y="275589"/>
                  </a:lnTo>
                  <a:lnTo>
                    <a:pt x="554751" y="273050"/>
                  </a:lnTo>
                  <a:lnTo>
                    <a:pt x="550543" y="269239"/>
                  </a:lnTo>
                  <a:lnTo>
                    <a:pt x="512941" y="247650"/>
                  </a:lnTo>
                  <a:lnTo>
                    <a:pt x="473642" y="237489"/>
                  </a:lnTo>
                  <a:lnTo>
                    <a:pt x="178945" y="237489"/>
                  </a:lnTo>
                  <a:lnTo>
                    <a:pt x="171180" y="236220"/>
                  </a:lnTo>
                  <a:lnTo>
                    <a:pt x="167251" y="233680"/>
                  </a:lnTo>
                  <a:lnTo>
                    <a:pt x="163347" y="232410"/>
                  </a:lnTo>
                  <a:lnTo>
                    <a:pt x="141190" y="220980"/>
                  </a:lnTo>
                  <a:lnTo>
                    <a:pt x="125985" y="215900"/>
                  </a:lnTo>
                  <a:lnTo>
                    <a:pt x="118055" y="214630"/>
                  </a:lnTo>
                  <a:close/>
                </a:path>
                <a:path w="564514" h="543560">
                  <a:moveTo>
                    <a:pt x="126538" y="422910"/>
                  </a:moveTo>
                  <a:lnTo>
                    <a:pt x="76041" y="422910"/>
                  </a:lnTo>
                  <a:lnTo>
                    <a:pt x="83367" y="425450"/>
                  </a:lnTo>
                  <a:lnTo>
                    <a:pt x="115765" y="425450"/>
                  </a:lnTo>
                  <a:lnTo>
                    <a:pt x="126538" y="422910"/>
                  </a:lnTo>
                  <a:close/>
                </a:path>
                <a:path w="564514" h="543560">
                  <a:moveTo>
                    <a:pt x="482998" y="317500"/>
                  </a:moveTo>
                  <a:lnTo>
                    <a:pt x="403420" y="317500"/>
                  </a:lnTo>
                  <a:lnTo>
                    <a:pt x="409663" y="318770"/>
                  </a:lnTo>
                  <a:lnTo>
                    <a:pt x="416021" y="321310"/>
                  </a:lnTo>
                  <a:lnTo>
                    <a:pt x="422470" y="322580"/>
                  </a:lnTo>
                  <a:lnTo>
                    <a:pt x="456155" y="322580"/>
                  </a:lnTo>
                  <a:lnTo>
                    <a:pt x="465147" y="321310"/>
                  </a:lnTo>
                  <a:lnTo>
                    <a:pt x="474089" y="318770"/>
                  </a:lnTo>
                  <a:lnTo>
                    <a:pt x="482998" y="317500"/>
                  </a:lnTo>
                  <a:close/>
                </a:path>
                <a:path w="564514" h="543560">
                  <a:moveTo>
                    <a:pt x="94327" y="78739"/>
                  </a:moveTo>
                  <a:lnTo>
                    <a:pt x="85624" y="78739"/>
                  </a:lnTo>
                  <a:lnTo>
                    <a:pt x="82387" y="81280"/>
                  </a:lnTo>
                  <a:lnTo>
                    <a:pt x="81390" y="82550"/>
                  </a:lnTo>
                  <a:lnTo>
                    <a:pt x="81496" y="86360"/>
                  </a:lnTo>
                  <a:lnTo>
                    <a:pt x="81593" y="87630"/>
                  </a:lnTo>
                  <a:lnTo>
                    <a:pt x="84669" y="93980"/>
                  </a:lnTo>
                  <a:lnTo>
                    <a:pt x="85421" y="95250"/>
                  </a:lnTo>
                  <a:lnTo>
                    <a:pt x="85869" y="97789"/>
                  </a:lnTo>
                  <a:lnTo>
                    <a:pt x="86283" y="100330"/>
                  </a:lnTo>
                  <a:lnTo>
                    <a:pt x="86337" y="107950"/>
                  </a:lnTo>
                  <a:lnTo>
                    <a:pt x="86266" y="109220"/>
                  </a:lnTo>
                  <a:lnTo>
                    <a:pt x="86182" y="118110"/>
                  </a:lnTo>
                  <a:lnTo>
                    <a:pt x="105061" y="160020"/>
                  </a:lnTo>
                  <a:lnTo>
                    <a:pt x="137321" y="187960"/>
                  </a:lnTo>
                  <a:lnTo>
                    <a:pt x="150654" y="195580"/>
                  </a:lnTo>
                  <a:lnTo>
                    <a:pt x="157378" y="200660"/>
                  </a:lnTo>
                  <a:lnTo>
                    <a:pt x="172946" y="209550"/>
                  </a:lnTo>
                  <a:lnTo>
                    <a:pt x="180797" y="215900"/>
                  </a:lnTo>
                  <a:lnTo>
                    <a:pt x="184523" y="218439"/>
                  </a:lnTo>
                  <a:lnTo>
                    <a:pt x="187016" y="224789"/>
                  </a:lnTo>
                  <a:lnTo>
                    <a:pt x="187421" y="226060"/>
                  </a:lnTo>
                  <a:lnTo>
                    <a:pt x="187421" y="229870"/>
                  </a:lnTo>
                  <a:lnTo>
                    <a:pt x="186813" y="232410"/>
                  </a:lnTo>
                  <a:lnTo>
                    <a:pt x="182706" y="237489"/>
                  </a:lnTo>
                  <a:lnTo>
                    <a:pt x="419635" y="237489"/>
                  </a:lnTo>
                  <a:lnTo>
                    <a:pt x="461558" y="208280"/>
                  </a:lnTo>
                  <a:lnTo>
                    <a:pt x="495854" y="175260"/>
                  </a:lnTo>
                  <a:lnTo>
                    <a:pt x="497136" y="173989"/>
                  </a:lnTo>
                  <a:lnTo>
                    <a:pt x="384307" y="173989"/>
                  </a:lnTo>
                  <a:lnTo>
                    <a:pt x="389636" y="166370"/>
                  </a:lnTo>
                  <a:lnTo>
                    <a:pt x="394604" y="158750"/>
                  </a:lnTo>
                  <a:lnTo>
                    <a:pt x="412562" y="123189"/>
                  </a:lnTo>
                  <a:lnTo>
                    <a:pt x="414143" y="118110"/>
                  </a:lnTo>
                  <a:lnTo>
                    <a:pt x="277802" y="118110"/>
                  </a:lnTo>
                  <a:lnTo>
                    <a:pt x="276143" y="107950"/>
                  </a:lnTo>
                  <a:lnTo>
                    <a:pt x="275830" y="106680"/>
                  </a:lnTo>
                  <a:lnTo>
                    <a:pt x="178903" y="106680"/>
                  </a:lnTo>
                  <a:lnTo>
                    <a:pt x="164913" y="100330"/>
                  </a:lnTo>
                  <a:lnTo>
                    <a:pt x="150399" y="93980"/>
                  </a:lnTo>
                  <a:lnTo>
                    <a:pt x="135521" y="88900"/>
                  </a:lnTo>
                  <a:lnTo>
                    <a:pt x="120437" y="85089"/>
                  </a:lnTo>
                  <a:lnTo>
                    <a:pt x="94327" y="78739"/>
                  </a:lnTo>
                  <a:close/>
                </a:path>
                <a:path w="564514" h="543560">
                  <a:moveTo>
                    <a:pt x="457437" y="234950"/>
                  </a:moveTo>
                  <a:lnTo>
                    <a:pt x="434402" y="234950"/>
                  </a:lnTo>
                  <a:lnTo>
                    <a:pt x="419635" y="237489"/>
                  </a:lnTo>
                  <a:lnTo>
                    <a:pt x="473642" y="237489"/>
                  </a:lnTo>
                  <a:lnTo>
                    <a:pt x="457437" y="234950"/>
                  </a:lnTo>
                  <a:close/>
                </a:path>
                <a:path w="564514" h="543560">
                  <a:moveTo>
                    <a:pt x="510946" y="135889"/>
                  </a:moveTo>
                  <a:lnTo>
                    <a:pt x="505918" y="137160"/>
                  </a:lnTo>
                  <a:lnTo>
                    <a:pt x="503012" y="137160"/>
                  </a:lnTo>
                  <a:lnTo>
                    <a:pt x="483850" y="138430"/>
                  </a:lnTo>
                  <a:lnTo>
                    <a:pt x="435006" y="147320"/>
                  </a:lnTo>
                  <a:lnTo>
                    <a:pt x="395737" y="165100"/>
                  </a:lnTo>
                  <a:lnTo>
                    <a:pt x="384307" y="173989"/>
                  </a:lnTo>
                  <a:lnTo>
                    <a:pt x="497136" y="173989"/>
                  </a:lnTo>
                  <a:lnTo>
                    <a:pt x="517072" y="146050"/>
                  </a:lnTo>
                  <a:lnTo>
                    <a:pt x="517072" y="142239"/>
                  </a:lnTo>
                  <a:lnTo>
                    <a:pt x="516616" y="139700"/>
                  </a:lnTo>
                  <a:lnTo>
                    <a:pt x="513693" y="137160"/>
                  </a:lnTo>
                  <a:lnTo>
                    <a:pt x="510946" y="135889"/>
                  </a:lnTo>
                  <a:close/>
                </a:path>
                <a:path w="564514" h="543560">
                  <a:moveTo>
                    <a:pt x="335727" y="10160"/>
                  </a:moveTo>
                  <a:lnTo>
                    <a:pt x="328545" y="12700"/>
                  </a:lnTo>
                  <a:lnTo>
                    <a:pt x="327691" y="16510"/>
                  </a:lnTo>
                  <a:lnTo>
                    <a:pt x="324784" y="26670"/>
                  </a:lnTo>
                  <a:lnTo>
                    <a:pt x="320915" y="38100"/>
                  </a:lnTo>
                  <a:lnTo>
                    <a:pt x="317138" y="44450"/>
                  </a:lnTo>
                  <a:lnTo>
                    <a:pt x="308451" y="57150"/>
                  </a:lnTo>
                  <a:lnTo>
                    <a:pt x="303777" y="62230"/>
                  </a:lnTo>
                  <a:lnTo>
                    <a:pt x="294863" y="74930"/>
                  </a:lnTo>
                  <a:lnTo>
                    <a:pt x="279452" y="110489"/>
                  </a:lnTo>
                  <a:lnTo>
                    <a:pt x="277802" y="118110"/>
                  </a:lnTo>
                  <a:lnTo>
                    <a:pt x="414143" y="118110"/>
                  </a:lnTo>
                  <a:lnTo>
                    <a:pt x="422485" y="78739"/>
                  </a:lnTo>
                  <a:lnTo>
                    <a:pt x="357604" y="78739"/>
                  </a:lnTo>
                  <a:lnTo>
                    <a:pt x="357796" y="76200"/>
                  </a:lnTo>
                  <a:lnTo>
                    <a:pt x="347253" y="33020"/>
                  </a:lnTo>
                  <a:lnTo>
                    <a:pt x="337451" y="15239"/>
                  </a:lnTo>
                  <a:lnTo>
                    <a:pt x="335727" y="10160"/>
                  </a:lnTo>
                  <a:close/>
                </a:path>
                <a:path w="564514" h="543560">
                  <a:moveTo>
                    <a:pt x="197350" y="0"/>
                  </a:moveTo>
                  <a:lnTo>
                    <a:pt x="193793" y="2539"/>
                  </a:lnTo>
                  <a:lnTo>
                    <a:pt x="191679" y="3810"/>
                  </a:lnTo>
                  <a:lnTo>
                    <a:pt x="190497" y="6350"/>
                  </a:lnTo>
                  <a:lnTo>
                    <a:pt x="190226" y="8889"/>
                  </a:lnTo>
                  <a:lnTo>
                    <a:pt x="190210" y="11430"/>
                  </a:lnTo>
                  <a:lnTo>
                    <a:pt x="190793" y="13970"/>
                  </a:lnTo>
                  <a:lnTo>
                    <a:pt x="191528" y="16510"/>
                  </a:lnTo>
                  <a:lnTo>
                    <a:pt x="191596" y="17780"/>
                  </a:lnTo>
                  <a:lnTo>
                    <a:pt x="191663" y="20320"/>
                  </a:lnTo>
                  <a:lnTo>
                    <a:pt x="190706" y="26670"/>
                  </a:lnTo>
                  <a:lnTo>
                    <a:pt x="188337" y="33020"/>
                  </a:lnTo>
                  <a:lnTo>
                    <a:pt x="185307" y="38100"/>
                  </a:lnTo>
                  <a:lnTo>
                    <a:pt x="182368" y="44450"/>
                  </a:lnTo>
                  <a:lnTo>
                    <a:pt x="174924" y="82550"/>
                  </a:lnTo>
                  <a:lnTo>
                    <a:pt x="175079" y="86360"/>
                  </a:lnTo>
                  <a:lnTo>
                    <a:pt x="175848" y="93980"/>
                  </a:lnTo>
                  <a:lnTo>
                    <a:pt x="177125" y="100330"/>
                  </a:lnTo>
                  <a:lnTo>
                    <a:pt x="178903" y="106680"/>
                  </a:lnTo>
                  <a:lnTo>
                    <a:pt x="275830" y="106680"/>
                  </a:lnTo>
                  <a:lnTo>
                    <a:pt x="256858" y="62230"/>
                  </a:lnTo>
                  <a:lnTo>
                    <a:pt x="226942" y="26670"/>
                  </a:lnTo>
                  <a:lnTo>
                    <a:pt x="223182" y="21589"/>
                  </a:lnTo>
                  <a:lnTo>
                    <a:pt x="219379" y="17780"/>
                  </a:lnTo>
                  <a:lnTo>
                    <a:pt x="207827" y="6350"/>
                  </a:lnTo>
                  <a:lnTo>
                    <a:pt x="206602" y="6350"/>
                  </a:lnTo>
                  <a:lnTo>
                    <a:pt x="204751" y="5080"/>
                  </a:lnTo>
                  <a:lnTo>
                    <a:pt x="201684" y="2539"/>
                  </a:lnTo>
                  <a:lnTo>
                    <a:pt x="197350" y="0"/>
                  </a:lnTo>
                  <a:close/>
                </a:path>
                <a:path w="564514" h="543560">
                  <a:moveTo>
                    <a:pt x="412334" y="36830"/>
                  </a:moveTo>
                  <a:lnTo>
                    <a:pt x="408633" y="38100"/>
                  </a:lnTo>
                  <a:lnTo>
                    <a:pt x="402567" y="41910"/>
                  </a:lnTo>
                  <a:lnTo>
                    <a:pt x="399009" y="44450"/>
                  </a:lnTo>
                  <a:lnTo>
                    <a:pt x="395815" y="46989"/>
                  </a:lnTo>
                  <a:lnTo>
                    <a:pt x="385958" y="54610"/>
                  </a:lnTo>
                  <a:lnTo>
                    <a:pt x="376301" y="62230"/>
                  </a:lnTo>
                  <a:lnTo>
                    <a:pt x="366848" y="69850"/>
                  </a:lnTo>
                  <a:lnTo>
                    <a:pt x="357604" y="78739"/>
                  </a:lnTo>
                  <a:lnTo>
                    <a:pt x="422485" y="78739"/>
                  </a:lnTo>
                  <a:lnTo>
                    <a:pt x="423104" y="71120"/>
                  </a:lnTo>
                  <a:lnTo>
                    <a:pt x="423345" y="62230"/>
                  </a:lnTo>
                  <a:lnTo>
                    <a:pt x="423246" y="54610"/>
                  </a:lnTo>
                  <a:lnTo>
                    <a:pt x="422661" y="40639"/>
                  </a:lnTo>
                  <a:lnTo>
                    <a:pt x="412334" y="3683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34778" y="1044414"/>
              <a:ext cx="564515" cy="544195"/>
            </a:xfrm>
            <a:custGeom>
              <a:avLst/>
              <a:gdLst/>
              <a:ahLst/>
              <a:cxnLst/>
              <a:rect l="l" t="t" r="r" b="b"/>
              <a:pathLst>
                <a:path w="564514" h="544194">
                  <a:moveTo>
                    <a:pt x="564012" y="284756"/>
                  </a:moveTo>
                  <a:lnTo>
                    <a:pt x="564004" y="284511"/>
                  </a:lnTo>
                  <a:lnTo>
                    <a:pt x="563801" y="278858"/>
                  </a:lnTo>
                  <a:lnTo>
                    <a:pt x="558613" y="275241"/>
                  </a:lnTo>
                  <a:lnTo>
                    <a:pt x="554751" y="272064"/>
                  </a:lnTo>
                  <a:lnTo>
                    <a:pt x="520375" y="250491"/>
                  </a:lnTo>
                  <a:lnTo>
                    <a:pt x="481785" y="237918"/>
                  </a:lnTo>
                  <a:lnTo>
                    <a:pt x="449244" y="234445"/>
                  </a:lnTo>
                  <a:lnTo>
                    <a:pt x="441818" y="234479"/>
                  </a:lnTo>
                  <a:lnTo>
                    <a:pt x="434402" y="234831"/>
                  </a:lnTo>
                  <a:lnTo>
                    <a:pt x="427004" y="235497"/>
                  </a:lnTo>
                  <a:lnTo>
                    <a:pt x="419635" y="236473"/>
                  </a:lnTo>
                  <a:lnTo>
                    <a:pt x="427494" y="232480"/>
                  </a:lnTo>
                  <a:lnTo>
                    <a:pt x="461558" y="207568"/>
                  </a:lnTo>
                  <a:lnTo>
                    <a:pt x="495854" y="175202"/>
                  </a:lnTo>
                  <a:lnTo>
                    <a:pt x="517072" y="145280"/>
                  </a:lnTo>
                  <a:lnTo>
                    <a:pt x="517072" y="142754"/>
                  </a:lnTo>
                  <a:lnTo>
                    <a:pt x="517072" y="141148"/>
                  </a:lnTo>
                  <a:lnTo>
                    <a:pt x="516616" y="139585"/>
                  </a:lnTo>
                  <a:lnTo>
                    <a:pt x="515441" y="138250"/>
                  </a:lnTo>
                  <a:lnTo>
                    <a:pt x="513692" y="136256"/>
                  </a:lnTo>
                  <a:lnTo>
                    <a:pt x="510946" y="135808"/>
                  </a:lnTo>
                  <a:lnTo>
                    <a:pt x="508420" y="135850"/>
                  </a:lnTo>
                  <a:lnTo>
                    <a:pt x="505918" y="135909"/>
                  </a:lnTo>
                  <a:lnTo>
                    <a:pt x="503012" y="136256"/>
                  </a:lnTo>
                  <a:lnTo>
                    <a:pt x="500324" y="136501"/>
                  </a:lnTo>
                  <a:lnTo>
                    <a:pt x="451086" y="142681"/>
                  </a:lnTo>
                  <a:lnTo>
                    <a:pt x="408170" y="157099"/>
                  </a:lnTo>
                  <a:lnTo>
                    <a:pt x="384306" y="173123"/>
                  </a:lnTo>
                  <a:lnTo>
                    <a:pt x="389636" y="166026"/>
                  </a:lnTo>
                  <a:lnTo>
                    <a:pt x="412562" y="122190"/>
                  </a:lnTo>
                  <a:lnTo>
                    <a:pt x="422278" y="80505"/>
                  </a:lnTo>
                  <a:lnTo>
                    <a:pt x="423379" y="60654"/>
                  </a:lnTo>
                  <a:lnTo>
                    <a:pt x="423379" y="58600"/>
                  </a:lnTo>
                  <a:lnTo>
                    <a:pt x="423345" y="56538"/>
                  </a:lnTo>
                  <a:lnTo>
                    <a:pt x="423269" y="54485"/>
                  </a:lnTo>
                  <a:lnTo>
                    <a:pt x="423049" y="48384"/>
                  </a:lnTo>
                  <a:lnTo>
                    <a:pt x="422660" y="39926"/>
                  </a:lnTo>
                  <a:lnTo>
                    <a:pt x="415791" y="37501"/>
                  </a:lnTo>
                  <a:lnTo>
                    <a:pt x="412335" y="36284"/>
                  </a:lnTo>
                  <a:lnTo>
                    <a:pt x="408633" y="37686"/>
                  </a:lnTo>
                  <a:lnTo>
                    <a:pt x="405600" y="39453"/>
                  </a:lnTo>
                  <a:lnTo>
                    <a:pt x="402566" y="41244"/>
                  </a:lnTo>
                  <a:lnTo>
                    <a:pt x="399009" y="43990"/>
                  </a:lnTo>
                  <a:lnTo>
                    <a:pt x="395815" y="46348"/>
                  </a:lnTo>
                  <a:lnTo>
                    <a:pt x="385957" y="53801"/>
                  </a:lnTo>
                  <a:lnTo>
                    <a:pt x="376301" y="61514"/>
                  </a:lnTo>
                  <a:lnTo>
                    <a:pt x="366848" y="69480"/>
                  </a:lnTo>
                  <a:lnTo>
                    <a:pt x="357604" y="77689"/>
                  </a:lnTo>
                  <a:lnTo>
                    <a:pt x="357798" y="75754"/>
                  </a:lnTo>
                  <a:lnTo>
                    <a:pt x="357891" y="73827"/>
                  </a:lnTo>
                  <a:lnTo>
                    <a:pt x="357891" y="71892"/>
                  </a:lnTo>
                  <a:lnTo>
                    <a:pt x="347253" y="32295"/>
                  </a:lnTo>
                  <a:lnTo>
                    <a:pt x="339115" y="17043"/>
                  </a:lnTo>
                  <a:lnTo>
                    <a:pt x="337451" y="14077"/>
                  </a:lnTo>
                  <a:lnTo>
                    <a:pt x="335727" y="9759"/>
                  </a:lnTo>
                  <a:lnTo>
                    <a:pt x="331781" y="10756"/>
                  </a:lnTo>
                  <a:lnTo>
                    <a:pt x="328544" y="11593"/>
                  </a:lnTo>
                  <a:lnTo>
                    <a:pt x="327691" y="15455"/>
                  </a:lnTo>
                  <a:lnTo>
                    <a:pt x="326956" y="18243"/>
                  </a:lnTo>
                  <a:lnTo>
                    <a:pt x="312785" y="50108"/>
                  </a:lnTo>
                  <a:lnTo>
                    <a:pt x="308450" y="56310"/>
                  </a:lnTo>
                  <a:lnTo>
                    <a:pt x="303777" y="62031"/>
                  </a:lnTo>
                  <a:lnTo>
                    <a:pt x="299324" y="68064"/>
                  </a:lnTo>
                  <a:lnTo>
                    <a:pt x="294863" y="74089"/>
                  </a:lnTo>
                  <a:lnTo>
                    <a:pt x="279452" y="109881"/>
                  </a:lnTo>
                  <a:lnTo>
                    <a:pt x="277802" y="117649"/>
                  </a:lnTo>
                  <a:lnTo>
                    <a:pt x="276143" y="106700"/>
                  </a:lnTo>
                  <a:lnTo>
                    <a:pt x="256858" y="61884"/>
                  </a:lnTo>
                  <a:lnTo>
                    <a:pt x="226941" y="25459"/>
                  </a:lnTo>
                  <a:lnTo>
                    <a:pt x="213599" y="11982"/>
                  </a:lnTo>
                  <a:lnTo>
                    <a:pt x="211689" y="10072"/>
                  </a:lnTo>
                  <a:lnTo>
                    <a:pt x="209754" y="8196"/>
                  </a:lnTo>
                  <a:lnTo>
                    <a:pt x="207827" y="6303"/>
                  </a:lnTo>
                  <a:lnTo>
                    <a:pt x="206602" y="5146"/>
                  </a:lnTo>
                  <a:lnTo>
                    <a:pt x="204752" y="3861"/>
                  </a:lnTo>
                  <a:lnTo>
                    <a:pt x="201684" y="1791"/>
                  </a:lnTo>
                  <a:lnTo>
                    <a:pt x="197349" y="0"/>
                  </a:lnTo>
                  <a:lnTo>
                    <a:pt x="193792" y="1994"/>
                  </a:lnTo>
                  <a:lnTo>
                    <a:pt x="191680" y="3134"/>
                  </a:lnTo>
                  <a:lnTo>
                    <a:pt x="190497" y="5374"/>
                  </a:lnTo>
                  <a:lnTo>
                    <a:pt x="190251" y="7706"/>
                  </a:lnTo>
                  <a:lnTo>
                    <a:pt x="190226" y="8019"/>
                  </a:lnTo>
                  <a:lnTo>
                    <a:pt x="190209" y="8340"/>
                  </a:lnTo>
                  <a:lnTo>
                    <a:pt x="190209" y="8652"/>
                  </a:lnTo>
                  <a:lnTo>
                    <a:pt x="190209" y="10748"/>
                  </a:lnTo>
                  <a:lnTo>
                    <a:pt x="190792" y="13012"/>
                  </a:lnTo>
                  <a:lnTo>
                    <a:pt x="191232" y="15108"/>
                  </a:lnTo>
                  <a:lnTo>
                    <a:pt x="191527" y="16494"/>
                  </a:lnTo>
                  <a:lnTo>
                    <a:pt x="191663" y="17854"/>
                  </a:lnTo>
                  <a:lnTo>
                    <a:pt x="191663" y="19198"/>
                  </a:lnTo>
                  <a:lnTo>
                    <a:pt x="190706" y="25612"/>
                  </a:lnTo>
                  <a:lnTo>
                    <a:pt x="188336" y="31779"/>
                  </a:lnTo>
                  <a:lnTo>
                    <a:pt x="185306" y="37767"/>
                  </a:lnTo>
                  <a:lnTo>
                    <a:pt x="182368" y="43644"/>
                  </a:lnTo>
                  <a:lnTo>
                    <a:pt x="174822" y="76261"/>
                  </a:lnTo>
                  <a:lnTo>
                    <a:pt x="174822" y="79303"/>
                  </a:lnTo>
                  <a:lnTo>
                    <a:pt x="175079" y="86084"/>
                  </a:lnTo>
                  <a:lnTo>
                    <a:pt x="175848" y="92822"/>
                  </a:lnTo>
                  <a:lnTo>
                    <a:pt x="177125" y="99488"/>
                  </a:lnTo>
                  <a:lnTo>
                    <a:pt x="178903" y="106055"/>
                  </a:lnTo>
                  <a:lnTo>
                    <a:pt x="135521" y="88619"/>
                  </a:lnTo>
                  <a:lnTo>
                    <a:pt x="96642" y="79193"/>
                  </a:lnTo>
                  <a:lnTo>
                    <a:pt x="94327" y="78686"/>
                  </a:lnTo>
                  <a:lnTo>
                    <a:pt x="91986" y="78077"/>
                  </a:lnTo>
                  <a:lnTo>
                    <a:pt x="89629" y="77866"/>
                  </a:lnTo>
                  <a:lnTo>
                    <a:pt x="87719" y="77706"/>
                  </a:lnTo>
                  <a:lnTo>
                    <a:pt x="85624" y="77976"/>
                  </a:lnTo>
                  <a:lnTo>
                    <a:pt x="84052" y="79091"/>
                  </a:lnTo>
                  <a:lnTo>
                    <a:pt x="82387" y="80274"/>
                  </a:lnTo>
                  <a:lnTo>
                    <a:pt x="81390" y="82201"/>
                  </a:lnTo>
                  <a:lnTo>
                    <a:pt x="81390" y="84212"/>
                  </a:lnTo>
                  <a:lnTo>
                    <a:pt x="81390" y="84381"/>
                  </a:lnTo>
                  <a:lnTo>
                    <a:pt x="81398" y="84550"/>
                  </a:lnTo>
                  <a:lnTo>
                    <a:pt x="81415" y="84728"/>
                  </a:lnTo>
                  <a:lnTo>
                    <a:pt x="81593" y="87043"/>
                  </a:lnTo>
                  <a:lnTo>
                    <a:pt x="82632" y="89181"/>
                  </a:lnTo>
                  <a:lnTo>
                    <a:pt x="83646" y="91234"/>
                  </a:lnTo>
                  <a:lnTo>
                    <a:pt x="84669" y="93304"/>
                  </a:lnTo>
                  <a:lnTo>
                    <a:pt x="85421" y="95256"/>
                  </a:lnTo>
                  <a:lnTo>
                    <a:pt x="85869" y="97479"/>
                  </a:lnTo>
                  <a:lnTo>
                    <a:pt x="86283" y="99667"/>
                  </a:lnTo>
                  <a:lnTo>
                    <a:pt x="86409" y="101906"/>
                  </a:lnTo>
                  <a:lnTo>
                    <a:pt x="86409" y="104146"/>
                  </a:lnTo>
                  <a:lnTo>
                    <a:pt x="86409" y="106571"/>
                  </a:lnTo>
                  <a:lnTo>
                    <a:pt x="86266" y="109004"/>
                  </a:lnTo>
                  <a:lnTo>
                    <a:pt x="86215" y="111404"/>
                  </a:lnTo>
                  <a:lnTo>
                    <a:pt x="86190" y="112072"/>
                  </a:lnTo>
                  <a:lnTo>
                    <a:pt x="86181" y="112739"/>
                  </a:lnTo>
                  <a:lnTo>
                    <a:pt x="86181" y="113398"/>
                  </a:lnTo>
                  <a:lnTo>
                    <a:pt x="86181" y="117116"/>
                  </a:lnTo>
                  <a:lnTo>
                    <a:pt x="105061" y="159819"/>
                  </a:lnTo>
                  <a:lnTo>
                    <a:pt x="137321" y="187015"/>
                  </a:lnTo>
                  <a:lnTo>
                    <a:pt x="157378" y="199592"/>
                  </a:lnTo>
                  <a:lnTo>
                    <a:pt x="164082" y="203771"/>
                  </a:lnTo>
                  <a:lnTo>
                    <a:pt x="168535" y="206602"/>
                  </a:lnTo>
                  <a:lnTo>
                    <a:pt x="172946" y="209450"/>
                  </a:lnTo>
                  <a:lnTo>
                    <a:pt x="177222" y="212559"/>
                  </a:lnTo>
                  <a:lnTo>
                    <a:pt x="180796" y="215145"/>
                  </a:lnTo>
                  <a:lnTo>
                    <a:pt x="184522" y="218254"/>
                  </a:lnTo>
                  <a:lnTo>
                    <a:pt x="186331" y="222386"/>
                  </a:lnTo>
                  <a:lnTo>
                    <a:pt x="187015" y="223933"/>
                  </a:lnTo>
                  <a:lnTo>
                    <a:pt x="187421" y="225750"/>
                  </a:lnTo>
                  <a:lnTo>
                    <a:pt x="187421" y="227549"/>
                  </a:lnTo>
                  <a:lnTo>
                    <a:pt x="187421" y="229755"/>
                  </a:lnTo>
                  <a:lnTo>
                    <a:pt x="186812" y="231935"/>
                  </a:lnTo>
                  <a:lnTo>
                    <a:pt x="185350" y="233566"/>
                  </a:lnTo>
                  <a:lnTo>
                    <a:pt x="182706" y="236540"/>
                  </a:lnTo>
                  <a:lnTo>
                    <a:pt x="178945" y="236642"/>
                  </a:lnTo>
                  <a:lnTo>
                    <a:pt x="175472" y="235966"/>
                  </a:lnTo>
                  <a:lnTo>
                    <a:pt x="171180" y="235112"/>
                  </a:lnTo>
                  <a:lnTo>
                    <a:pt x="167251" y="233160"/>
                  </a:lnTo>
                  <a:lnTo>
                    <a:pt x="163347" y="231250"/>
                  </a:lnTo>
                  <a:lnTo>
                    <a:pt x="158403" y="228868"/>
                  </a:lnTo>
                  <a:lnTo>
                    <a:pt x="153502" y="226349"/>
                  </a:lnTo>
                  <a:lnTo>
                    <a:pt x="148525" y="224009"/>
                  </a:lnTo>
                  <a:lnTo>
                    <a:pt x="110679" y="214235"/>
                  </a:lnTo>
                  <a:lnTo>
                    <a:pt x="103307" y="214582"/>
                  </a:lnTo>
                  <a:lnTo>
                    <a:pt x="60144" y="226711"/>
                  </a:lnTo>
                  <a:lnTo>
                    <a:pt x="46232" y="232669"/>
                  </a:lnTo>
                  <a:lnTo>
                    <a:pt x="32279" y="238492"/>
                  </a:lnTo>
                  <a:lnTo>
                    <a:pt x="27597" y="240300"/>
                  </a:lnTo>
                  <a:lnTo>
                    <a:pt x="22865" y="242007"/>
                  </a:lnTo>
                  <a:lnTo>
                    <a:pt x="18083" y="243452"/>
                  </a:lnTo>
                  <a:lnTo>
                    <a:pt x="15666" y="244187"/>
                  </a:lnTo>
                  <a:lnTo>
                    <a:pt x="13241" y="244855"/>
                  </a:lnTo>
                  <a:lnTo>
                    <a:pt x="10841" y="245446"/>
                  </a:lnTo>
                  <a:lnTo>
                    <a:pt x="8543" y="245996"/>
                  </a:lnTo>
                  <a:lnTo>
                    <a:pt x="6168" y="246275"/>
                  </a:lnTo>
                  <a:lnTo>
                    <a:pt x="4013" y="247238"/>
                  </a:lnTo>
                  <a:lnTo>
                    <a:pt x="1833" y="248167"/>
                  </a:lnTo>
                  <a:lnTo>
                    <a:pt x="169" y="249553"/>
                  </a:lnTo>
                  <a:lnTo>
                    <a:pt x="8" y="251868"/>
                  </a:lnTo>
                  <a:lnTo>
                    <a:pt x="0" y="252046"/>
                  </a:lnTo>
                  <a:lnTo>
                    <a:pt x="0" y="254319"/>
                  </a:lnTo>
                  <a:lnTo>
                    <a:pt x="1732" y="255992"/>
                  </a:lnTo>
                  <a:lnTo>
                    <a:pt x="37656" y="285683"/>
                  </a:lnTo>
                  <a:lnTo>
                    <a:pt x="64127" y="297101"/>
                  </a:lnTo>
                  <a:lnTo>
                    <a:pt x="58634" y="301554"/>
                  </a:lnTo>
                  <a:lnTo>
                    <a:pt x="53750" y="306819"/>
                  </a:lnTo>
                  <a:lnTo>
                    <a:pt x="49196" y="312210"/>
                  </a:lnTo>
                  <a:lnTo>
                    <a:pt x="43395" y="319244"/>
                  </a:lnTo>
                  <a:lnTo>
                    <a:pt x="37578" y="326262"/>
                  </a:lnTo>
                  <a:lnTo>
                    <a:pt x="6548" y="352415"/>
                  </a:lnTo>
                  <a:lnTo>
                    <a:pt x="5940" y="352753"/>
                  </a:lnTo>
                  <a:lnTo>
                    <a:pt x="5678" y="353285"/>
                  </a:lnTo>
                  <a:lnTo>
                    <a:pt x="5678" y="353835"/>
                  </a:lnTo>
                  <a:lnTo>
                    <a:pt x="5678" y="354612"/>
                  </a:lnTo>
                  <a:lnTo>
                    <a:pt x="6210" y="355415"/>
                  </a:lnTo>
                  <a:lnTo>
                    <a:pt x="7022" y="355685"/>
                  </a:lnTo>
                  <a:lnTo>
                    <a:pt x="16004" y="358770"/>
                  </a:lnTo>
                  <a:lnTo>
                    <a:pt x="60849" y="373782"/>
                  </a:lnTo>
                  <a:lnTo>
                    <a:pt x="79683" y="377959"/>
                  </a:lnTo>
                  <a:lnTo>
                    <a:pt x="79970" y="378001"/>
                  </a:lnTo>
                  <a:lnTo>
                    <a:pt x="52795" y="407306"/>
                  </a:lnTo>
                  <a:lnTo>
                    <a:pt x="46348" y="418266"/>
                  </a:lnTo>
                  <a:lnTo>
                    <a:pt x="45435" y="419829"/>
                  </a:lnTo>
                  <a:lnTo>
                    <a:pt x="45435" y="421620"/>
                  </a:lnTo>
                  <a:lnTo>
                    <a:pt x="45435" y="423386"/>
                  </a:lnTo>
                  <a:lnTo>
                    <a:pt x="46737" y="425076"/>
                  </a:lnTo>
                  <a:lnTo>
                    <a:pt x="48427" y="425854"/>
                  </a:lnTo>
                  <a:lnTo>
                    <a:pt x="55178" y="429039"/>
                  </a:lnTo>
                  <a:lnTo>
                    <a:pt x="62014" y="424468"/>
                  </a:lnTo>
                  <a:lnTo>
                    <a:pt x="68766" y="423572"/>
                  </a:lnTo>
                  <a:lnTo>
                    <a:pt x="76041" y="422601"/>
                  </a:lnTo>
                  <a:lnTo>
                    <a:pt x="83367" y="424223"/>
                  </a:lnTo>
                  <a:lnTo>
                    <a:pt x="90643" y="424874"/>
                  </a:lnTo>
                  <a:lnTo>
                    <a:pt x="97192" y="425423"/>
                  </a:lnTo>
                  <a:lnTo>
                    <a:pt x="103766" y="425440"/>
                  </a:lnTo>
                  <a:lnTo>
                    <a:pt x="110314" y="424891"/>
                  </a:lnTo>
                  <a:lnTo>
                    <a:pt x="115765" y="424426"/>
                  </a:lnTo>
                  <a:lnTo>
                    <a:pt x="121190" y="423589"/>
                  </a:lnTo>
                  <a:lnTo>
                    <a:pt x="126538" y="422432"/>
                  </a:lnTo>
                  <a:lnTo>
                    <a:pt x="114166" y="458651"/>
                  </a:lnTo>
                  <a:lnTo>
                    <a:pt x="112790" y="479393"/>
                  </a:lnTo>
                  <a:lnTo>
                    <a:pt x="112528" y="483956"/>
                  </a:lnTo>
                  <a:lnTo>
                    <a:pt x="112224" y="488485"/>
                  </a:lnTo>
                  <a:lnTo>
                    <a:pt x="111675" y="493023"/>
                  </a:lnTo>
                  <a:lnTo>
                    <a:pt x="111472" y="494662"/>
                  </a:lnTo>
                  <a:lnTo>
                    <a:pt x="111016" y="496690"/>
                  </a:lnTo>
                  <a:lnTo>
                    <a:pt x="111016" y="498600"/>
                  </a:lnTo>
                  <a:lnTo>
                    <a:pt x="111016" y="500586"/>
                  </a:lnTo>
                  <a:lnTo>
                    <a:pt x="111514" y="502445"/>
                  </a:lnTo>
                  <a:lnTo>
                    <a:pt x="113323" y="503594"/>
                  </a:lnTo>
                  <a:lnTo>
                    <a:pt x="115291" y="504836"/>
                  </a:lnTo>
                  <a:lnTo>
                    <a:pt x="117649" y="504185"/>
                  </a:lnTo>
                  <a:lnTo>
                    <a:pt x="119626" y="503290"/>
                  </a:lnTo>
                  <a:lnTo>
                    <a:pt x="121418" y="502495"/>
                  </a:lnTo>
                  <a:lnTo>
                    <a:pt x="123184" y="501608"/>
                  </a:lnTo>
                  <a:lnTo>
                    <a:pt x="124933" y="500771"/>
                  </a:lnTo>
                  <a:lnTo>
                    <a:pt x="128448" y="499107"/>
                  </a:lnTo>
                  <a:lnTo>
                    <a:pt x="131989" y="497391"/>
                  </a:lnTo>
                  <a:lnTo>
                    <a:pt x="167027" y="479264"/>
                  </a:lnTo>
                  <a:lnTo>
                    <a:pt x="204497" y="454069"/>
                  </a:lnTo>
                  <a:lnTo>
                    <a:pt x="225927" y="433459"/>
                  </a:lnTo>
                  <a:lnTo>
                    <a:pt x="227829" y="447438"/>
                  </a:lnTo>
                  <a:lnTo>
                    <a:pt x="245126" y="486111"/>
                  </a:lnTo>
                  <a:lnTo>
                    <a:pt x="259322" y="506958"/>
                  </a:lnTo>
                  <a:lnTo>
                    <a:pt x="264121" y="513869"/>
                  </a:lnTo>
                  <a:lnTo>
                    <a:pt x="267332" y="518584"/>
                  </a:lnTo>
                  <a:lnTo>
                    <a:pt x="270484" y="523384"/>
                  </a:lnTo>
                  <a:lnTo>
                    <a:pt x="273391" y="528327"/>
                  </a:lnTo>
                  <a:lnTo>
                    <a:pt x="274794" y="530667"/>
                  </a:lnTo>
                  <a:lnTo>
                    <a:pt x="276137" y="533042"/>
                  </a:lnTo>
                  <a:lnTo>
                    <a:pt x="277396" y="535484"/>
                  </a:lnTo>
                  <a:lnTo>
                    <a:pt x="278047" y="536684"/>
                  </a:lnTo>
                  <a:lnTo>
                    <a:pt x="278655" y="537909"/>
                  </a:lnTo>
                  <a:lnTo>
                    <a:pt x="279272" y="539143"/>
                  </a:lnTo>
                  <a:lnTo>
                    <a:pt x="279881" y="540410"/>
                  </a:lnTo>
                  <a:lnTo>
                    <a:pt x="280548" y="541543"/>
                  </a:lnTo>
                  <a:lnTo>
                    <a:pt x="281664" y="542337"/>
                  </a:lnTo>
                  <a:lnTo>
                    <a:pt x="283455" y="543579"/>
                  </a:lnTo>
                  <a:lnTo>
                    <a:pt x="285880" y="543359"/>
                  </a:lnTo>
                  <a:lnTo>
                    <a:pt x="287359" y="541771"/>
                  </a:lnTo>
                  <a:lnTo>
                    <a:pt x="288728" y="540427"/>
                  </a:lnTo>
                  <a:lnTo>
                    <a:pt x="289455" y="538475"/>
                  </a:lnTo>
                  <a:lnTo>
                    <a:pt x="289860" y="536642"/>
                  </a:lnTo>
                  <a:lnTo>
                    <a:pt x="290477" y="534022"/>
                  </a:lnTo>
                  <a:lnTo>
                    <a:pt x="294786" y="520215"/>
                  </a:lnTo>
                  <a:lnTo>
                    <a:pt x="297262" y="514925"/>
                  </a:lnTo>
                  <a:lnTo>
                    <a:pt x="311515" y="472592"/>
                  </a:lnTo>
                  <a:lnTo>
                    <a:pt x="312785" y="454694"/>
                  </a:lnTo>
                  <a:lnTo>
                    <a:pt x="312785" y="446252"/>
                  </a:lnTo>
                  <a:lnTo>
                    <a:pt x="303564" y="407501"/>
                  </a:lnTo>
                  <a:lnTo>
                    <a:pt x="294955" y="389764"/>
                  </a:lnTo>
                  <a:lnTo>
                    <a:pt x="294955" y="384263"/>
                  </a:lnTo>
                  <a:lnTo>
                    <a:pt x="294955" y="380967"/>
                  </a:lnTo>
                  <a:lnTo>
                    <a:pt x="296113" y="377892"/>
                  </a:lnTo>
                  <a:lnTo>
                    <a:pt x="299324" y="375500"/>
                  </a:lnTo>
                  <a:lnTo>
                    <a:pt x="302189" y="373346"/>
                  </a:lnTo>
                  <a:lnTo>
                    <a:pt x="306008" y="373346"/>
                  </a:lnTo>
                  <a:lnTo>
                    <a:pt x="308290" y="376354"/>
                  </a:lnTo>
                  <a:lnTo>
                    <a:pt x="310588" y="379379"/>
                  </a:lnTo>
                  <a:lnTo>
                    <a:pt x="310808" y="384060"/>
                  </a:lnTo>
                  <a:lnTo>
                    <a:pt x="310934" y="387820"/>
                  </a:lnTo>
                  <a:lnTo>
                    <a:pt x="311332" y="394754"/>
                  </a:lnTo>
                  <a:lnTo>
                    <a:pt x="325257" y="440880"/>
                  </a:lnTo>
                  <a:lnTo>
                    <a:pt x="351131" y="473294"/>
                  </a:lnTo>
                  <a:lnTo>
                    <a:pt x="373895" y="488815"/>
                  </a:lnTo>
                  <a:lnTo>
                    <a:pt x="378813" y="491333"/>
                  </a:lnTo>
                  <a:lnTo>
                    <a:pt x="383900" y="493369"/>
                  </a:lnTo>
                  <a:lnTo>
                    <a:pt x="388886" y="495668"/>
                  </a:lnTo>
                  <a:lnTo>
                    <a:pt x="393863" y="497941"/>
                  </a:lnTo>
                  <a:lnTo>
                    <a:pt x="399009" y="500543"/>
                  </a:lnTo>
                  <a:lnTo>
                    <a:pt x="403344" y="504067"/>
                  </a:lnTo>
                  <a:lnTo>
                    <a:pt x="407290" y="507295"/>
                  </a:lnTo>
                  <a:lnTo>
                    <a:pt x="410847" y="512035"/>
                  </a:lnTo>
                  <a:lnTo>
                    <a:pt x="416196" y="512787"/>
                  </a:lnTo>
                  <a:lnTo>
                    <a:pt x="418435" y="513134"/>
                  </a:lnTo>
                  <a:lnTo>
                    <a:pt x="420835" y="512872"/>
                  </a:lnTo>
                  <a:lnTo>
                    <a:pt x="422804" y="511647"/>
                  </a:lnTo>
                  <a:lnTo>
                    <a:pt x="424798" y="510430"/>
                  </a:lnTo>
                  <a:lnTo>
                    <a:pt x="428702" y="487573"/>
                  </a:lnTo>
                  <a:lnTo>
                    <a:pt x="429260" y="482334"/>
                  </a:lnTo>
                  <a:lnTo>
                    <a:pt x="429606" y="476968"/>
                  </a:lnTo>
                  <a:lnTo>
                    <a:pt x="429606" y="471594"/>
                  </a:lnTo>
                  <a:lnTo>
                    <a:pt x="429053" y="460426"/>
                  </a:lnTo>
                  <a:lnTo>
                    <a:pt x="427199" y="449479"/>
                  </a:lnTo>
                  <a:lnTo>
                    <a:pt x="423756" y="438993"/>
                  </a:lnTo>
                  <a:lnTo>
                    <a:pt x="418435" y="429208"/>
                  </a:lnTo>
                  <a:lnTo>
                    <a:pt x="424570" y="433678"/>
                  </a:lnTo>
                  <a:lnTo>
                    <a:pt x="453917" y="453063"/>
                  </a:lnTo>
                  <a:lnTo>
                    <a:pt x="458167" y="455826"/>
                  </a:lnTo>
                  <a:lnTo>
                    <a:pt x="462646" y="458141"/>
                  </a:lnTo>
                  <a:lnTo>
                    <a:pt x="466668" y="460203"/>
                  </a:lnTo>
                  <a:lnTo>
                    <a:pt x="471147" y="461809"/>
                  </a:lnTo>
                  <a:lnTo>
                    <a:pt x="475718" y="461437"/>
                  </a:lnTo>
                  <a:lnTo>
                    <a:pt x="479909" y="461116"/>
                  </a:lnTo>
                  <a:lnTo>
                    <a:pt x="483872" y="459341"/>
                  </a:lnTo>
                  <a:lnTo>
                    <a:pt x="486340" y="455826"/>
                  </a:lnTo>
                  <a:lnTo>
                    <a:pt x="488275" y="453071"/>
                  </a:lnTo>
                  <a:lnTo>
                    <a:pt x="488925" y="449294"/>
                  </a:lnTo>
                  <a:lnTo>
                    <a:pt x="488925" y="445652"/>
                  </a:lnTo>
                  <a:lnTo>
                    <a:pt x="488925" y="444672"/>
                  </a:lnTo>
                  <a:lnTo>
                    <a:pt x="488883" y="443709"/>
                  </a:lnTo>
                  <a:lnTo>
                    <a:pt x="488799" y="442771"/>
                  </a:lnTo>
                  <a:lnTo>
                    <a:pt x="488435" y="438334"/>
                  </a:lnTo>
                  <a:lnTo>
                    <a:pt x="487785" y="434371"/>
                  </a:lnTo>
                  <a:lnTo>
                    <a:pt x="487134" y="430206"/>
                  </a:lnTo>
                  <a:lnTo>
                    <a:pt x="485009" y="418392"/>
                  </a:lnTo>
                  <a:lnTo>
                    <a:pt x="470048" y="377351"/>
                  </a:lnTo>
                  <a:lnTo>
                    <a:pt x="438546" y="348629"/>
                  </a:lnTo>
                  <a:lnTo>
                    <a:pt x="434659" y="346010"/>
                  </a:lnTo>
                  <a:lnTo>
                    <a:pt x="430840" y="343323"/>
                  </a:lnTo>
                  <a:lnTo>
                    <a:pt x="427316" y="340230"/>
                  </a:lnTo>
                  <a:lnTo>
                    <a:pt x="423784" y="337163"/>
                  </a:lnTo>
                  <a:lnTo>
                    <a:pt x="421182" y="334400"/>
                  </a:lnTo>
                  <a:lnTo>
                    <a:pt x="418309" y="331324"/>
                  </a:lnTo>
                  <a:lnTo>
                    <a:pt x="413610" y="326262"/>
                  </a:lnTo>
                  <a:lnTo>
                    <a:pt x="408938" y="321057"/>
                  </a:lnTo>
                  <a:lnTo>
                    <a:pt x="403420" y="316883"/>
                  </a:lnTo>
                  <a:lnTo>
                    <a:pt x="438063" y="322418"/>
                  </a:lnTo>
                  <a:lnTo>
                    <a:pt x="447122" y="322168"/>
                  </a:lnTo>
                  <a:lnTo>
                    <a:pt x="491869" y="314235"/>
                  </a:lnTo>
                  <a:lnTo>
                    <a:pt x="528343" y="304156"/>
                  </a:lnTo>
                  <a:lnTo>
                    <a:pt x="537564" y="301571"/>
                  </a:lnTo>
                  <a:lnTo>
                    <a:pt x="540639" y="300718"/>
                  </a:lnTo>
                  <a:lnTo>
                    <a:pt x="543707" y="299848"/>
                  </a:lnTo>
                  <a:lnTo>
                    <a:pt x="546816" y="299011"/>
                  </a:lnTo>
                  <a:lnTo>
                    <a:pt x="549909" y="298174"/>
                  </a:lnTo>
                  <a:lnTo>
                    <a:pt x="552410" y="297482"/>
                  </a:lnTo>
                  <a:lnTo>
                    <a:pt x="555055" y="296307"/>
                  </a:lnTo>
                  <a:lnTo>
                    <a:pt x="559669" y="294279"/>
                  </a:lnTo>
                  <a:lnTo>
                    <a:pt x="564012" y="290130"/>
                  </a:lnTo>
                  <a:lnTo>
                    <a:pt x="564012" y="284756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07132" y="1125448"/>
              <a:ext cx="427355" cy="394335"/>
            </a:xfrm>
            <a:custGeom>
              <a:avLst/>
              <a:gdLst/>
              <a:ahLst/>
              <a:cxnLst/>
              <a:rect l="l" t="t" r="r" b="b"/>
              <a:pathLst>
                <a:path w="427355" h="394334">
                  <a:moveTo>
                    <a:pt x="49911" y="203428"/>
                  </a:moveTo>
                  <a:lnTo>
                    <a:pt x="49822" y="202272"/>
                  </a:lnTo>
                  <a:lnTo>
                    <a:pt x="49060" y="201434"/>
                  </a:lnTo>
                  <a:lnTo>
                    <a:pt x="48082" y="201549"/>
                  </a:lnTo>
                  <a:lnTo>
                    <a:pt x="44577" y="202082"/>
                  </a:lnTo>
                  <a:lnTo>
                    <a:pt x="41008" y="201650"/>
                  </a:lnTo>
                  <a:lnTo>
                    <a:pt x="36855" y="199974"/>
                  </a:lnTo>
                  <a:lnTo>
                    <a:pt x="35737" y="200736"/>
                  </a:lnTo>
                  <a:lnTo>
                    <a:pt x="35534" y="201841"/>
                  </a:lnTo>
                  <a:lnTo>
                    <a:pt x="35534" y="202704"/>
                  </a:lnTo>
                  <a:lnTo>
                    <a:pt x="36042" y="203479"/>
                  </a:lnTo>
                  <a:lnTo>
                    <a:pt x="40462" y="205193"/>
                  </a:lnTo>
                  <a:lnTo>
                    <a:pt x="44335" y="205663"/>
                  </a:lnTo>
                  <a:lnTo>
                    <a:pt x="49072" y="205016"/>
                  </a:lnTo>
                  <a:lnTo>
                    <a:pt x="49911" y="204406"/>
                  </a:lnTo>
                  <a:lnTo>
                    <a:pt x="49911" y="203428"/>
                  </a:lnTo>
                  <a:close/>
                </a:path>
                <a:path w="427355" h="394334">
                  <a:moveTo>
                    <a:pt x="93827" y="200571"/>
                  </a:moveTo>
                  <a:lnTo>
                    <a:pt x="92925" y="199428"/>
                  </a:lnTo>
                  <a:lnTo>
                    <a:pt x="85077" y="201307"/>
                  </a:lnTo>
                  <a:lnTo>
                    <a:pt x="78422" y="202069"/>
                  </a:lnTo>
                  <a:lnTo>
                    <a:pt x="70599" y="202044"/>
                  </a:lnTo>
                  <a:lnTo>
                    <a:pt x="70040" y="202907"/>
                  </a:lnTo>
                  <a:lnTo>
                    <a:pt x="70040" y="204698"/>
                  </a:lnTo>
                  <a:lnTo>
                    <a:pt x="70637" y="205625"/>
                  </a:lnTo>
                  <a:lnTo>
                    <a:pt x="78816" y="205638"/>
                  </a:lnTo>
                  <a:lnTo>
                    <a:pt x="85763" y="204825"/>
                  </a:lnTo>
                  <a:lnTo>
                    <a:pt x="93446" y="202996"/>
                  </a:lnTo>
                  <a:lnTo>
                    <a:pt x="93827" y="202336"/>
                  </a:lnTo>
                  <a:lnTo>
                    <a:pt x="93827" y="201637"/>
                  </a:lnTo>
                  <a:lnTo>
                    <a:pt x="93827" y="200571"/>
                  </a:lnTo>
                  <a:close/>
                </a:path>
                <a:path w="427355" h="394334">
                  <a:moveTo>
                    <a:pt x="97472" y="357327"/>
                  </a:moveTo>
                  <a:lnTo>
                    <a:pt x="97320" y="356908"/>
                  </a:lnTo>
                  <a:lnTo>
                    <a:pt x="96189" y="355892"/>
                  </a:lnTo>
                  <a:lnTo>
                    <a:pt x="95059" y="355803"/>
                  </a:lnTo>
                  <a:lnTo>
                    <a:pt x="94411" y="356603"/>
                  </a:lnTo>
                  <a:lnTo>
                    <a:pt x="87261" y="365607"/>
                  </a:lnTo>
                  <a:lnTo>
                    <a:pt x="87071" y="366090"/>
                  </a:lnTo>
                  <a:lnTo>
                    <a:pt x="87071" y="367004"/>
                  </a:lnTo>
                  <a:lnTo>
                    <a:pt x="87236" y="367423"/>
                  </a:lnTo>
                  <a:lnTo>
                    <a:pt x="88366" y="368477"/>
                  </a:lnTo>
                  <a:lnTo>
                    <a:pt x="89509" y="368490"/>
                  </a:lnTo>
                  <a:lnTo>
                    <a:pt x="90131" y="367741"/>
                  </a:lnTo>
                  <a:lnTo>
                    <a:pt x="97282" y="358736"/>
                  </a:lnTo>
                  <a:lnTo>
                    <a:pt x="97472" y="358241"/>
                  </a:lnTo>
                  <a:lnTo>
                    <a:pt x="97472" y="357771"/>
                  </a:lnTo>
                  <a:lnTo>
                    <a:pt x="97472" y="357327"/>
                  </a:lnTo>
                  <a:close/>
                </a:path>
                <a:path w="427355" h="394334">
                  <a:moveTo>
                    <a:pt x="107480" y="238963"/>
                  </a:moveTo>
                  <a:lnTo>
                    <a:pt x="107391" y="238353"/>
                  </a:lnTo>
                  <a:lnTo>
                    <a:pt x="106692" y="237185"/>
                  </a:lnTo>
                  <a:lnTo>
                    <a:pt x="105549" y="236880"/>
                  </a:lnTo>
                  <a:lnTo>
                    <a:pt x="93433" y="245148"/>
                  </a:lnTo>
                  <a:lnTo>
                    <a:pt x="81445" y="251714"/>
                  </a:lnTo>
                  <a:lnTo>
                    <a:pt x="39725" y="264642"/>
                  </a:lnTo>
                  <a:lnTo>
                    <a:pt x="38925" y="265239"/>
                  </a:lnTo>
                  <a:lnTo>
                    <a:pt x="38938" y="267335"/>
                  </a:lnTo>
                  <a:lnTo>
                    <a:pt x="39776" y="268224"/>
                  </a:lnTo>
                  <a:lnTo>
                    <a:pt x="54610" y="265290"/>
                  </a:lnTo>
                  <a:lnTo>
                    <a:pt x="93637" y="249237"/>
                  </a:lnTo>
                  <a:lnTo>
                    <a:pt x="107480" y="239560"/>
                  </a:lnTo>
                  <a:lnTo>
                    <a:pt x="107480" y="238963"/>
                  </a:lnTo>
                  <a:close/>
                </a:path>
                <a:path w="427355" h="394334">
                  <a:moveTo>
                    <a:pt x="121412" y="324231"/>
                  </a:moveTo>
                  <a:lnTo>
                    <a:pt x="119037" y="323253"/>
                  </a:lnTo>
                  <a:lnTo>
                    <a:pt x="114185" y="331152"/>
                  </a:lnTo>
                  <a:lnTo>
                    <a:pt x="109842" y="337058"/>
                  </a:lnTo>
                  <a:lnTo>
                    <a:pt x="104673" y="342938"/>
                  </a:lnTo>
                  <a:lnTo>
                    <a:pt x="104533" y="343344"/>
                  </a:lnTo>
                  <a:lnTo>
                    <a:pt x="104533" y="345173"/>
                  </a:lnTo>
                  <a:lnTo>
                    <a:pt x="106362" y="346443"/>
                  </a:lnTo>
                  <a:lnTo>
                    <a:pt x="112585" y="339331"/>
                  </a:lnTo>
                  <a:lnTo>
                    <a:pt x="117144" y="333197"/>
                  </a:lnTo>
                  <a:lnTo>
                    <a:pt x="121323" y="326364"/>
                  </a:lnTo>
                  <a:lnTo>
                    <a:pt x="121412" y="326059"/>
                  </a:lnTo>
                  <a:lnTo>
                    <a:pt x="121412" y="325767"/>
                  </a:lnTo>
                  <a:lnTo>
                    <a:pt x="121412" y="324231"/>
                  </a:lnTo>
                  <a:close/>
                </a:path>
                <a:path w="427355" h="394334">
                  <a:moveTo>
                    <a:pt x="122097" y="264693"/>
                  </a:moveTo>
                  <a:lnTo>
                    <a:pt x="119672" y="263677"/>
                  </a:lnTo>
                  <a:lnTo>
                    <a:pt x="118745" y="265404"/>
                  </a:lnTo>
                  <a:lnTo>
                    <a:pt x="114655" y="271614"/>
                  </a:lnTo>
                  <a:lnTo>
                    <a:pt x="109588" y="276987"/>
                  </a:lnTo>
                  <a:lnTo>
                    <a:pt x="103682" y="281419"/>
                  </a:lnTo>
                  <a:lnTo>
                    <a:pt x="97040" y="284784"/>
                  </a:lnTo>
                  <a:lnTo>
                    <a:pt x="96291" y="285076"/>
                  </a:lnTo>
                  <a:lnTo>
                    <a:pt x="95758" y="285724"/>
                  </a:lnTo>
                  <a:lnTo>
                    <a:pt x="95783" y="286804"/>
                  </a:lnTo>
                  <a:lnTo>
                    <a:pt x="96139" y="287985"/>
                  </a:lnTo>
                  <a:lnTo>
                    <a:pt x="97142" y="288569"/>
                  </a:lnTo>
                  <a:lnTo>
                    <a:pt x="98044" y="288226"/>
                  </a:lnTo>
                  <a:lnTo>
                    <a:pt x="122097" y="266573"/>
                  </a:lnTo>
                  <a:lnTo>
                    <a:pt x="122097" y="266306"/>
                  </a:lnTo>
                  <a:lnTo>
                    <a:pt x="122097" y="264693"/>
                  </a:lnTo>
                  <a:close/>
                </a:path>
                <a:path w="427355" h="394334">
                  <a:moveTo>
                    <a:pt x="122770" y="121564"/>
                  </a:moveTo>
                  <a:lnTo>
                    <a:pt x="122516" y="121018"/>
                  </a:lnTo>
                  <a:lnTo>
                    <a:pt x="113233" y="115658"/>
                  </a:lnTo>
                  <a:lnTo>
                    <a:pt x="104800" y="110286"/>
                  </a:lnTo>
                  <a:lnTo>
                    <a:pt x="96608" y="104546"/>
                  </a:lnTo>
                  <a:lnTo>
                    <a:pt x="87896" y="97891"/>
                  </a:lnTo>
                  <a:lnTo>
                    <a:pt x="86868" y="97751"/>
                  </a:lnTo>
                  <a:lnTo>
                    <a:pt x="85763" y="98869"/>
                  </a:lnTo>
                  <a:lnTo>
                    <a:pt x="85585" y="99352"/>
                  </a:lnTo>
                  <a:lnTo>
                    <a:pt x="85585" y="100279"/>
                  </a:lnTo>
                  <a:lnTo>
                    <a:pt x="121513" y="124536"/>
                  </a:lnTo>
                  <a:lnTo>
                    <a:pt x="122770" y="123304"/>
                  </a:lnTo>
                  <a:lnTo>
                    <a:pt x="122770" y="122097"/>
                  </a:lnTo>
                  <a:lnTo>
                    <a:pt x="122770" y="121564"/>
                  </a:lnTo>
                  <a:close/>
                </a:path>
                <a:path w="427355" h="394334">
                  <a:moveTo>
                    <a:pt x="134048" y="84594"/>
                  </a:moveTo>
                  <a:lnTo>
                    <a:pt x="104025" y="56832"/>
                  </a:lnTo>
                  <a:lnTo>
                    <a:pt x="97421" y="52285"/>
                  </a:lnTo>
                  <a:lnTo>
                    <a:pt x="96240" y="52730"/>
                  </a:lnTo>
                  <a:lnTo>
                    <a:pt x="95643" y="53746"/>
                  </a:lnTo>
                  <a:lnTo>
                    <a:pt x="95580" y="54927"/>
                  </a:lnTo>
                  <a:lnTo>
                    <a:pt x="95910" y="55575"/>
                  </a:lnTo>
                  <a:lnTo>
                    <a:pt x="103797" y="61125"/>
                  </a:lnTo>
                  <a:lnTo>
                    <a:pt x="110832" y="66675"/>
                  </a:lnTo>
                  <a:lnTo>
                    <a:pt x="131686" y="87033"/>
                  </a:lnTo>
                  <a:lnTo>
                    <a:pt x="132918" y="86931"/>
                  </a:lnTo>
                  <a:lnTo>
                    <a:pt x="133896" y="85928"/>
                  </a:lnTo>
                  <a:lnTo>
                    <a:pt x="134048" y="85496"/>
                  </a:lnTo>
                  <a:lnTo>
                    <a:pt x="134048" y="85064"/>
                  </a:lnTo>
                  <a:lnTo>
                    <a:pt x="134048" y="84594"/>
                  </a:lnTo>
                  <a:close/>
                </a:path>
                <a:path w="427355" h="394334">
                  <a:moveTo>
                    <a:pt x="139115" y="279844"/>
                  </a:moveTo>
                  <a:lnTo>
                    <a:pt x="138836" y="279260"/>
                  </a:lnTo>
                  <a:lnTo>
                    <a:pt x="137363" y="278396"/>
                  </a:lnTo>
                  <a:lnTo>
                    <a:pt x="136182" y="278701"/>
                  </a:lnTo>
                  <a:lnTo>
                    <a:pt x="131584" y="287502"/>
                  </a:lnTo>
                  <a:lnTo>
                    <a:pt x="126428" y="294779"/>
                  </a:lnTo>
                  <a:lnTo>
                    <a:pt x="54711" y="339191"/>
                  </a:lnTo>
                  <a:lnTo>
                    <a:pt x="54444" y="339712"/>
                  </a:lnTo>
                  <a:lnTo>
                    <a:pt x="54444" y="341426"/>
                  </a:lnTo>
                  <a:lnTo>
                    <a:pt x="55765" y="342658"/>
                  </a:lnTo>
                  <a:lnTo>
                    <a:pt x="106324" y="316204"/>
                  </a:lnTo>
                  <a:lnTo>
                    <a:pt x="106819" y="315747"/>
                  </a:lnTo>
                  <a:lnTo>
                    <a:pt x="114769" y="310718"/>
                  </a:lnTo>
                  <a:lnTo>
                    <a:pt x="139115" y="280758"/>
                  </a:lnTo>
                  <a:lnTo>
                    <a:pt x="139115" y="280454"/>
                  </a:lnTo>
                  <a:lnTo>
                    <a:pt x="139115" y="279844"/>
                  </a:lnTo>
                  <a:close/>
                </a:path>
                <a:path w="427355" h="394334">
                  <a:moveTo>
                    <a:pt x="146050" y="285191"/>
                  </a:moveTo>
                  <a:lnTo>
                    <a:pt x="143662" y="284175"/>
                  </a:lnTo>
                  <a:lnTo>
                    <a:pt x="126149" y="315493"/>
                  </a:lnTo>
                  <a:lnTo>
                    <a:pt x="126085" y="316052"/>
                  </a:lnTo>
                  <a:lnTo>
                    <a:pt x="126085" y="317639"/>
                  </a:lnTo>
                  <a:lnTo>
                    <a:pt x="128498" y="318681"/>
                  </a:lnTo>
                  <a:lnTo>
                    <a:pt x="145986" y="287362"/>
                  </a:lnTo>
                  <a:lnTo>
                    <a:pt x="146050" y="287058"/>
                  </a:lnTo>
                  <a:lnTo>
                    <a:pt x="146050" y="286778"/>
                  </a:lnTo>
                  <a:lnTo>
                    <a:pt x="146050" y="285191"/>
                  </a:lnTo>
                  <a:close/>
                </a:path>
                <a:path w="427355" h="394334">
                  <a:moveTo>
                    <a:pt x="149059" y="108623"/>
                  </a:moveTo>
                  <a:lnTo>
                    <a:pt x="148983" y="108305"/>
                  </a:lnTo>
                  <a:lnTo>
                    <a:pt x="142709" y="93929"/>
                  </a:lnTo>
                  <a:lnTo>
                    <a:pt x="141363" y="93713"/>
                  </a:lnTo>
                  <a:lnTo>
                    <a:pt x="140119" y="94513"/>
                  </a:lnTo>
                  <a:lnTo>
                    <a:pt x="139827" y="95123"/>
                  </a:lnTo>
                  <a:lnTo>
                    <a:pt x="139827" y="96050"/>
                  </a:lnTo>
                  <a:lnTo>
                    <a:pt x="139890" y="96342"/>
                  </a:lnTo>
                  <a:lnTo>
                    <a:pt x="146138" y="110680"/>
                  </a:lnTo>
                  <a:lnTo>
                    <a:pt x="147485" y="110934"/>
                  </a:lnTo>
                  <a:lnTo>
                    <a:pt x="148805" y="110045"/>
                  </a:lnTo>
                  <a:lnTo>
                    <a:pt x="149059" y="109512"/>
                  </a:lnTo>
                  <a:lnTo>
                    <a:pt x="149059" y="108940"/>
                  </a:lnTo>
                  <a:lnTo>
                    <a:pt x="149059" y="108623"/>
                  </a:lnTo>
                  <a:close/>
                </a:path>
                <a:path w="427355" h="394334">
                  <a:moveTo>
                    <a:pt x="153123" y="293344"/>
                  </a:moveTo>
                  <a:lnTo>
                    <a:pt x="152501" y="292582"/>
                  </a:lnTo>
                  <a:lnTo>
                    <a:pt x="150799" y="292176"/>
                  </a:lnTo>
                  <a:lnTo>
                    <a:pt x="149847" y="292760"/>
                  </a:lnTo>
                  <a:lnTo>
                    <a:pt x="149580" y="293725"/>
                  </a:lnTo>
                  <a:lnTo>
                    <a:pt x="146799" y="301536"/>
                  </a:lnTo>
                  <a:lnTo>
                    <a:pt x="143586" y="309194"/>
                  </a:lnTo>
                  <a:lnTo>
                    <a:pt x="139941" y="316636"/>
                  </a:lnTo>
                  <a:lnTo>
                    <a:pt x="135686" y="324192"/>
                  </a:lnTo>
                  <a:lnTo>
                    <a:pt x="135597" y="324497"/>
                  </a:lnTo>
                  <a:lnTo>
                    <a:pt x="135597" y="326326"/>
                  </a:lnTo>
                  <a:lnTo>
                    <a:pt x="137985" y="327304"/>
                  </a:lnTo>
                  <a:lnTo>
                    <a:pt x="153123" y="294271"/>
                  </a:lnTo>
                  <a:lnTo>
                    <a:pt x="153123" y="294132"/>
                  </a:lnTo>
                  <a:lnTo>
                    <a:pt x="153123" y="293344"/>
                  </a:lnTo>
                  <a:close/>
                </a:path>
                <a:path w="427355" h="394334">
                  <a:moveTo>
                    <a:pt x="172923" y="31635"/>
                  </a:moveTo>
                  <a:lnTo>
                    <a:pt x="172847" y="31343"/>
                  </a:lnTo>
                  <a:lnTo>
                    <a:pt x="169849" y="27279"/>
                  </a:lnTo>
                  <a:lnTo>
                    <a:pt x="167424" y="23215"/>
                  </a:lnTo>
                  <a:lnTo>
                    <a:pt x="165036" y="18097"/>
                  </a:lnTo>
                  <a:lnTo>
                    <a:pt x="163715" y="17856"/>
                  </a:lnTo>
                  <a:lnTo>
                    <a:pt x="162458" y="18656"/>
                  </a:lnTo>
                  <a:lnTo>
                    <a:pt x="162153" y="19278"/>
                  </a:lnTo>
                  <a:lnTo>
                    <a:pt x="162153" y="20218"/>
                  </a:lnTo>
                  <a:lnTo>
                    <a:pt x="171183" y="34124"/>
                  </a:lnTo>
                  <a:lnTo>
                    <a:pt x="172554" y="33197"/>
                  </a:lnTo>
                  <a:lnTo>
                    <a:pt x="172923" y="32562"/>
                  </a:lnTo>
                  <a:lnTo>
                    <a:pt x="172923" y="31927"/>
                  </a:lnTo>
                  <a:lnTo>
                    <a:pt x="172923" y="31635"/>
                  </a:lnTo>
                  <a:close/>
                </a:path>
                <a:path w="427355" h="394334">
                  <a:moveTo>
                    <a:pt x="182587" y="346671"/>
                  </a:moveTo>
                  <a:lnTo>
                    <a:pt x="182537" y="346227"/>
                  </a:lnTo>
                  <a:lnTo>
                    <a:pt x="181305" y="338785"/>
                  </a:lnTo>
                  <a:lnTo>
                    <a:pt x="180441" y="331254"/>
                  </a:lnTo>
                  <a:lnTo>
                    <a:pt x="179870" y="321487"/>
                  </a:lnTo>
                  <a:lnTo>
                    <a:pt x="176415" y="321513"/>
                  </a:lnTo>
                  <a:lnTo>
                    <a:pt x="176428" y="323811"/>
                  </a:lnTo>
                  <a:lnTo>
                    <a:pt x="176911" y="331660"/>
                  </a:lnTo>
                  <a:lnTo>
                    <a:pt x="177800" y="339483"/>
                  </a:lnTo>
                  <a:lnTo>
                    <a:pt x="179247" y="348183"/>
                  </a:lnTo>
                  <a:lnTo>
                    <a:pt x="180467" y="348729"/>
                  </a:lnTo>
                  <a:lnTo>
                    <a:pt x="182194" y="348208"/>
                  </a:lnTo>
                  <a:lnTo>
                    <a:pt x="182587" y="347484"/>
                  </a:lnTo>
                  <a:lnTo>
                    <a:pt x="182587" y="346671"/>
                  </a:lnTo>
                  <a:close/>
                </a:path>
                <a:path w="427355" h="394334">
                  <a:moveTo>
                    <a:pt x="187769" y="85737"/>
                  </a:moveTo>
                  <a:lnTo>
                    <a:pt x="175793" y="61328"/>
                  </a:lnTo>
                  <a:lnTo>
                    <a:pt x="174358" y="62230"/>
                  </a:lnTo>
                  <a:lnTo>
                    <a:pt x="174028" y="62839"/>
                  </a:lnTo>
                  <a:lnTo>
                    <a:pt x="174028" y="63741"/>
                  </a:lnTo>
                  <a:lnTo>
                    <a:pt x="174117" y="64046"/>
                  </a:lnTo>
                  <a:lnTo>
                    <a:pt x="178930" y="70967"/>
                  </a:lnTo>
                  <a:lnTo>
                    <a:pt x="182295" y="78384"/>
                  </a:lnTo>
                  <a:lnTo>
                    <a:pt x="184797" y="88315"/>
                  </a:lnTo>
                  <a:lnTo>
                    <a:pt x="187769" y="87630"/>
                  </a:lnTo>
                  <a:lnTo>
                    <a:pt x="187769" y="85737"/>
                  </a:lnTo>
                  <a:close/>
                </a:path>
                <a:path w="427355" h="394334">
                  <a:moveTo>
                    <a:pt x="193395" y="81267"/>
                  </a:moveTo>
                  <a:lnTo>
                    <a:pt x="180797" y="48209"/>
                  </a:lnTo>
                  <a:lnTo>
                    <a:pt x="179501" y="48996"/>
                  </a:lnTo>
                  <a:lnTo>
                    <a:pt x="179209" y="49618"/>
                  </a:lnTo>
                  <a:lnTo>
                    <a:pt x="179209" y="50558"/>
                  </a:lnTo>
                  <a:lnTo>
                    <a:pt x="179260" y="50863"/>
                  </a:lnTo>
                  <a:lnTo>
                    <a:pt x="182676" y="58585"/>
                  </a:lnTo>
                  <a:lnTo>
                    <a:pt x="185534" y="66192"/>
                  </a:lnTo>
                  <a:lnTo>
                    <a:pt x="187934" y="73952"/>
                  </a:lnTo>
                  <a:lnTo>
                    <a:pt x="190360" y="83947"/>
                  </a:lnTo>
                  <a:lnTo>
                    <a:pt x="193395" y="83210"/>
                  </a:lnTo>
                  <a:lnTo>
                    <a:pt x="193395" y="81267"/>
                  </a:lnTo>
                  <a:close/>
                </a:path>
                <a:path w="427355" h="394334">
                  <a:moveTo>
                    <a:pt x="203631" y="374777"/>
                  </a:moveTo>
                  <a:lnTo>
                    <a:pt x="203390" y="373799"/>
                  </a:lnTo>
                  <a:lnTo>
                    <a:pt x="198691" y="362445"/>
                  </a:lnTo>
                  <a:lnTo>
                    <a:pt x="195326" y="350634"/>
                  </a:lnTo>
                  <a:lnTo>
                    <a:pt x="193306" y="338531"/>
                  </a:lnTo>
                  <a:lnTo>
                    <a:pt x="192620" y="326263"/>
                  </a:lnTo>
                  <a:lnTo>
                    <a:pt x="192722" y="320713"/>
                  </a:lnTo>
                  <a:lnTo>
                    <a:pt x="193598" y="310692"/>
                  </a:lnTo>
                  <a:lnTo>
                    <a:pt x="193598" y="304800"/>
                  </a:lnTo>
                  <a:lnTo>
                    <a:pt x="193446" y="302526"/>
                  </a:lnTo>
                  <a:lnTo>
                    <a:pt x="192874" y="299300"/>
                  </a:lnTo>
                  <a:lnTo>
                    <a:pt x="191681" y="298805"/>
                  </a:lnTo>
                  <a:lnTo>
                    <a:pt x="190042" y="299224"/>
                  </a:lnTo>
                  <a:lnTo>
                    <a:pt x="189560" y="300062"/>
                  </a:lnTo>
                  <a:lnTo>
                    <a:pt x="189585" y="301256"/>
                  </a:lnTo>
                  <a:lnTo>
                    <a:pt x="189928" y="303199"/>
                  </a:lnTo>
                  <a:lnTo>
                    <a:pt x="190055" y="310337"/>
                  </a:lnTo>
                  <a:lnTo>
                    <a:pt x="189179" y="320065"/>
                  </a:lnTo>
                  <a:lnTo>
                    <a:pt x="189128" y="331457"/>
                  </a:lnTo>
                  <a:lnTo>
                    <a:pt x="190233" y="342900"/>
                  </a:lnTo>
                  <a:lnTo>
                    <a:pt x="192481" y="354126"/>
                  </a:lnTo>
                  <a:lnTo>
                    <a:pt x="195846" y="365086"/>
                  </a:lnTo>
                  <a:lnTo>
                    <a:pt x="200748" y="376529"/>
                  </a:lnTo>
                  <a:lnTo>
                    <a:pt x="201980" y="376732"/>
                  </a:lnTo>
                  <a:lnTo>
                    <a:pt x="203352" y="375932"/>
                  </a:lnTo>
                  <a:lnTo>
                    <a:pt x="203631" y="375373"/>
                  </a:lnTo>
                  <a:lnTo>
                    <a:pt x="203631" y="374777"/>
                  </a:lnTo>
                  <a:close/>
                </a:path>
                <a:path w="427355" h="394334">
                  <a:moveTo>
                    <a:pt x="208622" y="392010"/>
                  </a:moveTo>
                  <a:lnTo>
                    <a:pt x="208597" y="391693"/>
                  </a:lnTo>
                  <a:lnTo>
                    <a:pt x="205752" y="382003"/>
                  </a:lnTo>
                  <a:lnTo>
                    <a:pt x="204774" y="381444"/>
                  </a:lnTo>
                  <a:lnTo>
                    <a:pt x="203822" y="381711"/>
                  </a:lnTo>
                  <a:lnTo>
                    <a:pt x="203034" y="381952"/>
                  </a:lnTo>
                  <a:lnTo>
                    <a:pt x="202539" y="382676"/>
                  </a:lnTo>
                  <a:lnTo>
                    <a:pt x="202539" y="383616"/>
                  </a:lnTo>
                  <a:lnTo>
                    <a:pt x="202590" y="383933"/>
                  </a:lnTo>
                  <a:lnTo>
                    <a:pt x="205092" y="392531"/>
                  </a:lnTo>
                  <a:lnTo>
                    <a:pt x="205384" y="393433"/>
                  </a:lnTo>
                  <a:lnTo>
                    <a:pt x="206425" y="394081"/>
                  </a:lnTo>
                  <a:lnTo>
                    <a:pt x="208114" y="393522"/>
                  </a:lnTo>
                  <a:lnTo>
                    <a:pt x="208622" y="392785"/>
                  </a:lnTo>
                  <a:lnTo>
                    <a:pt x="208622" y="392010"/>
                  </a:lnTo>
                  <a:close/>
                </a:path>
                <a:path w="427355" h="394334">
                  <a:moveTo>
                    <a:pt x="220433" y="66573"/>
                  </a:moveTo>
                  <a:lnTo>
                    <a:pt x="217462" y="66040"/>
                  </a:lnTo>
                  <a:lnTo>
                    <a:pt x="215442" y="72974"/>
                  </a:lnTo>
                  <a:lnTo>
                    <a:pt x="214718" y="78066"/>
                  </a:lnTo>
                  <a:lnTo>
                    <a:pt x="214718" y="84493"/>
                  </a:lnTo>
                  <a:lnTo>
                    <a:pt x="214757" y="85788"/>
                  </a:lnTo>
                  <a:lnTo>
                    <a:pt x="215036" y="89319"/>
                  </a:lnTo>
                  <a:lnTo>
                    <a:pt x="218452" y="89331"/>
                  </a:lnTo>
                  <a:lnTo>
                    <a:pt x="218440" y="87020"/>
                  </a:lnTo>
                  <a:lnTo>
                    <a:pt x="218313" y="84556"/>
                  </a:lnTo>
                  <a:lnTo>
                    <a:pt x="218313" y="78460"/>
                  </a:lnTo>
                  <a:lnTo>
                    <a:pt x="218986" y="73609"/>
                  </a:lnTo>
                  <a:lnTo>
                    <a:pt x="220408" y="68719"/>
                  </a:lnTo>
                  <a:lnTo>
                    <a:pt x="220433" y="68364"/>
                  </a:lnTo>
                  <a:lnTo>
                    <a:pt x="220433" y="66573"/>
                  </a:lnTo>
                  <a:close/>
                </a:path>
                <a:path w="427355" h="394334">
                  <a:moveTo>
                    <a:pt x="229069" y="68237"/>
                  </a:moveTo>
                  <a:lnTo>
                    <a:pt x="228422" y="67475"/>
                  </a:lnTo>
                  <a:lnTo>
                    <a:pt x="226834" y="67043"/>
                  </a:lnTo>
                  <a:lnTo>
                    <a:pt x="225869" y="67691"/>
                  </a:lnTo>
                  <a:lnTo>
                    <a:pt x="223621" y="73698"/>
                  </a:lnTo>
                  <a:lnTo>
                    <a:pt x="222656" y="79070"/>
                  </a:lnTo>
                  <a:lnTo>
                    <a:pt x="222656" y="86525"/>
                  </a:lnTo>
                  <a:lnTo>
                    <a:pt x="222796" y="88569"/>
                  </a:lnTo>
                  <a:lnTo>
                    <a:pt x="223189" y="91567"/>
                  </a:lnTo>
                  <a:lnTo>
                    <a:pt x="223850" y="92379"/>
                  </a:lnTo>
                  <a:lnTo>
                    <a:pt x="225717" y="92329"/>
                  </a:lnTo>
                  <a:lnTo>
                    <a:pt x="226669" y="91579"/>
                  </a:lnTo>
                  <a:lnTo>
                    <a:pt x="226656" y="90512"/>
                  </a:lnTo>
                  <a:lnTo>
                    <a:pt x="226390" y="88569"/>
                  </a:lnTo>
                  <a:lnTo>
                    <a:pt x="226250" y="86601"/>
                  </a:lnTo>
                  <a:lnTo>
                    <a:pt x="226250" y="79476"/>
                  </a:lnTo>
                  <a:lnTo>
                    <a:pt x="227190" y="74333"/>
                  </a:lnTo>
                  <a:lnTo>
                    <a:pt x="229044" y="69316"/>
                  </a:lnTo>
                  <a:lnTo>
                    <a:pt x="229069" y="69011"/>
                  </a:lnTo>
                  <a:lnTo>
                    <a:pt x="229069" y="68237"/>
                  </a:lnTo>
                  <a:close/>
                </a:path>
                <a:path w="427355" h="394334">
                  <a:moveTo>
                    <a:pt x="239699" y="29438"/>
                  </a:moveTo>
                  <a:lnTo>
                    <a:pt x="236766" y="28879"/>
                  </a:lnTo>
                  <a:lnTo>
                    <a:pt x="236131" y="30886"/>
                  </a:lnTo>
                  <a:lnTo>
                    <a:pt x="230073" y="50939"/>
                  </a:lnTo>
                  <a:lnTo>
                    <a:pt x="230047" y="53098"/>
                  </a:lnTo>
                  <a:lnTo>
                    <a:pt x="233019" y="53644"/>
                  </a:lnTo>
                  <a:lnTo>
                    <a:pt x="239699" y="31394"/>
                  </a:lnTo>
                  <a:lnTo>
                    <a:pt x="239699" y="31229"/>
                  </a:lnTo>
                  <a:lnTo>
                    <a:pt x="239699" y="29438"/>
                  </a:lnTo>
                  <a:close/>
                </a:path>
                <a:path w="427355" h="394334">
                  <a:moveTo>
                    <a:pt x="273265" y="327685"/>
                  </a:moveTo>
                  <a:lnTo>
                    <a:pt x="273177" y="327380"/>
                  </a:lnTo>
                  <a:lnTo>
                    <a:pt x="268795" y="319328"/>
                  </a:lnTo>
                  <a:lnTo>
                    <a:pt x="265010" y="311365"/>
                  </a:lnTo>
                  <a:lnTo>
                    <a:pt x="261632" y="303237"/>
                  </a:lnTo>
                  <a:lnTo>
                    <a:pt x="258686" y="294944"/>
                  </a:lnTo>
                  <a:lnTo>
                    <a:pt x="258038" y="292950"/>
                  </a:lnTo>
                  <a:lnTo>
                    <a:pt x="255130" y="293560"/>
                  </a:lnTo>
                  <a:lnTo>
                    <a:pt x="269913" y="328930"/>
                  </a:lnTo>
                  <a:lnTo>
                    <a:pt x="270916" y="330593"/>
                  </a:lnTo>
                  <a:lnTo>
                    <a:pt x="273265" y="329539"/>
                  </a:lnTo>
                  <a:lnTo>
                    <a:pt x="273265" y="327964"/>
                  </a:lnTo>
                  <a:lnTo>
                    <a:pt x="273265" y="327685"/>
                  </a:lnTo>
                  <a:close/>
                </a:path>
                <a:path w="427355" h="394334">
                  <a:moveTo>
                    <a:pt x="296049" y="361467"/>
                  </a:moveTo>
                  <a:lnTo>
                    <a:pt x="295871" y="361010"/>
                  </a:lnTo>
                  <a:lnTo>
                    <a:pt x="292481" y="356717"/>
                  </a:lnTo>
                  <a:lnTo>
                    <a:pt x="289687" y="352602"/>
                  </a:lnTo>
                  <a:lnTo>
                    <a:pt x="286702" y="347484"/>
                  </a:lnTo>
                  <a:lnTo>
                    <a:pt x="285610" y="347205"/>
                  </a:lnTo>
                  <a:lnTo>
                    <a:pt x="284187" y="348043"/>
                  </a:lnTo>
                  <a:lnTo>
                    <a:pt x="283870" y="348640"/>
                  </a:lnTo>
                  <a:lnTo>
                    <a:pt x="283870" y="349567"/>
                  </a:lnTo>
                  <a:lnTo>
                    <a:pt x="283959" y="349885"/>
                  </a:lnTo>
                  <a:lnTo>
                    <a:pt x="286791" y="354698"/>
                  </a:lnTo>
                  <a:lnTo>
                    <a:pt x="289763" y="359041"/>
                  </a:lnTo>
                  <a:lnTo>
                    <a:pt x="293598" y="363893"/>
                  </a:lnTo>
                  <a:lnTo>
                    <a:pt x="294970" y="363778"/>
                  </a:lnTo>
                  <a:lnTo>
                    <a:pt x="295910" y="362737"/>
                  </a:lnTo>
                  <a:lnTo>
                    <a:pt x="296049" y="362331"/>
                  </a:lnTo>
                  <a:lnTo>
                    <a:pt x="296049" y="361937"/>
                  </a:lnTo>
                  <a:lnTo>
                    <a:pt x="296049" y="361467"/>
                  </a:lnTo>
                  <a:close/>
                </a:path>
                <a:path w="427355" h="394334">
                  <a:moveTo>
                    <a:pt x="299694" y="30543"/>
                  </a:moveTo>
                  <a:lnTo>
                    <a:pt x="297294" y="29540"/>
                  </a:lnTo>
                  <a:lnTo>
                    <a:pt x="293293" y="36423"/>
                  </a:lnTo>
                  <a:lnTo>
                    <a:pt x="290004" y="41440"/>
                  </a:lnTo>
                  <a:lnTo>
                    <a:pt x="286245" y="46494"/>
                  </a:lnTo>
                  <a:lnTo>
                    <a:pt x="286169" y="46786"/>
                  </a:lnTo>
                  <a:lnTo>
                    <a:pt x="286169" y="47726"/>
                  </a:lnTo>
                  <a:lnTo>
                    <a:pt x="286550" y="48412"/>
                  </a:lnTo>
                  <a:lnTo>
                    <a:pt x="287845" y="49123"/>
                  </a:lnTo>
                  <a:lnTo>
                    <a:pt x="288975" y="48806"/>
                  </a:lnTo>
                  <a:lnTo>
                    <a:pt x="293116" y="43192"/>
                  </a:lnTo>
                  <a:lnTo>
                    <a:pt x="296405" y="38163"/>
                  </a:lnTo>
                  <a:lnTo>
                    <a:pt x="299618" y="32689"/>
                  </a:lnTo>
                  <a:lnTo>
                    <a:pt x="299694" y="32397"/>
                  </a:lnTo>
                  <a:lnTo>
                    <a:pt x="299694" y="32118"/>
                  </a:lnTo>
                  <a:lnTo>
                    <a:pt x="299694" y="30543"/>
                  </a:lnTo>
                  <a:close/>
                </a:path>
                <a:path w="427355" h="394334">
                  <a:moveTo>
                    <a:pt x="316306" y="359498"/>
                  </a:moveTo>
                  <a:lnTo>
                    <a:pt x="316115" y="359029"/>
                  </a:lnTo>
                  <a:lnTo>
                    <a:pt x="311556" y="354012"/>
                  </a:lnTo>
                  <a:lnTo>
                    <a:pt x="307721" y="349046"/>
                  </a:lnTo>
                  <a:lnTo>
                    <a:pt x="303707" y="343014"/>
                  </a:lnTo>
                  <a:lnTo>
                    <a:pt x="302628" y="342734"/>
                  </a:lnTo>
                  <a:lnTo>
                    <a:pt x="301244" y="343547"/>
                  </a:lnTo>
                  <a:lnTo>
                    <a:pt x="300901" y="344182"/>
                  </a:lnTo>
                  <a:lnTo>
                    <a:pt x="300901" y="345097"/>
                  </a:lnTo>
                  <a:lnTo>
                    <a:pt x="300990" y="345401"/>
                  </a:lnTo>
                  <a:lnTo>
                    <a:pt x="304787" y="351142"/>
                  </a:lnTo>
                  <a:lnTo>
                    <a:pt x="308838" y="356336"/>
                  </a:lnTo>
                  <a:lnTo>
                    <a:pt x="313270" y="361200"/>
                  </a:lnTo>
                  <a:lnTo>
                    <a:pt x="313893" y="361950"/>
                  </a:lnTo>
                  <a:lnTo>
                    <a:pt x="315137" y="361848"/>
                  </a:lnTo>
                  <a:lnTo>
                    <a:pt x="316141" y="360845"/>
                  </a:lnTo>
                  <a:lnTo>
                    <a:pt x="316306" y="360413"/>
                  </a:lnTo>
                  <a:lnTo>
                    <a:pt x="316306" y="359981"/>
                  </a:lnTo>
                  <a:lnTo>
                    <a:pt x="316306" y="359498"/>
                  </a:lnTo>
                  <a:close/>
                </a:path>
                <a:path w="427355" h="394334">
                  <a:moveTo>
                    <a:pt x="321729" y="265531"/>
                  </a:moveTo>
                  <a:lnTo>
                    <a:pt x="321589" y="265112"/>
                  </a:lnTo>
                  <a:lnTo>
                    <a:pt x="316357" y="259448"/>
                  </a:lnTo>
                  <a:lnTo>
                    <a:pt x="311823" y="253860"/>
                  </a:lnTo>
                  <a:lnTo>
                    <a:pt x="307682" y="247992"/>
                  </a:lnTo>
                  <a:lnTo>
                    <a:pt x="307149" y="247192"/>
                  </a:lnTo>
                  <a:lnTo>
                    <a:pt x="306070" y="246900"/>
                  </a:lnTo>
                  <a:lnTo>
                    <a:pt x="305193" y="247396"/>
                  </a:lnTo>
                  <a:lnTo>
                    <a:pt x="304685" y="247713"/>
                  </a:lnTo>
                  <a:lnTo>
                    <a:pt x="304342" y="248373"/>
                  </a:lnTo>
                  <a:lnTo>
                    <a:pt x="304342" y="249301"/>
                  </a:lnTo>
                  <a:lnTo>
                    <a:pt x="304419" y="249593"/>
                  </a:lnTo>
                  <a:lnTo>
                    <a:pt x="308940" y="255955"/>
                  </a:lnTo>
                  <a:lnTo>
                    <a:pt x="313651" y="261785"/>
                  </a:lnTo>
                  <a:lnTo>
                    <a:pt x="319951" y="268630"/>
                  </a:lnTo>
                  <a:lnTo>
                    <a:pt x="321729" y="267360"/>
                  </a:lnTo>
                  <a:lnTo>
                    <a:pt x="321729" y="265938"/>
                  </a:lnTo>
                  <a:lnTo>
                    <a:pt x="321729" y="265531"/>
                  </a:lnTo>
                  <a:close/>
                </a:path>
                <a:path w="427355" h="394334">
                  <a:moveTo>
                    <a:pt x="322122" y="282498"/>
                  </a:moveTo>
                  <a:lnTo>
                    <a:pt x="321970" y="282079"/>
                  </a:lnTo>
                  <a:lnTo>
                    <a:pt x="315861" y="275742"/>
                  </a:lnTo>
                  <a:lnTo>
                    <a:pt x="310273" y="269621"/>
                  </a:lnTo>
                  <a:lnTo>
                    <a:pt x="304850" y="263372"/>
                  </a:lnTo>
                  <a:lnTo>
                    <a:pt x="299605" y="256971"/>
                  </a:lnTo>
                  <a:lnTo>
                    <a:pt x="298742" y="255879"/>
                  </a:lnTo>
                  <a:lnTo>
                    <a:pt x="296938" y="256628"/>
                  </a:lnTo>
                  <a:lnTo>
                    <a:pt x="296557" y="258102"/>
                  </a:lnTo>
                  <a:lnTo>
                    <a:pt x="296519" y="260337"/>
                  </a:lnTo>
                  <a:lnTo>
                    <a:pt x="297649" y="261962"/>
                  </a:lnTo>
                  <a:lnTo>
                    <a:pt x="299339" y="262293"/>
                  </a:lnTo>
                  <a:lnTo>
                    <a:pt x="304076" y="267957"/>
                  </a:lnTo>
                  <a:lnTo>
                    <a:pt x="308952" y="273507"/>
                  </a:lnTo>
                  <a:lnTo>
                    <a:pt x="313956" y="278942"/>
                  </a:lnTo>
                  <a:lnTo>
                    <a:pt x="320344" y="285534"/>
                  </a:lnTo>
                  <a:lnTo>
                    <a:pt x="322122" y="284289"/>
                  </a:lnTo>
                  <a:lnTo>
                    <a:pt x="322122" y="282905"/>
                  </a:lnTo>
                  <a:lnTo>
                    <a:pt x="322122" y="282498"/>
                  </a:lnTo>
                  <a:close/>
                </a:path>
                <a:path w="427355" h="394334">
                  <a:moveTo>
                    <a:pt x="328168" y="233045"/>
                  </a:moveTo>
                  <a:lnTo>
                    <a:pt x="327761" y="232346"/>
                  </a:lnTo>
                  <a:lnTo>
                    <a:pt x="320446" y="230746"/>
                  </a:lnTo>
                  <a:lnTo>
                    <a:pt x="314248" y="228498"/>
                  </a:lnTo>
                  <a:lnTo>
                    <a:pt x="307022" y="224713"/>
                  </a:lnTo>
                  <a:lnTo>
                    <a:pt x="305752" y="225933"/>
                  </a:lnTo>
                  <a:lnTo>
                    <a:pt x="305752" y="227685"/>
                  </a:lnTo>
                  <a:lnTo>
                    <a:pt x="306019" y="228219"/>
                  </a:lnTo>
                  <a:lnTo>
                    <a:pt x="312737" y="231775"/>
                  </a:lnTo>
                  <a:lnTo>
                    <a:pt x="319252" y="234149"/>
                  </a:lnTo>
                  <a:lnTo>
                    <a:pt x="327317" y="235902"/>
                  </a:lnTo>
                  <a:lnTo>
                    <a:pt x="328168" y="234810"/>
                  </a:lnTo>
                  <a:lnTo>
                    <a:pt x="328168" y="233756"/>
                  </a:lnTo>
                  <a:lnTo>
                    <a:pt x="328168" y="233045"/>
                  </a:lnTo>
                  <a:close/>
                </a:path>
                <a:path w="427355" h="394334">
                  <a:moveTo>
                    <a:pt x="350240" y="177901"/>
                  </a:moveTo>
                  <a:lnTo>
                    <a:pt x="350227" y="176784"/>
                  </a:lnTo>
                  <a:lnTo>
                    <a:pt x="349389" y="175933"/>
                  </a:lnTo>
                  <a:lnTo>
                    <a:pt x="317995" y="179844"/>
                  </a:lnTo>
                  <a:lnTo>
                    <a:pt x="317703" y="180098"/>
                  </a:lnTo>
                  <a:lnTo>
                    <a:pt x="317334" y="177965"/>
                  </a:lnTo>
                  <a:lnTo>
                    <a:pt x="315023" y="172834"/>
                  </a:lnTo>
                  <a:lnTo>
                    <a:pt x="311975" y="167487"/>
                  </a:lnTo>
                  <a:lnTo>
                    <a:pt x="311683" y="167322"/>
                  </a:lnTo>
                  <a:lnTo>
                    <a:pt x="312254" y="166408"/>
                  </a:lnTo>
                  <a:lnTo>
                    <a:pt x="312737" y="164642"/>
                  </a:lnTo>
                  <a:lnTo>
                    <a:pt x="312750" y="164414"/>
                  </a:lnTo>
                  <a:lnTo>
                    <a:pt x="341769" y="156425"/>
                  </a:lnTo>
                  <a:lnTo>
                    <a:pt x="342150" y="155740"/>
                  </a:lnTo>
                  <a:lnTo>
                    <a:pt x="342150" y="155041"/>
                  </a:lnTo>
                  <a:lnTo>
                    <a:pt x="342150" y="153974"/>
                  </a:lnTo>
                  <a:lnTo>
                    <a:pt x="341261" y="152857"/>
                  </a:lnTo>
                  <a:lnTo>
                    <a:pt x="312966" y="160629"/>
                  </a:lnTo>
                  <a:lnTo>
                    <a:pt x="312966" y="154470"/>
                  </a:lnTo>
                  <a:lnTo>
                    <a:pt x="310032" y="147955"/>
                  </a:lnTo>
                  <a:lnTo>
                    <a:pt x="303136" y="142557"/>
                  </a:lnTo>
                  <a:lnTo>
                    <a:pt x="301205" y="141465"/>
                  </a:lnTo>
                  <a:lnTo>
                    <a:pt x="298932" y="139560"/>
                  </a:lnTo>
                  <a:lnTo>
                    <a:pt x="337464" y="114846"/>
                  </a:lnTo>
                  <a:lnTo>
                    <a:pt x="337705" y="114312"/>
                  </a:lnTo>
                  <a:lnTo>
                    <a:pt x="337705" y="113766"/>
                  </a:lnTo>
                  <a:lnTo>
                    <a:pt x="337705" y="112522"/>
                  </a:lnTo>
                  <a:lnTo>
                    <a:pt x="336397" y="111290"/>
                  </a:lnTo>
                  <a:lnTo>
                    <a:pt x="296913" y="136588"/>
                  </a:lnTo>
                  <a:lnTo>
                    <a:pt x="296722" y="136982"/>
                  </a:lnTo>
                  <a:lnTo>
                    <a:pt x="295275" y="132829"/>
                  </a:lnTo>
                  <a:lnTo>
                    <a:pt x="287489" y="120218"/>
                  </a:lnTo>
                  <a:lnTo>
                    <a:pt x="293281" y="114363"/>
                  </a:lnTo>
                  <a:lnTo>
                    <a:pt x="298856" y="108902"/>
                  </a:lnTo>
                  <a:lnTo>
                    <a:pt x="304507" y="103517"/>
                  </a:lnTo>
                  <a:lnTo>
                    <a:pt x="310642" y="97866"/>
                  </a:lnTo>
                  <a:lnTo>
                    <a:pt x="310794" y="97459"/>
                  </a:lnTo>
                  <a:lnTo>
                    <a:pt x="310794" y="97053"/>
                  </a:lnTo>
                  <a:lnTo>
                    <a:pt x="310794" y="95732"/>
                  </a:lnTo>
                  <a:lnTo>
                    <a:pt x="308965" y="94526"/>
                  </a:lnTo>
                  <a:lnTo>
                    <a:pt x="284708" y="118173"/>
                  </a:lnTo>
                  <a:lnTo>
                    <a:pt x="284708" y="118376"/>
                  </a:lnTo>
                  <a:lnTo>
                    <a:pt x="283032" y="117335"/>
                  </a:lnTo>
                  <a:lnTo>
                    <a:pt x="280847" y="116408"/>
                  </a:lnTo>
                  <a:lnTo>
                    <a:pt x="277698" y="112636"/>
                  </a:lnTo>
                  <a:lnTo>
                    <a:pt x="276669" y="110744"/>
                  </a:lnTo>
                  <a:lnTo>
                    <a:pt x="270560" y="103771"/>
                  </a:lnTo>
                  <a:lnTo>
                    <a:pt x="271043" y="103974"/>
                  </a:lnTo>
                  <a:lnTo>
                    <a:pt x="291655" y="69430"/>
                  </a:lnTo>
                  <a:lnTo>
                    <a:pt x="291731" y="69126"/>
                  </a:lnTo>
                  <a:lnTo>
                    <a:pt x="291731" y="68834"/>
                  </a:lnTo>
                  <a:lnTo>
                    <a:pt x="291731" y="67284"/>
                  </a:lnTo>
                  <a:lnTo>
                    <a:pt x="289356" y="66294"/>
                  </a:lnTo>
                  <a:lnTo>
                    <a:pt x="268744" y="100838"/>
                  </a:lnTo>
                  <a:lnTo>
                    <a:pt x="268668" y="101142"/>
                  </a:lnTo>
                  <a:lnTo>
                    <a:pt x="268668" y="102641"/>
                  </a:lnTo>
                  <a:lnTo>
                    <a:pt x="264426" y="100088"/>
                  </a:lnTo>
                  <a:lnTo>
                    <a:pt x="263004" y="99771"/>
                  </a:lnTo>
                  <a:lnTo>
                    <a:pt x="263296" y="98729"/>
                  </a:lnTo>
                  <a:lnTo>
                    <a:pt x="265887" y="90817"/>
                  </a:lnTo>
                  <a:lnTo>
                    <a:pt x="269011" y="83121"/>
                  </a:lnTo>
                  <a:lnTo>
                    <a:pt x="272656" y="75641"/>
                  </a:lnTo>
                  <a:lnTo>
                    <a:pt x="276999" y="68110"/>
                  </a:lnTo>
                  <a:lnTo>
                    <a:pt x="277075" y="67805"/>
                  </a:lnTo>
                  <a:lnTo>
                    <a:pt x="277075" y="67525"/>
                  </a:lnTo>
                  <a:lnTo>
                    <a:pt x="277075" y="66014"/>
                  </a:lnTo>
                  <a:lnTo>
                    <a:pt x="274713" y="65036"/>
                  </a:lnTo>
                  <a:lnTo>
                    <a:pt x="259753" y="98234"/>
                  </a:lnTo>
                  <a:lnTo>
                    <a:pt x="259753" y="99021"/>
                  </a:lnTo>
                  <a:lnTo>
                    <a:pt x="255130" y="97955"/>
                  </a:lnTo>
                  <a:lnTo>
                    <a:pt x="247523" y="96901"/>
                  </a:lnTo>
                  <a:lnTo>
                    <a:pt x="237871" y="92862"/>
                  </a:lnTo>
                  <a:lnTo>
                    <a:pt x="237502" y="92811"/>
                  </a:lnTo>
                  <a:lnTo>
                    <a:pt x="248602" y="51206"/>
                  </a:lnTo>
                  <a:lnTo>
                    <a:pt x="267004" y="17754"/>
                  </a:lnTo>
                  <a:lnTo>
                    <a:pt x="282790" y="3276"/>
                  </a:lnTo>
                  <a:lnTo>
                    <a:pt x="283108" y="2679"/>
                  </a:lnTo>
                  <a:lnTo>
                    <a:pt x="283108" y="2070"/>
                  </a:lnTo>
                  <a:lnTo>
                    <a:pt x="282867" y="1168"/>
                  </a:lnTo>
                  <a:lnTo>
                    <a:pt x="282384" y="381"/>
                  </a:lnTo>
                  <a:lnTo>
                    <a:pt x="281190" y="0"/>
                  </a:lnTo>
                  <a:lnTo>
                    <a:pt x="272834" y="6527"/>
                  </a:lnTo>
                  <a:lnTo>
                    <a:pt x="250037" y="38265"/>
                  </a:lnTo>
                  <a:lnTo>
                    <a:pt x="237515" y="76034"/>
                  </a:lnTo>
                  <a:lnTo>
                    <a:pt x="234022" y="92214"/>
                  </a:lnTo>
                  <a:lnTo>
                    <a:pt x="232841" y="91998"/>
                  </a:lnTo>
                  <a:lnTo>
                    <a:pt x="230390" y="91935"/>
                  </a:lnTo>
                  <a:lnTo>
                    <a:pt x="224929" y="92684"/>
                  </a:lnTo>
                  <a:lnTo>
                    <a:pt x="221983" y="93687"/>
                  </a:lnTo>
                  <a:lnTo>
                    <a:pt x="219278" y="95211"/>
                  </a:lnTo>
                  <a:lnTo>
                    <a:pt x="212826" y="91782"/>
                  </a:lnTo>
                  <a:lnTo>
                    <a:pt x="208038" y="90538"/>
                  </a:lnTo>
                  <a:lnTo>
                    <a:pt x="208038" y="88887"/>
                  </a:lnTo>
                  <a:lnTo>
                    <a:pt x="206336" y="81673"/>
                  </a:lnTo>
                  <a:lnTo>
                    <a:pt x="205181" y="74879"/>
                  </a:lnTo>
                  <a:lnTo>
                    <a:pt x="204470" y="68033"/>
                  </a:lnTo>
                  <a:lnTo>
                    <a:pt x="204241" y="61137"/>
                  </a:lnTo>
                  <a:lnTo>
                    <a:pt x="204241" y="58026"/>
                  </a:lnTo>
                  <a:lnTo>
                    <a:pt x="204381" y="54902"/>
                  </a:lnTo>
                  <a:lnTo>
                    <a:pt x="204978" y="48361"/>
                  </a:lnTo>
                  <a:lnTo>
                    <a:pt x="205473" y="44919"/>
                  </a:lnTo>
                  <a:lnTo>
                    <a:pt x="206197" y="41122"/>
                  </a:lnTo>
                  <a:lnTo>
                    <a:pt x="206197" y="39166"/>
                  </a:lnTo>
                  <a:lnTo>
                    <a:pt x="203123" y="38506"/>
                  </a:lnTo>
                  <a:lnTo>
                    <a:pt x="201333" y="47434"/>
                  </a:lnTo>
                  <a:lnTo>
                    <a:pt x="200672" y="54317"/>
                  </a:lnTo>
                  <a:lnTo>
                    <a:pt x="200672" y="61188"/>
                  </a:lnTo>
                  <a:lnTo>
                    <a:pt x="204660" y="89916"/>
                  </a:lnTo>
                  <a:lnTo>
                    <a:pt x="198475" y="89700"/>
                  </a:lnTo>
                  <a:lnTo>
                    <a:pt x="191287" y="91135"/>
                  </a:lnTo>
                  <a:lnTo>
                    <a:pt x="188836" y="91960"/>
                  </a:lnTo>
                  <a:lnTo>
                    <a:pt x="186474" y="93091"/>
                  </a:lnTo>
                  <a:lnTo>
                    <a:pt x="180492" y="97002"/>
                  </a:lnTo>
                  <a:lnTo>
                    <a:pt x="179209" y="97624"/>
                  </a:lnTo>
                  <a:lnTo>
                    <a:pt x="173583" y="98437"/>
                  </a:lnTo>
                  <a:lnTo>
                    <a:pt x="170776" y="98640"/>
                  </a:lnTo>
                  <a:lnTo>
                    <a:pt x="165366" y="100076"/>
                  </a:lnTo>
                  <a:lnTo>
                    <a:pt x="162826" y="101028"/>
                  </a:lnTo>
                  <a:lnTo>
                    <a:pt x="156692" y="104114"/>
                  </a:lnTo>
                  <a:lnTo>
                    <a:pt x="145122" y="70637"/>
                  </a:lnTo>
                  <a:lnTo>
                    <a:pt x="119214" y="35585"/>
                  </a:lnTo>
                  <a:lnTo>
                    <a:pt x="101536" y="21323"/>
                  </a:lnTo>
                  <a:lnTo>
                    <a:pt x="100457" y="22428"/>
                  </a:lnTo>
                  <a:lnTo>
                    <a:pt x="100279" y="22898"/>
                  </a:lnTo>
                  <a:lnTo>
                    <a:pt x="100279" y="23825"/>
                  </a:lnTo>
                  <a:lnTo>
                    <a:pt x="100457" y="24282"/>
                  </a:lnTo>
                  <a:lnTo>
                    <a:pt x="107911" y="30378"/>
                  </a:lnTo>
                  <a:lnTo>
                    <a:pt x="114820" y="36372"/>
                  </a:lnTo>
                  <a:lnTo>
                    <a:pt x="141020" y="69951"/>
                  </a:lnTo>
                  <a:lnTo>
                    <a:pt x="153606" y="106184"/>
                  </a:lnTo>
                  <a:lnTo>
                    <a:pt x="150558" y="108762"/>
                  </a:lnTo>
                  <a:lnTo>
                    <a:pt x="147040" y="113487"/>
                  </a:lnTo>
                  <a:lnTo>
                    <a:pt x="115735" y="137922"/>
                  </a:lnTo>
                  <a:lnTo>
                    <a:pt x="107200" y="145973"/>
                  </a:lnTo>
                  <a:lnTo>
                    <a:pt x="104228" y="150837"/>
                  </a:lnTo>
                  <a:lnTo>
                    <a:pt x="101523" y="159512"/>
                  </a:lnTo>
                  <a:lnTo>
                    <a:pt x="100990" y="162979"/>
                  </a:lnTo>
                  <a:lnTo>
                    <a:pt x="100990" y="169189"/>
                  </a:lnTo>
                  <a:lnTo>
                    <a:pt x="101333" y="171945"/>
                  </a:lnTo>
                  <a:lnTo>
                    <a:pt x="101358" y="172072"/>
                  </a:lnTo>
                  <a:lnTo>
                    <a:pt x="101155" y="171691"/>
                  </a:lnTo>
                  <a:lnTo>
                    <a:pt x="59499" y="160489"/>
                  </a:lnTo>
                  <a:lnTo>
                    <a:pt x="40005" y="159029"/>
                  </a:lnTo>
                  <a:lnTo>
                    <a:pt x="34696" y="159092"/>
                  </a:lnTo>
                  <a:lnTo>
                    <a:pt x="28257" y="159423"/>
                  </a:lnTo>
                  <a:lnTo>
                    <a:pt x="27698" y="160324"/>
                  </a:lnTo>
                  <a:lnTo>
                    <a:pt x="27698" y="162115"/>
                  </a:lnTo>
                  <a:lnTo>
                    <a:pt x="28295" y="163017"/>
                  </a:lnTo>
                  <a:lnTo>
                    <a:pt x="43281" y="162775"/>
                  </a:lnTo>
                  <a:lnTo>
                    <a:pt x="57035" y="163791"/>
                  </a:lnTo>
                  <a:lnTo>
                    <a:pt x="99669" y="174917"/>
                  </a:lnTo>
                  <a:lnTo>
                    <a:pt x="100711" y="174790"/>
                  </a:lnTo>
                  <a:lnTo>
                    <a:pt x="101473" y="173228"/>
                  </a:lnTo>
                  <a:lnTo>
                    <a:pt x="101473" y="172897"/>
                  </a:lnTo>
                  <a:lnTo>
                    <a:pt x="101473" y="172478"/>
                  </a:lnTo>
                  <a:lnTo>
                    <a:pt x="102171" y="175094"/>
                  </a:lnTo>
                  <a:lnTo>
                    <a:pt x="98386" y="180784"/>
                  </a:lnTo>
                  <a:lnTo>
                    <a:pt x="97917" y="182473"/>
                  </a:lnTo>
                  <a:lnTo>
                    <a:pt x="97650" y="182105"/>
                  </a:lnTo>
                  <a:lnTo>
                    <a:pt x="67983" y="177203"/>
                  </a:lnTo>
                  <a:lnTo>
                    <a:pt x="57391" y="175526"/>
                  </a:lnTo>
                  <a:lnTo>
                    <a:pt x="56438" y="175983"/>
                  </a:lnTo>
                  <a:lnTo>
                    <a:pt x="56108" y="177431"/>
                  </a:lnTo>
                  <a:lnTo>
                    <a:pt x="56108" y="178257"/>
                  </a:lnTo>
                  <a:lnTo>
                    <a:pt x="56667" y="179044"/>
                  </a:lnTo>
                  <a:lnTo>
                    <a:pt x="86347" y="183832"/>
                  </a:lnTo>
                  <a:lnTo>
                    <a:pt x="96926" y="185585"/>
                  </a:lnTo>
                  <a:lnTo>
                    <a:pt x="97053" y="185534"/>
                  </a:lnTo>
                  <a:lnTo>
                    <a:pt x="96481" y="187604"/>
                  </a:lnTo>
                  <a:lnTo>
                    <a:pt x="96481" y="197573"/>
                  </a:lnTo>
                  <a:lnTo>
                    <a:pt x="96888" y="200710"/>
                  </a:lnTo>
                  <a:lnTo>
                    <a:pt x="98463" y="206514"/>
                  </a:lnTo>
                  <a:lnTo>
                    <a:pt x="99542" y="209194"/>
                  </a:lnTo>
                  <a:lnTo>
                    <a:pt x="100977" y="211696"/>
                  </a:lnTo>
                  <a:lnTo>
                    <a:pt x="100838" y="212725"/>
                  </a:lnTo>
                  <a:lnTo>
                    <a:pt x="55435" y="224612"/>
                  </a:lnTo>
                  <a:lnTo>
                    <a:pt x="45313" y="224015"/>
                  </a:lnTo>
                  <a:lnTo>
                    <a:pt x="1320" y="212572"/>
                  </a:lnTo>
                  <a:lnTo>
                    <a:pt x="279" y="213347"/>
                  </a:lnTo>
                  <a:lnTo>
                    <a:pt x="0" y="214579"/>
                  </a:lnTo>
                  <a:lnTo>
                    <a:pt x="0" y="215328"/>
                  </a:lnTo>
                  <a:lnTo>
                    <a:pt x="44030" y="227469"/>
                  </a:lnTo>
                  <a:lnTo>
                    <a:pt x="53670" y="228142"/>
                  </a:lnTo>
                  <a:lnTo>
                    <a:pt x="63347" y="227977"/>
                  </a:lnTo>
                  <a:lnTo>
                    <a:pt x="101003" y="216839"/>
                  </a:lnTo>
                  <a:lnTo>
                    <a:pt x="101295" y="220510"/>
                  </a:lnTo>
                  <a:lnTo>
                    <a:pt x="102946" y="227330"/>
                  </a:lnTo>
                  <a:lnTo>
                    <a:pt x="105651" y="233819"/>
                  </a:lnTo>
                  <a:lnTo>
                    <a:pt x="110655" y="241579"/>
                  </a:lnTo>
                  <a:lnTo>
                    <a:pt x="111366" y="242392"/>
                  </a:lnTo>
                  <a:lnTo>
                    <a:pt x="112839" y="250151"/>
                  </a:lnTo>
                  <a:lnTo>
                    <a:pt x="112166" y="250151"/>
                  </a:lnTo>
                  <a:lnTo>
                    <a:pt x="104013" y="259334"/>
                  </a:lnTo>
                  <a:lnTo>
                    <a:pt x="95656" y="266928"/>
                  </a:lnTo>
                  <a:lnTo>
                    <a:pt x="56235" y="287959"/>
                  </a:lnTo>
                  <a:lnTo>
                    <a:pt x="25933" y="293243"/>
                  </a:lnTo>
                  <a:lnTo>
                    <a:pt x="17475" y="293128"/>
                  </a:lnTo>
                  <a:lnTo>
                    <a:pt x="8140" y="291909"/>
                  </a:lnTo>
                  <a:lnTo>
                    <a:pt x="7175" y="292341"/>
                  </a:lnTo>
                  <a:lnTo>
                    <a:pt x="6858" y="293776"/>
                  </a:lnTo>
                  <a:lnTo>
                    <a:pt x="6858" y="294614"/>
                  </a:lnTo>
                  <a:lnTo>
                    <a:pt x="7404" y="295402"/>
                  </a:lnTo>
                  <a:lnTo>
                    <a:pt x="19862" y="296456"/>
                  </a:lnTo>
                  <a:lnTo>
                    <a:pt x="31483" y="296214"/>
                  </a:lnTo>
                  <a:lnTo>
                    <a:pt x="75895" y="283959"/>
                  </a:lnTo>
                  <a:lnTo>
                    <a:pt x="109842" y="258394"/>
                  </a:lnTo>
                  <a:lnTo>
                    <a:pt x="114134" y="253352"/>
                  </a:lnTo>
                  <a:lnTo>
                    <a:pt x="117297" y="259181"/>
                  </a:lnTo>
                  <a:lnTo>
                    <a:pt x="123304" y="265785"/>
                  </a:lnTo>
                  <a:lnTo>
                    <a:pt x="130479" y="271119"/>
                  </a:lnTo>
                  <a:lnTo>
                    <a:pt x="133654" y="273075"/>
                  </a:lnTo>
                  <a:lnTo>
                    <a:pt x="140931" y="276580"/>
                  </a:lnTo>
                  <a:lnTo>
                    <a:pt x="141630" y="276529"/>
                  </a:lnTo>
                  <a:lnTo>
                    <a:pt x="142176" y="276199"/>
                  </a:lnTo>
                  <a:lnTo>
                    <a:pt x="142748" y="276453"/>
                  </a:lnTo>
                  <a:lnTo>
                    <a:pt x="146037" y="284568"/>
                  </a:lnTo>
                  <a:lnTo>
                    <a:pt x="153568" y="290664"/>
                  </a:lnTo>
                  <a:lnTo>
                    <a:pt x="162128" y="292379"/>
                  </a:lnTo>
                  <a:lnTo>
                    <a:pt x="162433" y="292836"/>
                  </a:lnTo>
                  <a:lnTo>
                    <a:pt x="163563" y="293751"/>
                  </a:lnTo>
                  <a:lnTo>
                    <a:pt x="162623" y="295427"/>
                  </a:lnTo>
                  <a:lnTo>
                    <a:pt x="158546" y="303923"/>
                  </a:lnTo>
                  <a:lnTo>
                    <a:pt x="155613" y="312813"/>
                  </a:lnTo>
                  <a:lnTo>
                    <a:pt x="153835" y="322008"/>
                  </a:lnTo>
                  <a:lnTo>
                    <a:pt x="153238" y="331368"/>
                  </a:lnTo>
                  <a:lnTo>
                    <a:pt x="153339" y="335343"/>
                  </a:lnTo>
                  <a:lnTo>
                    <a:pt x="153568" y="339280"/>
                  </a:lnTo>
                  <a:lnTo>
                    <a:pt x="154114" y="343179"/>
                  </a:lnTo>
                  <a:lnTo>
                    <a:pt x="155422" y="349135"/>
                  </a:lnTo>
                  <a:lnTo>
                    <a:pt x="158457" y="348373"/>
                  </a:lnTo>
                  <a:lnTo>
                    <a:pt x="158407" y="346024"/>
                  </a:lnTo>
                  <a:lnTo>
                    <a:pt x="157353" y="341147"/>
                  </a:lnTo>
                  <a:lnTo>
                    <a:pt x="156832" y="336194"/>
                  </a:lnTo>
                  <a:lnTo>
                    <a:pt x="156832" y="323088"/>
                  </a:lnTo>
                  <a:lnTo>
                    <a:pt x="158267" y="314934"/>
                  </a:lnTo>
                  <a:lnTo>
                    <a:pt x="162394" y="303720"/>
                  </a:lnTo>
                  <a:lnTo>
                    <a:pt x="163931" y="300393"/>
                  </a:lnTo>
                  <a:lnTo>
                    <a:pt x="165925" y="296887"/>
                  </a:lnTo>
                  <a:lnTo>
                    <a:pt x="165989" y="296329"/>
                  </a:lnTo>
                  <a:lnTo>
                    <a:pt x="165989" y="295668"/>
                  </a:lnTo>
                  <a:lnTo>
                    <a:pt x="168490" y="297649"/>
                  </a:lnTo>
                  <a:lnTo>
                    <a:pt x="175793" y="300164"/>
                  </a:lnTo>
                  <a:lnTo>
                    <a:pt x="183515" y="300278"/>
                  </a:lnTo>
                  <a:lnTo>
                    <a:pt x="190868" y="297903"/>
                  </a:lnTo>
                  <a:lnTo>
                    <a:pt x="198755" y="300329"/>
                  </a:lnTo>
                  <a:lnTo>
                    <a:pt x="206984" y="300812"/>
                  </a:lnTo>
                  <a:lnTo>
                    <a:pt x="215099" y="299364"/>
                  </a:lnTo>
                  <a:lnTo>
                    <a:pt x="222834" y="296049"/>
                  </a:lnTo>
                  <a:lnTo>
                    <a:pt x="228981" y="297497"/>
                  </a:lnTo>
                  <a:lnTo>
                    <a:pt x="235115" y="295744"/>
                  </a:lnTo>
                  <a:lnTo>
                    <a:pt x="252425" y="289547"/>
                  </a:lnTo>
                  <a:lnTo>
                    <a:pt x="258495" y="281647"/>
                  </a:lnTo>
                  <a:lnTo>
                    <a:pt x="262255" y="276136"/>
                  </a:lnTo>
                  <a:lnTo>
                    <a:pt x="262343" y="277088"/>
                  </a:lnTo>
                  <a:lnTo>
                    <a:pt x="277380" y="314147"/>
                  </a:lnTo>
                  <a:lnTo>
                    <a:pt x="289877" y="331292"/>
                  </a:lnTo>
                  <a:lnTo>
                    <a:pt x="291147" y="331190"/>
                  </a:lnTo>
                  <a:lnTo>
                    <a:pt x="292125" y="330200"/>
                  </a:lnTo>
                  <a:lnTo>
                    <a:pt x="292277" y="329780"/>
                  </a:lnTo>
                  <a:lnTo>
                    <a:pt x="292277" y="329349"/>
                  </a:lnTo>
                  <a:lnTo>
                    <a:pt x="292277" y="328879"/>
                  </a:lnTo>
                  <a:lnTo>
                    <a:pt x="292087" y="328396"/>
                  </a:lnTo>
                  <a:lnTo>
                    <a:pt x="287058" y="322630"/>
                  </a:lnTo>
                  <a:lnTo>
                    <a:pt x="283044" y="316699"/>
                  </a:lnTo>
                  <a:lnTo>
                    <a:pt x="276225" y="303441"/>
                  </a:lnTo>
                  <a:lnTo>
                    <a:pt x="273634" y="296037"/>
                  </a:lnTo>
                  <a:lnTo>
                    <a:pt x="265531" y="275513"/>
                  </a:lnTo>
                  <a:lnTo>
                    <a:pt x="267436" y="275475"/>
                  </a:lnTo>
                  <a:lnTo>
                    <a:pt x="272275" y="274942"/>
                  </a:lnTo>
                  <a:lnTo>
                    <a:pt x="273265" y="274459"/>
                  </a:lnTo>
                  <a:lnTo>
                    <a:pt x="273291" y="274739"/>
                  </a:lnTo>
                  <a:lnTo>
                    <a:pt x="294601" y="308114"/>
                  </a:lnTo>
                  <a:lnTo>
                    <a:pt x="323176" y="334937"/>
                  </a:lnTo>
                  <a:lnTo>
                    <a:pt x="343242" y="347421"/>
                  </a:lnTo>
                  <a:lnTo>
                    <a:pt x="344500" y="346202"/>
                  </a:lnTo>
                  <a:lnTo>
                    <a:pt x="344500" y="345008"/>
                  </a:lnTo>
                  <a:lnTo>
                    <a:pt x="344500" y="344449"/>
                  </a:lnTo>
                  <a:lnTo>
                    <a:pt x="344246" y="343903"/>
                  </a:lnTo>
                  <a:lnTo>
                    <a:pt x="322745" y="330161"/>
                  </a:lnTo>
                  <a:lnTo>
                    <a:pt x="304393" y="313740"/>
                  </a:lnTo>
                  <a:lnTo>
                    <a:pt x="288861" y="294627"/>
                  </a:lnTo>
                  <a:lnTo>
                    <a:pt x="276479" y="273177"/>
                  </a:lnTo>
                  <a:lnTo>
                    <a:pt x="276352" y="272935"/>
                  </a:lnTo>
                  <a:lnTo>
                    <a:pt x="278701" y="271780"/>
                  </a:lnTo>
                  <a:lnTo>
                    <a:pt x="280593" y="270332"/>
                  </a:lnTo>
                  <a:lnTo>
                    <a:pt x="283387" y="266877"/>
                  </a:lnTo>
                  <a:lnTo>
                    <a:pt x="284378" y="264896"/>
                  </a:lnTo>
                  <a:lnTo>
                    <a:pt x="285165" y="264147"/>
                  </a:lnTo>
                  <a:lnTo>
                    <a:pt x="306082" y="237274"/>
                  </a:lnTo>
                  <a:lnTo>
                    <a:pt x="306082" y="231584"/>
                  </a:lnTo>
                  <a:lnTo>
                    <a:pt x="305701" y="228727"/>
                  </a:lnTo>
                  <a:lnTo>
                    <a:pt x="304952" y="225945"/>
                  </a:lnTo>
                  <a:lnTo>
                    <a:pt x="310197" y="222592"/>
                  </a:lnTo>
                  <a:lnTo>
                    <a:pt x="313677" y="216509"/>
                  </a:lnTo>
                  <a:lnTo>
                    <a:pt x="313550" y="207924"/>
                  </a:lnTo>
                  <a:lnTo>
                    <a:pt x="313207" y="205092"/>
                  </a:lnTo>
                  <a:lnTo>
                    <a:pt x="315404" y="202285"/>
                  </a:lnTo>
                  <a:lnTo>
                    <a:pt x="316585" y="200113"/>
                  </a:lnTo>
                  <a:lnTo>
                    <a:pt x="318414" y="195033"/>
                  </a:lnTo>
                  <a:lnTo>
                    <a:pt x="318846" y="192138"/>
                  </a:lnTo>
                  <a:lnTo>
                    <a:pt x="318846" y="189242"/>
                  </a:lnTo>
                  <a:lnTo>
                    <a:pt x="318643" y="185318"/>
                  </a:lnTo>
                  <a:lnTo>
                    <a:pt x="318300" y="183400"/>
                  </a:lnTo>
                  <a:lnTo>
                    <a:pt x="349453" y="179527"/>
                  </a:lnTo>
                  <a:lnTo>
                    <a:pt x="350240" y="178892"/>
                  </a:lnTo>
                  <a:lnTo>
                    <a:pt x="350240" y="177901"/>
                  </a:lnTo>
                  <a:close/>
                </a:path>
                <a:path w="427355" h="394334">
                  <a:moveTo>
                    <a:pt x="353263" y="316941"/>
                  </a:moveTo>
                  <a:lnTo>
                    <a:pt x="353110" y="316496"/>
                  </a:lnTo>
                  <a:lnTo>
                    <a:pt x="349770" y="313626"/>
                  </a:lnTo>
                  <a:lnTo>
                    <a:pt x="347052" y="310794"/>
                  </a:lnTo>
                  <a:lnTo>
                    <a:pt x="344017" y="306997"/>
                  </a:lnTo>
                  <a:lnTo>
                    <a:pt x="342684" y="307098"/>
                  </a:lnTo>
                  <a:lnTo>
                    <a:pt x="341769" y="308089"/>
                  </a:lnTo>
                  <a:lnTo>
                    <a:pt x="341617" y="308521"/>
                  </a:lnTo>
                  <a:lnTo>
                    <a:pt x="341617" y="309410"/>
                  </a:lnTo>
                  <a:lnTo>
                    <a:pt x="352069" y="319455"/>
                  </a:lnTo>
                  <a:lnTo>
                    <a:pt x="353085" y="318376"/>
                  </a:lnTo>
                  <a:lnTo>
                    <a:pt x="353263" y="317881"/>
                  </a:lnTo>
                  <a:lnTo>
                    <a:pt x="353263" y="317385"/>
                  </a:lnTo>
                  <a:lnTo>
                    <a:pt x="353263" y="316941"/>
                  </a:lnTo>
                  <a:close/>
                </a:path>
                <a:path w="427355" h="394334">
                  <a:moveTo>
                    <a:pt x="365569" y="303072"/>
                  </a:moveTo>
                  <a:lnTo>
                    <a:pt x="365201" y="302501"/>
                  </a:lnTo>
                  <a:lnTo>
                    <a:pt x="357606" y="296799"/>
                  </a:lnTo>
                  <a:lnTo>
                    <a:pt x="350723" y="291287"/>
                  </a:lnTo>
                  <a:lnTo>
                    <a:pt x="344017" y="285559"/>
                  </a:lnTo>
                  <a:lnTo>
                    <a:pt x="336181" y="278422"/>
                  </a:lnTo>
                  <a:lnTo>
                    <a:pt x="334416" y="279654"/>
                  </a:lnTo>
                  <a:lnTo>
                    <a:pt x="334416" y="281406"/>
                  </a:lnTo>
                  <a:lnTo>
                    <a:pt x="334581" y="281825"/>
                  </a:lnTo>
                  <a:lnTo>
                    <a:pt x="341680" y="288277"/>
                  </a:lnTo>
                  <a:lnTo>
                    <a:pt x="348564" y="294144"/>
                  </a:lnTo>
                  <a:lnTo>
                    <a:pt x="355638" y="299796"/>
                  </a:lnTo>
                  <a:lnTo>
                    <a:pt x="363664" y="305777"/>
                  </a:lnTo>
                  <a:lnTo>
                    <a:pt x="364883" y="305333"/>
                  </a:lnTo>
                  <a:lnTo>
                    <a:pt x="365493" y="304253"/>
                  </a:lnTo>
                  <a:lnTo>
                    <a:pt x="365569" y="303961"/>
                  </a:lnTo>
                  <a:lnTo>
                    <a:pt x="365569" y="303682"/>
                  </a:lnTo>
                  <a:lnTo>
                    <a:pt x="365569" y="303072"/>
                  </a:lnTo>
                  <a:close/>
                </a:path>
                <a:path w="427355" h="394334">
                  <a:moveTo>
                    <a:pt x="376758" y="94056"/>
                  </a:moveTo>
                  <a:lnTo>
                    <a:pt x="376745" y="93738"/>
                  </a:lnTo>
                  <a:lnTo>
                    <a:pt x="376415" y="92570"/>
                  </a:lnTo>
                  <a:lnTo>
                    <a:pt x="375386" y="92024"/>
                  </a:lnTo>
                  <a:lnTo>
                    <a:pt x="374446" y="92367"/>
                  </a:lnTo>
                  <a:lnTo>
                    <a:pt x="364642" y="96532"/>
                  </a:lnTo>
                  <a:lnTo>
                    <a:pt x="358965" y="98869"/>
                  </a:lnTo>
                  <a:lnTo>
                    <a:pt x="358419" y="99517"/>
                  </a:lnTo>
                  <a:lnTo>
                    <a:pt x="358419" y="100469"/>
                  </a:lnTo>
                  <a:lnTo>
                    <a:pt x="358762" y="101777"/>
                  </a:lnTo>
                  <a:lnTo>
                    <a:pt x="359803" y="102387"/>
                  </a:lnTo>
                  <a:lnTo>
                    <a:pt x="376212" y="95516"/>
                  </a:lnTo>
                  <a:lnTo>
                    <a:pt x="376758" y="94856"/>
                  </a:lnTo>
                  <a:lnTo>
                    <a:pt x="376758" y="94056"/>
                  </a:lnTo>
                  <a:close/>
                </a:path>
                <a:path w="427355" h="394334">
                  <a:moveTo>
                    <a:pt x="391579" y="211404"/>
                  </a:moveTo>
                  <a:lnTo>
                    <a:pt x="390982" y="210527"/>
                  </a:lnTo>
                  <a:lnTo>
                    <a:pt x="375666" y="211340"/>
                  </a:lnTo>
                  <a:lnTo>
                    <a:pt x="361530" y="211378"/>
                  </a:lnTo>
                  <a:lnTo>
                    <a:pt x="347395" y="210731"/>
                  </a:lnTo>
                  <a:lnTo>
                    <a:pt x="333298" y="209384"/>
                  </a:lnTo>
                  <a:lnTo>
                    <a:pt x="327977" y="208749"/>
                  </a:lnTo>
                  <a:lnTo>
                    <a:pt x="316445" y="206883"/>
                  </a:lnTo>
                  <a:lnTo>
                    <a:pt x="315468" y="207340"/>
                  </a:lnTo>
                  <a:lnTo>
                    <a:pt x="315163" y="208813"/>
                  </a:lnTo>
                  <a:lnTo>
                    <a:pt x="315163" y="209638"/>
                  </a:lnTo>
                  <a:lnTo>
                    <a:pt x="359435" y="214896"/>
                  </a:lnTo>
                  <a:lnTo>
                    <a:pt x="373837" y="214972"/>
                  </a:lnTo>
                  <a:lnTo>
                    <a:pt x="384568" y="214604"/>
                  </a:lnTo>
                  <a:lnTo>
                    <a:pt x="391020" y="214109"/>
                  </a:lnTo>
                  <a:lnTo>
                    <a:pt x="391579" y="213207"/>
                  </a:lnTo>
                  <a:lnTo>
                    <a:pt x="391579" y="212318"/>
                  </a:lnTo>
                  <a:lnTo>
                    <a:pt x="391579" y="211404"/>
                  </a:lnTo>
                  <a:close/>
                </a:path>
                <a:path w="427355" h="394334">
                  <a:moveTo>
                    <a:pt x="409549" y="180797"/>
                  </a:moveTo>
                  <a:lnTo>
                    <a:pt x="373392" y="176174"/>
                  </a:lnTo>
                  <a:lnTo>
                    <a:pt x="370027" y="176187"/>
                  </a:lnTo>
                  <a:lnTo>
                    <a:pt x="366699" y="176314"/>
                  </a:lnTo>
                  <a:lnTo>
                    <a:pt x="362216" y="176644"/>
                  </a:lnTo>
                  <a:lnTo>
                    <a:pt x="361657" y="177558"/>
                  </a:lnTo>
                  <a:lnTo>
                    <a:pt x="361657" y="179349"/>
                  </a:lnTo>
                  <a:lnTo>
                    <a:pt x="362254" y="180225"/>
                  </a:lnTo>
                  <a:lnTo>
                    <a:pt x="371995" y="179755"/>
                  </a:lnTo>
                  <a:lnTo>
                    <a:pt x="380568" y="179857"/>
                  </a:lnTo>
                  <a:lnTo>
                    <a:pt x="389115" y="180441"/>
                  </a:lnTo>
                  <a:lnTo>
                    <a:pt x="397624" y="181521"/>
                  </a:lnTo>
                  <a:lnTo>
                    <a:pt x="400888" y="182029"/>
                  </a:lnTo>
                  <a:lnTo>
                    <a:pt x="408686" y="183692"/>
                  </a:lnTo>
                  <a:lnTo>
                    <a:pt x="409549" y="182575"/>
                  </a:lnTo>
                  <a:lnTo>
                    <a:pt x="409549" y="181508"/>
                  </a:lnTo>
                  <a:lnTo>
                    <a:pt x="409549" y="180797"/>
                  </a:lnTo>
                  <a:close/>
                </a:path>
                <a:path w="427355" h="394334">
                  <a:moveTo>
                    <a:pt x="426821" y="209677"/>
                  </a:moveTo>
                  <a:lnTo>
                    <a:pt x="426212" y="208749"/>
                  </a:lnTo>
                  <a:lnTo>
                    <a:pt x="416687" y="208749"/>
                  </a:lnTo>
                  <a:lnTo>
                    <a:pt x="408330" y="209334"/>
                  </a:lnTo>
                  <a:lnTo>
                    <a:pt x="399097" y="210680"/>
                  </a:lnTo>
                  <a:lnTo>
                    <a:pt x="398297" y="211302"/>
                  </a:lnTo>
                  <a:lnTo>
                    <a:pt x="398310" y="213398"/>
                  </a:lnTo>
                  <a:lnTo>
                    <a:pt x="399148" y="214261"/>
                  </a:lnTo>
                  <a:lnTo>
                    <a:pt x="408406" y="212928"/>
                  </a:lnTo>
                  <a:lnTo>
                    <a:pt x="416763" y="212331"/>
                  </a:lnTo>
                  <a:lnTo>
                    <a:pt x="426262" y="212331"/>
                  </a:lnTo>
                  <a:lnTo>
                    <a:pt x="426821" y="211467"/>
                  </a:lnTo>
                  <a:lnTo>
                    <a:pt x="426821" y="210591"/>
                  </a:lnTo>
                  <a:lnTo>
                    <a:pt x="426821" y="209677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37459" y="1241920"/>
              <a:ext cx="163830" cy="159385"/>
            </a:xfrm>
            <a:custGeom>
              <a:avLst/>
              <a:gdLst/>
              <a:ahLst/>
              <a:cxnLst/>
              <a:rect l="l" t="t" r="r" b="b"/>
              <a:pathLst>
                <a:path w="163830" h="159384">
                  <a:moveTo>
                    <a:pt x="8724" y="37719"/>
                  </a:moveTo>
                  <a:lnTo>
                    <a:pt x="8559" y="37299"/>
                  </a:lnTo>
                  <a:lnTo>
                    <a:pt x="7391" y="36258"/>
                  </a:lnTo>
                  <a:lnTo>
                    <a:pt x="6261" y="36207"/>
                  </a:lnTo>
                  <a:lnTo>
                    <a:pt x="3060" y="40347"/>
                  </a:lnTo>
                  <a:lnTo>
                    <a:pt x="1155" y="44145"/>
                  </a:lnTo>
                  <a:lnTo>
                    <a:pt x="12" y="48209"/>
                  </a:lnTo>
                  <a:lnTo>
                    <a:pt x="0" y="50406"/>
                  </a:lnTo>
                  <a:lnTo>
                    <a:pt x="2768" y="51003"/>
                  </a:lnTo>
                  <a:lnTo>
                    <a:pt x="3492" y="49060"/>
                  </a:lnTo>
                  <a:lnTo>
                    <a:pt x="4445" y="45605"/>
                  </a:lnTo>
                  <a:lnTo>
                    <a:pt x="6057" y="42354"/>
                  </a:lnTo>
                  <a:lnTo>
                    <a:pt x="8521" y="39116"/>
                  </a:lnTo>
                  <a:lnTo>
                    <a:pt x="8724" y="38633"/>
                  </a:lnTo>
                  <a:lnTo>
                    <a:pt x="8724" y="38150"/>
                  </a:lnTo>
                  <a:lnTo>
                    <a:pt x="8724" y="37719"/>
                  </a:lnTo>
                  <a:close/>
                </a:path>
                <a:path w="163830" h="159384">
                  <a:moveTo>
                    <a:pt x="9791" y="73774"/>
                  </a:moveTo>
                  <a:lnTo>
                    <a:pt x="9245" y="73063"/>
                  </a:lnTo>
                  <a:lnTo>
                    <a:pt x="7543" y="72631"/>
                  </a:lnTo>
                  <a:lnTo>
                    <a:pt x="6464" y="73177"/>
                  </a:lnTo>
                  <a:lnTo>
                    <a:pt x="5359" y="78549"/>
                  </a:lnTo>
                  <a:lnTo>
                    <a:pt x="4902" y="83007"/>
                  </a:lnTo>
                  <a:lnTo>
                    <a:pt x="4914" y="88861"/>
                  </a:lnTo>
                  <a:lnTo>
                    <a:pt x="5016" y="91846"/>
                  </a:lnTo>
                  <a:lnTo>
                    <a:pt x="8509" y="91795"/>
                  </a:lnTo>
                  <a:lnTo>
                    <a:pt x="8509" y="89496"/>
                  </a:lnTo>
                  <a:lnTo>
                    <a:pt x="8483" y="87414"/>
                  </a:lnTo>
                  <a:lnTo>
                    <a:pt x="8483" y="83248"/>
                  </a:lnTo>
                  <a:lnTo>
                    <a:pt x="8902" y="79095"/>
                  </a:lnTo>
                  <a:lnTo>
                    <a:pt x="9791" y="74714"/>
                  </a:lnTo>
                  <a:lnTo>
                    <a:pt x="9791" y="74574"/>
                  </a:lnTo>
                  <a:lnTo>
                    <a:pt x="9791" y="73774"/>
                  </a:lnTo>
                  <a:close/>
                </a:path>
                <a:path w="163830" h="159384">
                  <a:moveTo>
                    <a:pt x="25133" y="131356"/>
                  </a:moveTo>
                  <a:lnTo>
                    <a:pt x="25044" y="131038"/>
                  </a:lnTo>
                  <a:lnTo>
                    <a:pt x="22186" y="126771"/>
                  </a:lnTo>
                  <a:lnTo>
                    <a:pt x="19354" y="122885"/>
                  </a:lnTo>
                  <a:lnTo>
                    <a:pt x="14947" y="115443"/>
                  </a:lnTo>
                  <a:lnTo>
                    <a:pt x="13373" y="111785"/>
                  </a:lnTo>
                  <a:lnTo>
                    <a:pt x="13373" y="105117"/>
                  </a:lnTo>
                  <a:lnTo>
                    <a:pt x="9867" y="105219"/>
                  </a:lnTo>
                  <a:lnTo>
                    <a:pt x="9791" y="108102"/>
                  </a:lnTo>
                  <a:lnTo>
                    <a:pt x="9791" y="112382"/>
                  </a:lnTo>
                  <a:lnTo>
                    <a:pt x="11455" y="116446"/>
                  </a:lnTo>
                  <a:lnTo>
                    <a:pt x="16040" y="124434"/>
                  </a:lnTo>
                  <a:lnTo>
                    <a:pt x="18986" y="128460"/>
                  </a:lnTo>
                  <a:lnTo>
                    <a:pt x="22821" y="134162"/>
                  </a:lnTo>
                  <a:lnTo>
                    <a:pt x="25133" y="133159"/>
                  </a:lnTo>
                  <a:lnTo>
                    <a:pt x="25133" y="131648"/>
                  </a:lnTo>
                  <a:lnTo>
                    <a:pt x="25133" y="131356"/>
                  </a:lnTo>
                  <a:close/>
                </a:path>
                <a:path w="163830" h="159384">
                  <a:moveTo>
                    <a:pt x="26758" y="114122"/>
                  </a:moveTo>
                  <a:lnTo>
                    <a:pt x="26670" y="113804"/>
                  </a:lnTo>
                  <a:lnTo>
                    <a:pt x="23012" y="108102"/>
                  </a:lnTo>
                  <a:lnTo>
                    <a:pt x="20599" y="102146"/>
                  </a:lnTo>
                  <a:lnTo>
                    <a:pt x="19088" y="94945"/>
                  </a:lnTo>
                  <a:lnTo>
                    <a:pt x="17945" y="94411"/>
                  </a:lnTo>
                  <a:lnTo>
                    <a:pt x="16306" y="94881"/>
                  </a:lnTo>
                  <a:lnTo>
                    <a:pt x="15798" y="95669"/>
                  </a:lnTo>
                  <a:lnTo>
                    <a:pt x="15798" y="96748"/>
                  </a:lnTo>
                  <a:lnTo>
                    <a:pt x="17221" y="103416"/>
                  </a:lnTo>
                  <a:lnTo>
                    <a:pt x="19786" y="109664"/>
                  </a:lnTo>
                  <a:lnTo>
                    <a:pt x="24434" y="116954"/>
                  </a:lnTo>
                  <a:lnTo>
                    <a:pt x="26758" y="115925"/>
                  </a:lnTo>
                  <a:lnTo>
                    <a:pt x="26758" y="114414"/>
                  </a:lnTo>
                  <a:lnTo>
                    <a:pt x="26758" y="114122"/>
                  </a:lnTo>
                  <a:close/>
                </a:path>
                <a:path w="163830" h="159384">
                  <a:moveTo>
                    <a:pt x="47917" y="156692"/>
                  </a:moveTo>
                  <a:lnTo>
                    <a:pt x="47625" y="156032"/>
                  </a:lnTo>
                  <a:lnTo>
                    <a:pt x="43205" y="154254"/>
                  </a:lnTo>
                  <a:lnTo>
                    <a:pt x="39585" y="152209"/>
                  </a:lnTo>
                  <a:lnTo>
                    <a:pt x="35496" y="149136"/>
                  </a:lnTo>
                  <a:lnTo>
                    <a:pt x="34493" y="149021"/>
                  </a:lnTo>
                  <a:lnTo>
                    <a:pt x="33375" y="150126"/>
                  </a:lnTo>
                  <a:lnTo>
                    <a:pt x="33172" y="150609"/>
                  </a:lnTo>
                  <a:lnTo>
                    <a:pt x="33172" y="151549"/>
                  </a:lnTo>
                  <a:lnTo>
                    <a:pt x="33375" y="151993"/>
                  </a:lnTo>
                  <a:lnTo>
                    <a:pt x="37312" y="154978"/>
                  </a:lnTo>
                  <a:lnTo>
                    <a:pt x="41148" y="157200"/>
                  </a:lnTo>
                  <a:lnTo>
                    <a:pt x="46139" y="159270"/>
                  </a:lnTo>
                  <a:lnTo>
                    <a:pt x="47193" y="159143"/>
                  </a:lnTo>
                  <a:lnTo>
                    <a:pt x="47840" y="157975"/>
                  </a:lnTo>
                  <a:lnTo>
                    <a:pt x="47917" y="157657"/>
                  </a:lnTo>
                  <a:lnTo>
                    <a:pt x="47917" y="157327"/>
                  </a:lnTo>
                  <a:lnTo>
                    <a:pt x="47917" y="156692"/>
                  </a:lnTo>
                  <a:close/>
                </a:path>
                <a:path w="163830" h="159384">
                  <a:moveTo>
                    <a:pt x="61328" y="10680"/>
                  </a:moveTo>
                  <a:lnTo>
                    <a:pt x="61302" y="9613"/>
                  </a:lnTo>
                  <a:lnTo>
                    <a:pt x="60452" y="8775"/>
                  </a:lnTo>
                  <a:lnTo>
                    <a:pt x="50977" y="10020"/>
                  </a:lnTo>
                  <a:lnTo>
                    <a:pt x="42951" y="13449"/>
                  </a:lnTo>
                  <a:lnTo>
                    <a:pt x="35902" y="19138"/>
                  </a:lnTo>
                  <a:lnTo>
                    <a:pt x="35750" y="19570"/>
                  </a:lnTo>
                  <a:lnTo>
                    <a:pt x="35750" y="20523"/>
                  </a:lnTo>
                  <a:lnTo>
                    <a:pt x="35953" y="21056"/>
                  </a:lnTo>
                  <a:lnTo>
                    <a:pt x="36918" y="22009"/>
                  </a:lnTo>
                  <a:lnTo>
                    <a:pt x="38061" y="21971"/>
                  </a:lnTo>
                  <a:lnTo>
                    <a:pt x="44792" y="16560"/>
                  </a:lnTo>
                  <a:lnTo>
                    <a:pt x="51993" y="13500"/>
                  </a:lnTo>
                  <a:lnTo>
                    <a:pt x="60528" y="12357"/>
                  </a:lnTo>
                  <a:lnTo>
                    <a:pt x="61328" y="11722"/>
                  </a:lnTo>
                  <a:lnTo>
                    <a:pt x="61328" y="10680"/>
                  </a:lnTo>
                  <a:close/>
                </a:path>
                <a:path w="163830" h="159384">
                  <a:moveTo>
                    <a:pt x="85712" y="2070"/>
                  </a:moveTo>
                  <a:lnTo>
                    <a:pt x="85166" y="1308"/>
                  </a:lnTo>
                  <a:lnTo>
                    <a:pt x="77216" y="0"/>
                  </a:lnTo>
                  <a:lnTo>
                    <a:pt x="69938" y="241"/>
                  </a:lnTo>
                  <a:lnTo>
                    <a:pt x="61988" y="2070"/>
                  </a:lnTo>
                  <a:lnTo>
                    <a:pt x="61607" y="2717"/>
                  </a:lnTo>
                  <a:lnTo>
                    <a:pt x="61607" y="4483"/>
                  </a:lnTo>
                  <a:lnTo>
                    <a:pt x="62522" y="5626"/>
                  </a:lnTo>
                  <a:lnTo>
                    <a:pt x="70319" y="3810"/>
                  </a:lnTo>
                  <a:lnTo>
                    <a:pt x="76962" y="3594"/>
                  </a:lnTo>
                  <a:lnTo>
                    <a:pt x="84429" y="4813"/>
                  </a:lnTo>
                  <a:lnTo>
                    <a:pt x="85394" y="4343"/>
                  </a:lnTo>
                  <a:lnTo>
                    <a:pt x="85712" y="3048"/>
                  </a:lnTo>
                  <a:lnTo>
                    <a:pt x="85712" y="2895"/>
                  </a:lnTo>
                  <a:lnTo>
                    <a:pt x="85712" y="2070"/>
                  </a:lnTo>
                  <a:close/>
                </a:path>
                <a:path w="163830" h="159384">
                  <a:moveTo>
                    <a:pt x="89369" y="118719"/>
                  </a:moveTo>
                  <a:lnTo>
                    <a:pt x="89242" y="117309"/>
                  </a:lnTo>
                  <a:lnTo>
                    <a:pt x="88950" y="116459"/>
                  </a:lnTo>
                  <a:lnTo>
                    <a:pt x="87998" y="115862"/>
                  </a:lnTo>
                  <a:lnTo>
                    <a:pt x="85521" y="116827"/>
                  </a:lnTo>
                  <a:lnTo>
                    <a:pt x="83959" y="117309"/>
                  </a:lnTo>
                  <a:lnTo>
                    <a:pt x="76923" y="118313"/>
                  </a:lnTo>
                  <a:lnTo>
                    <a:pt x="76073" y="119049"/>
                  </a:lnTo>
                  <a:lnTo>
                    <a:pt x="76149" y="121056"/>
                  </a:lnTo>
                  <a:lnTo>
                    <a:pt x="76911" y="121894"/>
                  </a:lnTo>
                  <a:lnTo>
                    <a:pt x="81381" y="121666"/>
                  </a:lnTo>
                  <a:lnTo>
                    <a:pt x="84810" y="120954"/>
                  </a:lnTo>
                  <a:lnTo>
                    <a:pt x="88074" y="119697"/>
                  </a:lnTo>
                  <a:lnTo>
                    <a:pt x="88773" y="119392"/>
                  </a:lnTo>
                  <a:lnTo>
                    <a:pt x="89369" y="118719"/>
                  </a:lnTo>
                  <a:close/>
                </a:path>
                <a:path w="163830" h="159384">
                  <a:moveTo>
                    <a:pt x="98450" y="11734"/>
                  </a:moveTo>
                  <a:lnTo>
                    <a:pt x="98056" y="11036"/>
                  </a:lnTo>
                  <a:lnTo>
                    <a:pt x="90004" y="9220"/>
                  </a:lnTo>
                  <a:lnTo>
                    <a:pt x="82715" y="8394"/>
                  </a:lnTo>
                  <a:lnTo>
                    <a:pt x="74282" y="8369"/>
                  </a:lnTo>
                  <a:lnTo>
                    <a:pt x="73723" y="9232"/>
                  </a:lnTo>
                  <a:lnTo>
                    <a:pt x="73723" y="11023"/>
                  </a:lnTo>
                  <a:lnTo>
                    <a:pt x="74320" y="11950"/>
                  </a:lnTo>
                  <a:lnTo>
                    <a:pt x="82499" y="11963"/>
                  </a:lnTo>
                  <a:lnTo>
                    <a:pt x="89458" y="12763"/>
                  </a:lnTo>
                  <a:lnTo>
                    <a:pt x="97599" y="14617"/>
                  </a:lnTo>
                  <a:lnTo>
                    <a:pt x="98450" y="13500"/>
                  </a:lnTo>
                  <a:lnTo>
                    <a:pt x="98450" y="12446"/>
                  </a:lnTo>
                  <a:lnTo>
                    <a:pt x="98450" y="11734"/>
                  </a:lnTo>
                  <a:close/>
                </a:path>
                <a:path w="163830" h="159384">
                  <a:moveTo>
                    <a:pt x="98806" y="149225"/>
                  </a:moveTo>
                  <a:lnTo>
                    <a:pt x="98704" y="148869"/>
                  </a:lnTo>
                  <a:lnTo>
                    <a:pt x="98374" y="147904"/>
                  </a:lnTo>
                  <a:lnTo>
                    <a:pt x="97421" y="147281"/>
                  </a:lnTo>
                  <a:lnTo>
                    <a:pt x="96507" y="147662"/>
                  </a:lnTo>
                  <a:lnTo>
                    <a:pt x="95059" y="148183"/>
                  </a:lnTo>
                  <a:lnTo>
                    <a:pt x="93586" y="148564"/>
                  </a:lnTo>
                  <a:lnTo>
                    <a:pt x="92075" y="148831"/>
                  </a:lnTo>
                  <a:lnTo>
                    <a:pt x="91224" y="148971"/>
                  </a:lnTo>
                  <a:lnTo>
                    <a:pt x="90208" y="149072"/>
                  </a:lnTo>
                  <a:lnTo>
                    <a:pt x="88620" y="149136"/>
                  </a:lnTo>
                  <a:lnTo>
                    <a:pt x="87820" y="149123"/>
                  </a:lnTo>
                  <a:lnTo>
                    <a:pt x="86855" y="149136"/>
                  </a:lnTo>
                  <a:lnTo>
                    <a:pt x="86067" y="149961"/>
                  </a:lnTo>
                  <a:lnTo>
                    <a:pt x="86067" y="150952"/>
                  </a:lnTo>
                  <a:lnTo>
                    <a:pt x="86118" y="151930"/>
                  </a:lnTo>
                  <a:lnTo>
                    <a:pt x="86931" y="152704"/>
                  </a:lnTo>
                  <a:lnTo>
                    <a:pt x="87909" y="152704"/>
                  </a:lnTo>
                  <a:lnTo>
                    <a:pt x="91186" y="152781"/>
                  </a:lnTo>
                  <a:lnTo>
                    <a:pt x="94437" y="152234"/>
                  </a:lnTo>
                  <a:lnTo>
                    <a:pt x="98196" y="150812"/>
                  </a:lnTo>
                  <a:lnTo>
                    <a:pt x="98806" y="150139"/>
                  </a:lnTo>
                  <a:lnTo>
                    <a:pt x="98806" y="149377"/>
                  </a:lnTo>
                  <a:lnTo>
                    <a:pt x="98806" y="149225"/>
                  </a:lnTo>
                  <a:close/>
                </a:path>
                <a:path w="163830" h="159384">
                  <a:moveTo>
                    <a:pt x="124523" y="143179"/>
                  </a:moveTo>
                  <a:lnTo>
                    <a:pt x="124447" y="142862"/>
                  </a:lnTo>
                  <a:lnTo>
                    <a:pt x="123799" y="141782"/>
                  </a:lnTo>
                  <a:lnTo>
                    <a:pt x="122643" y="141401"/>
                  </a:lnTo>
                  <a:lnTo>
                    <a:pt x="116967" y="145313"/>
                  </a:lnTo>
                  <a:lnTo>
                    <a:pt x="111785" y="148183"/>
                  </a:lnTo>
                  <a:lnTo>
                    <a:pt x="105600" y="150787"/>
                  </a:lnTo>
                  <a:lnTo>
                    <a:pt x="105054" y="151422"/>
                  </a:lnTo>
                  <a:lnTo>
                    <a:pt x="105067" y="152539"/>
                  </a:lnTo>
                  <a:lnTo>
                    <a:pt x="105397" y="153720"/>
                  </a:lnTo>
                  <a:lnTo>
                    <a:pt x="106438" y="154305"/>
                  </a:lnTo>
                  <a:lnTo>
                    <a:pt x="113106" y="151536"/>
                  </a:lnTo>
                  <a:lnTo>
                    <a:pt x="118579" y="148564"/>
                  </a:lnTo>
                  <a:lnTo>
                    <a:pt x="123672" y="145034"/>
                  </a:lnTo>
                  <a:lnTo>
                    <a:pt x="124231" y="144678"/>
                  </a:lnTo>
                  <a:lnTo>
                    <a:pt x="124523" y="144081"/>
                  </a:lnTo>
                  <a:lnTo>
                    <a:pt x="124523" y="143471"/>
                  </a:lnTo>
                  <a:lnTo>
                    <a:pt x="124523" y="143179"/>
                  </a:lnTo>
                  <a:close/>
                </a:path>
                <a:path w="163830" h="159384">
                  <a:moveTo>
                    <a:pt x="131508" y="122783"/>
                  </a:moveTo>
                  <a:lnTo>
                    <a:pt x="129057" y="121704"/>
                  </a:lnTo>
                  <a:lnTo>
                    <a:pt x="128168" y="123494"/>
                  </a:lnTo>
                  <a:lnTo>
                    <a:pt x="124498" y="129222"/>
                  </a:lnTo>
                  <a:lnTo>
                    <a:pt x="119710" y="133959"/>
                  </a:lnTo>
                  <a:lnTo>
                    <a:pt x="114020" y="137553"/>
                  </a:lnTo>
                  <a:lnTo>
                    <a:pt x="107607" y="139852"/>
                  </a:lnTo>
                  <a:lnTo>
                    <a:pt x="106730" y="140055"/>
                  </a:lnTo>
                  <a:lnTo>
                    <a:pt x="106362" y="140703"/>
                  </a:lnTo>
                  <a:lnTo>
                    <a:pt x="106362" y="142455"/>
                  </a:lnTo>
                  <a:lnTo>
                    <a:pt x="107264" y="143598"/>
                  </a:lnTo>
                  <a:lnTo>
                    <a:pt x="131508" y="124688"/>
                  </a:lnTo>
                  <a:lnTo>
                    <a:pt x="131508" y="124434"/>
                  </a:lnTo>
                  <a:lnTo>
                    <a:pt x="131508" y="122783"/>
                  </a:lnTo>
                  <a:close/>
                </a:path>
                <a:path w="163830" h="159384">
                  <a:moveTo>
                    <a:pt x="141579" y="69621"/>
                  </a:moveTo>
                  <a:lnTo>
                    <a:pt x="134442" y="50800"/>
                  </a:lnTo>
                  <a:lnTo>
                    <a:pt x="132638" y="51308"/>
                  </a:lnTo>
                  <a:lnTo>
                    <a:pt x="132118" y="52006"/>
                  </a:lnTo>
                  <a:lnTo>
                    <a:pt x="132118" y="52946"/>
                  </a:lnTo>
                  <a:lnTo>
                    <a:pt x="132219" y="53314"/>
                  </a:lnTo>
                  <a:lnTo>
                    <a:pt x="134454" y="58788"/>
                  </a:lnTo>
                  <a:lnTo>
                    <a:pt x="136410" y="64401"/>
                  </a:lnTo>
                  <a:lnTo>
                    <a:pt x="138620" y="72123"/>
                  </a:lnTo>
                  <a:lnTo>
                    <a:pt x="141579" y="71450"/>
                  </a:lnTo>
                  <a:lnTo>
                    <a:pt x="141579" y="69621"/>
                  </a:lnTo>
                  <a:close/>
                </a:path>
                <a:path w="163830" h="159384">
                  <a:moveTo>
                    <a:pt x="142697" y="41783"/>
                  </a:moveTo>
                  <a:lnTo>
                    <a:pt x="130429" y="27800"/>
                  </a:lnTo>
                  <a:lnTo>
                    <a:pt x="129362" y="28879"/>
                  </a:lnTo>
                  <a:lnTo>
                    <a:pt x="129184" y="29362"/>
                  </a:lnTo>
                  <a:lnTo>
                    <a:pt x="129184" y="30302"/>
                  </a:lnTo>
                  <a:lnTo>
                    <a:pt x="129374" y="30746"/>
                  </a:lnTo>
                  <a:lnTo>
                    <a:pt x="133794" y="34277"/>
                  </a:lnTo>
                  <a:lnTo>
                    <a:pt x="137083" y="38354"/>
                  </a:lnTo>
                  <a:lnTo>
                    <a:pt x="139827" y="43853"/>
                  </a:lnTo>
                  <a:lnTo>
                    <a:pt x="141071" y="44081"/>
                  </a:lnTo>
                  <a:lnTo>
                    <a:pt x="142430" y="43268"/>
                  </a:lnTo>
                  <a:lnTo>
                    <a:pt x="142697" y="42697"/>
                  </a:lnTo>
                  <a:lnTo>
                    <a:pt x="142697" y="42113"/>
                  </a:lnTo>
                  <a:lnTo>
                    <a:pt x="142697" y="41783"/>
                  </a:lnTo>
                  <a:close/>
                </a:path>
                <a:path w="163830" h="159384">
                  <a:moveTo>
                    <a:pt x="151079" y="43522"/>
                  </a:moveTo>
                  <a:lnTo>
                    <a:pt x="151066" y="43205"/>
                  </a:lnTo>
                  <a:lnTo>
                    <a:pt x="150063" y="38468"/>
                  </a:lnTo>
                  <a:lnTo>
                    <a:pt x="147967" y="34201"/>
                  </a:lnTo>
                  <a:lnTo>
                    <a:pt x="144322" y="29921"/>
                  </a:lnTo>
                  <a:lnTo>
                    <a:pt x="143002" y="30010"/>
                  </a:lnTo>
                  <a:lnTo>
                    <a:pt x="142087" y="30988"/>
                  </a:lnTo>
                  <a:lnTo>
                    <a:pt x="141935" y="31432"/>
                  </a:lnTo>
                  <a:lnTo>
                    <a:pt x="141935" y="32346"/>
                  </a:lnTo>
                  <a:lnTo>
                    <a:pt x="142100" y="32816"/>
                  </a:lnTo>
                  <a:lnTo>
                    <a:pt x="143243" y="34239"/>
                  </a:lnTo>
                  <a:lnTo>
                    <a:pt x="144703" y="36436"/>
                  </a:lnTo>
                  <a:lnTo>
                    <a:pt x="145237" y="37350"/>
                  </a:lnTo>
                  <a:lnTo>
                    <a:pt x="146075" y="39116"/>
                  </a:lnTo>
                  <a:lnTo>
                    <a:pt x="146202" y="39458"/>
                  </a:lnTo>
                  <a:lnTo>
                    <a:pt x="146418" y="39928"/>
                  </a:lnTo>
                  <a:lnTo>
                    <a:pt x="146608" y="40398"/>
                  </a:lnTo>
                  <a:lnTo>
                    <a:pt x="146748" y="40906"/>
                  </a:lnTo>
                  <a:lnTo>
                    <a:pt x="147091" y="41922"/>
                  </a:lnTo>
                  <a:lnTo>
                    <a:pt x="147370" y="42964"/>
                  </a:lnTo>
                  <a:lnTo>
                    <a:pt x="147599" y="44043"/>
                  </a:lnTo>
                  <a:lnTo>
                    <a:pt x="147878" y="44970"/>
                  </a:lnTo>
                  <a:lnTo>
                    <a:pt x="148856" y="45504"/>
                  </a:lnTo>
                  <a:lnTo>
                    <a:pt x="149809" y="45262"/>
                  </a:lnTo>
                  <a:lnTo>
                    <a:pt x="150647" y="44970"/>
                  </a:lnTo>
                  <a:lnTo>
                    <a:pt x="151079" y="44310"/>
                  </a:lnTo>
                  <a:lnTo>
                    <a:pt x="151079" y="43522"/>
                  </a:lnTo>
                  <a:close/>
                </a:path>
                <a:path w="163830" h="159384">
                  <a:moveTo>
                    <a:pt x="163576" y="89535"/>
                  </a:moveTo>
                  <a:lnTo>
                    <a:pt x="163093" y="88785"/>
                  </a:lnTo>
                  <a:lnTo>
                    <a:pt x="161239" y="88315"/>
                  </a:lnTo>
                  <a:lnTo>
                    <a:pt x="160261" y="88925"/>
                  </a:lnTo>
                  <a:lnTo>
                    <a:pt x="159296" y="94157"/>
                  </a:lnTo>
                  <a:lnTo>
                    <a:pt x="157175" y="98056"/>
                  </a:lnTo>
                  <a:lnTo>
                    <a:pt x="153720" y="101422"/>
                  </a:lnTo>
                  <a:lnTo>
                    <a:pt x="153543" y="101879"/>
                  </a:lnTo>
                  <a:lnTo>
                    <a:pt x="153543" y="102781"/>
                  </a:lnTo>
                  <a:lnTo>
                    <a:pt x="153720" y="103238"/>
                  </a:lnTo>
                  <a:lnTo>
                    <a:pt x="154800" y="104279"/>
                  </a:lnTo>
                  <a:lnTo>
                    <a:pt x="155917" y="104279"/>
                  </a:lnTo>
                  <a:lnTo>
                    <a:pt x="156603" y="103568"/>
                  </a:lnTo>
                  <a:lnTo>
                    <a:pt x="160210" y="100126"/>
                  </a:lnTo>
                  <a:lnTo>
                    <a:pt x="162623" y="95656"/>
                  </a:lnTo>
                  <a:lnTo>
                    <a:pt x="163576" y="90487"/>
                  </a:lnTo>
                  <a:lnTo>
                    <a:pt x="163576" y="90360"/>
                  </a:lnTo>
                  <a:lnTo>
                    <a:pt x="163576" y="89535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4028" y="3907776"/>
              <a:ext cx="780026" cy="8089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7967" y="1055513"/>
              <a:ext cx="6324600" cy="3886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FDF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2230"/>
            <a:chOff x="0" y="0"/>
            <a:chExt cx="9144000" cy="5142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4213" y="4522870"/>
              <a:ext cx="168022" cy="2265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7702" y="4363266"/>
              <a:ext cx="116260" cy="15955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1036195" y="265176"/>
            <a:ext cx="862075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5" dirty="0" err="1">
                <a:solidFill>
                  <a:srgbClr val="6D5B35"/>
                </a:solidFill>
              </a:rPr>
              <a:t>Đoán</a:t>
            </a:r>
            <a:r>
              <a:rPr lang="en-US" sz="4400" spc="-5" dirty="0">
                <a:solidFill>
                  <a:srgbClr val="6D5B35"/>
                </a:solidFill>
              </a:rPr>
              <a:t> </a:t>
            </a:r>
            <a:r>
              <a:rPr lang="en-US" sz="4400" spc="-5" dirty="0" err="1">
                <a:solidFill>
                  <a:srgbClr val="6D5B35"/>
                </a:solidFill>
              </a:rPr>
              <a:t>tên</a:t>
            </a:r>
            <a:r>
              <a:rPr lang="en-US" sz="4400" spc="-5" dirty="0">
                <a:solidFill>
                  <a:srgbClr val="6D5B35"/>
                </a:solidFill>
              </a:rPr>
              <a:t> ng</a:t>
            </a:r>
            <a:r>
              <a:rPr lang="vi-VN" sz="4400" spc="-5" dirty="0">
                <a:solidFill>
                  <a:srgbClr val="6D5B35"/>
                </a:solidFill>
              </a:rPr>
              <a:t>ư</a:t>
            </a:r>
            <a:r>
              <a:rPr lang="en-US" sz="4400" spc="-5" dirty="0" err="1">
                <a:solidFill>
                  <a:srgbClr val="6D5B35"/>
                </a:solidFill>
              </a:rPr>
              <a:t>ời</a:t>
            </a:r>
            <a:r>
              <a:rPr lang="en-US" sz="4400" spc="-5" dirty="0">
                <a:solidFill>
                  <a:srgbClr val="6D5B35"/>
                </a:solidFill>
              </a:rPr>
              <a:t> </a:t>
            </a:r>
            <a:r>
              <a:rPr lang="en-US" sz="4400" spc="-5" dirty="0" err="1">
                <a:solidFill>
                  <a:srgbClr val="6D5B35"/>
                </a:solidFill>
              </a:rPr>
              <a:t>bạn</a:t>
            </a:r>
            <a:r>
              <a:rPr lang="en-US" sz="4400" spc="-5" dirty="0">
                <a:solidFill>
                  <a:srgbClr val="6D5B35"/>
                </a:solidFill>
              </a:rPr>
              <a:t> </a:t>
            </a:r>
            <a:r>
              <a:rPr lang="en-US" sz="4400" spc="-5" dirty="0" err="1">
                <a:solidFill>
                  <a:srgbClr val="6D5B35"/>
                </a:solidFill>
              </a:rPr>
              <a:t>bí</a:t>
            </a:r>
            <a:r>
              <a:rPr lang="en-US" sz="4400" spc="-5" dirty="0">
                <a:solidFill>
                  <a:srgbClr val="6D5B35"/>
                </a:solidFill>
              </a:rPr>
              <a:t> </a:t>
            </a:r>
            <a:r>
              <a:rPr lang="en-US" sz="4400" spc="-5" dirty="0" err="1">
                <a:solidFill>
                  <a:srgbClr val="6D5B35"/>
                </a:solidFill>
              </a:rPr>
              <a:t>mật</a:t>
            </a:r>
            <a:endParaRPr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AB5EE-1A0D-464D-AAF7-BDA0E6CC493C}"/>
              </a:ext>
            </a:extLst>
          </p:cNvPr>
          <p:cNvSpPr txBox="1"/>
          <p:nvPr/>
        </p:nvSpPr>
        <p:spPr>
          <a:xfrm>
            <a:off x="523246" y="1047750"/>
            <a:ext cx="503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srgbClr val="0070C0"/>
                </a:solidFill>
              </a:rPr>
              <a:t>Dáng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người</a:t>
            </a:r>
            <a:r>
              <a:rPr lang="en-US" sz="4000" dirty="0">
                <a:solidFill>
                  <a:srgbClr val="0070C0"/>
                </a:solidFill>
              </a:rPr>
              <a:t> dong </a:t>
            </a:r>
            <a:r>
              <a:rPr lang="en-US" sz="4000" dirty="0" err="1">
                <a:solidFill>
                  <a:srgbClr val="0070C0"/>
                </a:solidFill>
              </a:rPr>
              <a:t>dỏng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 err="1">
                <a:solidFill>
                  <a:srgbClr val="0070C0"/>
                </a:solidFill>
              </a:rPr>
              <a:t>Tóc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dài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ngang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vai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 err="1">
                <a:solidFill>
                  <a:srgbClr val="0070C0"/>
                </a:solidFill>
              </a:rPr>
              <a:t>Giọng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đọc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trầm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ấm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 err="1">
                <a:solidFill>
                  <a:srgbClr val="0070C0"/>
                </a:solidFill>
              </a:rPr>
              <a:t>Văn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nghệ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hăng</a:t>
            </a:r>
            <a:r>
              <a:rPr lang="en-US" sz="4000" dirty="0">
                <a:solidFill>
                  <a:srgbClr val="0070C0"/>
                </a:solidFill>
              </a:rPr>
              <a:t>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34A1F-B42A-43B6-9ABC-5EDC09AD7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16" y="892832"/>
            <a:ext cx="2714625" cy="436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E6F717-2B83-4456-BC8D-6C3D218836D0}"/>
              </a:ext>
            </a:extLst>
          </p:cNvPr>
          <p:cNvSpPr txBox="1"/>
          <p:nvPr/>
        </p:nvSpPr>
        <p:spPr>
          <a:xfrm>
            <a:off x="685800" y="3714750"/>
            <a:ext cx="3810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D77A2B-F191-462F-A2F6-8EA99B8A7CFA}"/>
              </a:ext>
            </a:extLst>
          </p:cNvPr>
          <p:cNvSpPr txBox="1"/>
          <p:nvPr/>
        </p:nvSpPr>
        <p:spPr>
          <a:xfrm>
            <a:off x="498436" y="1046159"/>
            <a:ext cx="503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srgbClr val="FF0000"/>
                </a:solidFill>
              </a:rPr>
              <a:t>Tóc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xoăn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đeo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kính</a:t>
            </a:r>
            <a:endParaRPr lang="en-US" sz="4000" dirty="0">
              <a:solidFill>
                <a:srgbClr val="FF0000"/>
              </a:solidFill>
            </a:endParaRPr>
          </a:p>
          <a:p>
            <a:pPr lvl="0"/>
            <a:r>
              <a:rPr lang="en-US" sz="4000" dirty="0">
                <a:solidFill>
                  <a:srgbClr val="FF0000"/>
                </a:solidFill>
              </a:rPr>
              <a:t>Hay </a:t>
            </a:r>
            <a:r>
              <a:rPr lang="en-US" sz="4000" dirty="0" err="1">
                <a:solidFill>
                  <a:srgbClr val="FF0000"/>
                </a:solidFill>
              </a:rPr>
              <a:t>nói</a:t>
            </a:r>
            <a:r>
              <a:rPr lang="en-US" sz="4000" dirty="0">
                <a:solidFill>
                  <a:srgbClr val="FF0000"/>
                </a:solidFill>
              </a:rPr>
              <a:t> hay </a:t>
            </a:r>
            <a:r>
              <a:rPr lang="en-US" sz="4000" dirty="0" err="1">
                <a:solidFill>
                  <a:srgbClr val="FF0000"/>
                </a:solidFill>
              </a:rPr>
              <a:t>cười</a:t>
            </a:r>
            <a:endParaRPr lang="en-US" sz="4000" dirty="0">
              <a:solidFill>
                <a:srgbClr val="FF0000"/>
              </a:solidFill>
            </a:endParaRPr>
          </a:p>
          <a:p>
            <a:pPr lvl="0"/>
            <a:r>
              <a:rPr lang="en-US" sz="4000" dirty="0" err="1">
                <a:solidFill>
                  <a:srgbClr val="FF0000"/>
                </a:solidFill>
              </a:rPr>
              <a:t>Tính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tình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thiện</a:t>
            </a:r>
            <a:endParaRPr lang="en-US" sz="4000" dirty="0">
              <a:solidFill>
                <a:srgbClr val="FF0000"/>
              </a:solidFill>
            </a:endParaRPr>
          </a:p>
          <a:p>
            <a:pPr lvl="0"/>
            <a:r>
              <a:rPr lang="en-US" sz="4000" dirty="0" err="1">
                <a:solidFill>
                  <a:srgbClr val="FF0000"/>
                </a:solidFill>
              </a:rPr>
              <a:t>Giúp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đỡ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mọi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người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71D263-A292-4F58-B38F-FA93D48AE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952" y="254986"/>
            <a:ext cx="2190750" cy="4470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840" y="2705251"/>
              <a:ext cx="780026" cy="8089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805" y="563173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59"/>
                  </a:moveTo>
                  <a:lnTo>
                    <a:pt x="226696" y="403859"/>
                  </a:lnTo>
                  <a:lnTo>
                    <a:pt x="224792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9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1" y="534669"/>
                  </a:lnTo>
                  <a:lnTo>
                    <a:pt x="301713" y="497839"/>
                  </a:lnTo>
                  <a:lnTo>
                    <a:pt x="308816" y="458469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1" y="408939"/>
                  </a:lnTo>
                  <a:lnTo>
                    <a:pt x="383575" y="403859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8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1" y="518159"/>
                  </a:lnTo>
                  <a:lnTo>
                    <a:pt x="403995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10" y="483869"/>
                  </a:lnTo>
                  <a:lnTo>
                    <a:pt x="403664" y="467359"/>
                  </a:lnTo>
                  <a:lnTo>
                    <a:pt x="400898" y="452119"/>
                  </a:lnTo>
                  <a:lnTo>
                    <a:pt x="396973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1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0" y="471169"/>
                  </a:lnTo>
                  <a:lnTo>
                    <a:pt x="82463" y="480059"/>
                  </a:lnTo>
                  <a:lnTo>
                    <a:pt x="84238" y="483869"/>
                  </a:lnTo>
                  <a:lnTo>
                    <a:pt x="90508" y="488950"/>
                  </a:lnTo>
                  <a:lnTo>
                    <a:pt x="105244" y="488950"/>
                  </a:lnTo>
                  <a:lnTo>
                    <a:pt x="109207" y="487679"/>
                  </a:lnTo>
                  <a:lnTo>
                    <a:pt x="113373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7" y="473709"/>
                  </a:lnTo>
                  <a:lnTo>
                    <a:pt x="166228" y="471169"/>
                  </a:lnTo>
                  <a:lnTo>
                    <a:pt x="191148" y="444500"/>
                  </a:lnTo>
                  <a:lnTo>
                    <a:pt x="197569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1" y="295909"/>
                  </a:moveTo>
                  <a:lnTo>
                    <a:pt x="162612" y="295909"/>
                  </a:lnTo>
                  <a:lnTo>
                    <a:pt x="165687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4" y="411479"/>
                  </a:lnTo>
                  <a:lnTo>
                    <a:pt x="30791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5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39"/>
                  </a:lnTo>
                  <a:lnTo>
                    <a:pt x="226696" y="403859"/>
                  </a:lnTo>
                  <a:lnTo>
                    <a:pt x="383575" y="403859"/>
                  </a:lnTo>
                  <a:lnTo>
                    <a:pt x="379216" y="396239"/>
                  </a:lnTo>
                  <a:lnTo>
                    <a:pt x="370456" y="384809"/>
                  </a:lnTo>
                  <a:lnTo>
                    <a:pt x="488677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1" y="358139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6" y="327659"/>
                  </a:lnTo>
                  <a:lnTo>
                    <a:pt x="521331" y="326389"/>
                  </a:lnTo>
                  <a:lnTo>
                    <a:pt x="517284" y="325119"/>
                  </a:lnTo>
                  <a:lnTo>
                    <a:pt x="506198" y="321309"/>
                  </a:lnTo>
                  <a:lnTo>
                    <a:pt x="499674" y="317500"/>
                  </a:lnTo>
                  <a:lnTo>
                    <a:pt x="487270" y="308609"/>
                  </a:lnTo>
                  <a:lnTo>
                    <a:pt x="481548" y="304800"/>
                  </a:lnTo>
                  <a:lnTo>
                    <a:pt x="469491" y="295909"/>
                  </a:lnTo>
                  <a:close/>
                </a:path>
                <a:path w="544194" h="563880">
                  <a:moveTo>
                    <a:pt x="488677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5" y="419100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6" y="424179"/>
                  </a:lnTo>
                  <a:lnTo>
                    <a:pt x="503654" y="422909"/>
                  </a:lnTo>
                  <a:lnTo>
                    <a:pt x="507296" y="412750"/>
                  </a:lnTo>
                  <a:lnTo>
                    <a:pt x="505893" y="408939"/>
                  </a:lnTo>
                  <a:lnTo>
                    <a:pt x="502336" y="402589"/>
                  </a:lnTo>
                  <a:lnTo>
                    <a:pt x="499590" y="400050"/>
                  </a:lnTo>
                  <a:lnTo>
                    <a:pt x="497232" y="396239"/>
                  </a:lnTo>
                  <a:lnTo>
                    <a:pt x="489778" y="386079"/>
                  </a:lnTo>
                  <a:lnTo>
                    <a:pt x="488677" y="384809"/>
                  </a:lnTo>
                  <a:close/>
                </a:path>
                <a:path w="544194" h="563880">
                  <a:moveTo>
                    <a:pt x="48917" y="111759"/>
                  </a:moveTo>
                  <a:lnTo>
                    <a:pt x="41134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3" y="121919"/>
                  </a:lnTo>
                  <a:lnTo>
                    <a:pt x="41971" y="123189"/>
                  </a:lnTo>
                  <a:lnTo>
                    <a:pt x="44472" y="129539"/>
                  </a:lnTo>
                  <a:lnTo>
                    <a:pt x="51392" y="143509"/>
                  </a:lnTo>
                  <a:lnTo>
                    <a:pt x="54925" y="149859"/>
                  </a:lnTo>
                  <a:lnTo>
                    <a:pt x="58668" y="157479"/>
                  </a:lnTo>
                  <a:lnTo>
                    <a:pt x="83401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5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5" y="278129"/>
                  </a:lnTo>
                  <a:lnTo>
                    <a:pt x="6895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1" y="289559"/>
                  </a:lnTo>
                  <a:lnTo>
                    <a:pt x="5103" y="289559"/>
                  </a:lnTo>
                  <a:lnTo>
                    <a:pt x="6937" y="290829"/>
                  </a:lnTo>
                  <a:lnTo>
                    <a:pt x="12244" y="290829"/>
                  </a:lnTo>
                  <a:lnTo>
                    <a:pt x="14846" y="29210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7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8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5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2" y="247650"/>
                  </a:lnTo>
                  <a:lnTo>
                    <a:pt x="533508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8" y="171450"/>
                  </a:lnTo>
                  <a:lnTo>
                    <a:pt x="310420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9" y="142239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4" y="113029"/>
                  </a:lnTo>
                  <a:lnTo>
                    <a:pt x="48917" y="111759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4" y="87629"/>
                  </a:lnTo>
                  <a:lnTo>
                    <a:pt x="419095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9" y="165100"/>
                  </a:lnTo>
                  <a:lnTo>
                    <a:pt x="336978" y="168909"/>
                  </a:lnTo>
                  <a:lnTo>
                    <a:pt x="334129" y="173989"/>
                  </a:lnTo>
                  <a:lnTo>
                    <a:pt x="328435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5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5" y="82550"/>
                  </a:lnTo>
                  <a:lnTo>
                    <a:pt x="461378" y="81279"/>
                  </a:lnTo>
                  <a:close/>
                </a:path>
                <a:path w="544194" h="563880">
                  <a:moveTo>
                    <a:pt x="473395" y="175259"/>
                  </a:moveTo>
                  <a:lnTo>
                    <a:pt x="457495" y="175259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0" y="177800"/>
                  </a:lnTo>
                  <a:lnTo>
                    <a:pt x="473395" y="175259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3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39" y="55879"/>
                  </a:lnTo>
                  <a:lnTo>
                    <a:pt x="119111" y="62229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1" y="66039"/>
                  </a:lnTo>
                  <a:lnTo>
                    <a:pt x="144416" y="59689"/>
                  </a:lnTo>
                  <a:lnTo>
                    <a:pt x="136273" y="53339"/>
                  </a:lnTo>
                  <a:lnTo>
                    <a:pt x="133222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89"/>
                  </a:lnTo>
                  <a:lnTo>
                    <a:pt x="236760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8" y="2539"/>
                  </a:lnTo>
                  <a:lnTo>
                    <a:pt x="286075" y="3809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4" y="8889"/>
                  </a:lnTo>
                  <a:lnTo>
                    <a:pt x="297304" y="6350"/>
                  </a:lnTo>
                  <a:lnTo>
                    <a:pt x="296342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805" y="5630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271" y="63540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74" y="208597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71"/>
                  </a:lnTo>
                  <a:lnTo>
                    <a:pt x="37350" y="292481"/>
                  </a:lnTo>
                  <a:lnTo>
                    <a:pt x="41465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4" h="427355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4" h="427355">
                  <a:moveTo>
                    <a:pt x="70827" y="119037"/>
                  </a:moveTo>
                  <a:lnTo>
                    <a:pt x="62928" y="114185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4" h="427355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81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62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1988" y="321970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605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38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4" h="427355">
                  <a:moveTo>
                    <a:pt x="187198" y="316445"/>
                  </a:moveTo>
                  <a:lnTo>
                    <a:pt x="186728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24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4" h="427355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795" y="97421"/>
                  </a:lnTo>
                  <a:close/>
                </a:path>
                <a:path w="394334" h="427355">
                  <a:moveTo>
                    <a:pt x="345859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59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83" y="101384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02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94"/>
                  </a:lnTo>
                  <a:lnTo>
                    <a:pt x="93687" y="163931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80"/>
                  </a:lnTo>
                  <a:lnTo>
                    <a:pt x="62776" y="289890"/>
                  </a:lnTo>
                  <a:lnTo>
                    <a:pt x="62877" y="291147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43"/>
                  </a:lnTo>
                  <a:lnTo>
                    <a:pt x="324662" y="291655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44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7610" y="76573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21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14" y="47193"/>
                  </a:lnTo>
                  <a:lnTo>
                    <a:pt x="1295" y="47840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21"/>
                  </a:moveTo>
                  <a:lnTo>
                    <a:pt x="11607" y="96507"/>
                  </a:lnTo>
                  <a:lnTo>
                    <a:pt x="11087" y="95072"/>
                  </a:lnTo>
                  <a:lnTo>
                    <a:pt x="10693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47" y="87820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31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4" h="163830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67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693" y="118579"/>
                  </a:lnTo>
                  <a:lnTo>
                    <a:pt x="14236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799"/>
                  </a:lnTo>
                  <a:lnTo>
                    <a:pt x="17868" y="122643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73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55"/>
                  </a:lnTo>
                  <a:lnTo>
                    <a:pt x="34836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45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798"/>
                  </a:lnTo>
                  <a:lnTo>
                    <a:pt x="55841" y="17221"/>
                  </a:lnTo>
                  <a:lnTo>
                    <a:pt x="49606" y="19786"/>
                  </a:lnTo>
                  <a:lnTo>
                    <a:pt x="42316" y="24434"/>
                  </a:lnTo>
                  <a:lnTo>
                    <a:pt x="43345" y="26758"/>
                  </a:lnTo>
                  <a:lnTo>
                    <a:pt x="44856" y="26758"/>
                  </a:lnTo>
                  <a:lnTo>
                    <a:pt x="45148" y="26758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45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61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35" y="153720"/>
                  </a:lnTo>
                  <a:lnTo>
                    <a:pt x="57391" y="153543"/>
                  </a:lnTo>
                  <a:lnTo>
                    <a:pt x="56489" y="153543"/>
                  </a:lnTo>
                  <a:lnTo>
                    <a:pt x="56032" y="153720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43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42"/>
                  </a:moveTo>
                  <a:lnTo>
                    <a:pt x="107962" y="132638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61" y="135293"/>
                  </a:lnTo>
                  <a:lnTo>
                    <a:pt x="108470" y="134442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10782" y="0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37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391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596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68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50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4" h="163830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56" y="61302"/>
                  </a:lnTo>
                  <a:lnTo>
                    <a:pt x="150495" y="60452"/>
                  </a:lnTo>
                  <a:close/>
                </a:path>
                <a:path w="159384" h="163830">
                  <a:moveTo>
                    <a:pt x="150901" y="74282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35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15"/>
                  </a:lnTo>
                  <a:lnTo>
                    <a:pt x="150901" y="74282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215515" y="1393443"/>
            <a:ext cx="4768952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Chia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sẻ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những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điểm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mạnh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,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điểm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yếu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của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bản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lang="en-US" sz="4000" b="1" dirty="0" err="1">
                <a:solidFill>
                  <a:srgbClr val="6D5B35"/>
                </a:solidFill>
                <a:latin typeface="Calibri"/>
                <a:cs typeface="Calibri"/>
              </a:rPr>
              <a:t>thân</a:t>
            </a: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.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15514" y="133350"/>
            <a:ext cx="432652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5" dirty="0" err="1"/>
              <a:t>Hoạt</a:t>
            </a:r>
            <a:r>
              <a:rPr lang="en-US" sz="6000" spc="-5" dirty="0"/>
              <a:t> </a:t>
            </a:r>
            <a:r>
              <a:rPr lang="en-US" sz="6000" spc="-5" dirty="0" err="1"/>
              <a:t>động</a:t>
            </a:r>
            <a:r>
              <a:rPr lang="en-US" sz="6000" spc="-5" dirty="0"/>
              <a:t> 1</a:t>
            </a:r>
            <a:endParaRPr sz="6000" dirty="0"/>
          </a:p>
        </p:txBody>
      </p:sp>
      <p:grpSp>
        <p:nvGrpSpPr>
          <p:cNvPr id="17" name="object 17"/>
          <p:cNvGrpSpPr/>
          <p:nvPr/>
        </p:nvGrpSpPr>
        <p:grpSpPr>
          <a:xfrm>
            <a:off x="631132" y="0"/>
            <a:ext cx="8517890" cy="4772660"/>
            <a:chOff x="631132" y="0"/>
            <a:chExt cx="8517890" cy="47726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100" y="1229405"/>
              <a:ext cx="1797051" cy="3538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6712" y="4274958"/>
              <a:ext cx="168022" cy="2265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840" y="2705251"/>
              <a:ext cx="780026" cy="8089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805" y="563173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59"/>
                  </a:moveTo>
                  <a:lnTo>
                    <a:pt x="226696" y="403859"/>
                  </a:lnTo>
                  <a:lnTo>
                    <a:pt x="224792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9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1" y="534669"/>
                  </a:lnTo>
                  <a:lnTo>
                    <a:pt x="301713" y="497839"/>
                  </a:lnTo>
                  <a:lnTo>
                    <a:pt x="308816" y="458469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1" y="408939"/>
                  </a:lnTo>
                  <a:lnTo>
                    <a:pt x="383575" y="403859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8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1" y="518159"/>
                  </a:lnTo>
                  <a:lnTo>
                    <a:pt x="403995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10" y="483869"/>
                  </a:lnTo>
                  <a:lnTo>
                    <a:pt x="403664" y="467359"/>
                  </a:lnTo>
                  <a:lnTo>
                    <a:pt x="400898" y="452119"/>
                  </a:lnTo>
                  <a:lnTo>
                    <a:pt x="396973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1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0" y="471169"/>
                  </a:lnTo>
                  <a:lnTo>
                    <a:pt x="82463" y="480059"/>
                  </a:lnTo>
                  <a:lnTo>
                    <a:pt x="84238" y="483869"/>
                  </a:lnTo>
                  <a:lnTo>
                    <a:pt x="90508" y="488950"/>
                  </a:lnTo>
                  <a:lnTo>
                    <a:pt x="105244" y="488950"/>
                  </a:lnTo>
                  <a:lnTo>
                    <a:pt x="109207" y="487679"/>
                  </a:lnTo>
                  <a:lnTo>
                    <a:pt x="113373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7" y="473709"/>
                  </a:lnTo>
                  <a:lnTo>
                    <a:pt x="166228" y="471169"/>
                  </a:lnTo>
                  <a:lnTo>
                    <a:pt x="191148" y="444500"/>
                  </a:lnTo>
                  <a:lnTo>
                    <a:pt x="197569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1" y="295909"/>
                  </a:moveTo>
                  <a:lnTo>
                    <a:pt x="162612" y="295909"/>
                  </a:lnTo>
                  <a:lnTo>
                    <a:pt x="165687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4" y="411479"/>
                  </a:lnTo>
                  <a:lnTo>
                    <a:pt x="30791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5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39"/>
                  </a:lnTo>
                  <a:lnTo>
                    <a:pt x="226696" y="403859"/>
                  </a:lnTo>
                  <a:lnTo>
                    <a:pt x="383575" y="403859"/>
                  </a:lnTo>
                  <a:lnTo>
                    <a:pt x="379216" y="396239"/>
                  </a:lnTo>
                  <a:lnTo>
                    <a:pt x="370456" y="384809"/>
                  </a:lnTo>
                  <a:lnTo>
                    <a:pt x="488677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1" y="358139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6" y="327659"/>
                  </a:lnTo>
                  <a:lnTo>
                    <a:pt x="521331" y="326389"/>
                  </a:lnTo>
                  <a:lnTo>
                    <a:pt x="517284" y="325119"/>
                  </a:lnTo>
                  <a:lnTo>
                    <a:pt x="506198" y="321309"/>
                  </a:lnTo>
                  <a:lnTo>
                    <a:pt x="499674" y="317500"/>
                  </a:lnTo>
                  <a:lnTo>
                    <a:pt x="487270" y="308609"/>
                  </a:lnTo>
                  <a:lnTo>
                    <a:pt x="481548" y="304800"/>
                  </a:lnTo>
                  <a:lnTo>
                    <a:pt x="469491" y="295909"/>
                  </a:lnTo>
                  <a:close/>
                </a:path>
                <a:path w="544194" h="563880">
                  <a:moveTo>
                    <a:pt x="488677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5" y="419100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6" y="424179"/>
                  </a:lnTo>
                  <a:lnTo>
                    <a:pt x="503654" y="422909"/>
                  </a:lnTo>
                  <a:lnTo>
                    <a:pt x="507296" y="412750"/>
                  </a:lnTo>
                  <a:lnTo>
                    <a:pt x="505893" y="408939"/>
                  </a:lnTo>
                  <a:lnTo>
                    <a:pt x="502336" y="402589"/>
                  </a:lnTo>
                  <a:lnTo>
                    <a:pt x="499590" y="400050"/>
                  </a:lnTo>
                  <a:lnTo>
                    <a:pt x="497232" y="396239"/>
                  </a:lnTo>
                  <a:lnTo>
                    <a:pt x="489778" y="386079"/>
                  </a:lnTo>
                  <a:lnTo>
                    <a:pt x="488677" y="384809"/>
                  </a:lnTo>
                  <a:close/>
                </a:path>
                <a:path w="544194" h="563880">
                  <a:moveTo>
                    <a:pt x="48917" y="111759"/>
                  </a:moveTo>
                  <a:lnTo>
                    <a:pt x="41134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3" y="121919"/>
                  </a:lnTo>
                  <a:lnTo>
                    <a:pt x="41971" y="123189"/>
                  </a:lnTo>
                  <a:lnTo>
                    <a:pt x="44472" y="129539"/>
                  </a:lnTo>
                  <a:lnTo>
                    <a:pt x="51392" y="143509"/>
                  </a:lnTo>
                  <a:lnTo>
                    <a:pt x="54925" y="149859"/>
                  </a:lnTo>
                  <a:lnTo>
                    <a:pt x="58668" y="157479"/>
                  </a:lnTo>
                  <a:lnTo>
                    <a:pt x="83401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5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5" y="278129"/>
                  </a:lnTo>
                  <a:lnTo>
                    <a:pt x="6895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1" y="289559"/>
                  </a:lnTo>
                  <a:lnTo>
                    <a:pt x="5103" y="289559"/>
                  </a:lnTo>
                  <a:lnTo>
                    <a:pt x="6937" y="290829"/>
                  </a:lnTo>
                  <a:lnTo>
                    <a:pt x="12244" y="290829"/>
                  </a:lnTo>
                  <a:lnTo>
                    <a:pt x="14846" y="29210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7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8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5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2" y="247650"/>
                  </a:lnTo>
                  <a:lnTo>
                    <a:pt x="533508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8" y="171450"/>
                  </a:lnTo>
                  <a:lnTo>
                    <a:pt x="310420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9" y="142239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4" y="113029"/>
                  </a:lnTo>
                  <a:lnTo>
                    <a:pt x="48917" y="111759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4" y="87629"/>
                  </a:lnTo>
                  <a:lnTo>
                    <a:pt x="419095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9" y="165100"/>
                  </a:lnTo>
                  <a:lnTo>
                    <a:pt x="336978" y="168909"/>
                  </a:lnTo>
                  <a:lnTo>
                    <a:pt x="334129" y="173989"/>
                  </a:lnTo>
                  <a:lnTo>
                    <a:pt x="328435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5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5" y="82550"/>
                  </a:lnTo>
                  <a:lnTo>
                    <a:pt x="461378" y="81279"/>
                  </a:lnTo>
                  <a:close/>
                </a:path>
                <a:path w="544194" h="563880">
                  <a:moveTo>
                    <a:pt x="473395" y="175259"/>
                  </a:moveTo>
                  <a:lnTo>
                    <a:pt x="457495" y="175259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0" y="177800"/>
                  </a:lnTo>
                  <a:lnTo>
                    <a:pt x="473395" y="175259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3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39" y="55879"/>
                  </a:lnTo>
                  <a:lnTo>
                    <a:pt x="119111" y="62229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1" y="66039"/>
                  </a:lnTo>
                  <a:lnTo>
                    <a:pt x="144416" y="59689"/>
                  </a:lnTo>
                  <a:lnTo>
                    <a:pt x="136273" y="53339"/>
                  </a:lnTo>
                  <a:lnTo>
                    <a:pt x="133222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89"/>
                  </a:lnTo>
                  <a:lnTo>
                    <a:pt x="236760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8" y="2539"/>
                  </a:lnTo>
                  <a:lnTo>
                    <a:pt x="286075" y="3809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4" y="8889"/>
                  </a:lnTo>
                  <a:lnTo>
                    <a:pt x="297304" y="6350"/>
                  </a:lnTo>
                  <a:lnTo>
                    <a:pt x="296342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805" y="5630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271" y="63540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74" y="208597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71"/>
                  </a:lnTo>
                  <a:lnTo>
                    <a:pt x="37350" y="292481"/>
                  </a:lnTo>
                  <a:lnTo>
                    <a:pt x="41465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4" h="427355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4" h="427355">
                  <a:moveTo>
                    <a:pt x="70827" y="119037"/>
                  </a:moveTo>
                  <a:lnTo>
                    <a:pt x="62928" y="114185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4" h="427355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81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62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1988" y="321970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605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38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4" h="427355">
                  <a:moveTo>
                    <a:pt x="187198" y="316445"/>
                  </a:moveTo>
                  <a:lnTo>
                    <a:pt x="186728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24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4" h="427355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795" y="97421"/>
                  </a:lnTo>
                  <a:close/>
                </a:path>
                <a:path w="394334" h="427355">
                  <a:moveTo>
                    <a:pt x="345859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59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83" y="101384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02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94"/>
                  </a:lnTo>
                  <a:lnTo>
                    <a:pt x="93687" y="163931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80"/>
                  </a:lnTo>
                  <a:lnTo>
                    <a:pt x="62776" y="289890"/>
                  </a:lnTo>
                  <a:lnTo>
                    <a:pt x="62877" y="291147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43"/>
                  </a:lnTo>
                  <a:lnTo>
                    <a:pt x="324662" y="291655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44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7610" y="76573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21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14" y="47193"/>
                  </a:lnTo>
                  <a:lnTo>
                    <a:pt x="1295" y="47840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21"/>
                  </a:moveTo>
                  <a:lnTo>
                    <a:pt x="11607" y="96507"/>
                  </a:lnTo>
                  <a:lnTo>
                    <a:pt x="11087" y="95072"/>
                  </a:lnTo>
                  <a:lnTo>
                    <a:pt x="10693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47" y="87820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31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4" h="163830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67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693" y="118579"/>
                  </a:lnTo>
                  <a:lnTo>
                    <a:pt x="14236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799"/>
                  </a:lnTo>
                  <a:lnTo>
                    <a:pt x="17868" y="122643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73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55"/>
                  </a:lnTo>
                  <a:lnTo>
                    <a:pt x="34836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45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798"/>
                  </a:lnTo>
                  <a:lnTo>
                    <a:pt x="55841" y="17221"/>
                  </a:lnTo>
                  <a:lnTo>
                    <a:pt x="49606" y="19786"/>
                  </a:lnTo>
                  <a:lnTo>
                    <a:pt x="42316" y="24434"/>
                  </a:lnTo>
                  <a:lnTo>
                    <a:pt x="43345" y="26758"/>
                  </a:lnTo>
                  <a:lnTo>
                    <a:pt x="44856" y="26758"/>
                  </a:lnTo>
                  <a:lnTo>
                    <a:pt x="45148" y="26758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45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61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35" y="153720"/>
                  </a:lnTo>
                  <a:lnTo>
                    <a:pt x="57391" y="153543"/>
                  </a:lnTo>
                  <a:lnTo>
                    <a:pt x="56489" y="153543"/>
                  </a:lnTo>
                  <a:lnTo>
                    <a:pt x="56032" y="153720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43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42"/>
                  </a:moveTo>
                  <a:lnTo>
                    <a:pt x="107962" y="132638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61" y="135293"/>
                  </a:lnTo>
                  <a:lnTo>
                    <a:pt x="108470" y="134442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10782" y="0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37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391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596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68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50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4" h="163830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56" y="61302"/>
                  </a:lnTo>
                  <a:lnTo>
                    <a:pt x="150495" y="60452"/>
                  </a:lnTo>
                  <a:close/>
                </a:path>
                <a:path w="159384" h="163830">
                  <a:moveTo>
                    <a:pt x="150901" y="74282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35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15"/>
                  </a:lnTo>
                  <a:lnTo>
                    <a:pt x="150901" y="74282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88571" y="2044976"/>
            <a:ext cx="5334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THỬ THÁCH BẢN THÂN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1800" y="830184"/>
            <a:ext cx="4724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5" dirty="0" err="1"/>
              <a:t>Hoạt</a:t>
            </a:r>
            <a:r>
              <a:rPr lang="en-US" sz="6000" spc="-5" dirty="0"/>
              <a:t> </a:t>
            </a:r>
            <a:r>
              <a:rPr lang="en-US" sz="6000" spc="-5" dirty="0" err="1"/>
              <a:t>động</a:t>
            </a:r>
            <a:r>
              <a:rPr lang="en-US" sz="6000" spc="-5" dirty="0"/>
              <a:t> 2</a:t>
            </a:r>
            <a:endParaRPr sz="6000" dirty="0"/>
          </a:p>
        </p:txBody>
      </p:sp>
      <p:grpSp>
        <p:nvGrpSpPr>
          <p:cNvPr id="17" name="object 17"/>
          <p:cNvGrpSpPr/>
          <p:nvPr/>
        </p:nvGrpSpPr>
        <p:grpSpPr>
          <a:xfrm>
            <a:off x="-152400" y="-102394"/>
            <a:ext cx="8517890" cy="4772660"/>
            <a:chOff x="631132" y="0"/>
            <a:chExt cx="8517890" cy="47726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100" y="1229405"/>
              <a:ext cx="1797051" cy="3538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6712" y="4274958"/>
              <a:ext cx="168022" cy="2265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39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840" y="2705251"/>
              <a:ext cx="780026" cy="8089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0805" y="563173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4" h="563880">
                  <a:moveTo>
                    <a:pt x="383575" y="403859"/>
                  </a:moveTo>
                  <a:lnTo>
                    <a:pt x="226696" y="403859"/>
                  </a:lnTo>
                  <a:lnTo>
                    <a:pt x="224792" y="410209"/>
                  </a:lnTo>
                  <a:lnTo>
                    <a:pt x="221268" y="441959"/>
                  </a:lnTo>
                  <a:lnTo>
                    <a:pt x="221411" y="447039"/>
                  </a:lnTo>
                  <a:lnTo>
                    <a:pt x="229344" y="492759"/>
                  </a:lnTo>
                  <a:lnTo>
                    <a:pt x="234263" y="510539"/>
                  </a:lnTo>
                  <a:lnTo>
                    <a:pt x="243732" y="544829"/>
                  </a:lnTo>
                  <a:lnTo>
                    <a:pt x="246098" y="552450"/>
                  </a:lnTo>
                  <a:lnTo>
                    <a:pt x="249300" y="560069"/>
                  </a:lnTo>
                  <a:lnTo>
                    <a:pt x="253449" y="563879"/>
                  </a:lnTo>
                  <a:lnTo>
                    <a:pt x="264721" y="563879"/>
                  </a:lnTo>
                  <a:lnTo>
                    <a:pt x="268338" y="558800"/>
                  </a:lnTo>
                  <a:lnTo>
                    <a:pt x="275013" y="551179"/>
                  </a:lnTo>
                  <a:lnTo>
                    <a:pt x="278267" y="546100"/>
                  </a:lnTo>
                  <a:lnTo>
                    <a:pt x="281258" y="542289"/>
                  </a:lnTo>
                  <a:lnTo>
                    <a:pt x="285561" y="534669"/>
                  </a:lnTo>
                  <a:lnTo>
                    <a:pt x="301713" y="497839"/>
                  </a:lnTo>
                  <a:lnTo>
                    <a:pt x="308816" y="458469"/>
                  </a:lnTo>
                  <a:lnTo>
                    <a:pt x="309100" y="441959"/>
                  </a:lnTo>
                  <a:lnTo>
                    <a:pt x="308748" y="434339"/>
                  </a:lnTo>
                  <a:lnTo>
                    <a:pt x="308082" y="427989"/>
                  </a:lnTo>
                  <a:lnTo>
                    <a:pt x="307106" y="420369"/>
                  </a:lnTo>
                  <a:lnTo>
                    <a:pt x="391774" y="420369"/>
                  </a:lnTo>
                  <a:lnTo>
                    <a:pt x="386481" y="408939"/>
                  </a:lnTo>
                  <a:lnTo>
                    <a:pt x="383575" y="403859"/>
                  </a:lnTo>
                  <a:close/>
                </a:path>
                <a:path w="544194" h="563880">
                  <a:moveTo>
                    <a:pt x="391774" y="420369"/>
                  </a:moveTo>
                  <a:lnTo>
                    <a:pt x="307106" y="420369"/>
                  </a:lnTo>
                  <a:lnTo>
                    <a:pt x="311099" y="427989"/>
                  </a:lnTo>
                  <a:lnTo>
                    <a:pt x="315743" y="435609"/>
                  </a:lnTo>
                  <a:lnTo>
                    <a:pt x="320836" y="443229"/>
                  </a:lnTo>
                  <a:lnTo>
                    <a:pt x="326178" y="449579"/>
                  </a:lnTo>
                  <a:lnTo>
                    <a:pt x="336011" y="462279"/>
                  </a:lnTo>
                  <a:lnTo>
                    <a:pt x="368377" y="496569"/>
                  </a:lnTo>
                  <a:lnTo>
                    <a:pt x="386905" y="510539"/>
                  </a:lnTo>
                  <a:lnTo>
                    <a:pt x="393534" y="515619"/>
                  </a:lnTo>
                  <a:lnTo>
                    <a:pt x="395646" y="516889"/>
                  </a:lnTo>
                  <a:lnTo>
                    <a:pt x="398299" y="518159"/>
                  </a:lnTo>
                  <a:lnTo>
                    <a:pt x="402431" y="518159"/>
                  </a:lnTo>
                  <a:lnTo>
                    <a:pt x="403995" y="516889"/>
                  </a:lnTo>
                  <a:lnTo>
                    <a:pt x="407323" y="514350"/>
                  </a:lnTo>
                  <a:lnTo>
                    <a:pt x="407771" y="511809"/>
                  </a:lnTo>
                  <a:lnTo>
                    <a:pt x="407670" y="506729"/>
                  </a:lnTo>
                  <a:lnTo>
                    <a:pt x="405610" y="483869"/>
                  </a:lnTo>
                  <a:lnTo>
                    <a:pt x="403664" y="467359"/>
                  </a:lnTo>
                  <a:lnTo>
                    <a:pt x="400898" y="452119"/>
                  </a:lnTo>
                  <a:lnTo>
                    <a:pt x="396973" y="435609"/>
                  </a:lnTo>
                  <a:lnTo>
                    <a:pt x="392362" y="421639"/>
                  </a:lnTo>
                  <a:lnTo>
                    <a:pt x="391774" y="420369"/>
                  </a:lnTo>
                  <a:close/>
                </a:path>
                <a:path w="544194" h="563880">
                  <a:moveTo>
                    <a:pt x="212255" y="419100"/>
                  </a:moveTo>
                  <a:lnTo>
                    <a:pt x="114370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8" y="438150"/>
                  </a:lnTo>
                  <a:lnTo>
                    <a:pt x="98527" y="441959"/>
                  </a:lnTo>
                  <a:lnTo>
                    <a:pt x="95806" y="445769"/>
                  </a:lnTo>
                  <a:lnTo>
                    <a:pt x="93161" y="449579"/>
                  </a:lnTo>
                  <a:lnTo>
                    <a:pt x="90516" y="454659"/>
                  </a:lnTo>
                  <a:lnTo>
                    <a:pt x="87753" y="458469"/>
                  </a:lnTo>
                  <a:lnTo>
                    <a:pt x="83376" y="467359"/>
                  </a:lnTo>
                  <a:lnTo>
                    <a:pt x="81770" y="471169"/>
                  </a:lnTo>
                  <a:lnTo>
                    <a:pt x="82463" y="480059"/>
                  </a:lnTo>
                  <a:lnTo>
                    <a:pt x="84238" y="483869"/>
                  </a:lnTo>
                  <a:lnTo>
                    <a:pt x="90508" y="488950"/>
                  </a:lnTo>
                  <a:lnTo>
                    <a:pt x="105244" y="488950"/>
                  </a:lnTo>
                  <a:lnTo>
                    <a:pt x="109207" y="487679"/>
                  </a:lnTo>
                  <a:lnTo>
                    <a:pt x="113373" y="487679"/>
                  </a:lnTo>
                  <a:lnTo>
                    <a:pt x="136873" y="482600"/>
                  </a:lnTo>
                  <a:lnTo>
                    <a:pt x="148280" y="478789"/>
                  </a:lnTo>
                  <a:lnTo>
                    <a:pt x="159257" y="473709"/>
                  </a:lnTo>
                  <a:lnTo>
                    <a:pt x="166228" y="471169"/>
                  </a:lnTo>
                  <a:lnTo>
                    <a:pt x="191148" y="444500"/>
                  </a:lnTo>
                  <a:lnTo>
                    <a:pt x="197569" y="435609"/>
                  </a:lnTo>
                  <a:lnTo>
                    <a:pt x="200256" y="431800"/>
                  </a:lnTo>
                  <a:lnTo>
                    <a:pt x="206416" y="424179"/>
                  </a:lnTo>
                  <a:lnTo>
                    <a:pt x="212255" y="419100"/>
                  </a:lnTo>
                  <a:close/>
                </a:path>
                <a:path w="544194" h="563880">
                  <a:moveTo>
                    <a:pt x="469491" y="295909"/>
                  </a:moveTo>
                  <a:lnTo>
                    <a:pt x="162612" y="295909"/>
                  </a:lnTo>
                  <a:lnTo>
                    <a:pt x="165687" y="297179"/>
                  </a:lnTo>
                  <a:lnTo>
                    <a:pt x="170233" y="302259"/>
                  </a:lnTo>
                  <a:lnTo>
                    <a:pt x="170233" y="306069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19"/>
                  </a:lnTo>
                  <a:lnTo>
                    <a:pt x="141942" y="312419"/>
                  </a:lnTo>
                  <a:lnTo>
                    <a:pt x="128347" y="314959"/>
                  </a:lnTo>
                  <a:lnTo>
                    <a:pt x="90942" y="332739"/>
                  </a:lnTo>
                  <a:lnTo>
                    <a:pt x="61744" y="363219"/>
                  </a:lnTo>
                  <a:lnTo>
                    <a:pt x="59175" y="367029"/>
                  </a:lnTo>
                  <a:lnTo>
                    <a:pt x="56843" y="370839"/>
                  </a:lnTo>
                  <a:lnTo>
                    <a:pt x="52246" y="379729"/>
                  </a:lnTo>
                  <a:lnTo>
                    <a:pt x="50210" y="384809"/>
                  </a:lnTo>
                  <a:lnTo>
                    <a:pt x="45638" y="394969"/>
                  </a:lnTo>
                  <a:lnTo>
                    <a:pt x="43035" y="400050"/>
                  </a:lnTo>
                  <a:lnTo>
                    <a:pt x="36284" y="407669"/>
                  </a:lnTo>
                  <a:lnTo>
                    <a:pt x="31544" y="411479"/>
                  </a:lnTo>
                  <a:lnTo>
                    <a:pt x="30791" y="416559"/>
                  </a:lnTo>
                  <a:lnTo>
                    <a:pt x="30445" y="419100"/>
                  </a:lnTo>
                  <a:lnTo>
                    <a:pt x="30707" y="421639"/>
                  </a:lnTo>
                  <a:lnTo>
                    <a:pt x="33149" y="425450"/>
                  </a:lnTo>
                  <a:lnTo>
                    <a:pt x="35566" y="426719"/>
                  </a:lnTo>
                  <a:lnTo>
                    <a:pt x="44024" y="427989"/>
                  </a:lnTo>
                  <a:lnTo>
                    <a:pt x="50007" y="427989"/>
                  </a:lnTo>
                  <a:lnTo>
                    <a:pt x="56006" y="429259"/>
                  </a:lnTo>
                  <a:lnTo>
                    <a:pt x="61245" y="429259"/>
                  </a:lnTo>
                  <a:lnTo>
                    <a:pt x="66611" y="430529"/>
                  </a:lnTo>
                  <a:lnTo>
                    <a:pt x="71985" y="430529"/>
                  </a:lnTo>
                  <a:lnTo>
                    <a:pt x="94100" y="427989"/>
                  </a:lnTo>
                  <a:lnTo>
                    <a:pt x="104586" y="424179"/>
                  </a:lnTo>
                  <a:lnTo>
                    <a:pt x="114370" y="419100"/>
                  </a:lnTo>
                  <a:lnTo>
                    <a:pt x="212255" y="419100"/>
                  </a:lnTo>
                  <a:lnTo>
                    <a:pt x="217317" y="414019"/>
                  </a:lnTo>
                  <a:lnTo>
                    <a:pt x="222522" y="408939"/>
                  </a:lnTo>
                  <a:lnTo>
                    <a:pt x="226696" y="403859"/>
                  </a:lnTo>
                  <a:lnTo>
                    <a:pt x="383575" y="403859"/>
                  </a:lnTo>
                  <a:lnTo>
                    <a:pt x="379216" y="396239"/>
                  </a:lnTo>
                  <a:lnTo>
                    <a:pt x="370456" y="384809"/>
                  </a:lnTo>
                  <a:lnTo>
                    <a:pt x="488677" y="384809"/>
                  </a:lnTo>
                  <a:lnTo>
                    <a:pt x="482065" y="377189"/>
                  </a:lnTo>
                  <a:lnTo>
                    <a:pt x="474099" y="367029"/>
                  </a:lnTo>
                  <a:lnTo>
                    <a:pt x="465890" y="358139"/>
                  </a:lnTo>
                  <a:lnTo>
                    <a:pt x="478471" y="358139"/>
                  </a:lnTo>
                  <a:lnTo>
                    <a:pt x="491844" y="355600"/>
                  </a:lnTo>
                  <a:lnTo>
                    <a:pt x="504938" y="350519"/>
                  </a:lnTo>
                  <a:lnTo>
                    <a:pt x="511284" y="347979"/>
                  </a:lnTo>
                  <a:lnTo>
                    <a:pt x="517503" y="344169"/>
                  </a:lnTo>
                  <a:lnTo>
                    <a:pt x="523570" y="341629"/>
                  </a:lnTo>
                  <a:lnTo>
                    <a:pt x="529502" y="337819"/>
                  </a:lnTo>
                  <a:lnTo>
                    <a:pt x="533820" y="336550"/>
                  </a:lnTo>
                  <a:lnTo>
                    <a:pt x="531986" y="328929"/>
                  </a:lnTo>
                  <a:lnTo>
                    <a:pt x="528126" y="327659"/>
                  </a:lnTo>
                  <a:lnTo>
                    <a:pt x="521331" y="326389"/>
                  </a:lnTo>
                  <a:lnTo>
                    <a:pt x="517284" y="325119"/>
                  </a:lnTo>
                  <a:lnTo>
                    <a:pt x="506198" y="321309"/>
                  </a:lnTo>
                  <a:lnTo>
                    <a:pt x="499674" y="317500"/>
                  </a:lnTo>
                  <a:lnTo>
                    <a:pt x="487270" y="308609"/>
                  </a:lnTo>
                  <a:lnTo>
                    <a:pt x="481548" y="304800"/>
                  </a:lnTo>
                  <a:lnTo>
                    <a:pt x="469491" y="295909"/>
                  </a:lnTo>
                  <a:close/>
                </a:path>
                <a:path w="544194" h="563880">
                  <a:moveTo>
                    <a:pt x="488677" y="384809"/>
                  </a:moveTo>
                  <a:lnTo>
                    <a:pt x="370456" y="384809"/>
                  </a:lnTo>
                  <a:lnTo>
                    <a:pt x="377553" y="389889"/>
                  </a:lnTo>
                  <a:lnTo>
                    <a:pt x="410709" y="408939"/>
                  </a:lnTo>
                  <a:lnTo>
                    <a:pt x="443465" y="419100"/>
                  </a:lnTo>
                  <a:lnTo>
                    <a:pt x="453229" y="421639"/>
                  </a:lnTo>
                  <a:lnTo>
                    <a:pt x="472982" y="424179"/>
                  </a:lnTo>
                  <a:lnTo>
                    <a:pt x="495196" y="424179"/>
                  </a:lnTo>
                  <a:lnTo>
                    <a:pt x="503654" y="422909"/>
                  </a:lnTo>
                  <a:lnTo>
                    <a:pt x="507296" y="412750"/>
                  </a:lnTo>
                  <a:lnTo>
                    <a:pt x="505893" y="408939"/>
                  </a:lnTo>
                  <a:lnTo>
                    <a:pt x="502336" y="402589"/>
                  </a:lnTo>
                  <a:lnTo>
                    <a:pt x="499590" y="400050"/>
                  </a:lnTo>
                  <a:lnTo>
                    <a:pt x="497232" y="396239"/>
                  </a:lnTo>
                  <a:lnTo>
                    <a:pt x="489778" y="386079"/>
                  </a:lnTo>
                  <a:lnTo>
                    <a:pt x="488677" y="384809"/>
                  </a:lnTo>
                  <a:close/>
                </a:path>
                <a:path w="544194" h="563880">
                  <a:moveTo>
                    <a:pt x="48917" y="111759"/>
                  </a:moveTo>
                  <a:lnTo>
                    <a:pt x="41134" y="111759"/>
                  </a:lnTo>
                  <a:lnTo>
                    <a:pt x="38743" y="115569"/>
                  </a:lnTo>
                  <a:lnTo>
                    <a:pt x="39394" y="118109"/>
                  </a:lnTo>
                  <a:lnTo>
                    <a:pt x="41083" y="121919"/>
                  </a:lnTo>
                  <a:lnTo>
                    <a:pt x="41971" y="123189"/>
                  </a:lnTo>
                  <a:lnTo>
                    <a:pt x="44472" y="129539"/>
                  </a:lnTo>
                  <a:lnTo>
                    <a:pt x="51392" y="143509"/>
                  </a:lnTo>
                  <a:lnTo>
                    <a:pt x="54925" y="149859"/>
                  </a:lnTo>
                  <a:lnTo>
                    <a:pt x="58668" y="157479"/>
                  </a:lnTo>
                  <a:lnTo>
                    <a:pt x="83401" y="196850"/>
                  </a:lnTo>
                  <a:lnTo>
                    <a:pt x="110120" y="226059"/>
                  </a:lnTo>
                  <a:lnTo>
                    <a:pt x="96141" y="228600"/>
                  </a:lnTo>
                  <a:lnTo>
                    <a:pt x="57468" y="245109"/>
                  </a:lnTo>
                  <a:lnTo>
                    <a:pt x="36621" y="260350"/>
                  </a:lnTo>
                  <a:lnTo>
                    <a:pt x="29710" y="264159"/>
                  </a:lnTo>
                  <a:lnTo>
                    <a:pt x="24995" y="267969"/>
                  </a:lnTo>
                  <a:lnTo>
                    <a:pt x="20195" y="270509"/>
                  </a:lnTo>
                  <a:lnTo>
                    <a:pt x="15252" y="274319"/>
                  </a:lnTo>
                  <a:lnTo>
                    <a:pt x="10537" y="276859"/>
                  </a:lnTo>
                  <a:lnTo>
                    <a:pt x="8095" y="278129"/>
                  </a:lnTo>
                  <a:lnTo>
                    <a:pt x="6895" y="278129"/>
                  </a:lnTo>
                  <a:lnTo>
                    <a:pt x="4436" y="279400"/>
                  </a:lnTo>
                  <a:lnTo>
                    <a:pt x="3168" y="280669"/>
                  </a:lnTo>
                  <a:lnTo>
                    <a:pt x="2036" y="280669"/>
                  </a:lnTo>
                  <a:lnTo>
                    <a:pt x="0" y="284479"/>
                  </a:lnTo>
                  <a:lnTo>
                    <a:pt x="219" y="285750"/>
                  </a:lnTo>
                  <a:lnTo>
                    <a:pt x="1808" y="288289"/>
                  </a:lnTo>
                  <a:lnTo>
                    <a:pt x="3151" y="289559"/>
                  </a:lnTo>
                  <a:lnTo>
                    <a:pt x="5103" y="289559"/>
                  </a:lnTo>
                  <a:lnTo>
                    <a:pt x="6937" y="290829"/>
                  </a:lnTo>
                  <a:lnTo>
                    <a:pt x="12244" y="290829"/>
                  </a:lnTo>
                  <a:lnTo>
                    <a:pt x="14846" y="292100"/>
                  </a:lnTo>
                  <a:lnTo>
                    <a:pt x="17753" y="293369"/>
                  </a:lnTo>
                  <a:lnTo>
                    <a:pt x="20601" y="293369"/>
                  </a:lnTo>
                  <a:lnTo>
                    <a:pt x="28653" y="297179"/>
                  </a:lnTo>
                  <a:lnTo>
                    <a:pt x="33757" y="300989"/>
                  </a:lnTo>
                  <a:lnTo>
                    <a:pt x="43787" y="304800"/>
                  </a:lnTo>
                  <a:lnTo>
                    <a:pt x="48562" y="307339"/>
                  </a:lnTo>
                  <a:lnTo>
                    <a:pt x="53463" y="308609"/>
                  </a:lnTo>
                  <a:lnTo>
                    <a:pt x="62155" y="309879"/>
                  </a:lnTo>
                  <a:lnTo>
                    <a:pt x="70987" y="312419"/>
                  </a:lnTo>
                  <a:lnTo>
                    <a:pt x="79913" y="312419"/>
                  </a:lnTo>
                  <a:lnTo>
                    <a:pt x="88885" y="313689"/>
                  </a:lnTo>
                  <a:lnTo>
                    <a:pt x="97327" y="313689"/>
                  </a:lnTo>
                  <a:lnTo>
                    <a:pt x="114049" y="311150"/>
                  </a:lnTo>
                  <a:lnTo>
                    <a:pt x="121529" y="308609"/>
                  </a:lnTo>
                  <a:lnTo>
                    <a:pt x="128881" y="307339"/>
                  </a:lnTo>
                  <a:lnTo>
                    <a:pt x="136078" y="303529"/>
                  </a:lnTo>
                  <a:lnTo>
                    <a:pt x="143092" y="300989"/>
                  </a:lnTo>
                  <a:lnTo>
                    <a:pt x="147689" y="298450"/>
                  </a:lnTo>
                  <a:lnTo>
                    <a:pt x="153815" y="295909"/>
                  </a:lnTo>
                  <a:lnTo>
                    <a:pt x="469491" y="295909"/>
                  </a:lnTo>
                  <a:lnTo>
                    <a:pt x="462942" y="290829"/>
                  </a:lnTo>
                  <a:lnTo>
                    <a:pt x="456072" y="288289"/>
                  </a:lnTo>
                  <a:lnTo>
                    <a:pt x="448798" y="284479"/>
                  </a:lnTo>
                  <a:lnTo>
                    <a:pt x="433699" y="279400"/>
                  </a:lnTo>
                  <a:lnTo>
                    <a:pt x="425931" y="278129"/>
                  </a:lnTo>
                  <a:lnTo>
                    <a:pt x="436880" y="276859"/>
                  </a:lnTo>
                  <a:lnTo>
                    <a:pt x="447617" y="274319"/>
                  </a:lnTo>
                  <a:lnTo>
                    <a:pt x="494472" y="247650"/>
                  </a:lnTo>
                  <a:lnTo>
                    <a:pt x="533508" y="212089"/>
                  </a:lnTo>
                  <a:lnTo>
                    <a:pt x="538434" y="207009"/>
                  </a:lnTo>
                  <a:lnTo>
                    <a:pt x="539718" y="205739"/>
                  </a:lnTo>
                  <a:lnTo>
                    <a:pt x="541788" y="201929"/>
                  </a:lnTo>
                  <a:lnTo>
                    <a:pt x="543580" y="198119"/>
                  </a:lnTo>
                  <a:lnTo>
                    <a:pt x="541586" y="194309"/>
                  </a:lnTo>
                  <a:lnTo>
                    <a:pt x="540445" y="191769"/>
                  </a:lnTo>
                  <a:lnTo>
                    <a:pt x="517968" y="191769"/>
                  </a:lnTo>
                  <a:lnTo>
                    <a:pt x="511801" y="189229"/>
                  </a:lnTo>
                  <a:lnTo>
                    <a:pt x="509805" y="187959"/>
                  </a:lnTo>
                  <a:lnTo>
                    <a:pt x="313825" y="187959"/>
                  </a:lnTo>
                  <a:lnTo>
                    <a:pt x="311644" y="186689"/>
                  </a:lnTo>
                  <a:lnTo>
                    <a:pt x="307039" y="182879"/>
                  </a:lnTo>
                  <a:lnTo>
                    <a:pt x="306937" y="179069"/>
                  </a:lnTo>
                  <a:lnTo>
                    <a:pt x="308468" y="171450"/>
                  </a:lnTo>
                  <a:lnTo>
                    <a:pt x="310420" y="167639"/>
                  </a:lnTo>
                  <a:lnTo>
                    <a:pt x="312328" y="163829"/>
                  </a:lnTo>
                  <a:lnTo>
                    <a:pt x="314712" y="158750"/>
                  </a:lnTo>
                  <a:lnTo>
                    <a:pt x="317229" y="153669"/>
                  </a:lnTo>
                  <a:lnTo>
                    <a:pt x="319570" y="148589"/>
                  </a:lnTo>
                  <a:lnTo>
                    <a:pt x="322819" y="142239"/>
                  </a:lnTo>
                  <a:lnTo>
                    <a:pt x="325589" y="134619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89"/>
                  </a:lnTo>
                  <a:lnTo>
                    <a:pt x="107181" y="119379"/>
                  </a:lnTo>
                  <a:lnTo>
                    <a:pt x="99555" y="116839"/>
                  </a:lnTo>
                  <a:lnTo>
                    <a:pt x="91800" y="115569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29"/>
                  </a:lnTo>
                  <a:lnTo>
                    <a:pt x="55094" y="113029"/>
                  </a:lnTo>
                  <a:lnTo>
                    <a:pt x="48917" y="111759"/>
                  </a:lnTo>
                  <a:close/>
                </a:path>
                <a:path w="544194" h="563880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69"/>
                  </a:lnTo>
                  <a:lnTo>
                    <a:pt x="540445" y="191769"/>
                  </a:lnTo>
                  <a:lnTo>
                    <a:pt x="538206" y="190500"/>
                  </a:lnTo>
                  <a:close/>
                </a:path>
                <a:path w="544194" h="563880">
                  <a:moveTo>
                    <a:pt x="461378" y="81279"/>
                  </a:moveTo>
                  <a:lnTo>
                    <a:pt x="459030" y="81279"/>
                  </a:lnTo>
                  <a:lnTo>
                    <a:pt x="456537" y="82550"/>
                  </a:lnTo>
                  <a:lnTo>
                    <a:pt x="450275" y="85089"/>
                  </a:lnTo>
                  <a:lnTo>
                    <a:pt x="448323" y="86359"/>
                  </a:lnTo>
                  <a:lnTo>
                    <a:pt x="426463" y="86359"/>
                  </a:lnTo>
                  <a:lnTo>
                    <a:pt x="422754" y="87629"/>
                  </a:lnTo>
                  <a:lnTo>
                    <a:pt x="419095" y="87629"/>
                  </a:lnTo>
                  <a:lnTo>
                    <a:pt x="412798" y="88900"/>
                  </a:lnTo>
                  <a:lnTo>
                    <a:pt x="373681" y="115569"/>
                  </a:lnTo>
                  <a:lnTo>
                    <a:pt x="356565" y="138429"/>
                  </a:lnTo>
                  <a:lnTo>
                    <a:pt x="352300" y="144779"/>
                  </a:lnTo>
                  <a:lnTo>
                    <a:pt x="343988" y="157479"/>
                  </a:lnTo>
                  <a:lnTo>
                    <a:pt x="339809" y="165100"/>
                  </a:lnTo>
                  <a:lnTo>
                    <a:pt x="336978" y="168909"/>
                  </a:lnTo>
                  <a:lnTo>
                    <a:pt x="334129" y="173989"/>
                  </a:lnTo>
                  <a:lnTo>
                    <a:pt x="328435" y="181609"/>
                  </a:lnTo>
                  <a:lnTo>
                    <a:pt x="325324" y="185419"/>
                  </a:lnTo>
                  <a:lnTo>
                    <a:pt x="319646" y="187959"/>
                  </a:lnTo>
                  <a:lnTo>
                    <a:pt x="509805" y="187959"/>
                  </a:lnTo>
                  <a:lnTo>
                    <a:pt x="505812" y="185419"/>
                  </a:lnTo>
                  <a:lnTo>
                    <a:pt x="499935" y="182879"/>
                  </a:lnTo>
                  <a:lnTo>
                    <a:pt x="493525" y="180339"/>
                  </a:lnTo>
                  <a:lnTo>
                    <a:pt x="490233" y="179069"/>
                  </a:lnTo>
                  <a:lnTo>
                    <a:pt x="437524" y="179069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4" y="95250"/>
                  </a:lnTo>
                  <a:lnTo>
                    <a:pt x="465502" y="92709"/>
                  </a:lnTo>
                  <a:lnTo>
                    <a:pt x="465874" y="87629"/>
                  </a:lnTo>
                  <a:lnTo>
                    <a:pt x="465603" y="86359"/>
                  </a:lnTo>
                  <a:lnTo>
                    <a:pt x="463305" y="82550"/>
                  </a:lnTo>
                  <a:lnTo>
                    <a:pt x="461378" y="81279"/>
                  </a:lnTo>
                  <a:close/>
                </a:path>
                <a:path w="544194" h="563880">
                  <a:moveTo>
                    <a:pt x="473395" y="175259"/>
                  </a:moveTo>
                  <a:lnTo>
                    <a:pt x="457495" y="175259"/>
                  </a:lnTo>
                  <a:lnTo>
                    <a:pt x="437524" y="179069"/>
                  </a:lnTo>
                  <a:lnTo>
                    <a:pt x="490233" y="179069"/>
                  </a:lnTo>
                  <a:lnTo>
                    <a:pt x="486940" y="177800"/>
                  </a:lnTo>
                  <a:lnTo>
                    <a:pt x="473395" y="175259"/>
                  </a:lnTo>
                  <a:close/>
                </a:path>
                <a:path w="544194" h="563880">
                  <a:moveTo>
                    <a:pt x="123750" y="45719"/>
                  </a:moveTo>
                  <a:lnTo>
                    <a:pt x="120193" y="45719"/>
                  </a:lnTo>
                  <a:lnTo>
                    <a:pt x="118502" y="46989"/>
                  </a:lnTo>
                  <a:lnTo>
                    <a:pt x="117725" y="49529"/>
                  </a:lnTo>
                  <a:lnTo>
                    <a:pt x="114539" y="55879"/>
                  </a:lnTo>
                  <a:lnTo>
                    <a:pt x="119111" y="62229"/>
                  </a:lnTo>
                  <a:lnTo>
                    <a:pt x="120978" y="76200"/>
                  </a:lnTo>
                  <a:lnTo>
                    <a:pt x="119356" y="83819"/>
                  </a:lnTo>
                  <a:lnTo>
                    <a:pt x="118265" y="96519"/>
                  </a:lnTo>
                  <a:lnTo>
                    <a:pt x="118240" y="105409"/>
                  </a:lnTo>
                  <a:lnTo>
                    <a:pt x="119153" y="116839"/>
                  </a:lnTo>
                  <a:lnTo>
                    <a:pt x="119990" y="121919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3" y="118109"/>
                  </a:lnTo>
                  <a:lnTo>
                    <a:pt x="329344" y="111759"/>
                  </a:lnTo>
                  <a:lnTo>
                    <a:pt x="328998" y="104139"/>
                  </a:lnTo>
                  <a:lnTo>
                    <a:pt x="328044" y="96519"/>
                  </a:lnTo>
                  <a:lnTo>
                    <a:pt x="326584" y="88900"/>
                  </a:lnTo>
                  <a:lnTo>
                    <a:pt x="323864" y="80009"/>
                  </a:lnTo>
                  <a:lnTo>
                    <a:pt x="165577" y="80009"/>
                  </a:lnTo>
                  <a:lnTo>
                    <a:pt x="159107" y="72389"/>
                  </a:lnTo>
                  <a:lnTo>
                    <a:pt x="152041" y="66039"/>
                  </a:lnTo>
                  <a:lnTo>
                    <a:pt x="144416" y="59689"/>
                  </a:lnTo>
                  <a:lnTo>
                    <a:pt x="136273" y="53339"/>
                  </a:lnTo>
                  <a:lnTo>
                    <a:pt x="133222" y="50800"/>
                  </a:lnTo>
                  <a:lnTo>
                    <a:pt x="130070" y="49529"/>
                  </a:lnTo>
                  <a:lnTo>
                    <a:pt x="125313" y="46989"/>
                  </a:lnTo>
                  <a:lnTo>
                    <a:pt x="123750" y="45719"/>
                  </a:lnTo>
                  <a:close/>
                </a:path>
                <a:path w="544194" h="563880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79"/>
                  </a:lnTo>
                  <a:lnTo>
                    <a:pt x="172586" y="52069"/>
                  </a:lnTo>
                  <a:lnTo>
                    <a:pt x="169797" y="60959"/>
                  </a:lnTo>
                  <a:lnTo>
                    <a:pt x="167425" y="69850"/>
                  </a:lnTo>
                  <a:lnTo>
                    <a:pt x="165679" y="80009"/>
                  </a:lnTo>
                  <a:lnTo>
                    <a:pt x="323864" y="80009"/>
                  </a:lnTo>
                  <a:lnTo>
                    <a:pt x="322310" y="74929"/>
                  </a:lnTo>
                  <a:lnTo>
                    <a:pt x="318353" y="64769"/>
                  </a:lnTo>
                  <a:lnTo>
                    <a:pt x="246478" y="64769"/>
                  </a:lnTo>
                  <a:lnTo>
                    <a:pt x="242025" y="59689"/>
                  </a:lnTo>
                  <a:lnTo>
                    <a:pt x="236760" y="54609"/>
                  </a:lnTo>
                  <a:lnTo>
                    <a:pt x="231369" y="49529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19"/>
                  </a:lnTo>
                  <a:lnTo>
                    <a:pt x="194823" y="13969"/>
                  </a:lnTo>
                  <a:lnTo>
                    <a:pt x="190826" y="6350"/>
                  </a:lnTo>
                  <a:close/>
                </a:path>
                <a:path w="544194" h="563880">
                  <a:moveTo>
                    <a:pt x="291626" y="0"/>
                  </a:moveTo>
                  <a:lnTo>
                    <a:pt x="289260" y="0"/>
                  </a:lnTo>
                  <a:lnTo>
                    <a:pt x="287588" y="2539"/>
                  </a:lnTo>
                  <a:lnTo>
                    <a:pt x="286075" y="3809"/>
                  </a:lnTo>
                  <a:lnTo>
                    <a:pt x="257896" y="38100"/>
                  </a:lnTo>
                  <a:lnTo>
                    <a:pt x="246478" y="64769"/>
                  </a:lnTo>
                  <a:lnTo>
                    <a:pt x="318353" y="64769"/>
                  </a:lnTo>
                  <a:lnTo>
                    <a:pt x="316869" y="60959"/>
                  </a:lnTo>
                  <a:lnTo>
                    <a:pt x="310910" y="46989"/>
                  </a:lnTo>
                  <a:lnTo>
                    <a:pt x="305087" y="33019"/>
                  </a:lnTo>
                  <a:lnTo>
                    <a:pt x="303278" y="27939"/>
                  </a:lnTo>
                  <a:lnTo>
                    <a:pt x="301572" y="22859"/>
                  </a:lnTo>
                  <a:lnTo>
                    <a:pt x="299392" y="16509"/>
                  </a:lnTo>
                  <a:lnTo>
                    <a:pt x="298724" y="13969"/>
                  </a:lnTo>
                  <a:lnTo>
                    <a:pt x="297584" y="8889"/>
                  </a:lnTo>
                  <a:lnTo>
                    <a:pt x="297304" y="6350"/>
                  </a:lnTo>
                  <a:lnTo>
                    <a:pt x="296342" y="5079"/>
                  </a:lnTo>
                  <a:lnTo>
                    <a:pt x="295412" y="2539"/>
                  </a:lnTo>
                  <a:lnTo>
                    <a:pt x="294026" y="1269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0805" y="563041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4" h="564515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9271" y="635406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4" h="427355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590"/>
                  </a:lnTo>
                  <a:lnTo>
                    <a:pt x="1549" y="205092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74" y="208597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4" h="427355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71"/>
                  </a:lnTo>
                  <a:lnTo>
                    <a:pt x="27076" y="87071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72"/>
                  </a:lnTo>
                  <a:lnTo>
                    <a:pt x="36309" y="97472"/>
                  </a:lnTo>
                  <a:lnTo>
                    <a:pt x="36741" y="97472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4" h="427355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70"/>
                  </a:lnTo>
                  <a:lnTo>
                    <a:pt x="44513" y="283870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50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00" y="296049"/>
                  </a:lnTo>
                  <a:lnTo>
                    <a:pt x="33070" y="295871"/>
                  </a:lnTo>
                  <a:lnTo>
                    <a:pt x="37350" y="292481"/>
                  </a:lnTo>
                  <a:lnTo>
                    <a:pt x="41465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4" h="427355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893"/>
                  </a:lnTo>
                  <a:lnTo>
                    <a:pt x="32232" y="315137"/>
                  </a:lnTo>
                  <a:lnTo>
                    <a:pt x="33235" y="316141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4" h="427355">
                  <a:moveTo>
                    <a:pt x="70827" y="119037"/>
                  </a:moveTo>
                  <a:lnTo>
                    <a:pt x="62928" y="114185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25" y="106362"/>
                  </a:lnTo>
                  <a:lnTo>
                    <a:pt x="54749" y="112585"/>
                  </a:lnTo>
                  <a:lnTo>
                    <a:pt x="60883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4" h="427355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11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4" h="427355">
                  <a:moveTo>
                    <a:pt x="87083" y="344017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63"/>
                  </a:lnTo>
                  <a:lnTo>
                    <a:pt x="76695" y="353263"/>
                  </a:lnTo>
                  <a:lnTo>
                    <a:pt x="77139" y="353263"/>
                  </a:lnTo>
                  <a:lnTo>
                    <a:pt x="77571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17"/>
                  </a:lnTo>
                  <a:close/>
                </a:path>
                <a:path w="394334" h="427355">
                  <a:moveTo>
                    <a:pt x="95275" y="191681"/>
                  </a:moveTo>
                  <a:lnTo>
                    <a:pt x="94856" y="190042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79"/>
                  </a:lnTo>
                  <a:lnTo>
                    <a:pt x="62623" y="189128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80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46"/>
                  </a:lnTo>
                  <a:lnTo>
                    <a:pt x="94767" y="192874"/>
                  </a:lnTo>
                  <a:lnTo>
                    <a:pt x="95275" y="191681"/>
                  </a:lnTo>
                  <a:close/>
                </a:path>
                <a:path w="394334" h="427355">
                  <a:moveTo>
                    <a:pt x="101130" y="258038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36" y="258686"/>
                  </a:lnTo>
                  <a:lnTo>
                    <a:pt x="101130" y="258038"/>
                  </a:lnTo>
                  <a:close/>
                </a:path>
                <a:path w="394334" h="427355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86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63" y="137985"/>
                  </a:lnTo>
                  <a:lnTo>
                    <a:pt x="99809" y="153123"/>
                  </a:lnTo>
                  <a:lnTo>
                    <a:pt x="99949" y="153123"/>
                  </a:lnTo>
                  <a:lnTo>
                    <a:pt x="100736" y="153123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4" h="427355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50"/>
                  </a:lnTo>
                  <a:lnTo>
                    <a:pt x="107302" y="146050"/>
                  </a:lnTo>
                  <a:lnTo>
                    <a:pt x="108889" y="146050"/>
                  </a:lnTo>
                  <a:lnTo>
                    <a:pt x="109905" y="143662"/>
                  </a:lnTo>
                  <a:close/>
                </a:path>
                <a:path w="394334" h="427355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01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4" h="427355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44"/>
                  </a:lnTo>
                  <a:lnTo>
                    <a:pt x="52654" y="54444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4" h="427355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42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4" h="427355">
                  <a:moveTo>
                    <a:pt x="138201" y="298742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19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1988" y="321970"/>
                  </a:lnTo>
                  <a:lnTo>
                    <a:pt x="118338" y="315861"/>
                  </a:lnTo>
                  <a:lnTo>
                    <a:pt x="124447" y="310273"/>
                  </a:lnTo>
                  <a:lnTo>
                    <a:pt x="130708" y="304850"/>
                  </a:lnTo>
                  <a:lnTo>
                    <a:pt x="137109" y="299605"/>
                  </a:lnTo>
                  <a:lnTo>
                    <a:pt x="138201" y="298742"/>
                  </a:lnTo>
                  <a:close/>
                </a:path>
                <a:path w="394334" h="427355">
                  <a:moveTo>
                    <a:pt x="147180" y="306070"/>
                  </a:moveTo>
                  <a:lnTo>
                    <a:pt x="146685" y="305193"/>
                  </a:lnTo>
                  <a:lnTo>
                    <a:pt x="146354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23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70"/>
                  </a:lnTo>
                  <a:close/>
                </a:path>
                <a:path w="394334" h="427355">
                  <a:moveTo>
                    <a:pt x="157200" y="105549"/>
                  </a:moveTo>
                  <a:lnTo>
                    <a:pt x="136969" y="68884"/>
                  </a:lnTo>
                  <a:lnTo>
                    <a:pt x="129438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76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17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4" h="427355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19"/>
                  </a:lnTo>
                  <a:lnTo>
                    <a:pt x="162306" y="312737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61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4" h="427355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70" y="398310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4" h="427355">
                  <a:moveTo>
                    <a:pt x="187198" y="316445"/>
                  </a:moveTo>
                  <a:lnTo>
                    <a:pt x="186728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35"/>
                  </a:lnTo>
                  <a:lnTo>
                    <a:pt x="179108" y="373837"/>
                  </a:lnTo>
                  <a:lnTo>
                    <a:pt x="179476" y="384568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66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4" h="427355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34"/>
                  </a:lnTo>
                  <a:lnTo>
                    <a:pt x="191376" y="35534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22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4" h="427355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4" h="427355">
                  <a:moveTo>
                    <a:pt x="217906" y="373392"/>
                  </a:moveTo>
                  <a:lnTo>
                    <a:pt x="217893" y="370027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24"/>
                  </a:lnTo>
                  <a:lnTo>
                    <a:pt x="212051" y="400888"/>
                  </a:lnTo>
                  <a:lnTo>
                    <a:pt x="210388" y="408686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43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4" h="427355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70"/>
                  </a:lnTo>
                  <a:lnTo>
                    <a:pt x="271983" y="122770"/>
                  </a:lnTo>
                  <a:lnTo>
                    <a:pt x="272516" y="122770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4" h="427355">
                  <a:moveTo>
                    <a:pt x="300367" y="141363"/>
                  </a:moveTo>
                  <a:lnTo>
                    <a:pt x="299567" y="140119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59"/>
                  </a:lnTo>
                  <a:lnTo>
                    <a:pt x="285140" y="149059"/>
                  </a:lnTo>
                  <a:lnTo>
                    <a:pt x="285457" y="149059"/>
                  </a:lnTo>
                  <a:lnTo>
                    <a:pt x="285775" y="148983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4" h="427355">
                  <a:moveTo>
                    <a:pt x="302056" y="375386"/>
                  </a:moveTo>
                  <a:lnTo>
                    <a:pt x="301713" y="374446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4" h="427355">
                  <a:moveTo>
                    <a:pt x="327037" y="226834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50"/>
                  </a:lnTo>
                  <a:lnTo>
                    <a:pt x="314604" y="226250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22"/>
                  </a:lnTo>
                  <a:lnTo>
                    <a:pt x="327037" y="226834"/>
                  </a:lnTo>
                  <a:close/>
                </a:path>
                <a:path w="394334" h="427355">
                  <a:moveTo>
                    <a:pt x="328041" y="217462"/>
                  </a:moveTo>
                  <a:lnTo>
                    <a:pt x="321106" y="215442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62"/>
                  </a:lnTo>
                  <a:close/>
                </a:path>
                <a:path w="394334" h="427355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69"/>
                  </a:lnTo>
                  <a:lnTo>
                    <a:pt x="308343" y="187769"/>
                  </a:lnTo>
                  <a:lnTo>
                    <a:pt x="308813" y="187718"/>
                  </a:lnTo>
                  <a:lnTo>
                    <a:pt x="316966" y="185674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4" h="427355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55"/>
                  </a:lnTo>
                  <a:lnTo>
                    <a:pt x="341795" y="97421"/>
                  </a:lnTo>
                  <a:close/>
                </a:path>
                <a:path w="394334" h="427355">
                  <a:moveTo>
                    <a:pt x="345859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60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59" y="180797"/>
                  </a:lnTo>
                  <a:close/>
                </a:path>
                <a:path w="394334" h="427355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50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16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4" h="427355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4" h="427355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23"/>
                  </a:lnTo>
                  <a:lnTo>
                    <a:pt x="362153" y="172923"/>
                  </a:lnTo>
                  <a:lnTo>
                    <a:pt x="362445" y="172923"/>
                  </a:lnTo>
                  <a:lnTo>
                    <a:pt x="362737" y="172847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4" h="427355">
                  <a:moveTo>
                    <a:pt x="394081" y="281190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390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36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81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09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22"/>
                  </a:lnTo>
                  <a:lnTo>
                    <a:pt x="358495" y="119214"/>
                  </a:lnTo>
                  <a:lnTo>
                    <a:pt x="372757" y="101536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798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83" y="101384"/>
                  </a:lnTo>
                  <a:lnTo>
                    <a:pt x="222389" y="101155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69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02" y="101473"/>
                  </a:lnTo>
                  <a:lnTo>
                    <a:pt x="218986" y="102171"/>
                  </a:lnTo>
                  <a:lnTo>
                    <a:pt x="213296" y="98386"/>
                  </a:lnTo>
                  <a:lnTo>
                    <a:pt x="211607" y="97929"/>
                  </a:lnTo>
                  <a:lnTo>
                    <a:pt x="211975" y="97650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08"/>
                  </a:lnTo>
                  <a:lnTo>
                    <a:pt x="215823" y="56108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42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35"/>
                  </a:lnTo>
                  <a:lnTo>
                    <a:pt x="170065" y="45313"/>
                  </a:lnTo>
                  <a:lnTo>
                    <a:pt x="181508" y="1320"/>
                  </a:lnTo>
                  <a:lnTo>
                    <a:pt x="180733" y="279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295"/>
                  </a:lnTo>
                  <a:lnTo>
                    <a:pt x="166751" y="102946"/>
                  </a:lnTo>
                  <a:lnTo>
                    <a:pt x="160261" y="105651"/>
                  </a:lnTo>
                  <a:lnTo>
                    <a:pt x="152501" y="110655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75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04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28" y="114147"/>
                  </a:lnTo>
                  <a:lnTo>
                    <a:pt x="134899" y="117297"/>
                  </a:lnTo>
                  <a:lnTo>
                    <a:pt x="128295" y="123304"/>
                  </a:lnTo>
                  <a:lnTo>
                    <a:pt x="122948" y="130479"/>
                  </a:lnTo>
                  <a:lnTo>
                    <a:pt x="121005" y="133654"/>
                  </a:lnTo>
                  <a:lnTo>
                    <a:pt x="117500" y="140931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03" y="153568"/>
                  </a:lnTo>
                  <a:lnTo>
                    <a:pt x="101701" y="162128"/>
                  </a:lnTo>
                  <a:lnTo>
                    <a:pt x="101231" y="162433"/>
                  </a:lnTo>
                  <a:lnTo>
                    <a:pt x="100330" y="163576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22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32"/>
                  </a:lnTo>
                  <a:lnTo>
                    <a:pt x="70993" y="156832"/>
                  </a:lnTo>
                  <a:lnTo>
                    <a:pt x="79146" y="158267"/>
                  </a:lnTo>
                  <a:lnTo>
                    <a:pt x="90347" y="162394"/>
                  </a:lnTo>
                  <a:lnTo>
                    <a:pt x="93687" y="163931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84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15"/>
                  </a:lnTo>
                  <a:lnTo>
                    <a:pt x="104533" y="252425"/>
                  </a:lnTo>
                  <a:lnTo>
                    <a:pt x="112420" y="258495"/>
                  </a:lnTo>
                  <a:lnTo>
                    <a:pt x="117944" y="262267"/>
                  </a:lnTo>
                  <a:lnTo>
                    <a:pt x="116992" y="262343"/>
                  </a:lnTo>
                  <a:lnTo>
                    <a:pt x="79921" y="277380"/>
                  </a:lnTo>
                  <a:lnTo>
                    <a:pt x="62776" y="289890"/>
                  </a:lnTo>
                  <a:lnTo>
                    <a:pt x="62877" y="291147"/>
                  </a:lnTo>
                  <a:lnTo>
                    <a:pt x="63881" y="292125"/>
                  </a:lnTo>
                  <a:lnTo>
                    <a:pt x="64300" y="292277"/>
                  </a:lnTo>
                  <a:lnTo>
                    <a:pt x="64719" y="292277"/>
                  </a:lnTo>
                  <a:lnTo>
                    <a:pt x="65201" y="292277"/>
                  </a:lnTo>
                  <a:lnTo>
                    <a:pt x="65684" y="292087"/>
                  </a:lnTo>
                  <a:lnTo>
                    <a:pt x="71437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21" y="273278"/>
                  </a:lnTo>
                  <a:lnTo>
                    <a:pt x="119341" y="273291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79" y="344500"/>
                  </a:lnTo>
                  <a:lnTo>
                    <a:pt x="49072" y="344500"/>
                  </a:lnTo>
                  <a:lnTo>
                    <a:pt x="49618" y="344500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61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22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43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188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82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69"/>
                  </a:lnTo>
                  <a:lnTo>
                    <a:pt x="238340" y="342150"/>
                  </a:lnTo>
                  <a:lnTo>
                    <a:pt x="239039" y="342150"/>
                  </a:lnTo>
                  <a:lnTo>
                    <a:pt x="240106" y="342150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36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05"/>
                  </a:lnTo>
                  <a:lnTo>
                    <a:pt x="280314" y="337705"/>
                  </a:lnTo>
                  <a:lnTo>
                    <a:pt x="281559" y="337705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696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07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43"/>
                  </a:lnTo>
                  <a:lnTo>
                    <a:pt x="324662" y="291655"/>
                  </a:lnTo>
                  <a:lnTo>
                    <a:pt x="324954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44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296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15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190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97610" y="765733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4" h="163830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72"/>
                  </a:lnTo>
                  <a:lnTo>
                    <a:pt x="7721" y="33172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14" y="47193"/>
                  </a:lnTo>
                  <a:lnTo>
                    <a:pt x="1295" y="47840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85"/>
                  </a:lnTo>
                  <a:lnTo>
                    <a:pt x="10134" y="35496"/>
                  </a:lnTo>
                  <a:lnTo>
                    <a:pt x="10248" y="34493"/>
                  </a:lnTo>
                  <a:close/>
                </a:path>
                <a:path w="159384" h="163830">
                  <a:moveTo>
                    <a:pt x="11988" y="97421"/>
                  </a:moveTo>
                  <a:lnTo>
                    <a:pt x="11607" y="96507"/>
                  </a:lnTo>
                  <a:lnTo>
                    <a:pt x="11087" y="95072"/>
                  </a:lnTo>
                  <a:lnTo>
                    <a:pt x="10693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34" y="88620"/>
                  </a:lnTo>
                  <a:lnTo>
                    <a:pt x="10147" y="87820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31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37"/>
                  </a:lnTo>
                  <a:lnTo>
                    <a:pt x="8458" y="98196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04"/>
                  </a:lnTo>
                  <a:lnTo>
                    <a:pt x="11366" y="98374"/>
                  </a:lnTo>
                  <a:lnTo>
                    <a:pt x="11988" y="97421"/>
                  </a:lnTo>
                  <a:close/>
                </a:path>
                <a:path w="159384" h="163830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67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693" y="118579"/>
                  </a:lnTo>
                  <a:lnTo>
                    <a:pt x="14236" y="123672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799"/>
                  </a:lnTo>
                  <a:lnTo>
                    <a:pt x="17868" y="122643"/>
                  </a:lnTo>
                  <a:close/>
                </a:path>
                <a:path w="159384" h="163830">
                  <a:moveTo>
                    <a:pt x="37566" y="129057"/>
                  </a:moveTo>
                  <a:lnTo>
                    <a:pt x="19215" y="106730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64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4" h="163830">
                  <a:moveTo>
                    <a:pt x="43395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49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10"/>
                  </a:lnTo>
                  <a:lnTo>
                    <a:pt x="39573" y="88074"/>
                  </a:lnTo>
                  <a:lnTo>
                    <a:pt x="39878" y="88773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395" y="87998"/>
                  </a:lnTo>
                  <a:close/>
                </a:path>
                <a:path w="159384" h="163830">
                  <a:moveTo>
                    <a:pt x="54152" y="13385"/>
                  </a:moveTo>
                  <a:lnTo>
                    <a:pt x="54051" y="9867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55"/>
                  </a:lnTo>
                  <a:lnTo>
                    <a:pt x="34836" y="16040"/>
                  </a:lnTo>
                  <a:lnTo>
                    <a:pt x="30810" y="18986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4" h="163830">
                  <a:moveTo>
                    <a:pt x="64858" y="17945"/>
                  </a:moveTo>
                  <a:lnTo>
                    <a:pt x="64376" y="16306"/>
                  </a:lnTo>
                  <a:lnTo>
                    <a:pt x="63601" y="15798"/>
                  </a:lnTo>
                  <a:lnTo>
                    <a:pt x="62522" y="15798"/>
                  </a:lnTo>
                  <a:lnTo>
                    <a:pt x="55841" y="17221"/>
                  </a:lnTo>
                  <a:lnTo>
                    <a:pt x="49606" y="19786"/>
                  </a:lnTo>
                  <a:lnTo>
                    <a:pt x="42316" y="24434"/>
                  </a:lnTo>
                  <a:lnTo>
                    <a:pt x="43345" y="26758"/>
                  </a:lnTo>
                  <a:lnTo>
                    <a:pt x="44856" y="26758"/>
                  </a:lnTo>
                  <a:lnTo>
                    <a:pt x="45148" y="26758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088"/>
                  </a:lnTo>
                  <a:lnTo>
                    <a:pt x="64858" y="17945"/>
                  </a:lnTo>
                  <a:close/>
                </a:path>
                <a:path w="159384" h="163830">
                  <a:moveTo>
                    <a:pt x="70954" y="161251"/>
                  </a:moveTo>
                  <a:lnTo>
                    <a:pt x="70345" y="160261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35" y="153720"/>
                  </a:lnTo>
                  <a:lnTo>
                    <a:pt x="57391" y="153543"/>
                  </a:lnTo>
                  <a:lnTo>
                    <a:pt x="56489" y="153543"/>
                  </a:lnTo>
                  <a:lnTo>
                    <a:pt x="56032" y="153720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03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43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093"/>
                  </a:lnTo>
                  <a:lnTo>
                    <a:pt x="70954" y="161251"/>
                  </a:lnTo>
                  <a:close/>
                </a:path>
                <a:path w="159384" h="163830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4" h="163830">
                  <a:moveTo>
                    <a:pt x="108470" y="134442"/>
                  </a:moveTo>
                  <a:lnTo>
                    <a:pt x="107962" y="132638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54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61" y="135293"/>
                  </a:lnTo>
                  <a:lnTo>
                    <a:pt x="108470" y="134442"/>
                  </a:lnTo>
                  <a:close/>
                </a:path>
                <a:path w="159384" h="163830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10782" y="0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37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391"/>
                  </a:lnTo>
                  <a:lnTo>
                    <a:pt x="123063" y="6261"/>
                  </a:lnTo>
                  <a:close/>
                </a:path>
                <a:path w="159384" h="163830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43"/>
                  </a:lnTo>
                  <a:lnTo>
                    <a:pt x="122834" y="144703"/>
                  </a:lnTo>
                  <a:lnTo>
                    <a:pt x="121920" y="145237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596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4" h="163830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68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50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4" h="163830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00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792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28"/>
                  </a:lnTo>
                  <a:lnTo>
                    <a:pt x="148590" y="61328"/>
                  </a:lnTo>
                  <a:lnTo>
                    <a:pt x="149656" y="61302"/>
                  </a:lnTo>
                  <a:lnTo>
                    <a:pt x="150495" y="60452"/>
                  </a:lnTo>
                  <a:close/>
                </a:path>
                <a:path w="159384" h="163830">
                  <a:moveTo>
                    <a:pt x="150901" y="74282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50"/>
                  </a:lnTo>
                  <a:lnTo>
                    <a:pt x="146824" y="98450"/>
                  </a:lnTo>
                  <a:lnTo>
                    <a:pt x="147535" y="98450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15"/>
                  </a:lnTo>
                  <a:lnTo>
                    <a:pt x="150901" y="74282"/>
                  </a:lnTo>
                  <a:close/>
                </a:path>
                <a:path w="159384" h="163830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1988"/>
                  </a:lnTo>
                  <a:lnTo>
                    <a:pt x="156552" y="61607"/>
                  </a:lnTo>
                  <a:lnTo>
                    <a:pt x="154787" y="61607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62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66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88571" y="2044976"/>
            <a:ext cx="5334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6D5B35"/>
                </a:solidFill>
                <a:latin typeface="Calibri"/>
                <a:cs typeface="Calibri"/>
              </a:rPr>
              <a:t>HOÀN THIỆN BẢN THÂN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971800" y="830184"/>
            <a:ext cx="4724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5" dirty="0" err="1"/>
              <a:t>Hoạt</a:t>
            </a:r>
            <a:r>
              <a:rPr lang="en-US" sz="6000" spc="-5" dirty="0"/>
              <a:t> </a:t>
            </a:r>
            <a:r>
              <a:rPr lang="en-US" sz="6000" spc="-5" dirty="0" err="1"/>
              <a:t>động</a:t>
            </a:r>
            <a:r>
              <a:rPr lang="en-US" sz="6000" spc="-5" dirty="0"/>
              <a:t> 3</a:t>
            </a:r>
            <a:endParaRPr sz="6000" dirty="0"/>
          </a:p>
        </p:txBody>
      </p:sp>
      <p:grpSp>
        <p:nvGrpSpPr>
          <p:cNvPr id="17" name="object 17"/>
          <p:cNvGrpSpPr/>
          <p:nvPr/>
        </p:nvGrpSpPr>
        <p:grpSpPr>
          <a:xfrm>
            <a:off x="-152400" y="-102394"/>
            <a:ext cx="8517890" cy="4772660"/>
            <a:chOff x="631132" y="0"/>
            <a:chExt cx="8517890" cy="477266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912" y="0"/>
              <a:ext cx="1642850" cy="25670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1100" y="1229405"/>
              <a:ext cx="1797051" cy="35383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6712" y="4274958"/>
              <a:ext cx="168022" cy="2265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6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105" y="-284261"/>
            <a:ext cx="9144000" cy="5156200"/>
            <a:chOff x="0" y="0"/>
            <a:chExt cx="9144000" cy="5156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40564" y="1406417"/>
            <a:ext cx="6096001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Hằng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ngày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khám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phá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bản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thân</a:t>
            </a:r>
            <a:endParaRPr lang="en-US" sz="2800" b="1" spc="-5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Tìm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điểm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mạnh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yếu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thấy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phần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dở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hay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Những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gì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ch</a:t>
            </a:r>
            <a:r>
              <a:rPr lang="vi-VN" sz="2800" b="1" spc="-5" dirty="0">
                <a:solidFill>
                  <a:srgbClr val="002060"/>
                </a:solidFill>
                <a:latin typeface="Calibri"/>
                <a:cs typeface="Calibri"/>
              </a:rPr>
              <a:t>ư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a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tốt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sửa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ngay</a:t>
            </a:r>
            <a:endParaRPr lang="en-US" sz="2800" b="1" spc="-5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Nhân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lên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điểm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mạnh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mỗi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ngày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bạn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vi-VN" sz="2800" b="1" spc="-5" dirty="0">
                <a:solidFill>
                  <a:srgbClr val="002060"/>
                </a:solidFill>
                <a:latin typeface="Calibri"/>
                <a:cs typeface="Calibri"/>
              </a:rPr>
              <a:t>ơ</a:t>
            </a:r>
            <a:r>
              <a:rPr lang="en-US" sz="2800" b="1" spc="-5" dirty="0" err="1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lang="en-US" sz="2800" b="1" spc="-5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912" y="0"/>
            <a:ext cx="1642850" cy="256705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-346172" y="-150558"/>
            <a:ext cx="8246109" cy="4119245"/>
            <a:chOff x="376840" y="558278"/>
            <a:chExt cx="8246109" cy="41192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6713" y="4274958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840" y="558278"/>
              <a:ext cx="2658836" cy="4118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08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2541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17585" y="959611"/>
            <a:ext cx="2212340" cy="2689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GÓC</a:t>
            </a:r>
            <a:r>
              <a:rPr sz="2400" spc="745" dirty="0">
                <a:solidFill>
                  <a:srgbClr val="FFFFFF"/>
                </a:solidFill>
                <a:latin typeface="Calibri Light"/>
                <a:cs typeface="Calibri Light"/>
              </a:rPr>
              <a:t> 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CHIA   </a:t>
            </a:r>
            <a:r>
              <a:rPr sz="2400" spc="40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SẺ:</a:t>
            </a:r>
            <a:endParaRPr sz="2400">
              <a:latin typeface="Calibri Light"/>
              <a:cs typeface="Calibri Light"/>
            </a:endParaRPr>
          </a:p>
          <a:p>
            <a:pPr marL="12700" marR="5080" algn="just">
              <a:lnSpc>
                <a:spcPct val="90200"/>
              </a:lnSpc>
              <a:spcBef>
                <a:spcPts val="2515"/>
              </a:spcBef>
            </a:pP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Chia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sẻ</a:t>
            </a:r>
            <a:r>
              <a:rPr sz="2400" spc="5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những </a:t>
            </a:r>
            <a:r>
              <a:rPr sz="2400" spc="-5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nét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tính </a:t>
            </a:r>
            <a:r>
              <a:rPr sz="2400" spc="-10" dirty="0">
                <a:solidFill>
                  <a:srgbClr val="FFFFFF"/>
                </a:solidFill>
                <a:latin typeface="Calibri Light"/>
                <a:cs typeface="Calibri Light"/>
              </a:rPr>
              <a:t>cách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đặc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trưng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của em cho </a:t>
            </a:r>
            <a:r>
              <a:rPr sz="2400" spc="-5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bạn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 bè</a:t>
            </a:r>
            <a:r>
              <a:rPr sz="2400" spc="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 Light"/>
                <a:cs typeface="Calibri Light"/>
              </a:rPr>
              <a:t>xung </a:t>
            </a:r>
            <a:r>
              <a:rPr sz="2400" spc="-5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quanh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hiểu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 hơn </a:t>
            </a:r>
            <a:r>
              <a:rPr sz="2400" spc="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về</a:t>
            </a:r>
            <a:r>
              <a:rPr sz="2400" spc="10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 Light"/>
                <a:cs typeface="Calibri Light"/>
              </a:rPr>
              <a:t>cá</a:t>
            </a:r>
            <a:r>
              <a:rPr sz="2400" spc="10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 Light"/>
                <a:cs typeface="Calibri Light"/>
              </a:rPr>
              <a:t>nhân</a:t>
            </a:r>
            <a:r>
              <a:rPr sz="2400" spc="10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 Light"/>
                <a:cs typeface="Calibri Light"/>
              </a:rPr>
              <a:t>em</a:t>
            </a:r>
            <a:endParaRPr sz="24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7847" y="320039"/>
            <a:ext cx="6221095" cy="4836160"/>
            <a:chOff x="307847" y="320039"/>
            <a:chExt cx="6221095" cy="48361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7" y="320039"/>
              <a:ext cx="6220967" cy="4419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0016" y="363473"/>
              <a:ext cx="6097270" cy="4293235"/>
            </a:xfrm>
            <a:custGeom>
              <a:avLst/>
              <a:gdLst/>
              <a:ahLst/>
              <a:cxnLst/>
              <a:rect l="l" t="t" r="r" b="b"/>
              <a:pathLst>
                <a:path w="6097270" h="4293235">
                  <a:moveTo>
                    <a:pt x="6096761" y="0"/>
                  </a:moveTo>
                  <a:lnTo>
                    <a:pt x="0" y="0"/>
                  </a:lnTo>
                  <a:lnTo>
                    <a:pt x="0" y="4293074"/>
                  </a:lnTo>
                  <a:lnTo>
                    <a:pt x="6096761" y="4293074"/>
                  </a:lnTo>
                  <a:lnTo>
                    <a:pt x="6096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0016" y="363473"/>
              <a:ext cx="6097270" cy="4293235"/>
            </a:xfrm>
            <a:custGeom>
              <a:avLst/>
              <a:gdLst/>
              <a:ahLst/>
              <a:cxnLst/>
              <a:rect l="l" t="t" r="r" b="b"/>
              <a:pathLst>
                <a:path w="6097270" h="4293235">
                  <a:moveTo>
                    <a:pt x="0" y="0"/>
                  </a:moveTo>
                  <a:lnTo>
                    <a:pt x="6096762" y="0"/>
                  </a:lnTo>
                  <a:lnTo>
                    <a:pt x="6096762" y="4293074"/>
                  </a:lnTo>
                  <a:lnTo>
                    <a:pt x="0" y="429307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188" y="706904"/>
              <a:ext cx="5372417" cy="36061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2761672" y="0"/>
                  </a:moveTo>
                  <a:lnTo>
                    <a:pt x="0" y="0"/>
                  </a:lnTo>
                  <a:lnTo>
                    <a:pt x="0" y="469900"/>
                  </a:lnTo>
                  <a:lnTo>
                    <a:pt x="2761672" y="469900"/>
                  </a:lnTo>
                  <a:lnTo>
                    <a:pt x="2761672" y="0"/>
                  </a:lnTo>
                  <a:close/>
                </a:path>
              </a:pathLst>
            </a:custGeom>
            <a:solidFill>
              <a:srgbClr val="FDF5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80145" y="4673600"/>
              <a:ext cx="2762250" cy="469900"/>
            </a:xfrm>
            <a:custGeom>
              <a:avLst/>
              <a:gdLst/>
              <a:ahLst/>
              <a:cxnLst/>
              <a:rect l="l" t="t" r="r" b="b"/>
              <a:pathLst>
                <a:path w="2762250" h="469900">
                  <a:moveTo>
                    <a:pt x="0" y="0"/>
                  </a:moveTo>
                  <a:lnTo>
                    <a:pt x="2761672" y="0"/>
                  </a:lnTo>
                  <a:lnTo>
                    <a:pt x="2761672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B675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70071" y="-1062047"/>
            <a:ext cx="9144000" cy="5732816"/>
            <a:chOff x="-270071" y="-1062047"/>
            <a:chExt cx="9144000" cy="573281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70071" y="-1062047"/>
              <a:ext cx="9144000" cy="5141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415" y="587714"/>
              <a:ext cx="780026" cy="808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58892" y="4106386"/>
              <a:ext cx="544195" cy="563880"/>
            </a:xfrm>
            <a:custGeom>
              <a:avLst/>
              <a:gdLst/>
              <a:ahLst/>
              <a:cxnLst/>
              <a:rect l="l" t="t" r="r" b="b"/>
              <a:pathLst>
                <a:path w="544195" h="563879">
                  <a:moveTo>
                    <a:pt x="383575" y="403860"/>
                  </a:moveTo>
                  <a:lnTo>
                    <a:pt x="226696" y="403860"/>
                  </a:lnTo>
                  <a:lnTo>
                    <a:pt x="224792" y="410210"/>
                  </a:lnTo>
                  <a:lnTo>
                    <a:pt x="221268" y="441960"/>
                  </a:lnTo>
                  <a:lnTo>
                    <a:pt x="221411" y="447040"/>
                  </a:lnTo>
                  <a:lnTo>
                    <a:pt x="229344" y="492760"/>
                  </a:lnTo>
                  <a:lnTo>
                    <a:pt x="234263" y="510540"/>
                  </a:lnTo>
                  <a:lnTo>
                    <a:pt x="243732" y="544830"/>
                  </a:lnTo>
                  <a:lnTo>
                    <a:pt x="245404" y="549910"/>
                  </a:lnTo>
                  <a:lnTo>
                    <a:pt x="246098" y="552450"/>
                  </a:lnTo>
                  <a:lnTo>
                    <a:pt x="249300" y="560070"/>
                  </a:lnTo>
                  <a:lnTo>
                    <a:pt x="253450" y="563880"/>
                  </a:lnTo>
                  <a:lnTo>
                    <a:pt x="264721" y="563880"/>
                  </a:lnTo>
                  <a:lnTo>
                    <a:pt x="268338" y="558800"/>
                  </a:lnTo>
                  <a:lnTo>
                    <a:pt x="271515" y="554990"/>
                  </a:lnTo>
                  <a:lnTo>
                    <a:pt x="275013" y="551180"/>
                  </a:lnTo>
                  <a:lnTo>
                    <a:pt x="278267" y="546100"/>
                  </a:lnTo>
                  <a:lnTo>
                    <a:pt x="281258" y="542290"/>
                  </a:lnTo>
                  <a:lnTo>
                    <a:pt x="285561" y="534670"/>
                  </a:lnTo>
                  <a:lnTo>
                    <a:pt x="289505" y="528320"/>
                  </a:lnTo>
                  <a:lnTo>
                    <a:pt x="293088" y="520700"/>
                  </a:lnTo>
                  <a:lnTo>
                    <a:pt x="305662" y="482600"/>
                  </a:lnTo>
                  <a:lnTo>
                    <a:pt x="309101" y="441960"/>
                  </a:lnTo>
                  <a:lnTo>
                    <a:pt x="308748" y="434340"/>
                  </a:lnTo>
                  <a:lnTo>
                    <a:pt x="308082" y="427990"/>
                  </a:lnTo>
                  <a:lnTo>
                    <a:pt x="307107" y="420370"/>
                  </a:lnTo>
                  <a:lnTo>
                    <a:pt x="391774" y="420370"/>
                  </a:lnTo>
                  <a:lnTo>
                    <a:pt x="386481" y="408940"/>
                  </a:lnTo>
                  <a:lnTo>
                    <a:pt x="383575" y="403860"/>
                  </a:lnTo>
                  <a:close/>
                </a:path>
                <a:path w="544195" h="563879">
                  <a:moveTo>
                    <a:pt x="391774" y="420370"/>
                  </a:moveTo>
                  <a:lnTo>
                    <a:pt x="307107" y="420370"/>
                  </a:lnTo>
                  <a:lnTo>
                    <a:pt x="311099" y="427990"/>
                  </a:lnTo>
                  <a:lnTo>
                    <a:pt x="315743" y="435610"/>
                  </a:lnTo>
                  <a:lnTo>
                    <a:pt x="320836" y="443230"/>
                  </a:lnTo>
                  <a:lnTo>
                    <a:pt x="326179" y="449580"/>
                  </a:lnTo>
                  <a:lnTo>
                    <a:pt x="336011" y="462280"/>
                  </a:lnTo>
                  <a:lnTo>
                    <a:pt x="368378" y="496570"/>
                  </a:lnTo>
                  <a:lnTo>
                    <a:pt x="386905" y="510540"/>
                  </a:lnTo>
                  <a:lnTo>
                    <a:pt x="393533" y="515620"/>
                  </a:lnTo>
                  <a:lnTo>
                    <a:pt x="395646" y="516890"/>
                  </a:lnTo>
                  <a:lnTo>
                    <a:pt x="398299" y="518160"/>
                  </a:lnTo>
                  <a:lnTo>
                    <a:pt x="402431" y="518160"/>
                  </a:lnTo>
                  <a:lnTo>
                    <a:pt x="403994" y="516890"/>
                  </a:lnTo>
                  <a:lnTo>
                    <a:pt x="407324" y="514350"/>
                  </a:lnTo>
                  <a:lnTo>
                    <a:pt x="407771" y="511810"/>
                  </a:lnTo>
                  <a:lnTo>
                    <a:pt x="407671" y="506730"/>
                  </a:lnTo>
                  <a:lnTo>
                    <a:pt x="405610" y="483870"/>
                  </a:lnTo>
                  <a:lnTo>
                    <a:pt x="403664" y="467360"/>
                  </a:lnTo>
                  <a:lnTo>
                    <a:pt x="400899" y="452120"/>
                  </a:lnTo>
                  <a:lnTo>
                    <a:pt x="396972" y="435610"/>
                  </a:lnTo>
                  <a:lnTo>
                    <a:pt x="392362" y="421640"/>
                  </a:lnTo>
                  <a:lnTo>
                    <a:pt x="391774" y="420370"/>
                  </a:lnTo>
                  <a:close/>
                </a:path>
                <a:path w="544195" h="563879">
                  <a:moveTo>
                    <a:pt x="212256" y="419100"/>
                  </a:moveTo>
                  <a:lnTo>
                    <a:pt x="114371" y="419100"/>
                  </a:lnTo>
                  <a:lnTo>
                    <a:pt x="109900" y="425450"/>
                  </a:lnTo>
                  <a:lnTo>
                    <a:pt x="105549" y="431800"/>
                  </a:lnTo>
                  <a:lnTo>
                    <a:pt x="101299" y="438150"/>
                  </a:lnTo>
                  <a:lnTo>
                    <a:pt x="98526" y="441960"/>
                  </a:lnTo>
                  <a:lnTo>
                    <a:pt x="95806" y="445770"/>
                  </a:lnTo>
                  <a:lnTo>
                    <a:pt x="93160" y="449580"/>
                  </a:lnTo>
                  <a:lnTo>
                    <a:pt x="90516" y="454660"/>
                  </a:lnTo>
                  <a:lnTo>
                    <a:pt x="87753" y="458470"/>
                  </a:lnTo>
                  <a:lnTo>
                    <a:pt x="83376" y="467360"/>
                  </a:lnTo>
                  <a:lnTo>
                    <a:pt x="81770" y="471170"/>
                  </a:lnTo>
                  <a:lnTo>
                    <a:pt x="82463" y="480060"/>
                  </a:lnTo>
                  <a:lnTo>
                    <a:pt x="84237" y="483870"/>
                  </a:lnTo>
                  <a:lnTo>
                    <a:pt x="90507" y="488950"/>
                  </a:lnTo>
                  <a:lnTo>
                    <a:pt x="105244" y="488950"/>
                  </a:lnTo>
                  <a:lnTo>
                    <a:pt x="109208" y="487680"/>
                  </a:lnTo>
                  <a:lnTo>
                    <a:pt x="113374" y="487680"/>
                  </a:lnTo>
                  <a:lnTo>
                    <a:pt x="136873" y="482600"/>
                  </a:lnTo>
                  <a:lnTo>
                    <a:pt x="148281" y="478790"/>
                  </a:lnTo>
                  <a:lnTo>
                    <a:pt x="159258" y="473710"/>
                  </a:lnTo>
                  <a:lnTo>
                    <a:pt x="166229" y="471170"/>
                  </a:lnTo>
                  <a:lnTo>
                    <a:pt x="191148" y="444500"/>
                  </a:lnTo>
                  <a:lnTo>
                    <a:pt x="197570" y="435610"/>
                  </a:lnTo>
                  <a:lnTo>
                    <a:pt x="200257" y="431800"/>
                  </a:lnTo>
                  <a:lnTo>
                    <a:pt x="206416" y="424180"/>
                  </a:lnTo>
                  <a:lnTo>
                    <a:pt x="212256" y="419100"/>
                  </a:lnTo>
                  <a:close/>
                </a:path>
                <a:path w="544195" h="563879">
                  <a:moveTo>
                    <a:pt x="469491" y="295910"/>
                  </a:moveTo>
                  <a:lnTo>
                    <a:pt x="162612" y="295910"/>
                  </a:lnTo>
                  <a:lnTo>
                    <a:pt x="165688" y="297180"/>
                  </a:lnTo>
                  <a:lnTo>
                    <a:pt x="170233" y="302260"/>
                  </a:lnTo>
                  <a:lnTo>
                    <a:pt x="170233" y="306070"/>
                  </a:lnTo>
                  <a:lnTo>
                    <a:pt x="164200" y="311150"/>
                  </a:lnTo>
                  <a:lnTo>
                    <a:pt x="155759" y="311150"/>
                  </a:lnTo>
                  <a:lnTo>
                    <a:pt x="148824" y="312420"/>
                  </a:lnTo>
                  <a:lnTo>
                    <a:pt x="141942" y="312420"/>
                  </a:lnTo>
                  <a:lnTo>
                    <a:pt x="128347" y="314960"/>
                  </a:lnTo>
                  <a:lnTo>
                    <a:pt x="90942" y="332740"/>
                  </a:lnTo>
                  <a:lnTo>
                    <a:pt x="61744" y="363220"/>
                  </a:lnTo>
                  <a:lnTo>
                    <a:pt x="59175" y="367030"/>
                  </a:lnTo>
                  <a:lnTo>
                    <a:pt x="56842" y="370840"/>
                  </a:lnTo>
                  <a:lnTo>
                    <a:pt x="52246" y="379730"/>
                  </a:lnTo>
                  <a:lnTo>
                    <a:pt x="50209" y="384810"/>
                  </a:lnTo>
                  <a:lnTo>
                    <a:pt x="45638" y="394970"/>
                  </a:lnTo>
                  <a:lnTo>
                    <a:pt x="43036" y="400050"/>
                  </a:lnTo>
                  <a:lnTo>
                    <a:pt x="36283" y="407670"/>
                  </a:lnTo>
                  <a:lnTo>
                    <a:pt x="31544" y="411480"/>
                  </a:lnTo>
                  <a:lnTo>
                    <a:pt x="30792" y="416560"/>
                  </a:lnTo>
                  <a:lnTo>
                    <a:pt x="30445" y="419100"/>
                  </a:lnTo>
                  <a:lnTo>
                    <a:pt x="30707" y="421640"/>
                  </a:lnTo>
                  <a:lnTo>
                    <a:pt x="33149" y="425450"/>
                  </a:lnTo>
                  <a:lnTo>
                    <a:pt x="35566" y="426720"/>
                  </a:lnTo>
                  <a:lnTo>
                    <a:pt x="44024" y="427990"/>
                  </a:lnTo>
                  <a:lnTo>
                    <a:pt x="50007" y="427990"/>
                  </a:lnTo>
                  <a:lnTo>
                    <a:pt x="56007" y="429260"/>
                  </a:lnTo>
                  <a:lnTo>
                    <a:pt x="61245" y="429260"/>
                  </a:lnTo>
                  <a:lnTo>
                    <a:pt x="66611" y="430530"/>
                  </a:lnTo>
                  <a:lnTo>
                    <a:pt x="71986" y="430530"/>
                  </a:lnTo>
                  <a:lnTo>
                    <a:pt x="94100" y="427990"/>
                  </a:lnTo>
                  <a:lnTo>
                    <a:pt x="104586" y="424180"/>
                  </a:lnTo>
                  <a:lnTo>
                    <a:pt x="114371" y="419100"/>
                  </a:lnTo>
                  <a:lnTo>
                    <a:pt x="212256" y="419100"/>
                  </a:lnTo>
                  <a:lnTo>
                    <a:pt x="217317" y="414020"/>
                  </a:lnTo>
                  <a:lnTo>
                    <a:pt x="222523" y="408940"/>
                  </a:lnTo>
                  <a:lnTo>
                    <a:pt x="226696" y="403860"/>
                  </a:lnTo>
                  <a:lnTo>
                    <a:pt x="383575" y="403860"/>
                  </a:lnTo>
                  <a:lnTo>
                    <a:pt x="379216" y="396240"/>
                  </a:lnTo>
                  <a:lnTo>
                    <a:pt x="370456" y="384810"/>
                  </a:lnTo>
                  <a:lnTo>
                    <a:pt x="488677" y="384810"/>
                  </a:lnTo>
                  <a:lnTo>
                    <a:pt x="482065" y="377190"/>
                  </a:lnTo>
                  <a:lnTo>
                    <a:pt x="474099" y="367030"/>
                  </a:lnTo>
                  <a:lnTo>
                    <a:pt x="465890" y="358140"/>
                  </a:lnTo>
                  <a:lnTo>
                    <a:pt x="478471" y="358140"/>
                  </a:lnTo>
                  <a:lnTo>
                    <a:pt x="491844" y="355600"/>
                  </a:lnTo>
                  <a:lnTo>
                    <a:pt x="504939" y="350520"/>
                  </a:lnTo>
                  <a:lnTo>
                    <a:pt x="511284" y="347980"/>
                  </a:lnTo>
                  <a:lnTo>
                    <a:pt x="517503" y="344170"/>
                  </a:lnTo>
                  <a:lnTo>
                    <a:pt x="523571" y="341630"/>
                  </a:lnTo>
                  <a:lnTo>
                    <a:pt x="529502" y="337820"/>
                  </a:lnTo>
                  <a:lnTo>
                    <a:pt x="533820" y="336550"/>
                  </a:lnTo>
                  <a:lnTo>
                    <a:pt x="531987" y="328930"/>
                  </a:lnTo>
                  <a:lnTo>
                    <a:pt x="528125" y="327660"/>
                  </a:lnTo>
                  <a:lnTo>
                    <a:pt x="521331" y="326390"/>
                  </a:lnTo>
                  <a:lnTo>
                    <a:pt x="517283" y="325120"/>
                  </a:lnTo>
                  <a:lnTo>
                    <a:pt x="506197" y="321310"/>
                  </a:lnTo>
                  <a:lnTo>
                    <a:pt x="499673" y="317500"/>
                  </a:lnTo>
                  <a:lnTo>
                    <a:pt x="487269" y="308610"/>
                  </a:lnTo>
                  <a:lnTo>
                    <a:pt x="481549" y="304800"/>
                  </a:lnTo>
                  <a:lnTo>
                    <a:pt x="469491" y="295910"/>
                  </a:lnTo>
                  <a:close/>
                </a:path>
                <a:path w="544195" h="563879">
                  <a:moveTo>
                    <a:pt x="488677" y="384810"/>
                  </a:moveTo>
                  <a:lnTo>
                    <a:pt x="370456" y="384810"/>
                  </a:lnTo>
                  <a:lnTo>
                    <a:pt x="377553" y="389890"/>
                  </a:lnTo>
                  <a:lnTo>
                    <a:pt x="410709" y="408940"/>
                  </a:lnTo>
                  <a:lnTo>
                    <a:pt x="443464" y="419100"/>
                  </a:lnTo>
                  <a:lnTo>
                    <a:pt x="453228" y="421640"/>
                  </a:lnTo>
                  <a:lnTo>
                    <a:pt x="472981" y="424180"/>
                  </a:lnTo>
                  <a:lnTo>
                    <a:pt x="495195" y="424180"/>
                  </a:lnTo>
                  <a:lnTo>
                    <a:pt x="503654" y="422910"/>
                  </a:lnTo>
                  <a:lnTo>
                    <a:pt x="507296" y="412750"/>
                  </a:lnTo>
                  <a:lnTo>
                    <a:pt x="505893" y="408940"/>
                  </a:lnTo>
                  <a:lnTo>
                    <a:pt x="502335" y="402590"/>
                  </a:lnTo>
                  <a:lnTo>
                    <a:pt x="499590" y="400050"/>
                  </a:lnTo>
                  <a:lnTo>
                    <a:pt x="497232" y="396240"/>
                  </a:lnTo>
                  <a:lnTo>
                    <a:pt x="489779" y="386080"/>
                  </a:lnTo>
                  <a:lnTo>
                    <a:pt x="488677" y="384810"/>
                  </a:lnTo>
                  <a:close/>
                </a:path>
                <a:path w="544195" h="563879">
                  <a:moveTo>
                    <a:pt x="48916" y="111760"/>
                  </a:moveTo>
                  <a:lnTo>
                    <a:pt x="41135" y="111760"/>
                  </a:lnTo>
                  <a:lnTo>
                    <a:pt x="38743" y="115570"/>
                  </a:lnTo>
                  <a:lnTo>
                    <a:pt x="39394" y="118110"/>
                  </a:lnTo>
                  <a:lnTo>
                    <a:pt x="41084" y="121920"/>
                  </a:lnTo>
                  <a:lnTo>
                    <a:pt x="41970" y="123190"/>
                  </a:lnTo>
                  <a:lnTo>
                    <a:pt x="44472" y="129540"/>
                  </a:lnTo>
                  <a:lnTo>
                    <a:pt x="51393" y="143510"/>
                  </a:lnTo>
                  <a:lnTo>
                    <a:pt x="54924" y="149860"/>
                  </a:lnTo>
                  <a:lnTo>
                    <a:pt x="58668" y="157480"/>
                  </a:lnTo>
                  <a:lnTo>
                    <a:pt x="83402" y="196850"/>
                  </a:lnTo>
                  <a:lnTo>
                    <a:pt x="110120" y="226060"/>
                  </a:lnTo>
                  <a:lnTo>
                    <a:pt x="96140" y="228600"/>
                  </a:lnTo>
                  <a:lnTo>
                    <a:pt x="57468" y="245110"/>
                  </a:lnTo>
                  <a:lnTo>
                    <a:pt x="36621" y="260350"/>
                  </a:lnTo>
                  <a:lnTo>
                    <a:pt x="29710" y="264160"/>
                  </a:lnTo>
                  <a:lnTo>
                    <a:pt x="24994" y="267970"/>
                  </a:lnTo>
                  <a:lnTo>
                    <a:pt x="20195" y="270510"/>
                  </a:lnTo>
                  <a:lnTo>
                    <a:pt x="15252" y="274320"/>
                  </a:lnTo>
                  <a:lnTo>
                    <a:pt x="10537" y="276860"/>
                  </a:lnTo>
                  <a:lnTo>
                    <a:pt x="8094" y="278130"/>
                  </a:lnTo>
                  <a:lnTo>
                    <a:pt x="6894" y="278130"/>
                  </a:lnTo>
                  <a:lnTo>
                    <a:pt x="4436" y="279400"/>
                  </a:lnTo>
                  <a:lnTo>
                    <a:pt x="3168" y="280670"/>
                  </a:lnTo>
                  <a:lnTo>
                    <a:pt x="2037" y="280670"/>
                  </a:lnTo>
                  <a:lnTo>
                    <a:pt x="0" y="284480"/>
                  </a:lnTo>
                  <a:lnTo>
                    <a:pt x="219" y="285750"/>
                  </a:lnTo>
                  <a:lnTo>
                    <a:pt x="1808" y="288290"/>
                  </a:lnTo>
                  <a:lnTo>
                    <a:pt x="3152" y="289560"/>
                  </a:lnTo>
                  <a:lnTo>
                    <a:pt x="5104" y="289560"/>
                  </a:lnTo>
                  <a:lnTo>
                    <a:pt x="6938" y="290830"/>
                  </a:lnTo>
                  <a:lnTo>
                    <a:pt x="12244" y="290830"/>
                  </a:lnTo>
                  <a:lnTo>
                    <a:pt x="17753" y="293370"/>
                  </a:lnTo>
                  <a:lnTo>
                    <a:pt x="20600" y="293370"/>
                  </a:lnTo>
                  <a:lnTo>
                    <a:pt x="28653" y="297180"/>
                  </a:lnTo>
                  <a:lnTo>
                    <a:pt x="33757" y="300990"/>
                  </a:lnTo>
                  <a:lnTo>
                    <a:pt x="43788" y="304800"/>
                  </a:lnTo>
                  <a:lnTo>
                    <a:pt x="48562" y="307340"/>
                  </a:lnTo>
                  <a:lnTo>
                    <a:pt x="53463" y="308610"/>
                  </a:lnTo>
                  <a:lnTo>
                    <a:pt x="62155" y="309880"/>
                  </a:lnTo>
                  <a:lnTo>
                    <a:pt x="70987" y="312420"/>
                  </a:lnTo>
                  <a:lnTo>
                    <a:pt x="79913" y="312420"/>
                  </a:lnTo>
                  <a:lnTo>
                    <a:pt x="88886" y="313690"/>
                  </a:lnTo>
                  <a:lnTo>
                    <a:pt x="97327" y="313690"/>
                  </a:lnTo>
                  <a:lnTo>
                    <a:pt x="114049" y="311150"/>
                  </a:lnTo>
                  <a:lnTo>
                    <a:pt x="121529" y="308610"/>
                  </a:lnTo>
                  <a:lnTo>
                    <a:pt x="128881" y="307340"/>
                  </a:lnTo>
                  <a:lnTo>
                    <a:pt x="136077" y="303530"/>
                  </a:lnTo>
                  <a:lnTo>
                    <a:pt x="143092" y="300990"/>
                  </a:lnTo>
                  <a:lnTo>
                    <a:pt x="147689" y="298450"/>
                  </a:lnTo>
                  <a:lnTo>
                    <a:pt x="153816" y="295910"/>
                  </a:lnTo>
                  <a:lnTo>
                    <a:pt x="469491" y="295910"/>
                  </a:lnTo>
                  <a:lnTo>
                    <a:pt x="462941" y="290830"/>
                  </a:lnTo>
                  <a:lnTo>
                    <a:pt x="456072" y="288290"/>
                  </a:lnTo>
                  <a:lnTo>
                    <a:pt x="448798" y="284480"/>
                  </a:lnTo>
                  <a:lnTo>
                    <a:pt x="433699" y="279400"/>
                  </a:lnTo>
                  <a:lnTo>
                    <a:pt x="425931" y="278130"/>
                  </a:lnTo>
                  <a:lnTo>
                    <a:pt x="436879" y="276860"/>
                  </a:lnTo>
                  <a:lnTo>
                    <a:pt x="447616" y="274320"/>
                  </a:lnTo>
                  <a:lnTo>
                    <a:pt x="494472" y="247650"/>
                  </a:lnTo>
                  <a:lnTo>
                    <a:pt x="533507" y="212090"/>
                  </a:lnTo>
                  <a:lnTo>
                    <a:pt x="538434" y="207010"/>
                  </a:lnTo>
                  <a:lnTo>
                    <a:pt x="539719" y="205740"/>
                  </a:lnTo>
                  <a:lnTo>
                    <a:pt x="541789" y="201930"/>
                  </a:lnTo>
                  <a:lnTo>
                    <a:pt x="543580" y="198120"/>
                  </a:lnTo>
                  <a:lnTo>
                    <a:pt x="541586" y="194310"/>
                  </a:lnTo>
                  <a:lnTo>
                    <a:pt x="540445" y="191770"/>
                  </a:lnTo>
                  <a:lnTo>
                    <a:pt x="517968" y="191770"/>
                  </a:lnTo>
                  <a:lnTo>
                    <a:pt x="511801" y="189230"/>
                  </a:lnTo>
                  <a:lnTo>
                    <a:pt x="509805" y="187960"/>
                  </a:lnTo>
                  <a:lnTo>
                    <a:pt x="313824" y="187960"/>
                  </a:lnTo>
                  <a:lnTo>
                    <a:pt x="311645" y="186690"/>
                  </a:lnTo>
                  <a:lnTo>
                    <a:pt x="307039" y="182880"/>
                  </a:lnTo>
                  <a:lnTo>
                    <a:pt x="306938" y="179070"/>
                  </a:lnTo>
                  <a:lnTo>
                    <a:pt x="308467" y="171450"/>
                  </a:lnTo>
                  <a:lnTo>
                    <a:pt x="310419" y="167640"/>
                  </a:lnTo>
                  <a:lnTo>
                    <a:pt x="312329" y="163830"/>
                  </a:lnTo>
                  <a:lnTo>
                    <a:pt x="314712" y="158750"/>
                  </a:lnTo>
                  <a:lnTo>
                    <a:pt x="317230" y="153670"/>
                  </a:lnTo>
                  <a:lnTo>
                    <a:pt x="319571" y="148590"/>
                  </a:lnTo>
                  <a:lnTo>
                    <a:pt x="322819" y="142240"/>
                  </a:lnTo>
                  <a:lnTo>
                    <a:pt x="325589" y="134620"/>
                  </a:lnTo>
                  <a:lnTo>
                    <a:pt x="327703" y="127000"/>
                  </a:lnTo>
                  <a:lnTo>
                    <a:pt x="121147" y="127000"/>
                  </a:lnTo>
                  <a:lnTo>
                    <a:pt x="114453" y="123190"/>
                  </a:lnTo>
                  <a:lnTo>
                    <a:pt x="107181" y="119380"/>
                  </a:lnTo>
                  <a:lnTo>
                    <a:pt x="99555" y="116840"/>
                  </a:lnTo>
                  <a:lnTo>
                    <a:pt x="91800" y="115570"/>
                  </a:lnTo>
                  <a:lnTo>
                    <a:pt x="84927" y="114300"/>
                  </a:lnTo>
                  <a:lnTo>
                    <a:pt x="78022" y="114300"/>
                  </a:lnTo>
                  <a:lnTo>
                    <a:pt x="71102" y="113030"/>
                  </a:lnTo>
                  <a:lnTo>
                    <a:pt x="55093" y="113030"/>
                  </a:lnTo>
                  <a:lnTo>
                    <a:pt x="48916" y="111760"/>
                  </a:lnTo>
                  <a:close/>
                </a:path>
                <a:path w="544195" h="563879">
                  <a:moveTo>
                    <a:pt x="538206" y="190500"/>
                  </a:moveTo>
                  <a:lnTo>
                    <a:pt x="532832" y="190500"/>
                  </a:lnTo>
                  <a:lnTo>
                    <a:pt x="530567" y="191770"/>
                  </a:lnTo>
                  <a:lnTo>
                    <a:pt x="540445" y="191770"/>
                  </a:lnTo>
                  <a:lnTo>
                    <a:pt x="538206" y="190500"/>
                  </a:lnTo>
                  <a:close/>
                </a:path>
                <a:path w="544195" h="563879">
                  <a:moveTo>
                    <a:pt x="461379" y="81280"/>
                  </a:moveTo>
                  <a:lnTo>
                    <a:pt x="459030" y="81280"/>
                  </a:lnTo>
                  <a:lnTo>
                    <a:pt x="456537" y="82550"/>
                  </a:lnTo>
                  <a:lnTo>
                    <a:pt x="450275" y="85090"/>
                  </a:lnTo>
                  <a:lnTo>
                    <a:pt x="448323" y="86360"/>
                  </a:lnTo>
                  <a:lnTo>
                    <a:pt x="426463" y="86360"/>
                  </a:lnTo>
                  <a:lnTo>
                    <a:pt x="422753" y="87630"/>
                  </a:lnTo>
                  <a:lnTo>
                    <a:pt x="419094" y="87630"/>
                  </a:lnTo>
                  <a:lnTo>
                    <a:pt x="412798" y="88900"/>
                  </a:lnTo>
                  <a:lnTo>
                    <a:pt x="373681" y="115570"/>
                  </a:lnTo>
                  <a:lnTo>
                    <a:pt x="356565" y="138430"/>
                  </a:lnTo>
                  <a:lnTo>
                    <a:pt x="352300" y="144780"/>
                  </a:lnTo>
                  <a:lnTo>
                    <a:pt x="343988" y="157480"/>
                  </a:lnTo>
                  <a:lnTo>
                    <a:pt x="339808" y="165100"/>
                  </a:lnTo>
                  <a:lnTo>
                    <a:pt x="336977" y="168910"/>
                  </a:lnTo>
                  <a:lnTo>
                    <a:pt x="334130" y="173990"/>
                  </a:lnTo>
                  <a:lnTo>
                    <a:pt x="328434" y="181610"/>
                  </a:lnTo>
                  <a:lnTo>
                    <a:pt x="325325" y="185420"/>
                  </a:lnTo>
                  <a:lnTo>
                    <a:pt x="319647" y="187960"/>
                  </a:lnTo>
                  <a:lnTo>
                    <a:pt x="509805" y="187960"/>
                  </a:lnTo>
                  <a:lnTo>
                    <a:pt x="505812" y="185420"/>
                  </a:lnTo>
                  <a:lnTo>
                    <a:pt x="499936" y="182880"/>
                  </a:lnTo>
                  <a:lnTo>
                    <a:pt x="493525" y="180340"/>
                  </a:lnTo>
                  <a:lnTo>
                    <a:pt x="490233" y="179070"/>
                  </a:lnTo>
                  <a:lnTo>
                    <a:pt x="437525" y="179070"/>
                  </a:lnTo>
                  <a:lnTo>
                    <a:pt x="444460" y="165100"/>
                  </a:lnTo>
                  <a:lnTo>
                    <a:pt x="458979" y="120650"/>
                  </a:lnTo>
                  <a:lnTo>
                    <a:pt x="464893" y="95250"/>
                  </a:lnTo>
                  <a:lnTo>
                    <a:pt x="465501" y="92710"/>
                  </a:lnTo>
                  <a:lnTo>
                    <a:pt x="465874" y="87630"/>
                  </a:lnTo>
                  <a:lnTo>
                    <a:pt x="465603" y="86360"/>
                  </a:lnTo>
                  <a:lnTo>
                    <a:pt x="463306" y="82550"/>
                  </a:lnTo>
                  <a:lnTo>
                    <a:pt x="461379" y="81280"/>
                  </a:lnTo>
                  <a:close/>
                </a:path>
                <a:path w="544195" h="563879">
                  <a:moveTo>
                    <a:pt x="473395" y="175260"/>
                  </a:moveTo>
                  <a:lnTo>
                    <a:pt x="457496" y="175260"/>
                  </a:lnTo>
                  <a:lnTo>
                    <a:pt x="437525" y="179070"/>
                  </a:lnTo>
                  <a:lnTo>
                    <a:pt x="490233" y="179070"/>
                  </a:lnTo>
                  <a:lnTo>
                    <a:pt x="486941" y="177800"/>
                  </a:lnTo>
                  <a:lnTo>
                    <a:pt x="473395" y="175260"/>
                  </a:lnTo>
                  <a:close/>
                </a:path>
                <a:path w="544195" h="563879">
                  <a:moveTo>
                    <a:pt x="123750" y="45720"/>
                  </a:moveTo>
                  <a:lnTo>
                    <a:pt x="120192" y="45720"/>
                  </a:lnTo>
                  <a:lnTo>
                    <a:pt x="118502" y="46990"/>
                  </a:lnTo>
                  <a:lnTo>
                    <a:pt x="117725" y="49530"/>
                  </a:lnTo>
                  <a:lnTo>
                    <a:pt x="114540" y="55880"/>
                  </a:lnTo>
                  <a:lnTo>
                    <a:pt x="119110" y="62230"/>
                  </a:lnTo>
                  <a:lnTo>
                    <a:pt x="120978" y="76200"/>
                  </a:lnTo>
                  <a:lnTo>
                    <a:pt x="119355" y="83820"/>
                  </a:lnTo>
                  <a:lnTo>
                    <a:pt x="118265" y="96520"/>
                  </a:lnTo>
                  <a:lnTo>
                    <a:pt x="118240" y="105410"/>
                  </a:lnTo>
                  <a:lnTo>
                    <a:pt x="119153" y="116840"/>
                  </a:lnTo>
                  <a:lnTo>
                    <a:pt x="119989" y="121920"/>
                  </a:lnTo>
                  <a:lnTo>
                    <a:pt x="121147" y="127000"/>
                  </a:lnTo>
                  <a:lnTo>
                    <a:pt x="327703" y="127000"/>
                  </a:lnTo>
                  <a:lnTo>
                    <a:pt x="328984" y="118110"/>
                  </a:lnTo>
                  <a:lnTo>
                    <a:pt x="329345" y="111760"/>
                  </a:lnTo>
                  <a:lnTo>
                    <a:pt x="328997" y="104140"/>
                  </a:lnTo>
                  <a:lnTo>
                    <a:pt x="328044" y="96520"/>
                  </a:lnTo>
                  <a:lnTo>
                    <a:pt x="326584" y="88900"/>
                  </a:lnTo>
                  <a:lnTo>
                    <a:pt x="323864" y="80010"/>
                  </a:lnTo>
                  <a:lnTo>
                    <a:pt x="165577" y="80010"/>
                  </a:lnTo>
                  <a:lnTo>
                    <a:pt x="159107" y="72390"/>
                  </a:lnTo>
                  <a:lnTo>
                    <a:pt x="152040" y="66040"/>
                  </a:lnTo>
                  <a:lnTo>
                    <a:pt x="144417" y="59690"/>
                  </a:lnTo>
                  <a:lnTo>
                    <a:pt x="136273" y="53340"/>
                  </a:lnTo>
                  <a:lnTo>
                    <a:pt x="133223" y="50800"/>
                  </a:lnTo>
                  <a:lnTo>
                    <a:pt x="130070" y="49530"/>
                  </a:lnTo>
                  <a:lnTo>
                    <a:pt x="125313" y="46990"/>
                  </a:lnTo>
                  <a:lnTo>
                    <a:pt x="123750" y="45720"/>
                  </a:lnTo>
                  <a:close/>
                </a:path>
                <a:path w="544195" h="563879">
                  <a:moveTo>
                    <a:pt x="190826" y="6350"/>
                  </a:moveTo>
                  <a:lnTo>
                    <a:pt x="188164" y="6350"/>
                  </a:lnTo>
                  <a:lnTo>
                    <a:pt x="175582" y="43180"/>
                  </a:lnTo>
                  <a:lnTo>
                    <a:pt x="172586" y="52070"/>
                  </a:lnTo>
                  <a:lnTo>
                    <a:pt x="169797" y="60960"/>
                  </a:lnTo>
                  <a:lnTo>
                    <a:pt x="167425" y="69850"/>
                  </a:lnTo>
                  <a:lnTo>
                    <a:pt x="165679" y="80010"/>
                  </a:lnTo>
                  <a:lnTo>
                    <a:pt x="323864" y="80010"/>
                  </a:lnTo>
                  <a:lnTo>
                    <a:pt x="322310" y="74930"/>
                  </a:lnTo>
                  <a:lnTo>
                    <a:pt x="318353" y="64770"/>
                  </a:lnTo>
                  <a:lnTo>
                    <a:pt x="246477" y="64770"/>
                  </a:lnTo>
                  <a:lnTo>
                    <a:pt x="242025" y="59690"/>
                  </a:lnTo>
                  <a:lnTo>
                    <a:pt x="236761" y="54610"/>
                  </a:lnTo>
                  <a:lnTo>
                    <a:pt x="231369" y="49530"/>
                  </a:lnTo>
                  <a:lnTo>
                    <a:pt x="217317" y="38100"/>
                  </a:lnTo>
                  <a:lnTo>
                    <a:pt x="210527" y="31750"/>
                  </a:lnTo>
                  <a:lnTo>
                    <a:pt x="204177" y="25400"/>
                  </a:lnTo>
                  <a:lnTo>
                    <a:pt x="199200" y="20320"/>
                  </a:lnTo>
                  <a:lnTo>
                    <a:pt x="194823" y="13970"/>
                  </a:lnTo>
                  <a:lnTo>
                    <a:pt x="190826" y="6350"/>
                  </a:lnTo>
                  <a:close/>
                </a:path>
                <a:path w="544195" h="563879">
                  <a:moveTo>
                    <a:pt x="291626" y="0"/>
                  </a:moveTo>
                  <a:lnTo>
                    <a:pt x="289260" y="0"/>
                  </a:lnTo>
                  <a:lnTo>
                    <a:pt x="287587" y="2540"/>
                  </a:lnTo>
                  <a:lnTo>
                    <a:pt x="286075" y="3810"/>
                  </a:lnTo>
                  <a:lnTo>
                    <a:pt x="257896" y="38100"/>
                  </a:lnTo>
                  <a:lnTo>
                    <a:pt x="246477" y="64770"/>
                  </a:lnTo>
                  <a:lnTo>
                    <a:pt x="318353" y="64770"/>
                  </a:lnTo>
                  <a:lnTo>
                    <a:pt x="316869" y="60960"/>
                  </a:lnTo>
                  <a:lnTo>
                    <a:pt x="310910" y="46990"/>
                  </a:lnTo>
                  <a:lnTo>
                    <a:pt x="305087" y="33020"/>
                  </a:lnTo>
                  <a:lnTo>
                    <a:pt x="303279" y="27940"/>
                  </a:lnTo>
                  <a:lnTo>
                    <a:pt x="301572" y="22860"/>
                  </a:lnTo>
                  <a:lnTo>
                    <a:pt x="299392" y="16510"/>
                  </a:lnTo>
                  <a:lnTo>
                    <a:pt x="298724" y="13970"/>
                  </a:lnTo>
                  <a:lnTo>
                    <a:pt x="297583" y="8890"/>
                  </a:lnTo>
                  <a:lnTo>
                    <a:pt x="297305" y="6350"/>
                  </a:lnTo>
                  <a:lnTo>
                    <a:pt x="296341" y="5080"/>
                  </a:lnTo>
                  <a:lnTo>
                    <a:pt x="295412" y="2540"/>
                  </a:lnTo>
                  <a:lnTo>
                    <a:pt x="294026" y="1270"/>
                  </a:lnTo>
                  <a:lnTo>
                    <a:pt x="291626" y="0"/>
                  </a:lnTo>
                  <a:close/>
                </a:path>
              </a:pathLst>
            </a:custGeom>
            <a:solidFill>
              <a:srgbClr val="E5B2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58892" y="4106254"/>
              <a:ext cx="544195" cy="564515"/>
            </a:xfrm>
            <a:custGeom>
              <a:avLst/>
              <a:gdLst/>
              <a:ahLst/>
              <a:cxnLst/>
              <a:rect l="l" t="t" r="r" b="b"/>
              <a:pathLst>
                <a:path w="544195" h="564514">
                  <a:moveTo>
                    <a:pt x="258823" y="564012"/>
                  </a:moveTo>
                  <a:lnTo>
                    <a:pt x="259068" y="564004"/>
                  </a:lnTo>
                  <a:lnTo>
                    <a:pt x="264721" y="563801"/>
                  </a:lnTo>
                  <a:lnTo>
                    <a:pt x="268338" y="558613"/>
                  </a:lnTo>
                  <a:lnTo>
                    <a:pt x="271515" y="554751"/>
                  </a:lnTo>
                  <a:lnTo>
                    <a:pt x="293089" y="520375"/>
                  </a:lnTo>
                  <a:lnTo>
                    <a:pt x="305662" y="481785"/>
                  </a:lnTo>
                  <a:lnTo>
                    <a:pt x="309135" y="449244"/>
                  </a:lnTo>
                  <a:lnTo>
                    <a:pt x="309101" y="441818"/>
                  </a:lnTo>
                  <a:lnTo>
                    <a:pt x="308748" y="434402"/>
                  </a:lnTo>
                  <a:lnTo>
                    <a:pt x="308082" y="427004"/>
                  </a:lnTo>
                  <a:lnTo>
                    <a:pt x="307107" y="419635"/>
                  </a:lnTo>
                  <a:lnTo>
                    <a:pt x="311099" y="427494"/>
                  </a:lnTo>
                  <a:lnTo>
                    <a:pt x="336011" y="461558"/>
                  </a:lnTo>
                  <a:lnTo>
                    <a:pt x="368378" y="495854"/>
                  </a:lnTo>
                  <a:lnTo>
                    <a:pt x="398299" y="517072"/>
                  </a:lnTo>
                  <a:lnTo>
                    <a:pt x="400826" y="517072"/>
                  </a:lnTo>
                  <a:lnTo>
                    <a:pt x="402431" y="517072"/>
                  </a:lnTo>
                  <a:lnTo>
                    <a:pt x="403994" y="516616"/>
                  </a:lnTo>
                  <a:lnTo>
                    <a:pt x="405330" y="515441"/>
                  </a:lnTo>
                  <a:lnTo>
                    <a:pt x="407324" y="513692"/>
                  </a:lnTo>
                  <a:lnTo>
                    <a:pt x="407772" y="510946"/>
                  </a:lnTo>
                  <a:lnTo>
                    <a:pt x="407729" y="508420"/>
                  </a:lnTo>
                  <a:lnTo>
                    <a:pt x="407670" y="505918"/>
                  </a:lnTo>
                  <a:lnTo>
                    <a:pt x="407324" y="503012"/>
                  </a:lnTo>
                  <a:lnTo>
                    <a:pt x="407079" y="500324"/>
                  </a:lnTo>
                  <a:lnTo>
                    <a:pt x="400898" y="451086"/>
                  </a:lnTo>
                  <a:lnTo>
                    <a:pt x="386481" y="408170"/>
                  </a:lnTo>
                  <a:lnTo>
                    <a:pt x="370456" y="384306"/>
                  </a:lnTo>
                  <a:lnTo>
                    <a:pt x="377553" y="389636"/>
                  </a:lnTo>
                  <a:lnTo>
                    <a:pt x="421390" y="412562"/>
                  </a:lnTo>
                  <a:lnTo>
                    <a:pt x="463075" y="422278"/>
                  </a:lnTo>
                  <a:lnTo>
                    <a:pt x="482926" y="423379"/>
                  </a:lnTo>
                  <a:lnTo>
                    <a:pt x="484979" y="423379"/>
                  </a:lnTo>
                  <a:lnTo>
                    <a:pt x="487041" y="423345"/>
                  </a:lnTo>
                  <a:lnTo>
                    <a:pt x="489094" y="423269"/>
                  </a:lnTo>
                  <a:lnTo>
                    <a:pt x="495195" y="423049"/>
                  </a:lnTo>
                  <a:lnTo>
                    <a:pt x="503654" y="422660"/>
                  </a:lnTo>
                  <a:lnTo>
                    <a:pt x="506079" y="415791"/>
                  </a:lnTo>
                  <a:lnTo>
                    <a:pt x="507296" y="412335"/>
                  </a:lnTo>
                  <a:lnTo>
                    <a:pt x="505893" y="408633"/>
                  </a:lnTo>
                  <a:lnTo>
                    <a:pt x="504127" y="405600"/>
                  </a:lnTo>
                  <a:lnTo>
                    <a:pt x="502336" y="402566"/>
                  </a:lnTo>
                  <a:lnTo>
                    <a:pt x="499589" y="399009"/>
                  </a:lnTo>
                  <a:lnTo>
                    <a:pt x="497232" y="395815"/>
                  </a:lnTo>
                  <a:lnTo>
                    <a:pt x="489779" y="385957"/>
                  </a:lnTo>
                  <a:lnTo>
                    <a:pt x="482065" y="376301"/>
                  </a:lnTo>
                  <a:lnTo>
                    <a:pt x="474100" y="366848"/>
                  </a:lnTo>
                  <a:lnTo>
                    <a:pt x="465891" y="357604"/>
                  </a:lnTo>
                  <a:lnTo>
                    <a:pt x="467826" y="357798"/>
                  </a:lnTo>
                  <a:lnTo>
                    <a:pt x="469752" y="357891"/>
                  </a:lnTo>
                  <a:lnTo>
                    <a:pt x="471687" y="357891"/>
                  </a:lnTo>
                  <a:lnTo>
                    <a:pt x="511284" y="347253"/>
                  </a:lnTo>
                  <a:lnTo>
                    <a:pt x="526536" y="339115"/>
                  </a:lnTo>
                  <a:lnTo>
                    <a:pt x="529502" y="337451"/>
                  </a:lnTo>
                  <a:lnTo>
                    <a:pt x="533820" y="335727"/>
                  </a:lnTo>
                  <a:lnTo>
                    <a:pt x="532823" y="331781"/>
                  </a:lnTo>
                  <a:lnTo>
                    <a:pt x="531987" y="328544"/>
                  </a:lnTo>
                  <a:lnTo>
                    <a:pt x="528125" y="327691"/>
                  </a:lnTo>
                  <a:lnTo>
                    <a:pt x="525337" y="326956"/>
                  </a:lnTo>
                  <a:lnTo>
                    <a:pt x="493472" y="312785"/>
                  </a:lnTo>
                  <a:lnTo>
                    <a:pt x="487269" y="308450"/>
                  </a:lnTo>
                  <a:lnTo>
                    <a:pt x="481549" y="303777"/>
                  </a:lnTo>
                  <a:lnTo>
                    <a:pt x="475515" y="299324"/>
                  </a:lnTo>
                  <a:lnTo>
                    <a:pt x="469490" y="294863"/>
                  </a:lnTo>
                  <a:lnTo>
                    <a:pt x="433699" y="279452"/>
                  </a:lnTo>
                  <a:lnTo>
                    <a:pt x="425931" y="277802"/>
                  </a:lnTo>
                  <a:lnTo>
                    <a:pt x="436879" y="276143"/>
                  </a:lnTo>
                  <a:lnTo>
                    <a:pt x="481696" y="256858"/>
                  </a:lnTo>
                  <a:lnTo>
                    <a:pt x="518120" y="226941"/>
                  </a:lnTo>
                  <a:lnTo>
                    <a:pt x="531598" y="213599"/>
                  </a:lnTo>
                  <a:lnTo>
                    <a:pt x="533508" y="211689"/>
                  </a:lnTo>
                  <a:lnTo>
                    <a:pt x="535384" y="209754"/>
                  </a:lnTo>
                  <a:lnTo>
                    <a:pt x="537276" y="207827"/>
                  </a:lnTo>
                  <a:lnTo>
                    <a:pt x="538434" y="206602"/>
                  </a:lnTo>
                  <a:lnTo>
                    <a:pt x="539718" y="204752"/>
                  </a:lnTo>
                  <a:lnTo>
                    <a:pt x="541789" y="201684"/>
                  </a:lnTo>
                  <a:lnTo>
                    <a:pt x="543580" y="197349"/>
                  </a:lnTo>
                  <a:lnTo>
                    <a:pt x="541586" y="193792"/>
                  </a:lnTo>
                  <a:lnTo>
                    <a:pt x="540445" y="191680"/>
                  </a:lnTo>
                  <a:lnTo>
                    <a:pt x="538206" y="190497"/>
                  </a:lnTo>
                  <a:lnTo>
                    <a:pt x="535874" y="190251"/>
                  </a:lnTo>
                  <a:lnTo>
                    <a:pt x="535561" y="190226"/>
                  </a:lnTo>
                  <a:lnTo>
                    <a:pt x="535240" y="190209"/>
                  </a:lnTo>
                  <a:lnTo>
                    <a:pt x="534927" y="190209"/>
                  </a:lnTo>
                  <a:lnTo>
                    <a:pt x="532832" y="190209"/>
                  </a:lnTo>
                  <a:lnTo>
                    <a:pt x="530567" y="190792"/>
                  </a:lnTo>
                  <a:lnTo>
                    <a:pt x="528471" y="191232"/>
                  </a:lnTo>
                  <a:lnTo>
                    <a:pt x="527086" y="191527"/>
                  </a:lnTo>
                  <a:lnTo>
                    <a:pt x="525725" y="191663"/>
                  </a:lnTo>
                  <a:lnTo>
                    <a:pt x="524382" y="191663"/>
                  </a:lnTo>
                  <a:lnTo>
                    <a:pt x="517968" y="190706"/>
                  </a:lnTo>
                  <a:lnTo>
                    <a:pt x="511801" y="188336"/>
                  </a:lnTo>
                  <a:lnTo>
                    <a:pt x="505812" y="185306"/>
                  </a:lnTo>
                  <a:lnTo>
                    <a:pt x="499936" y="182368"/>
                  </a:lnTo>
                  <a:lnTo>
                    <a:pt x="467319" y="174822"/>
                  </a:lnTo>
                  <a:lnTo>
                    <a:pt x="464277" y="174822"/>
                  </a:lnTo>
                  <a:lnTo>
                    <a:pt x="457496" y="175079"/>
                  </a:lnTo>
                  <a:lnTo>
                    <a:pt x="450758" y="175848"/>
                  </a:lnTo>
                  <a:lnTo>
                    <a:pt x="444091" y="177125"/>
                  </a:lnTo>
                  <a:lnTo>
                    <a:pt x="437524" y="178903"/>
                  </a:lnTo>
                  <a:lnTo>
                    <a:pt x="454961" y="135521"/>
                  </a:lnTo>
                  <a:lnTo>
                    <a:pt x="464387" y="96642"/>
                  </a:lnTo>
                  <a:lnTo>
                    <a:pt x="464894" y="94327"/>
                  </a:lnTo>
                  <a:lnTo>
                    <a:pt x="465502" y="91986"/>
                  </a:lnTo>
                  <a:lnTo>
                    <a:pt x="465713" y="89629"/>
                  </a:lnTo>
                  <a:lnTo>
                    <a:pt x="465874" y="87719"/>
                  </a:lnTo>
                  <a:lnTo>
                    <a:pt x="465603" y="85624"/>
                  </a:lnTo>
                  <a:lnTo>
                    <a:pt x="464488" y="84052"/>
                  </a:lnTo>
                  <a:lnTo>
                    <a:pt x="463305" y="82387"/>
                  </a:lnTo>
                  <a:lnTo>
                    <a:pt x="461378" y="81390"/>
                  </a:lnTo>
                  <a:lnTo>
                    <a:pt x="459367" y="81390"/>
                  </a:lnTo>
                  <a:lnTo>
                    <a:pt x="459198" y="81390"/>
                  </a:lnTo>
                  <a:lnTo>
                    <a:pt x="459029" y="81398"/>
                  </a:lnTo>
                  <a:lnTo>
                    <a:pt x="458852" y="81415"/>
                  </a:lnTo>
                  <a:lnTo>
                    <a:pt x="456537" y="81593"/>
                  </a:lnTo>
                  <a:lnTo>
                    <a:pt x="454399" y="82632"/>
                  </a:lnTo>
                  <a:lnTo>
                    <a:pt x="452345" y="83646"/>
                  </a:lnTo>
                  <a:lnTo>
                    <a:pt x="450275" y="84669"/>
                  </a:lnTo>
                  <a:lnTo>
                    <a:pt x="448323" y="85421"/>
                  </a:lnTo>
                  <a:lnTo>
                    <a:pt x="446101" y="85869"/>
                  </a:lnTo>
                  <a:lnTo>
                    <a:pt x="443912" y="86283"/>
                  </a:lnTo>
                  <a:lnTo>
                    <a:pt x="441673" y="86409"/>
                  </a:lnTo>
                  <a:lnTo>
                    <a:pt x="439434" y="86409"/>
                  </a:lnTo>
                  <a:lnTo>
                    <a:pt x="437009" y="86409"/>
                  </a:lnTo>
                  <a:lnTo>
                    <a:pt x="434575" y="86266"/>
                  </a:lnTo>
                  <a:lnTo>
                    <a:pt x="432175" y="86215"/>
                  </a:lnTo>
                  <a:lnTo>
                    <a:pt x="431508" y="86190"/>
                  </a:lnTo>
                  <a:lnTo>
                    <a:pt x="430840" y="86181"/>
                  </a:lnTo>
                  <a:lnTo>
                    <a:pt x="430181" y="86181"/>
                  </a:lnTo>
                  <a:lnTo>
                    <a:pt x="426463" y="86181"/>
                  </a:lnTo>
                  <a:lnTo>
                    <a:pt x="383761" y="105061"/>
                  </a:lnTo>
                  <a:lnTo>
                    <a:pt x="356565" y="137321"/>
                  </a:lnTo>
                  <a:lnTo>
                    <a:pt x="343988" y="157378"/>
                  </a:lnTo>
                  <a:lnTo>
                    <a:pt x="339808" y="164082"/>
                  </a:lnTo>
                  <a:lnTo>
                    <a:pt x="336977" y="168535"/>
                  </a:lnTo>
                  <a:lnTo>
                    <a:pt x="334130" y="172946"/>
                  </a:lnTo>
                  <a:lnTo>
                    <a:pt x="331020" y="177222"/>
                  </a:lnTo>
                  <a:lnTo>
                    <a:pt x="328435" y="180796"/>
                  </a:lnTo>
                  <a:lnTo>
                    <a:pt x="325325" y="184522"/>
                  </a:lnTo>
                  <a:lnTo>
                    <a:pt x="321193" y="186331"/>
                  </a:lnTo>
                  <a:lnTo>
                    <a:pt x="319646" y="187015"/>
                  </a:lnTo>
                  <a:lnTo>
                    <a:pt x="317830" y="187421"/>
                  </a:lnTo>
                  <a:lnTo>
                    <a:pt x="316030" y="187421"/>
                  </a:lnTo>
                  <a:lnTo>
                    <a:pt x="313824" y="187421"/>
                  </a:lnTo>
                  <a:lnTo>
                    <a:pt x="311644" y="186812"/>
                  </a:lnTo>
                  <a:lnTo>
                    <a:pt x="310013" y="185350"/>
                  </a:lnTo>
                  <a:lnTo>
                    <a:pt x="307039" y="182706"/>
                  </a:lnTo>
                  <a:lnTo>
                    <a:pt x="306938" y="178945"/>
                  </a:lnTo>
                  <a:lnTo>
                    <a:pt x="307614" y="175472"/>
                  </a:lnTo>
                  <a:lnTo>
                    <a:pt x="308467" y="171180"/>
                  </a:lnTo>
                  <a:lnTo>
                    <a:pt x="310419" y="167251"/>
                  </a:lnTo>
                  <a:lnTo>
                    <a:pt x="312329" y="163347"/>
                  </a:lnTo>
                  <a:lnTo>
                    <a:pt x="314712" y="158403"/>
                  </a:lnTo>
                  <a:lnTo>
                    <a:pt x="317230" y="153502"/>
                  </a:lnTo>
                  <a:lnTo>
                    <a:pt x="319570" y="148525"/>
                  </a:lnTo>
                  <a:lnTo>
                    <a:pt x="329344" y="110679"/>
                  </a:lnTo>
                  <a:lnTo>
                    <a:pt x="328997" y="103307"/>
                  </a:lnTo>
                  <a:lnTo>
                    <a:pt x="316869" y="60144"/>
                  </a:lnTo>
                  <a:lnTo>
                    <a:pt x="310910" y="46232"/>
                  </a:lnTo>
                  <a:lnTo>
                    <a:pt x="305087" y="32279"/>
                  </a:lnTo>
                  <a:lnTo>
                    <a:pt x="303279" y="27597"/>
                  </a:lnTo>
                  <a:lnTo>
                    <a:pt x="301572" y="22865"/>
                  </a:lnTo>
                  <a:lnTo>
                    <a:pt x="300127" y="18083"/>
                  </a:lnTo>
                  <a:lnTo>
                    <a:pt x="299392" y="15666"/>
                  </a:lnTo>
                  <a:lnTo>
                    <a:pt x="298724" y="13241"/>
                  </a:lnTo>
                  <a:lnTo>
                    <a:pt x="298133" y="10841"/>
                  </a:lnTo>
                  <a:lnTo>
                    <a:pt x="297584" y="8543"/>
                  </a:lnTo>
                  <a:lnTo>
                    <a:pt x="297305" y="6168"/>
                  </a:lnTo>
                  <a:lnTo>
                    <a:pt x="296341" y="4013"/>
                  </a:lnTo>
                  <a:lnTo>
                    <a:pt x="295412" y="1833"/>
                  </a:lnTo>
                  <a:lnTo>
                    <a:pt x="294026" y="169"/>
                  </a:lnTo>
                  <a:lnTo>
                    <a:pt x="291711" y="8"/>
                  </a:lnTo>
                  <a:lnTo>
                    <a:pt x="291533" y="0"/>
                  </a:lnTo>
                  <a:lnTo>
                    <a:pt x="289260" y="0"/>
                  </a:lnTo>
                  <a:lnTo>
                    <a:pt x="287587" y="1732"/>
                  </a:lnTo>
                  <a:lnTo>
                    <a:pt x="257896" y="37656"/>
                  </a:lnTo>
                  <a:lnTo>
                    <a:pt x="246478" y="64127"/>
                  </a:lnTo>
                  <a:lnTo>
                    <a:pt x="242025" y="58634"/>
                  </a:lnTo>
                  <a:lnTo>
                    <a:pt x="236760" y="53750"/>
                  </a:lnTo>
                  <a:lnTo>
                    <a:pt x="231369" y="49196"/>
                  </a:lnTo>
                  <a:lnTo>
                    <a:pt x="224335" y="43395"/>
                  </a:lnTo>
                  <a:lnTo>
                    <a:pt x="217317" y="37578"/>
                  </a:lnTo>
                  <a:lnTo>
                    <a:pt x="191164" y="6548"/>
                  </a:lnTo>
                  <a:lnTo>
                    <a:pt x="190826" y="5940"/>
                  </a:lnTo>
                  <a:lnTo>
                    <a:pt x="190294" y="5678"/>
                  </a:lnTo>
                  <a:lnTo>
                    <a:pt x="189745" y="5678"/>
                  </a:lnTo>
                  <a:lnTo>
                    <a:pt x="188967" y="5678"/>
                  </a:lnTo>
                  <a:lnTo>
                    <a:pt x="188164" y="6210"/>
                  </a:lnTo>
                  <a:lnTo>
                    <a:pt x="187894" y="7022"/>
                  </a:lnTo>
                  <a:lnTo>
                    <a:pt x="184809" y="16004"/>
                  </a:lnTo>
                  <a:lnTo>
                    <a:pt x="169797" y="60849"/>
                  </a:lnTo>
                  <a:lnTo>
                    <a:pt x="165620" y="79683"/>
                  </a:lnTo>
                  <a:lnTo>
                    <a:pt x="165577" y="79970"/>
                  </a:lnTo>
                  <a:lnTo>
                    <a:pt x="136273" y="52795"/>
                  </a:lnTo>
                  <a:lnTo>
                    <a:pt x="125313" y="46348"/>
                  </a:lnTo>
                  <a:lnTo>
                    <a:pt x="123750" y="45435"/>
                  </a:lnTo>
                  <a:lnTo>
                    <a:pt x="121959" y="45435"/>
                  </a:lnTo>
                  <a:lnTo>
                    <a:pt x="120193" y="45435"/>
                  </a:lnTo>
                  <a:lnTo>
                    <a:pt x="118502" y="46737"/>
                  </a:lnTo>
                  <a:lnTo>
                    <a:pt x="117725" y="48427"/>
                  </a:lnTo>
                  <a:lnTo>
                    <a:pt x="114539" y="55178"/>
                  </a:lnTo>
                  <a:lnTo>
                    <a:pt x="119111" y="62014"/>
                  </a:lnTo>
                  <a:lnTo>
                    <a:pt x="120007" y="68766"/>
                  </a:lnTo>
                  <a:lnTo>
                    <a:pt x="120978" y="76041"/>
                  </a:lnTo>
                  <a:lnTo>
                    <a:pt x="119356" y="83367"/>
                  </a:lnTo>
                  <a:lnTo>
                    <a:pt x="118705" y="90643"/>
                  </a:lnTo>
                  <a:lnTo>
                    <a:pt x="118156" y="97192"/>
                  </a:lnTo>
                  <a:lnTo>
                    <a:pt x="118139" y="103766"/>
                  </a:lnTo>
                  <a:lnTo>
                    <a:pt x="118688" y="110314"/>
                  </a:lnTo>
                  <a:lnTo>
                    <a:pt x="119153" y="115765"/>
                  </a:lnTo>
                  <a:lnTo>
                    <a:pt x="119990" y="121190"/>
                  </a:lnTo>
                  <a:lnTo>
                    <a:pt x="121147" y="126538"/>
                  </a:lnTo>
                  <a:lnTo>
                    <a:pt x="84927" y="114166"/>
                  </a:lnTo>
                  <a:lnTo>
                    <a:pt x="64186" y="112790"/>
                  </a:lnTo>
                  <a:lnTo>
                    <a:pt x="59623" y="112528"/>
                  </a:lnTo>
                  <a:lnTo>
                    <a:pt x="55094" y="112224"/>
                  </a:lnTo>
                  <a:lnTo>
                    <a:pt x="50556" y="111675"/>
                  </a:lnTo>
                  <a:lnTo>
                    <a:pt x="48917" y="111472"/>
                  </a:lnTo>
                  <a:lnTo>
                    <a:pt x="46889" y="111016"/>
                  </a:lnTo>
                  <a:lnTo>
                    <a:pt x="44979" y="111016"/>
                  </a:lnTo>
                  <a:lnTo>
                    <a:pt x="42993" y="111016"/>
                  </a:lnTo>
                  <a:lnTo>
                    <a:pt x="41134" y="111514"/>
                  </a:lnTo>
                  <a:lnTo>
                    <a:pt x="39985" y="113323"/>
                  </a:lnTo>
                  <a:lnTo>
                    <a:pt x="38743" y="115291"/>
                  </a:lnTo>
                  <a:lnTo>
                    <a:pt x="39394" y="117649"/>
                  </a:lnTo>
                  <a:lnTo>
                    <a:pt x="40289" y="119626"/>
                  </a:lnTo>
                  <a:lnTo>
                    <a:pt x="41084" y="121418"/>
                  </a:lnTo>
                  <a:lnTo>
                    <a:pt x="41971" y="123184"/>
                  </a:lnTo>
                  <a:lnTo>
                    <a:pt x="42807" y="124933"/>
                  </a:lnTo>
                  <a:lnTo>
                    <a:pt x="44472" y="128448"/>
                  </a:lnTo>
                  <a:lnTo>
                    <a:pt x="46187" y="131989"/>
                  </a:lnTo>
                  <a:lnTo>
                    <a:pt x="64315" y="167027"/>
                  </a:lnTo>
                  <a:lnTo>
                    <a:pt x="89509" y="204497"/>
                  </a:lnTo>
                  <a:lnTo>
                    <a:pt x="110120" y="225927"/>
                  </a:lnTo>
                  <a:lnTo>
                    <a:pt x="96141" y="227829"/>
                  </a:lnTo>
                  <a:lnTo>
                    <a:pt x="57468" y="245126"/>
                  </a:lnTo>
                  <a:lnTo>
                    <a:pt x="36621" y="259322"/>
                  </a:lnTo>
                  <a:lnTo>
                    <a:pt x="29710" y="264121"/>
                  </a:lnTo>
                  <a:lnTo>
                    <a:pt x="24995" y="267332"/>
                  </a:lnTo>
                  <a:lnTo>
                    <a:pt x="20195" y="270484"/>
                  </a:lnTo>
                  <a:lnTo>
                    <a:pt x="15252" y="273391"/>
                  </a:lnTo>
                  <a:lnTo>
                    <a:pt x="12911" y="274794"/>
                  </a:lnTo>
                  <a:lnTo>
                    <a:pt x="10537" y="276137"/>
                  </a:lnTo>
                  <a:lnTo>
                    <a:pt x="8095" y="277396"/>
                  </a:lnTo>
                  <a:lnTo>
                    <a:pt x="6895" y="278047"/>
                  </a:lnTo>
                  <a:lnTo>
                    <a:pt x="5670" y="278655"/>
                  </a:lnTo>
                  <a:lnTo>
                    <a:pt x="4436" y="279272"/>
                  </a:lnTo>
                  <a:lnTo>
                    <a:pt x="3168" y="279881"/>
                  </a:lnTo>
                  <a:lnTo>
                    <a:pt x="2036" y="280548"/>
                  </a:lnTo>
                  <a:lnTo>
                    <a:pt x="1242" y="281664"/>
                  </a:lnTo>
                  <a:lnTo>
                    <a:pt x="0" y="283455"/>
                  </a:lnTo>
                  <a:lnTo>
                    <a:pt x="219" y="285880"/>
                  </a:lnTo>
                  <a:lnTo>
                    <a:pt x="1808" y="287359"/>
                  </a:lnTo>
                  <a:lnTo>
                    <a:pt x="3151" y="288728"/>
                  </a:lnTo>
                  <a:lnTo>
                    <a:pt x="5103" y="289455"/>
                  </a:lnTo>
                  <a:lnTo>
                    <a:pt x="6937" y="289860"/>
                  </a:lnTo>
                  <a:lnTo>
                    <a:pt x="9557" y="290477"/>
                  </a:lnTo>
                  <a:lnTo>
                    <a:pt x="23364" y="294786"/>
                  </a:lnTo>
                  <a:lnTo>
                    <a:pt x="28654" y="297262"/>
                  </a:lnTo>
                  <a:lnTo>
                    <a:pt x="70987" y="311515"/>
                  </a:lnTo>
                  <a:lnTo>
                    <a:pt x="88885" y="312785"/>
                  </a:lnTo>
                  <a:lnTo>
                    <a:pt x="97327" y="312785"/>
                  </a:lnTo>
                  <a:lnTo>
                    <a:pt x="136078" y="303564"/>
                  </a:lnTo>
                  <a:lnTo>
                    <a:pt x="153815" y="294955"/>
                  </a:lnTo>
                  <a:lnTo>
                    <a:pt x="159316" y="294955"/>
                  </a:lnTo>
                  <a:lnTo>
                    <a:pt x="162612" y="294955"/>
                  </a:lnTo>
                  <a:lnTo>
                    <a:pt x="165687" y="296113"/>
                  </a:lnTo>
                  <a:lnTo>
                    <a:pt x="168079" y="299324"/>
                  </a:lnTo>
                  <a:lnTo>
                    <a:pt x="170233" y="302189"/>
                  </a:lnTo>
                  <a:lnTo>
                    <a:pt x="170233" y="306008"/>
                  </a:lnTo>
                  <a:lnTo>
                    <a:pt x="167225" y="308290"/>
                  </a:lnTo>
                  <a:lnTo>
                    <a:pt x="164200" y="310588"/>
                  </a:lnTo>
                  <a:lnTo>
                    <a:pt x="159519" y="310808"/>
                  </a:lnTo>
                  <a:lnTo>
                    <a:pt x="155759" y="310934"/>
                  </a:lnTo>
                  <a:lnTo>
                    <a:pt x="148824" y="311332"/>
                  </a:lnTo>
                  <a:lnTo>
                    <a:pt x="102699" y="325257"/>
                  </a:lnTo>
                  <a:lnTo>
                    <a:pt x="70285" y="351131"/>
                  </a:lnTo>
                  <a:lnTo>
                    <a:pt x="54764" y="373895"/>
                  </a:lnTo>
                  <a:lnTo>
                    <a:pt x="52246" y="378813"/>
                  </a:lnTo>
                  <a:lnTo>
                    <a:pt x="50210" y="383900"/>
                  </a:lnTo>
                  <a:lnTo>
                    <a:pt x="47911" y="388886"/>
                  </a:lnTo>
                  <a:lnTo>
                    <a:pt x="45638" y="393863"/>
                  </a:lnTo>
                  <a:lnTo>
                    <a:pt x="43035" y="399009"/>
                  </a:lnTo>
                  <a:lnTo>
                    <a:pt x="39512" y="403344"/>
                  </a:lnTo>
                  <a:lnTo>
                    <a:pt x="36284" y="407290"/>
                  </a:lnTo>
                  <a:lnTo>
                    <a:pt x="31543" y="410847"/>
                  </a:lnTo>
                  <a:lnTo>
                    <a:pt x="30791" y="416196"/>
                  </a:lnTo>
                  <a:lnTo>
                    <a:pt x="30445" y="418435"/>
                  </a:lnTo>
                  <a:lnTo>
                    <a:pt x="30707" y="420835"/>
                  </a:lnTo>
                  <a:lnTo>
                    <a:pt x="31932" y="422804"/>
                  </a:lnTo>
                  <a:lnTo>
                    <a:pt x="33149" y="424798"/>
                  </a:lnTo>
                  <a:lnTo>
                    <a:pt x="56006" y="428702"/>
                  </a:lnTo>
                  <a:lnTo>
                    <a:pt x="61245" y="429260"/>
                  </a:lnTo>
                  <a:lnTo>
                    <a:pt x="66611" y="429606"/>
                  </a:lnTo>
                  <a:lnTo>
                    <a:pt x="71985" y="429606"/>
                  </a:lnTo>
                  <a:lnTo>
                    <a:pt x="83153" y="429053"/>
                  </a:lnTo>
                  <a:lnTo>
                    <a:pt x="94100" y="427199"/>
                  </a:lnTo>
                  <a:lnTo>
                    <a:pt x="104586" y="423756"/>
                  </a:lnTo>
                  <a:lnTo>
                    <a:pt x="114370" y="418435"/>
                  </a:lnTo>
                  <a:lnTo>
                    <a:pt x="109900" y="424570"/>
                  </a:lnTo>
                  <a:lnTo>
                    <a:pt x="90516" y="453917"/>
                  </a:lnTo>
                  <a:lnTo>
                    <a:pt x="87753" y="458167"/>
                  </a:lnTo>
                  <a:lnTo>
                    <a:pt x="85438" y="462646"/>
                  </a:lnTo>
                  <a:lnTo>
                    <a:pt x="83376" y="466668"/>
                  </a:lnTo>
                  <a:lnTo>
                    <a:pt x="81770" y="471147"/>
                  </a:lnTo>
                  <a:lnTo>
                    <a:pt x="82142" y="475718"/>
                  </a:lnTo>
                  <a:lnTo>
                    <a:pt x="82463" y="479909"/>
                  </a:lnTo>
                  <a:lnTo>
                    <a:pt x="84238" y="483872"/>
                  </a:lnTo>
                  <a:lnTo>
                    <a:pt x="87753" y="486340"/>
                  </a:lnTo>
                  <a:lnTo>
                    <a:pt x="90508" y="488275"/>
                  </a:lnTo>
                  <a:lnTo>
                    <a:pt x="94285" y="488925"/>
                  </a:lnTo>
                  <a:lnTo>
                    <a:pt x="97927" y="488925"/>
                  </a:lnTo>
                  <a:lnTo>
                    <a:pt x="98907" y="488925"/>
                  </a:lnTo>
                  <a:lnTo>
                    <a:pt x="99870" y="488883"/>
                  </a:lnTo>
                  <a:lnTo>
                    <a:pt x="100808" y="488799"/>
                  </a:lnTo>
                  <a:lnTo>
                    <a:pt x="105244" y="488435"/>
                  </a:lnTo>
                  <a:lnTo>
                    <a:pt x="109207" y="487785"/>
                  </a:lnTo>
                  <a:lnTo>
                    <a:pt x="113373" y="487134"/>
                  </a:lnTo>
                  <a:lnTo>
                    <a:pt x="125186" y="485009"/>
                  </a:lnTo>
                  <a:lnTo>
                    <a:pt x="166228" y="470048"/>
                  </a:lnTo>
                  <a:lnTo>
                    <a:pt x="194950" y="438546"/>
                  </a:lnTo>
                  <a:lnTo>
                    <a:pt x="197569" y="434659"/>
                  </a:lnTo>
                  <a:lnTo>
                    <a:pt x="200256" y="430840"/>
                  </a:lnTo>
                  <a:lnTo>
                    <a:pt x="203349" y="427316"/>
                  </a:lnTo>
                  <a:lnTo>
                    <a:pt x="206416" y="423784"/>
                  </a:lnTo>
                  <a:lnTo>
                    <a:pt x="209180" y="421182"/>
                  </a:lnTo>
                  <a:lnTo>
                    <a:pt x="212255" y="418309"/>
                  </a:lnTo>
                  <a:lnTo>
                    <a:pt x="217317" y="413610"/>
                  </a:lnTo>
                  <a:lnTo>
                    <a:pt x="222522" y="408938"/>
                  </a:lnTo>
                  <a:lnTo>
                    <a:pt x="226696" y="403420"/>
                  </a:lnTo>
                  <a:lnTo>
                    <a:pt x="221161" y="438063"/>
                  </a:lnTo>
                  <a:lnTo>
                    <a:pt x="221411" y="447122"/>
                  </a:lnTo>
                  <a:lnTo>
                    <a:pt x="229344" y="491869"/>
                  </a:lnTo>
                  <a:lnTo>
                    <a:pt x="239423" y="528343"/>
                  </a:lnTo>
                  <a:lnTo>
                    <a:pt x="242008" y="537564"/>
                  </a:lnTo>
                  <a:lnTo>
                    <a:pt x="242861" y="540639"/>
                  </a:lnTo>
                  <a:lnTo>
                    <a:pt x="243732" y="543707"/>
                  </a:lnTo>
                  <a:lnTo>
                    <a:pt x="244568" y="546816"/>
                  </a:lnTo>
                  <a:lnTo>
                    <a:pt x="245405" y="549909"/>
                  </a:lnTo>
                  <a:lnTo>
                    <a:pt x="246098" y="552410"/>
                  </a:lnTo>
                  <a:lnTo>
                    <a:pt x="247272" y="555055"/>
                  </a:lnTo>
                  <a:lnTo>
                    <a:pt x="249300" y="559669"/>
                  </a:lnTo>
                  <a:lnTo>
                    <a:pt x="253449" y="564012"/>
                  </a:lnTo>
                  <a:lnTo>
                    <a:pt x="258823" y="564012"/>
                  </a:lnTo>
                  <a:close/>
                </a:path>
              </a:pathLst>
            </a:custGeom>
            <a:ln w="9525">
              <a:solidFill>
                <a:srgbClr val="6D5B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27358" y="4178617"/>
              <a:ext cx="394335" cy="427355"/>
            </a:xfrm>
            <a:custGeom>
              <a:avLst/>
              <a:gdLst/>
              <a:ahLst/>
              <a:cxnLst/>
              <a:rect l="l" t="t" r="r" b="b"/>
              <a:pathLst>
                <a:path w="394335" h="427354">
                  <a:moveTo>
                    <a:pt x="12636" y="204774"/>
                  </a:moveTo>
                  <a:lnTo>
                    <a:pt x="12369" y="203822"/>
                  </a:lnTo>
                  <a:lnTo>
                    <a:pt x="12128" y="203034"/>
                  </a:lnTo>
                  <a:lnTo>
                    <a:pt x="11404" y="202539"/>
                  </a:lnTo>
                  <a:lnTo>
                    <a:pt x="10464" y="202539"/>
                  </a:lnTo>
                  <a:lnTo>
                    <a:pt x="10147" y="202603"/>
                  </a:lnTo>
                  <a:lnTo>
                    <a:pt x="1549" y="205105"/>
                  </a:lnTo>
                  <a:lnTo>
                    <a:pt x="647" y="205384"/>
                  </a:lnTo>
                  <a:lnTo>
                    <a:pt x="0" y="206425"/>
                  </a:lnTo>
                  <a:lnTo>
                    <a:pt x="558" y="208114"/>
                  </a:lnTo>
                  <a:lnTo>
                    <a:pt x="1295" y="208622"/>
                  </a:lnTo>
                  <a:lnTo>
                    <a:pt x="2070" y="208622"/>
                  </a:lnTo>
                  <a:lnTo>
                    <a:pt x="2387" y="208610"/>
                  </a:lnTo>
                  <a:lnTo>
                    <a:pt x="12077" y="205752"/>
                  </a:lnTo>
                  <a:lnTo>
                    <a:pt x="12636" y="204774"/>
                  </a:lnTo>
                  <a:close/>
                </a:path>
                <a:path w="394335" h="427354">
                  <a:moveTo>
                    <a:pt x="38277" y="95059"/>
                  </a:moveTo>
                  <a:lnTo>
                    <a:pt x="37477" y="94411"/>
                  </a:lnTo>
                  <a:lnTo>
                    <a:pt x="28473" y="87261"/>
                  </a:lnTo>
                  <a:lnTo>
                    <a:pt x="27990" y="87083"/>
                  </a:lnTo>
                  <a:lnTo>
                    <a:pt x="27076" y="87083"/>
                  </a:lnTo>
                  <a:lnTo>
                    <a:pt x="26657" y="87236"/>
                  </a:lnTo>
                  <a:lnTo>
                    <a:pt x="25603" y="88366"/>
                  </a:lnTo>
                  <a:lnTo>
                    <a:pt x="25590" y="89509"/>
                  </a:lnTo>
                  <a:lnTo>
                    <a:pt x="26339" y="90131"/>
                  </a:lnTo>
                  <a:lnTo>
                    <a:pt x="35344" y="97282"/>
                  </a:lnTo>
                  <a:lnTo>
                    <a:pt x="35839" y="97485"/>
                  </a:lnTo>
                  <a:lnTo>
                    <a:pt x="36309" y="97485"/>
                  </a:lnTo>
                  <a:lnTo>
                    <a:pt x="36753" y="97485"/>
                  </a:lnTo>
                  <a:lnTo>
                    <a:pt x="37172" y="97320"/>
                  </a:lnTo>
                  <a:lnTo>
                    <a:pt x="38188" y="96189"/>
                  </a:lnTo>
                  <a:lnTo>
                    <a:pt x="38277" y="95059"/>
                  </a:lnTo>
                  <a:close/>
                </a:path>
                <a:path w="394335" h="427354">
                  <a:moveTo>
                    <a:pt x="46875" y="285610"/>
                  </a:moveTo>
                  <a:lnTo>
                    <a:pt x="46037" y="284187"/>
                  </a:lnTo>
                  <a:lnTo>
                    <a:pt x="45440" y="283883"/>
                  </a:lnTo>
                  <a:lnTo>
                    <a:pt x="44513" y="283883"/>
                  </a:lnTo>
                  <a:lnTo>
                    <a:pt x="44196" y="283959"/>
                  </a:lnTo>
                  <a:lnTo>
                    <a:pt x="39370" y="286791"/>
                  </a:lnTo>
                  <a:lnTo>
                    <a:pt x="35039" y="289763"/>
                  </a:lnTo>
                  <a:lnTo>
                    <a:pt x="30187" y="293598"/>
                  </a:lnTo>
                  <a:lnTo>
                    <a:pt x="30302" y="294970"/>
                  </a:lnTo>
                  <a:lnTo>
                    <a:pt x="31343" y="295910"/>
                  </a:lnTo>
                  <a:lnTo>
                    <a:pt x="31750" y="296049"/>
                  </a:lnTo>
                  <a:lnTo>
                    <a:pt x="32143" y="296049"/>
                  </a:lnTo>
                  <a:lnTo>
                    <a:pt x="32613" y="296049"/>
                  </a:lnTo>
                  <a:lnTo>
                    <a:pt x="33070" y="295871"/>
                  </a:lnTo>
                  <a:lnTo>
                    <a:pt x="37350" y="292493"/>
                  </a:lnTo>
                  <a:lnTo>
                    <a:pt x="41478" y="289687"/>
                  </a:lnTo>
                  <a:lnTo>
                    <a:pt x="46596" y="286702"/>
                  </a:lnTo>
                  <a:lnTo>
                    <a:pt x="46875" y="285610"/>
                  </a:lnTo>
                  <a:close/>
                </a:path>
                <a:path w="394335" h="427354">
                  <a:moveTo>
                    <a:pt x="51346" y="302641"/>
                  </a:moveTo>
                  <a:lnTo>
                    <a:pt x="50533" y="301244"/>
                  </a:lnTo>
                  <a:lnTo>
                    <a:pt x="49898" y="300901"/>
                  </a:lnTo>
                  <a:lnTo>
                    <a:pt x="48983" y="300901"/>
                  </a:lnTo>
                  <a:lnTo>
                    <a:pt x="48679" y="300990"/>
                  </a:lnTo>
                  <a:lnTo>
                    <a:pt x="42938" y="304787"/>
                  </a:lnTo>
                  <a:lnTo>
                    <a:pt x="37744" y="308838"/>
                  </a:lnTo>
                  <a:lnTo>
                    <a:pt x="32880" y="313270"/>
                  </a:lnTo>
                  <a:lnTo>
                    <a:pt x="32131" y="313905"/>
                  </a:lnTo>
                  <a:lnTo>
                    <a:pt x="32232" y="315137"/>
                  </a:lnTo>
                  <a:lnTo>
                    <a:pt x="33235" y="316153"/>
                  </a:lnTo>
                  <a:lnTo>
                    <a:pt x="33667" y="316306"/>
                  </a:lnTo>
                  <a:lnTo>
                    <a:pt x="34099" y="316306"/>
                  </a:lnTo>
                  <a:lnTo>
                    <a:pt x="34582" y="316306"/>
                  </a:lnTo>
                  <a:lnTo>
                    <a:pt x="35052" y="316115"/>
                  </a:lnTo>
                  <a:lnTo>
                    <a:pt x="40068" y="311556"/>
                  </a:lnTo>
                  <a:lnTo>
                    <a:pt x="45034" y="307721"/>
                  </a:lnTo>
                  <a:lnTo>
                    <a:pt x="51066" y="303707"/>
                  </a:lnTo>
                  <a:lnTo>
                    <a:pt x="51346" y="302641"/>
                  </a:lnTo>
                  <a:close/>
                </a:path>
                <a:path w="394335" h="427354">
                  <a:moveTo>
                    <a:pt x="70827" y="119037"/>
                  </a:moveTo>
                  <a:lnTo>
                    <a:pt x="62928" y="114198"/>
                  </a:lnTo>
                  <a:lnTo>
                    <a:pt x="57023" y="109842"/>
                  </a:lnTo>
                  <a:lnTo>
                    <a:pt x="51142" y="104673"/>
                  </a:lnTo>
                  <a:lnTo>
                    <a:pt x="50736" y="104533"/>
                  </a:lnTo>
                  <a:lnTo>
                    <a:pt x="48907" y="104533"/>
                  </a:lnTo>
                  <a:lnTo>
                    <a:pt x="47637" y="106362"/>
                  </a:lnTo>
                  <a:lnTo>
                    <a:pt x="54749" y="112585"/>
                  </a:lnTo>
                  <a:lnTo>
                    <a:pt x="60896" y="117144"/>
                  </a:lnTo>
                  <a:lnTo>
                    <a:pt x="67716" y="121323"/>
                  </a:lnTo>
                  <a:lnTo>
                    <a:pt x="68021" y="121412"/>
                  </a:lnTo>
                  <a:lnTo>
                    <a:pt x="68313" y="121412"/>
                  </a:lnTo>
                  <a:lnTo>
                    <a:pt x="69850" y="121412"/>
                  </a:lnTo>
                  <a:lnTo>
                    <a:pt x="70827" y="119037"/>
                  </a:lnTo>
                  <a:close/>
                </a:path>
                <a:path w="394335" h="427354">
                  <a:moveTo>
                    <a:pt x="72593" y="179870"/>
                  </a:moveTo>
                  <a:lnTo>
                    <a:pt x="72567" y="176415"/>
                  </a:lnTo>
                  <a:lnTo>
                    <a:pt x="70269" y="176428"/>
                  </a:lnTo>
                  <a:lnTo>
                    <a:pt x="62420" y="176923"/>
                  </a:lnTo>
                  <a:lnTo>
                    <a:pt x="54597" y="177800"/>
                  </a:lnTo>
                  <a:lnTo>
                    <a:pt x="45897" y="179247"/>
                  </a:lnTo>
                  <a:lnTo>
                    <a:pt x="45351" y="180479"/>
                  </a:lnTo>
                  <a:lnTo>
                    <a:pt x="45872" y="182194"/>
                  </a:lnTo>
                  <a:lnTo>
                    <a:pt x="46596" y="182587"/>
                  </a:lnTo>
                  <a:lnTo>
                    <a:pt x="47409" y="182587"/>
                  </a:lnTo>
                  <a:lnTo>
                    <a:pt x="47853" y="182549"/>
                  </a:lnTo>
                  <a:lnTo>
                    <a:pt x="55295" y="181305"/>
                  </a:lnTo>
                  <a:lnTo>
                    <a:pt x="62826" y="180454"/>
                  </a:lnTo>
                  <a:lnTo>
                    <a:pt x="72593" y="179870"/>
                  </a:lnTo>
                  <a:close/>
                </a:path>
                <a:path w="394335" h="427354">
                  <a:moveTo>
                    <a:pt x="87083" y="344030"/>
                  </a:moveTo>
                  <a:lnTo>
                    <a:pt x="86982" y="342684"/>
                  </a:lnTo>
                  <a:lnTo>
                    <a:pt x="85991" y="341769"/>
                  </a:lnTo>
                  <a:lnTo>
                    <a:pt x="85559" y="341630"/>
                  </a:lnTo>
                  <a:lnTo>
                    <a:pt x="84670" y="341630"/>
                  </a:lnTo>
                  <a:lnTo>
                    <a:pt x="74625" y="352082"/>
                  </a:lnTo>
                  <a:lnTo>
                    <a:pt x="75704" y="353085"/>
                  </a:lnTo>
                  <a:lnTo>
                    <a:pt x="76200" y="353275"/>
                  </a:lnTo>
                  <a:lnTo>
                    <a:pt x="76695" y="353275"/>
                  </a:lnTo>
                  <a:lnTo>
                    <a:pt x="77139" y="353275"/>
                  </a:lnTo>
                  <a:lnTo>
                    <a:pt x="77584" y="353110"/>
                  </a:lnTo>
                  <a:lnTo>
                    <a:pt x="80454" y="349783"/>
                  </a:lnTo>
                  <a:lnTo>
                    <a:pt x="83286" y="347052"/>
                  </a:lnTo>
                  <a:lnTo>
                    <a:pt x="87083" y="344030"/>
                  </a:lnTo>
                  <a:close/>
                </a:path>
                <a:path w="394335" h="427354">
                  <a:moveTo>
                    <a:pt x="95275" y="191681"/>
                  </a:moveTo>
                  <a:lnTo>
                    <a:pt x="94856" y="190055"/>
                  </a:lnTo>
                  <a:lnTo>
                    <a:pt x="94018" y="189560"/>
                  </a:lnTo>
                  <a:lnTo>
                    <a:pt x="92824" y="189585"/>
                  </a:lnTo>
                  <a:lnTo>
                    <a:pt x="90881" y="189928"/>
                  </a:lnTo>
                  <a:lnTo>
                    <a:pt x="83743" y="190055"/>
                  </a:lnTo>
                  <a:lnTo>
                    <a:pt x="74015" y="189191"/>
                  </a:lnTo>
                  <a:lnTo>
                    <a:pt x="62623" y="189141"/>
                  </a:lnTo>
                  <a:lnTo>
                    <a:pt x="51181" y="190233"/>
                  </a:lnTo>
                  <a:lnTo>
                    <a:pt x="39941" y="192481"/>
                  </a:lnTo>
                  <a:lnTo>
                    <a:pt x="28994" y="195846"/>
                  </a:lnTo>
                  <a:lnTo>
                    <a:pt x="17551" y="200748"/>
                  </a:lnTo>
                  <a:lnTo>
                    <a:pt x="17348" y="201993"/>
                  </a:lnTo>
                  <a:lnTo>
                    <a:pt x="18148" y="203352"/>
                  </a:lnTo>
                  <a:lnTo>
                    <a:pt x="18707" y="203631"/>
                  </a:lnTo>
                  <a:lnTo>
                    <a:pt x="19304" y="203631"/>
                  </a:lnTo>
                  <a:lnTo>
                    <a:pt x="20281" y="203390"/>
                  </a:lnTo>
                  <a:lnTo>
                    <a:pt x="31635" y="198704"/>
                  </a:lnTo>
                  <a:lnTo>
                    <a:pt x="43434" y="195338"/>
                  </a:lnTo>
                  <a:lnTo>
                    <a:pt x="55549" y="193306"/>
                  </a:lnTo>
                  <a:lnTo>
                    <a:pt x="67818" y="192620"/>
                  </a:lnTo>
                  <a:lnTo>
                    <a:pt x="73367" y="192722"/>
                  </a:lnTo>
                  <a:lnTo>
                    <a:pt x="83388" y="193598"/>
                  </a:lnTo>
                  <a:lnTo>
                    <a:pt x="89281" y="193598"/>
                  </a:lnTo>
                  <a:lnTo>
                    <a:pt x="91554" y="193459"/>
                  </a:lnTo>
                  <a:lnTo>
                    <a:pt x="94780" y="192874"/>
                  </a:lnTo>
                  <a:lnTo>
                    <a:pt x="95275" y="191681"/>
                  </a:lnTo>
                  <a:close/>
                </a:path>
                <a:path w="394335" h="427354">
                  <a:moveTo>
                    <a:pt x="101142" y="258051"/>
                  </a:moveTo>
                  <a:lnTo>
                    <a:pt x="100520" y="255130"/>
                  </a:lnTo>
                  <a:lnTo>
                    <a:pt x="98374" y="255168"/>
                  </a:lnTo>
                  <a:lnTo>
                    <a:pt x="89636" y="258254"/>
                  </a:lnTo>
                  <a:lnTo>
                    <a:pt x="81280" y="261721"/>
                  </a:lnTo>
                  <a:lnTo>
                    <a:pt x="73113" y="265607"/>
                  </a:lnTo>
                  <a:lnTo>
                    <a:pt x="65151" y="269913"/>
                  </a:lnTo>
                  <a:lnTo>
                    <a:pt x="63487" y="270916"/>
                  </a:lnTo>
                  <a:lnTo>
                    <a:pt x="64541" y="273265"/>
                  </a:lnTo>
                  <a:lnTo>
                    <a:pt x="66116" y="273265"/>
                  </a:lnTo>
                  <a:lnTo>
                    <a:pt x="66395" y="273265"/>
                  </a:lnTo>
                  <a:lnTo>
                    <a:pt x="66700" y="273177"/>
                  </a:lnTo>
                  <a:lnTo>
                    <a:pt x="74752" y="268795"/>
                  </a:lnTo>
                  <a:lnTo>
                    <a:pt x="82715" y="265010"/>
                  </a:lnTo>
                  <a:lnTo>
                    <a:pt x="90843" y="261632"/>
                  </a:lnTo>
                  <a:lnTo>
                    <a:pt x="99148" y="258686"/>
                  </a:lnTo>
                  <a:lnTo>
                    <a:pt x="101142" y="258051"/>
                  </a:lnTo>
                  <a:close/>
                </a:path>
                <a:path w="394335" h="427354">
                  <a:moveTo>
                    <a:pt x="101904" y="150799"/>
                  </a:moveTo>
                  <a:lnTo>
                    <a:pt x="101320" y="149847"/>
                  </a:lnTo>
                  <a:lnTo>
                    <a:pt x="100355" y="149580"/>
                  </a:lnTo>
                  <a:lnTo>
                    <a:pt x="92544" y="146799"/>
                  </a:lnTo>
                  <a:lnTo>
                    <a:pt x="84899" y="143586"/>
                  </a:lnTo>
                  <a:lnTo>
                    <a:pt x="77444" y="139941"/>
                  </a:lnTo>
                  <a:lnTo>
                    <a:pt x="69888" y="135686"/>
                  </a:lnTo>
                  <a:lnTo>
                    <a:pt x="69583" y="135610"/>
                  </a:lnTo>
                  <a:lnTo>
                    <a:pt x="67754" y="135610"/>
                  </a:lnTo>
                  <a:lnTo>
                    <a:pt x="66776" y="137985"/>
                  </a:lnTo>
                  <a:lnTo>
                    <a:pt x="99809" y="153136"/>
                  </a:lnTo>
                  <a:lnTo>
                    <a:pt x="99949" y="153136"/>
                  </a:lnTo>
                  <a:lnTo>
                    <a:pt x="100736" y="153136"/>
                  </a:lnTo>
                  <a:lnTo>
                    <a:pt x="101498" y="152501"/>
                  </a:lnTo>
                  <a:lnTo>
                    <a:pt x="101904" y="150799"/>
                  </a:lnTo>
                  <a:close/>
                </a:path>
                <a:path w="394335" h="427354">
                  <a:moveTo>
                    <a:pt x="109905" y="143662"/>
                  </a:moveTo>
                  <a:lnTo>
                    <a:pt x="78587" y="126149"/>
                  </a:lnTo>
                  <a:lnTo>
                    <a:pt x="78028" y="126085"/>
                  </a:lnTo>
                  <a:lnTo>
                    <a:pt x="76441" y="126085"/>
                  </a:lnTo>
                  <a:lnTo>
                    <a:pt x="75399" y="128498"/>
                  </a:lnTo>
                  <a:lnTo>
                    <a:pt x="106718" y="145986"/>
                  </a:lnTo>
                  <a:lnTo>
                    <a:pt x="107022" y="146062"/>
                  </a:lnTo>
                  <a:lnTo>
                    <a:pt x="107302" y="146062"/>
                  </a:lnTo>
                  <a:lnTo>
                    <a:pt x="108889" y="146062"/>
                  </a:lnTo>
                  <a:lnTo>
                    <a:pt x="109905" y="143662"/>
                  </a:lnTo>
                  <a:close/>
                </a:path>
                <a:path w="394335" h="427354">
                  <a:moveTo>
                    <a:pt x="115658" y="336181"/>
                  </a:moveTo>
                  <a:lnTo>
                    <a:pt x="114427" y="334416"/>
                  </a:lnTo>
                  <a:lnTo>
                    <a:pt x="112674" y="334416"/>
                  </a:lnTo>
                  <a:lnTo>
                    <a:pt x="88303" y="363664"/>
                  </a:lnTo>
                  <a:lnTo>
                    <a:pt x="88747" y="364883"/>
                  </a:lnTo>
                  <a:lnTo>
                    <a:pt x="89827" y="365493"/>
                  </a:lnTo>
                  <a:lnTo>
                    <a:pt x="90119" y="365569"/>
                  </a:lnTo>
                  <a:lnTo>
                    <a:pt x="90398" y="365569"/>
                  </a:lnTo>
                  <a:lnTo>
                    <a:pt x="91008" y="365569"/>
                  </a:lnTo>
                  <a:lnTo>
                    <a:pt x="91579" y="365213"/>
                  </a:lnTo>
                  <a:lnTo>
                    <a:pt x="97282" y="357606"/>
                  </a:lnTo>
                  <a:lnTo>
                    <a:pt x="102793" y="350723"/>
                  </a:lnTo>
                  <a:lnTo>
                    <a:pt x="108521" y="344017"/>
                  </a:lnTo>
                  <a:lnTo>
                    <a:pt x="115658" y="336181"/>
                  </a:lnTo>
                  <a:close/>
                </a:path>
                <a:path w="394335" h="427354">
                  <a:moveTo>
                    <a:pt x="115684" y="137363"/>
                  </a:moveTo>
                  <a:lnTo>
                    <a:pt x="115379" y="136182"/>
                  </a:lnTo>
                  <a:lnTo>
                    <a:pt x="106578" y="131584"/>
                  </a:lnTo>
                  <a:lnTo>
                    <a:pt x="99301" y="126441"/>
                  </a:lnTo>
                  <a:lnTo>
                    <a:pt x="54889" y="54711"/>
                  </a:lnTo>
                  <a:lnTo>
                    <a:pt x="54368" y="54457"/>
                  </a:lnTo>
                  <a:lnTo>
                    <a:pt x="52654" y="54457"/>
                  </a:lnTo>
                  <a:lnTo>
                    <a:pt x="51422" y="55765"/>
                  </a:lnTo>
                  <a:lnTo>
                    <a:pt x="77876" y="106324"/>
                  </a:lnTo>
                  <a:lnTo>
                    <a:pt x="78333" y="106819"/>
                  </a:lnTo>
                  <a:lnTo>
                    <a:pt x="83362" y="114769"/>
                  </a:lnTo>
                  <a:lnTo>
                    <a:pt x="113322" y="139115"/>
                  </a:lnTo>
                  <a:lnTo>
                    <a:pt x="113626" y="139115"/>
                  </a:lnTo>
                  <a:lnTo>
                    <a:pt x="114236" y="139115"/>
                  </a:lnTo>
                  <a:lnTo>
                    <a:pt x="114820" y="138836"/>
                  </a:lnTo>
                  <a:lnTo>
                    <a:pt x="115684" y="137363"/>
                  </a:lnTo>
                  <a:close/>
                </a:path>
                <a:path w="394335" h="427354">
                  <a:moveTo>
                    <a:pt x="130403" y="119672"/>
                  </a:moveTo>
                  <a:lnTo>
                    <a:pt x="109004" y="96291"/>
                  </a:lnTo>
                  <a:lnTo>
                    <a:pt x="108356" y="95758"/>
                  </a:lnTo>
                  <a:lnTo>
                    <a:pt x="107276" y="95783"/>
                  </a:lnTo>
                  <a:lnTo>
                    <a:pt x="106095" y="96139"/>
                  </a:lnTo>
                  <a:lnTo>
                    <a:pt x="105511" y="97155"/>
                  </a:lnTo>
                  <a:lnTo>
                    <a:pt x="105854" y="98044"/>
                  </a:lnTo>
                  <a:lnTo>
                    <a:pt x="127508" y="122097"/>
                  </a:lnTo>
                  <a:lnTo>
                    <a:pt x="127774" y="122097"/>
                  </a:lnTo>
                  <a:lnTo>
                    <a:pt x="129387" y="122097"/>
                  </a:lnTo>
                  <a:lnTo>
                    <a:pt x="130403" y="119672"/>
                  </a:lnTo>
                  <a:close/>
                </a:path>
                <a:path w="394335" h="427354">
                  <a:moveTo>
                    <a:pt x="138201" y="298754"/>
                  </a:moveTo>
                  <a:lnTo>
                    <a:pt x="137452" y="296938"/>
                  </a:lnTo>
                  <a:lnTo>
                    <a:pt x="135978" y="296557"/>
                  </a:lnTo>
                  <a:lnTo>
                    <a:pt x="133743" y="296532"/>
                  </a:lnTo>
                  <a:lnTo>
                    <a:pt x="132118" y="297649"/>
                  </a:lnTo>
                  <a:lnTo>
                    <a:pt x="131787" y="299339"/>
                  </a:lnTo>
                  <a:lnTo>
                    <a:pt x="126123" y="304076"/>
                  </a:lnTo>
                  <a:lnTo>
                    <a:pt x="120573" y="308952"/>
                  </a:lnTo>
                  <a:lnTo>
                    <a:pt x="115138" y="313956"/>
                  </a:lnTo>
                  <a:lnTo>
                    <a:pt x="108546" y="320344"/>
                  </a:lnTo>
                  <a:lnTo>
                    <a:pt x="109791" y="322122"/>
                  </a:lnTo>
                  <a:lnTo>
                    <a:pt x="111175" y="322122"/>
                  </a:lnTo>
                  <a:lnTo>
                    <a:pt x="111582" y="322122"/>
                  </a:lnTo>
                  <a:lnTo>
                    <a:pt x="112001" y="321970"/>
                  </a:lnTo>
                  <a:lnTo>
                    <a:pt x="118338" y="315861"/>
                  </a:lnTo>
                  <a:lnTo>
                    <a:pt x="124460" y="310273"/>
                  </a:lnTo>
                  <a:lnTo>
                    <a:pt x="130708" y="304863"/>
                  </a:lnTo>
                  <a:lnTo>
                    <a:pt x="137109" y="299605"/>
                  </a:lnTo>
                  <a:lnTo>
                    <a:pt x="138201" y="298754"/>
                  </a:lnTo>
                  <a:close/>
                </a:path>
                <a:path w="394335" h="427354">
                  <a:moveTo>
                    <a:pt x="147180" y="306082"/>
                  </a:moveTo>
                  <a:lnTo>
                    <a:pt x="146685" y="305193"/>
                  </a:lnTo>
                  <a:lnTo>
                    <a:pt x="146367" y="304685"/>
                  </a:lnTo>
                  <a:lnTo>
                    <a:pt x="145707" y="304342"/>
                  </a:lnTo>
                  <a:lnTo>
                    <a:pt x="144780" y="304342"/>
                  </a:lnTo>
                  <a:lnTo>
                    <a:pt x="144487" y="304419"/>
                  </a:lnTo>
                  <a:lnTo>
                    <a:pt x="138125" y="308940"/>
                  </a:lnTo>
                  <a:lnTo>
                    <a:pt x="132295" y="313651"/>
                  </a:lnTo>
                  <a:lnTo>
                    <a:pt x="125450" y="319963"/>
                  </a:lnTo>
                  <a:lnTo>
                    <a:pt x="126720" y="321729"/>
                  </a:lnTo>
                  <a:lnTo>
                    <a:pt x="128143" y="321729"/>
                  </a:lnTo>
                  <a:lnTo>
                    <a:pt x="128549" y="321729"/>
                  </a:lnTo>
                  <a:lnTo>
                    <a:pt x="128968" y="321589"/>
                  </a:lnTo>
                  <a:lnTo>
                    <a:pt x="134632" y="316357"/>
                  </a:lnTo>
                  <a:lnTo>
                    <a:pt x="140220" y="311835"/>
                  </a:lnTo>
                  <a:lnTo>
                    <a:pt x="146088" y="307682"/>
                  </a:lnTo>
                  <a:lnTo>
                    <a:pt x="146888" y="307149"/>
                  </a:lnTo>
                  <a:lnTo>
                    <a:pt x="147180" y="306082"/>
                  </a:lnTo>
                  <a:close/>
                </a:path>
                <a:path w="394335" h="427354">
                  <a:moveTo>
                    <a:pt x="157200" y="105549"/>
                  </a:moveTo>
                  <a:lnTo>
                    <a:pt x="136969" y="68884"/>
                  </a:lnTo>
                  <a:lnTo>
                    <a:pt x="129451" y="39725"/>
                  </a:lnTo>
                  <a:lnTo>
                    <a:pt x="128841" y="38925"/>
                  </a:lnTo>
                  <a:lnTo>
                    <a:pt x="126746" y="38950"/>
                  </a:lnTo>
                  <a:lnTo>
                    <a:pt x="125857" y="39789"/>
                  </a:lnTo>
                  <a:lnTo>
                    <a:pt x="128790" y="54610"/>
                  </a:lnTo>
                  <a:lnTo>
                    <a:pt x="144843" y="93637"/>
                  </a:lnTo>
                  <a:lnTo>
                    <a:pt x="154520" y="107480"/>
                  </a:lnTo>
                  <a:lnTo>
                    <a:pt x="155130" y="107480"/>
                  </a:lnTo>
                  <a:lnTo>
                    <a:pt x="155727" y="107403"/>
                  </a:lnTo>
                  <a:lnTo>
                    <a:pt x="156895" y="106692"/>
                  </a:lnTo>
                  <a:lnTo>
                    <a:pt x="157200" y="105549"/>
                  </a:lnTo>
                  <a:close/>
                </a:path>
                <a:path w="394335" h="427354">
                  <a:moveTo>
                    <a:pt x="169367" y="307022"/>
                  </a:moveTo>
                  <a:lnTo>
                    <a:pt x="168148" y="305752"/>
                  </a:lnTo>
                  <a:lnTo>
                    <a:pt x="166395" y="305752"/>
                  </a:lnTo>
                  <a:lnTo>
                    <a:pt x="165862" y="306031"/>
                  </a:lnTo>
                  <a:lnTo>
                    <a:pt x="162306" y="312750"/>
                  </a:lnTo>
                  <a:lnTo>
                    <a:pt x="159931" y="319252"/>
                  </a:lnTo>
                  <a:lnTo>
                    <a:pt x="158178" y="327317"/>
                  </a:lnTo>
                  <a:lnTo>
                    <a:pt x="159270" y="328168"/>
                  </a:lnTo>
                  <a:lnTo>
                    <a:pt x="160324" y="328168"/>
                  </a:lnTo>
                  <a:lnTo>
                    <a:pt x="161036" y="328168"/>
                  </a:lnTo>
                  <a:lnTo>
                    <a:pt x="161734" y="327774"/>
                  </a:lnTo>
                  <a:lnTo>
                    <a:pt x="163334" y="320446"/>
                  </a:lnTo>
                  <a:lnTo>
                    <a:pt x="165582" y="314248"/>
                  </a:lnTo>
                  <a:lnTo>
                    <a:pt x="169367" y="307022"/>
                  </a:lnTo>
                  <a:close/>
                </a:path>
                <a:path w="394335" h="427354">
                  <a:moveTo>
                    <a:pt x="185331" y="416687"/>
                  </a:moveTo>
                  <a:lnTo>
                    <a:pt x="184746" y="408330"/>
                  </a:lnTo>
                  <a:lnTo>
                    <a:pt x="183400" y="399097"/>
                  </a:lnTo>
                  <a:lnTo>
                    <a:pt x="182778" y="398297"/>
                  </a:lnTo>
                  <a:lnTo>
                    <a:pt x="180682" y="398322"/>
                  </a:lnTo>
                  <a:lnTo>
                    <a:pt x="179819" y="399148"/>
                  </a:lnTo>
                  <a:lnTo>
                    <a:pt x="181152" y="408406"/>
                  </a:lnTo>
                  <a:lnTo>
                    <a:pt x="181749" y="416763"/>
                  </a:lnTo>
                  <a:lnTo>
                    <a:pt x="181749" y="426262"/>
                  </a:lnTo>
                  <a:lnTo>
                    <a:pt x="182613" y="426821"/>
                  </a:lnTo>
                  <a:lnTo>
                    <a:pt x="183489" y="426821"/>
                  </a:lnTo>
                  <a:lnTo>
                    <a:pt x="184404" y="426821"/>
                  </a:lnTo>
                  <a:lnTo>
                    <a:pt x="185331" y="426212"/>
                  </a:lnTo>
                  <a:lnTo>
                    <a:pt x="185331" y="416687"/>
                  </a:lnTo>
                  <a:close/>
                </a:path>
                <a:path w="394335" h="427354">
                  <a:moveTo>
                    <a:pt x="187198" y="316445"/>
                  </a:moveTo>
                  <a:lnTo>
                    <a:pt x="186740" y="315468"/>
                  </a:lnTo>
                  <a:lnTo>
                    <a:pt x="185267" y="315163"/>
                  </a:lnTo>
                  <a:lnTo>
                    <a:pt x="184442" y="315163"/>
                  </a:lnTo>
                  <a:lnTo>
                    <a:pt x="179184" y="359448"/>
                  </a:lnTo>
                  <a:lnTo>
                    <a:pt x="179108" y="373837"/>
                  </a:lnTo>
                  <a:lnTo>
                    <a:pt x="179476" y="384581"/>
                  </a:lnTo>
                  <a:lnTo>
                    <a:pt x="179971" y="391020"/>
                  </a:lnTo>
                  <a:lnTo>
                    <a:pt x="180873" y="391579"/>
                  </a:lnTo>
                  <a:lnTo>
                    <a:pt x="181762" y="391579"/>
                  </a:lnTo>
                  <a:lnTo>
                    <a:pt x="182664" y="391579"/>
                  </a:lnTo>
                  <a:lnTo>
                    <a:pt x="183553" y="390982"/>
                  </a:lnTo>
                  <a:lnTo>
                    <a:pt x="182740" y="375678"/>
                  </a:lnTo>
                  <a:lnTo>
                    <a:pt x="182702" y="361530"/>
                  </a:lnTo>
                  <a:lnTo>
                    <a:pt x="183349" y="347395"/>
                  </a:lnTo>
                  <a:lnTo>
                    <a:pt x="184696" y="333298"/>
                  </a:lnTo>
                  <a:lnTo>
                    <a:pt x="185331" y="327977"/>
                  </a:lnTo>
                  <a:lnTo>
                    <a:pt x="187198" y="316445"/>
                  </a:lnTo>
                  <a:close/>
                </a:path>
                <a:path w="394335" h="427354">
                  <a:moveTo>
                    <a:pt x="194106" y="36855"/>
                  </a:moveTo>
                  <a:lnTo>
                    <a:pt x="193344" y="35737"/>
                  </a:lnTo>
                  <a:lnTo>
                    <a:pt x="192239" y="35547"/>
                  </a:lnTo>
                  <a:lnTo>
                    <a:pt x="191376" y="35547"/>
                  </a:lnTo>
                  <a:lnTo>
                    <a:pt x="190601" y="36042"/>
                  </a:lnTo>
                  <a:lnTo>
                    <a:pt x="188887" y="40462"/>
                  </a:lnTo>
                  <a:lnTo>
                    <a:pt x="188417" y="44335"/>
                  </a:lnTo>
                  <a:lnTo>
                    <a:pt x="189064" y="49072"/>
                  </a:lnTo>
                  <a:lnTo>
                    <a:pt x="189674" y="49911"/>
                  </a:lnTo>
                  <a:lnTo>
                    <a:pt x="190652" y="49911"/>
                  </a:lnTo>
                  <a:lnTo>
                    <a:pt x="191808" y="49834"/>
                  </a:lnTo>
                  <a:lnTo>
                    <a:pt x="192646" y="49060"/>
                  </a:lnTo>
                  <a:lnTo>
                    <a:pt x="192532" y="48082"/>
                  </a:lnTo>
                  <a:lnTo>
                    <a:pt x="191998" y="44577"/>
                  </a:lnTo>
                  <a:lnTo>
                    <a:pt x="192430" y="41008"/>
                  </a:lnTo>
                  <a:lnTo>
                    <a:pt x="194106" y="36855"/>
                  </a:lnTo>
                  <a:close/>
                </a:path>
                <a:path w="394335" h="427354">
                  <a:moveTo>
                    <a:pt x="194652" y="92925"/>
                  </a:moveTo>
                  <a:lnTo>
                    <a:pt x="192773" y="85077"/>
                  </a:lnTo>
                  <a:lnTo>
                    <a:pt x="192011" y="78422"/>
                  </a:lnTo>
                  <a:lnTo>
                    <a:pt x="192036" y="70612"/>
                  </a:lnTo>
                  <a:lnTo>
                    <a:pt x="191173" y="70040"/>
                  </a:lnTo>
                  <a:lnTo>
                    <a:pt x="189382" y="70040"/>
                  </a:lnTo>
                  <a:lnTo>
                    <a:pt x="188455" y="70637"/>
                  </a:lnTo>
                  <a:lnTo>
                    <a:pt x="188442" y="78816"/>
                  </a:lnTo>
                  <a:lnTo>
                    <a:pt x="189255" y="85763"/>
                  </a:lnTo>
                  <a:lnTo>
                    <a:pt x="191084" y="93446"/>
                  </a:lnTo>
                  <a:lnTo>
                    <a:pt x="191744" y="93827"/>
                  </a:lnTo>
                  <a:lnTo>
                    <a:pt x="192443" y="93827"/>
                  </a:lnTo>
                  <a:lnTo>
                    <a:pt x="193509" y="93827"/>
                  </a:lnTo>
                  <a:lnTo>
                    <a:pt x="194652" y="92925"/>
                  </a:lnTo>
                  <a:close/>
                </a:path>
                <a:path w="394335" h="427354">
                  <a:moveTo>
                    <a:pt x="217906" y="373392"/>
                  </a:moveTo>
                  <a:lnTo>
                    <a:pt x="217893" y="370039"/>
                  </a:lnTo>
                  <a:lnTo>
                    <a:pt x="217766" y="366699"/>
                  </a:lnTo>
                  <a:lnTo>
                    <a:pt x="217436" y="362216"/>
                  </a:lnTo>
                  <a:lnTo>
                    <a:pt x="216522" y="361657"/>
                  </a:lnTo>
                  <a:lnTo>
                    <a:pt x="214731" y="361657"/>
                  </a:lnTo>
                  <a:lnTo>
                    <a:pt x="213855" y="362254"/>
                  </a:lnTo>
                  <a:lnTo>
                    <a:pt x="214325" y="371995"/>
                  </a:lnTo>
                  <a:lnTo>
                    <a:pt x="214223" y="380568"/>
                  </a:lnTo>
                  <a:lnTo>
                    <a:pt x="213639" y="389128"/>
                  </a:lnTo>
                  <a:lnTo>
                    <a:pt x="212559" y="397637"/>
                  </a:lnTo>
                  <a:lnTo>
                    <a:pt x="212051" y="400888"/>
                  </a:lnTo>
                  <a:lnTo>
                    <a:pt x="210388" y="408698"/>
                  </a:lnTo>
                  <a:lnTo>
                    <a:pt x="211505" y="409549"/>
                  </a:lnTo>
                  <a:lnTo>
                    <a:pt x="212572" y="409549"/>
                  </a:lnTo>
                  <a:lnTo>
                    <a:pt x="213283" y="409549"/>
                  </a:lnTo>
                  <a:lnTo>
                    <a:pt x="213982" y="409155"/>
                  </a:lnTo>
                  <a:lnTo>
                    <a:pt x="215861" y="399618"/>
                  </a:lnTo>
                  <a:lnTo>
                    <a:pt x="217043" y="390918"/>
                  </a:lnTo>
                  <a:lnTo>
                    <a:pt x="217728" y="382168"/>
                  </a:lnTo>
                  <a:lnTo>
                    <a:pt x="217906" y="373392"/>
                  </a:lnTo>
                  <a:close/>
                </a:path>
                <a:path w="394335" h="427354">
                  <a:moveTo>
                    <a:pt x="296329" y="86868"/>
                  </a:moveTo>
                  <a:lnTo>
                    <a:pt x="295211" y="85763"/>
                  </a:lnTo>
                  <a:lnTo>
                    <a:pt x="294741" y="85585"/>
                  </a:lnTo>
                  <a:lnTo>
                    <a:pt x="293801" y="85585"/>
                  </a:lnTo>
                  <a:lnTo>
                    <a:pt x="269544" y="121513"/>
                  </a:lnTo>
                  <a:lnTo>
                    <a:pt x="270776" y="122783"/>
                  </a:lnTo>
                  <a:lnTo>
                    <a:pt x="271983" y="122783"/>
                  </a:lnTo>
                  <a:lnTo>
                    <a:pt x="272516" y="122783"/>
                  </a:lnTo>
                  <a:lnTo>
                    <a:pt x="273062" y="122529"/>
                  </a:lnTo>
                  <a:lnTo>
                    <a:pt x="278422" y="113245"/>
                  </a:lnTo>
                  <a:lnTo>
                    <a:pt x="283806" y="104813"/>
                  </a:lnTo>
                  <a:lnTo>
                    <a:pt x="289534" y="96608"/>
                  </a:lnTo>
                  <a:lnTo>
                    <a:pt x="296189" y="87896"/>
                  </a:lnTo>
                  <a:lnTo>
                    <a:pt x="296329" y="86868"/>
                  </a:lnTo>
                  <a:close/>
                </a:path>
                <a:path w="394335" h="427354">
                  <a:moveTo>
                    <a:pt x="300367" y="141363"/>
                  </a:moveTo>
                  <a:lnTo>
                    <a:pt x="299567" y="140131"/>
                  </a:lnTo>
                  <a:lnTo>
                    <a:pt x="298958" y="139827"/>
                  </a:lnTo>
                  <a:lnTo>
                    <a:pt x="298030" y="139827"/>
                  </a:lnTo>
                  <a:lnTo>
                    <a:pt x="297738" y="139890"/>
                  </a:lnTo>
                  <a:lnTo>
                    <a:pt x="283400" y="146138"/>
                  </a:lnTo>
                  <a:lnTo>
                    <a:pt x="283146" y="147485"/>
                  </a:lnTo>
                  <a:lnTo>
                    <a:pt x="284035" y="148805"/>
                  </a:lnTo>
                  <a:lnTo>
                    <a:pt x="284568" y="149072"/>
                  </a:lnTo>
                  <a:lnTo>
                    <a:pt x="285140" y="149072"/>
                  </a:lnTo>
                  <a:lnTo>
                    <a:pt x="285457" y="149072"/>
                  </a:lnTo>
                  <a:lnTo>
                    <a:pt x="285775" y="148996"/>
                  </a:lnTo>
                  <a:lnTo>
                    <a:pt x="300151" y="142709"/>
                  </a:lnTo>
                  <a:lnTo>
                    <a:pt x="300367" y="141363"/>
                  </a:lnTo>
                  <a:close/>
                </a:path>
                <a:path w="394335" h="427354">
                  <a:moveTo>
                    <a:pt x="302056" y="375386"/>
                  </a:moveTo>
                  <a:lnTo>
                    <a:pt x="301713" y="374446"/>
                  </a:lnTo>
                  <a:lnTo>
                    <a:pt x="299618" y="369557"/>
                  </a:lnTo>
                  <a:lnTo>
                    <a:pt x="297548" y="364642"/>
                  </a:lnTo>
                  <a:lnTo>
                    <a:pt x="295211" y="358965"/>
                  </a:lnTo>
                  <a:lnTo>
                    <a:pt x="294563" y="358419"/>
                  </a:lnTo>
                  <a:lnTo>
                    <a:pt x="293611" y="358419"/>
                  </a:lnTo>
                  <a:lnTo>
                    <a:pt x="292303" y="358762"/>
                  </a:lnTo>
                  <a:lnTo>
                    <a:pt x="291693" y="359803"/>
                  </a:lnTo>
                  <a:lnTo>
                    <a:pt x="298564" y="376212"/>
                  </a:lnTo>
                  <a:lnTo>
                    <a:pt x="299224" y="376758"/>
                  </a:lnTo>
                  <a:lnTo>
                    <a:pt x="300024" y="376758"/>
                  </a:lnTo>
                  <a:lnTo>
                    <a:pt x="300342" y="376745"/>
                  </a:lnTo>
                  <a:lnTo>
                    <a:pt x="301510" y="376415"/>
                  </a:lnTo>
                  <a:lnTo>
                    <a:pt x="302056" y="375386"/>
                  </a:lnTo>
                  <a:close/>
                </a:path>
                <a:path w="394335" h="427354">
                  <a:moveTo>
                    <a:pt x="327037" y="226847"/>
                  </a:moveTo>
                  <a:lnTo>
                    <a:pt x="326390" y="225869"/>
                  </a:lnTo>
                  <a:lnTo>
                    <a:pt x="320382" y="223634"/>
                  </a:lnTo>
                  <a:lnTo>
                    <a:pt x="315010" y="222656"/>
                  </a:lnTo>
                  <a:lnTo>
                    <a:pt x="307555" y="222656"/>
                  </a:lnTo>
                  <a:lnTo>
                    <a:pt x="305511" y="222796"/>
                  </a:lnTo>
                  <a:lnTo>
                    <a:pt x="302514" y="223202"/>
                  </a:lnTo>
                  <a:lnTo>
                    <a:pt x="301701" y="223850"/>
                  </a:lnTo>
                  <a:lnTo>
                    <a:pt x="301752" y="225717"/>
                  </a:lnTo>
                  <a:lnTo>
                    <a:pt x="302501" y="226669"/>
                  </a:lnTo>
                  <a:lnTo>
                    <a:pt x="303568" y="226656"/>
                  </a:lnTo>
                  <a:lnTo>
                    <a:pt x="305511" y="226390"/>
                  </a:lnTo>
                  <a:lnTo>
                    <a:pt x="307479" y="226263"/>
                  </a:lnTo>
                  <a:lnTo>
                    <a:pt x="314604" y="226263"/>
                  </a:lnTo>
                  <a:lnTo>
                    <a:pt x="319747" y="227190"/>
                  </a:lnTo>
                  <a:lnTo>
                    <a:pt x="324764" y="229044"/>
                  </a:lnTo>
                  <a:lnTo>
                    <a:pt x="325069" y="229069"/>
                  </a:lnTo>
                  <a:lnTo>
                    <a:pt x="325843" y="229069"/>
                  </a:lnTo>
                  <a:lnTo>
                    <a:pt x="326605" y="228434"/>
                  </a:lnTo>
                  <a:lnTo>
                    <a:pt x="327037" y="226847"/>
                  </a:lnTo>
                  <a:close/>
                </a:path>
                <a:path w="394335" h="427354">
                  <a:moveTo>
                    <a:pt x="328041" y="217474"/>
                  </a:moveTo>
                  <a:lnTo>
                    <a:pt x="321106" y="215455"/>
                  </a:lnTo>
                  <a:lnTo>
                    <a:pt x="316014" y="214718"/>
                  </a:lnTo>
                  <a:lnTo>
                    <a:pt x="309587" y="214718"/>
                  </a:lnTo>
                  <a:lnTo>
                    <a:pt x="308292" y="214769"/>
                  </a:lnTo>
                  <a:lnTo>
                    <a:pt x="304761" y="215049"/>
                  </a:lnTo>
                  <a:lnTo>
                    <a:pt x="304749" y="218452"/>
                  </a:lnTo>
                  <a:lnTo>
                    <a:pt x="307060" y="218440"/>
                  </a:lnTo>
                  <a:lnTo>
                    <a:pt x="309524" y="218313"/>
                  </a:lnTo>
                  <a:lnTo>
                    <a:pt x="315620" y="218313"/>
                  </a:lnTo>
                  <a:lnTo>
                    <a:pt x="320471" y="218986"/>
                  </a:lnTo>
                  <a:lnTo>
                    <a:pt x="325361" y="220408"/>
                  </a:lnTo>
                  <a:lnTo>
                    <a:pt x="325716" y="220433"/>
                  </a:lnTo>
                  <a:lnTo>
                    <a:pt x="327507" y="220433"/>
                  </a:lnTo>
                  <a:lnTo>
                    <a:pt x="328041" y="217474"/>
                  </a:lnTo>
                  <a:close/>
                </a:path>
                <a:path w="394335" h="427354">
                  <a:moveTo>
                    <a:pt x="332752" y="175793"/>
                  </a:moveTo>
                  <a:lnTo>
                    <a:pt x="331851" y="174358"/>
                  </a:lnTo>
                  <a:lnTo>
                    <a:pt x="331241" y="174040"/>
                  </a:lnTo>
                  <a:lnTo>
                    <a:pt x="330339" y="174040"/>
                  </a:lnTo>
                  <a:lnTo>
                    <a:pt x="330034" y="174117"/>
                  </a:lnTo>
                  <a:lnTo>
                    <a:pt x="323113" y="178930"/>
                  </a:lnTo>
                  <a:lnTo>
                    <a:pt x="315696" y="182295"/>
                  </a:lnTo>
                  <a:lnTo>
                    <a:pt x="305765" y="184797"/>
                  </a:lnTo>
                  <a:lnTo>
                    <a:pt x="306451" y="187782"/>
                  </a:lnTo>
                  <a:lnTo>
                    <a:pt x="308343" y="187782"/>
                  </a:lnTo>
                  <a:lnTo>
                    <a:pt x="308813" y="187718"/>
                  </a:lnTo>
                  <a:lnTo>
                    <a:pt x="316966" y="185686"/>
                  </a:lnTo>
                  <a:lnTo>
                    <a:pt x="324700" y="182181"/>
                  </a:lnTo>
                  <a:lnTo>
                    <a:pt x="332384" y="176834"/>
                  </a:lnTo>
                  <a:lnTo>
                    <a:pt x="332752" y="175793"/>
                  </a:lnTo>
                  <a:close/>
                </a:path>
                <a:path w="394335" h="427354">
                  <a:moveTo>
                    <a:pt x="341795" y="97421"/>
                  </a:moveTo>
                  <a:lnTo>
                    <a:pt x="341350" y="96240"/>
                  </a:lnTo>
                  <a:lnTo>
                    <a:pt x="340334" y="95643"/>
                  </a:lnTo>
                  <a:lnTo>
                    <a:pt x="339153" y="95580"/>
                  </a:lnTo>
                  <a:lnTo>
                    <a:pt x="338505" y="95910"/>
                  </a:lnTo>
                  <a:lnTo>
                    <a:pt x="332955" y="103797"/>
                  </a:lnTo>
                  <a:lnTo>
                    <a:pt x="327406" y="110832"/>
                  </a:lnTo>
                  <a:lnTo>
                    <a:pt x="307047" y="131686"/>
                  </a:lnTo>
                  <a:lnTo>
                    <a:pt x="307149" y="132930"/>
                  </a:lnTo>
                  <a:lnTo>
                    <a:pt x="308152" y="133896"/>
                  </a:lnTo>
                  <a:lnTo>
                    <a:pt x="308584" y="134048"/>
                  </a:lnTo>
                  <a:lnTo>
                    <a:pt x="309016" y="134048"/>
                  </a:lnTo>
                  <a:lnTo>
                    <a:pt x="309486" y="134048"/>
                  </a:lnTo>
                  <a:lnTo>
                    <a:pt x="337248" y="104025"/>
                  </a:lnTo>
                  <a:lnTo>
                    <a:pt x="339305" y="101168"/>
                  </a:lnTo>
                  <a:lnTo>
                    <a:pt x="341795" y="97421"/>
                  </a:lnTo>
                  <a:close/>
                </a:path>
                <a:path w="394335" h="427354">
                  <a:moveTo>
                    <a:pt x="345871" y="180797"/>
                  </a:moveTo>
                  <a:lnTo>
                    <a:pt x="345084" y="179501"/>
                  </a:lnTo>
                  <a:lnTo>
                    <a:pt x="344462" y="179209"/>
                  </a:lnTo>
                  <a:lnTo>
                    <a:pt x="343522" y="179209"/>
                  </a:lnTo>
                  <a:lnTo>
                    <a:pt x="343217" y="179273"/>
                  </a:lnTo>
                  <a:lnTo>
                    <a:pt x="335495" y="182689"/>
                  </a:lnTo>
                  <a:lnTo>
                    <a:pt x="327888" y="185534"/>
                  </a:lnTo>
                  <a:lnTo>
                    <a:pt x="320128" y="187934"/>
                  </a:lnTo>
                  <a:lnTo>
                    <a:pt x="310134" y="190360"/>
                  </a:lnTo>
                  <a:lnTo>
                    <a:pt x="310870" y="193395"/>
                  </a:lnTo>
                  <a:lnTo>
                    <a:pt x="312813" y="193395"/>
                  </a:lnTo>
                  <a:lnTo>
                    <a:pt x="313245" y="193344"/>
                  </a:lnTo>
                  <a:lnTo>
                    <a:pt x="321360" y="191300"/>
                  </a:lnTo>
                  <a:lnTo>
                    <a:pt x="329336" y="188810"/>
                  </a:lnTo>
                  <a:lnTo>
                    <a:pt x="337146" y="185864"/>
                  </a:lnTo>
                  <a:lnTo>
                    <a:pt x="345668" y="182054"/>
                  </a:lnTo>
                  <a:lnTo>
                    <a:pt x="345871" y="180797"/>
                  </a:lnTo>
                  <a:close/>
                </a:path>
                <a:path w="394335" h="427354">
                  <a:moveTo>
                    <a:pt x="364540" y="297294"/>
                  </a:moveTo>
                  <a:lnTo>
                    <a:pt x="357657" y="293293"/>
                  </a:lnTo>
                  <a:lnTo>
                    <a:pt x="352640" y="290004"/>
                  </a:lnTo>
                  <a:lnTo>
                    <a:pt x="347586" y="286245"/>
                  </a:lnTo>
                  <a:lnTo>
                    <a:pt x="347294" y="286169"/>
                  </a:lnTo>
                  <a:lnTo>
                    <a:pt x="346354" y="286169"/>
                  </a:lnTo>
                  <a:lnTo>
                    <a:pt x="345668" y="286562"/>
                  </a:lnTo>
                  <a:lnTo>
                    <a:pt x="344957" y="287845"/>
                  </a:lnTo>
                  <a:lnTo>
                    <a:pt x="345274" y="288975"/>
                  </a:lnTo>
                  <a:lnTo>
                    <a:pt x="350888" y="293128"/>
                  </a:lnTo>
                  <a:lnTo>
                    <a:pt x="355917" y="296405"/>
                  </a:lnTo>
                  <a:lnTo>
                    <a:pt x="361391" y="299618"/>
                  </a:lnTo>
                  <a:lnTo>
                    <a:pt x="361683" y="299694"/>
                  </a:lnTo>
                  <a:lnTo>
                    <a:pt x="361962" y="299694"/>
                  </a:lnTo>
                  <a:lnTo>
                    <a:pt x="363537" y="299694"/>
                  </a:lnTo>
                  <a:lnTo>
                    <a:pt x="364540" y="297294"/>
                  </a:lnTo>
                  <a:close/>
                </a:path>
                <a:path w="394335" h="427354">
                  <a:moveTo>
                    <a:pt x="365201" y="236766"/>
                  </a:moveTo>
                  <a:lnTo>
                    <a:pt x="363194" y="236131"/>
                  </a:lnTo>
                  <a:lnTo>
                    <a:pt x="343141" y="230073"/>
                  </a:lnTo>
                  <a:lnTo>
                    <a:pt x="340982" y="230047"/>
                  </a:lnTo>
                  <a:lnTo>
                    <a:pt x="340436" y="233019"/>
                  </a:lnTo>
                  <a:lnTo>
                    <a:pt x="362686" y="239699"/>
                  </a:lnTo>
                  <a:lnTo>
                    <a:pt x="362851" y="239699"/>
                  </a:lnTo>
                  <a:lnTo>
                    <a:pt x="364642" y="239699"/>
                  </a:lnTo>
                  <a:lnTo>
                    <a:pt x="365201" y="236766"/>
                  </a:lnTo>
                  <a:close/>
                </a:path>
                <a:path w="394335" h="427354">
                  <a:moveTo>
                    <a:pt x="376224" y="163715"/>
                  </a:moveTo>
                  <a:lnTo>
                    <a:pt x="375424" y="162458"/>
                  </a:lnTo>
                  <a:lnTo>
                    <a:pt x="374802" y="162153"/>
                  </a:lnTo>
                  <a:lnTo>
                    <a:pt x="373862" y="162153"/>
                  </a:lnTo>
                  <a:lnTo>
                    <a:pt x="359956" y="171183"/>
                  </a:lnTo>
                  <a:lnTo>
                    <a:pt x="360883" y="172554"/>
                  </a:lnTo>
                  <a:lnTo>
                    <a:pt x="361518" y="172935"/>
                  </a:lnTo>
                  <a:lnTo>
                    <a:pt x="362153" y="172935"/>
                  </a:lnTo>
                  <a:lnTo>
                    <a:pt x="362445" y="172935"/>
                  </a:lnTo>
                  <a:lnTo>
                    <a:pt x="362737" y="172859"/>
                  </a:lnTo>
                  <a:lnTo>
                    <a:pt x="366801" y="169849"/>
                  </a:lnTo>
                  <a:lnTo>
                    <a:pt x="370865" y="167424"/>
                  </a:lnTo>
                  <a:lnTo>
                    <a:pt x="375983" y="165036"/>
                  </a:lnTo>
                  <a:lnTo>
                    <a:pt x="376224" y="163715"/>
                  </a:lnTo>
                  <a:close/>
                </a:path>
                <a:path w="394335" h="427354">
                  <a:moveTo>
                    <a:pt x="394081" y="281203"/>
                  </a:moveTo>
                  <a:lnTo>
                    <a:pt x="365125" y="254901"/>
                  </a:lnTo>
                  <a:lnTo>
                    <a:pt x="326097" y="239649"/>
                  </a:lnTo>
                  <a:lnTo>
                    <a:pt x="301879" y="234035"/>
                  </a:lnTo>
                  <a:lnTo>
                    <a:pt x="302082" y="232841"/>
                  </a:lnTo>
                  <a:lnTo>
                    <a:pt x="302145" y="230403"/>
                  </a:lnTo>
                  <a:lnTo>
                    <a:pt x="301396" y="224929"/>
                  </a:lnTo>
                  <a:lnTo>
                    <a:pt x="300393" y="221983"/>
                  </a:lnTo>
                  <a:lnTo>
                    <a:pt x="298869" y="219278"/>
                  </a:lnTo>
                  <a:lnTo>
                    <a:pt x="302298" y="212826"/>
                  </a:lnTo>
                  <a:lnTo>
                    <a:pt x="303542" y="208038"/>
                  </a:lnTo>
                  <a:lnTo>
                    <a:pt x="305193" y="208038"/>
                  </a:lnTo>
                  <a:lnTo>
                    <a:pt x="312407" y="206349"/>
                  </a:lnTo>
                  <a:lnTo>
                    <a:pt x="319201" y="205181"/>
                  </a:lnTo>
                  <a:lnTo>
                    <a:pt x="326047" y="204482"/>
                  </a:lnTo>
                  <a:lnTo>
                    <a:pt x="332943" y="204241"/>
                  </a:lnTo>
                  <a:lnTo>
                    <a:pt x="336054" y="204241"/>
                  </a:lnTo>
                  <a:lnTo>
                    <a:pt x="339178" y="204393"/>
                  </a:lnTo>
                  <a:lnTo>
                    <a:pt x="345719" y="204978"/>
                  </a:lnTo>
                  <a:lnTo>
                    <a:pt x="349161" y="205473"/>
                  </a:lnTo>
                  <a:lnTo>
                    <a:pt x="352958" y="206197"/>
                  </a:lnTo>
                  <a:lnTo>
                    <a:pt x="354914" y="206197"/>
                  </a:lnTo>
                  <a:lnTo>
                    <a:pt x="355574" y="203123"/>
                  </a:lnTo>
                  <a:lnTo>
                    <a:pt x="346646" y="201333"/>
                  </a:lnTo>
                  <a:lnTo>
                    <a:pt x="339763" y="200672"/>
                  </a:lnTo>
                  <a:lnTo>
                    <a:pt x="332892" y="200672"/>
                  </a:lnTo>
                  <a:lnTo>
                    <a:pt x="304165" y="204673"/>
                  </a:lnTo>
                  <a:lnTo>
                    <a:pt x="304380" y="198475"/>
                  </a:lnTo>
                  <a:lnTo>
                    <a:pt x="302945" y="191287"/>
                  </a:lnTo>
                  <a:lnTo>
                    <a:pt x="302120" y="188836"/>
                  </a:lnTo>
                  <a:lnTo>
                    <a:pt x="300990" y="186474"/>
                  </a:lnTo>
                  <a:lnTo>
                    <a:pt x="297078" y="180492"/>
                  </a:lnTo>
                  <a:lnTo>
                    <a:pt x="296456" y="179222"/>
                  </a:lnTo>
                  <a:lnTo>
                    <a:pt x="295643" y="173583"/>
                  </a:lnTo>
                  <a:lnTo>
                    <a:pt x="295440" y="170776"/>
                  </a:lnTo>
                  <a:lnTo>
                    <a:pt x="294005" y="165366"/>
                  </a:lnTo>
                  <a:lnTo>
                    <a:pt x="293052" y="162826"/>
                  </a:lnTo>
                  <a:lnTo>
                    <a:pt x="289966" y="156705"/>
                  </a:lnTo>
                  <a:lnTo>
                    <a:pt x="323443" y="145135"/>
                  </a:lnTo>
                  <a:lnTo>
                    <a:pt x="358495" y="119227"/>
                  </a:lnTo>
                  <a:lnTo>
                    <a:pt x="372757" y="101549"/>
                  </a:lnTo>
                  <a:lnTo>
                    <a:pt x="371652" y="100457"/>
                  </a:lnTo>
                  <a:lnTo>
                    <a:pt x="371182" y="100279"/>
                  </a:lnTo>
                  <a:lnTo>
                    <a:pt x="370255" y="100279"/>
                  </a:lnTo>
                  <a:lnTo>
                    <a:pt x="369811" y="100457"/>
                  </a:lnTo>
                  <a:lnTo>
                    <a:pt x="363702" y="107911"/>
                  </a:lnTo>
                  <a:lnTo>
                    <a:pt x="357708" y="114820"/>
                  </a:lnTo>
                  <a:lnTo>
                    <a:pt x="324129" y="141020"/>
                  </a:lnTo>
                  <a:lnTo>
                    <a:pt x="287896" y="153619"/>
                  </a:lnTo>
                  <a:lnTo>
                    <a:pt x="285318" y="150558"/>
                  </a:lnTo>
                  <a:lnTo>
                    <a:pt x="280593" y="147040"/>
                  </a:lnTo>
                  <a:lnTo>
                    <a:pt x="256159" y="115735"/>
                  </a:lnTo>
                  <a:lnTo>
                    <a:pt x="248107" y="107200"/>
                  </a:lnTo>
                  <a:lnTo>
                    <a:pt x="243255" y="104228"/>
                  </a:lnTo>
                  <a:lnTo>
                    <a:pt x="234569" y="101523"/>
                  </a:lnTo>
                  <a:lnTo>
                    <a:pt x="231101" y="100990"/>
                  </a:lnTo>
                  <a:lnTo>
                    <a:pt x="224891" y="100990"/>
                  </a:lnTo>
                  <a:lnTo>
                    <a:pt x="222135" y="101333"/>
                  </a:lnTo>
                  <a:lnTo>
                    <a:pt x="221996" y="101371"/>
                  </a:lnTo>
                  <a:lnTo>
                    <a:pt x="222389" y="101168"/>
                  </a:lnTo>
                  <a:lnTo>
                    <a:pt x="233591" y="59499"/>
                  </a:lnTo>
                  <a:lnTo>
                    <a:pt x="235051" y="40005"/>
                  </a:lnTo>
                  <a:lnTo>
                    <a:pt x="234988" y="34696"/>
                  </a:lnTo>
                  <a:lnTo>
                    <a:pt x="234657" y="28257"/>
                  </a:lnTo>
                  <a:lnTo>
                    <a:pt x="233756" y="27698"/>
                  </a:lnTo>
                  <a:lnTo>
                    <a:pt x="231965" y="27698"/>
                  </a:lnTo>
                  <a:lnTo>
                    <a:pt x="231063" y="28295"/>
                  </a:lnTo>
                  <a:lnTo>
                    <a:pt x="231305" y="43281"/>
                  </a:lnTo>
                  <a:lnTo>
                    <a:pt x="230289" y="57035"/>
                  </a:lnTo>
                  <a:lnTo>
                    <a:pt x="219163" y="99682"/>
                  </a:lnTo>
                  <a:lnTo>
                    <a:pt x="219290" y="100711"/>
                  </a:lnTo>
                  <a:lnTo>
                    <a:pt x="220853" y="101473"/>
                  </a:lnTo>
                  <a:lnTo>
                    <a:pt x="221183" y="101473"/>
                  </a:lnTo>
                  <a:lnTo>
                    <a:pt x="221615" y="101473"/>
                  </a:lnTo>
                  <a:lnTo>
                    <a:pt x="218986" y="102184"/>
                  </a:lnTo>
                  <a:lnTo>
                    <a:pt x="213296" y="98386"/>
                  </a:lnTo>
                  <a:lnTo>
                    <a:pt x="211620" y="97929"/>
                  </a:lnTo>
                  <a:lnTo>
                    <a:pt x="211975" y="97663"/>
                  </a:lnTo>
                  <a:lnTo>
                    <a:pt x="216877" y="67983"/>
                  </a:lnTo>
                  <a:lnTo>
                    <a:pt x="218554" y="57391"/>
                  </a:lnTo>
                  <a:lnTo>
                    <a:pt x="218097" y="56438"/>
                  </a:lnTo>
                  <a:lnTo>
                    <a:pt x="216649" y="56121"/>
                  </a:lnTo>
                  <a:lnTo>
                    <a:pt x="215823" y="56121"/>
                  </a:lnTo>
                  <a:lnTo>
                    <a:pt x="215049" y="56667"/>
                  </a:lnTo>
                  <a:lnTo>
                    <a:pt x="210248" y="86347"/>
                  </a:lnTo>
                  <a:lnTo>
                    <a:pt x="208495" y="96926"/>
                  </a:lnTo>
                  <a:lnTo>
                    <a:pt x="208546" y="97066"/>
                  </a:lnTo>
                  <a:lnTo>
                    <a:pt x="206476" y="96481"/>
                  </a:lnTo>
                  <a:lnTo>
                    <a:pt x="196507" y="96481"/>
                  </a:lnTo>
                  <a:lnTo>
                    <a:pt x="193370" y="96888"/>
                  </a:lnTo>
                  <a:lnTo>
                    <a:pt x="187566" y="98463"/>
                  </a:lnTo>
                  <a:lnTo>
                    <a:pt x="184886" y="99555"/>
                  </a:lnTo>
                  <a:lnTo>
                    <a:pt x="182384" y="100977"/>
                  </a:lnTo>
                  <a:lnTo>
                    <a:pt x="181356" y="100850"/>
                  </a:lnTo>
                  <a:lnTo>
                    <a:pt x="169468" y="55448"/>
                  </a:lnTo>
                  <a:lnTo>
                    <a:pt x="170065" y="45326"/>
                  </a:lnTo>
                  <a:lnTo>
                    <a:pt x="181508" y="1333"/>
                  </a:lnTo>
                  <a:lnTo>
                    <a:pt x="180733" y="292"/>
                  </a:lnTo>
                  <a:lnTo>
                    <a:pt x="179501" y="0"/>
                  </a:lnTo>
                  <a:lnTo>
                    <a:pt x="178752" y="0"/>
                  </a:lnTo>
                  <a:lnTo>
                    <a:pt x="166611" y="44030"/>
                  </a:lnTo>
                  <a:lnTo>
                    <a:pt x="165938" y="53682"/>
                  </a:lnTo>
                  <a:lnTo>
                    <a:pt x="166103" y="63347"/>
                  </a:lnTo>
                  <a:lnTo>
                    <a:pt x="177241" y="101015"/>
                  </a:lnTo>
                  <a:lnTo>
                    <a:pt x="173570" y="101307"/>
                  </a:lnTo>
                  <a:lnTo>
                    <a:pt x="166751" y="102958"/>
                  </a:lnTo>
                  <a:lnTo>
                    <a:pt x="160261" y="105651"/>
                  </a:lnTo>
                  <a:lnTo>
                    <a:pt x="152501" y="110667"/>
                  </a:lnTo>
                  <a:lnTo>
                    <a:pt x="151688" y="111366"/>
                  </a:lnTo>
                  <a:lnTo>
                    <a:pt x="143929" y="112852"/>
                  </a:lnTo>
                  <a:lnTo>
                    <a:pt x="143929" y="112166"/>
                  </a:lnTo>
                  <a:lnTo>
                    <a:pt x="134747" y="104013"/>
                  </a:lnTo>
                  <a:lnTo>
                    <a:pt x="127152" y="95656"/>
                  </a:lnTo>
                  <a:lnTo>
                    <a:pt x="106121" y="56235"/>
                  </a:lnTo>
                  <a:lnTo>
                    <a:pt x="100838" y="25933"/>
                  </a:lnTo>
                  <a:lnTo>
                    <a:pt x="100952" y="17475"/>
                  </a:lnTo>
                  <a:lnTo>
                    <a:pt x="102171" y="8140"/>
                  </a:lnTo>
                  <a:lnTo>
                    <a:pt x="101739" y="7188"/>
                  </a:lnTo>
                  <a:lnTo>
                    <a:pt x="100304" y="6858"/>
                  </a:lnTo>
                  <a:lnTo>
                    <a:pt x="99466" y="6858"/>
                  </a:lnTo>
                  <a:lnTo>
                    <a:pt x="98679" y="7416"/>
                  </a:lnTo>
                  <a:lnTo>
                    <a:pt x="97624" y="19862"/>
                  </a:lnTo>
                  <a:lnTo>
                    <a:pt x="97866" y="31483"/>
                  </a:lnTo>
                  <a:lnTo>
                    <a:pt x="110121" y="75907"/>
                  </a:lnTo>
                  <a:lnTo>
                    <a:pt x="135686" y="109855"/>
                  </a:lnTo>
                  <a:lnTo>
                    <a:pt x="140716" y="114147"/>
                  </a:lnTo>
                  <a:lnTo>
                    <a:pt x="134899" y="117297"/>
                  </a:lnTo>
                  <a:lnTo>
                    <a:pt x="128295" y="123317"/>
                  </a:lnTo>
                  <a:lnTo>
                    <a:pt x="122961" y="130479"/>
                  </a:lnTo>
                  <a:lnTo>
                    <a:pt x="121005" y="133667"/>
                  </a:lnTo>
                  <a:lnTo>
                    <a:pt x="117500" y="140944"/>
                  </a:lnTo>
                  <a:lnTo>
                    <a:pt x="117551" y="141630"/>
                  </a:lnTo>
                  <a:lnTo>
                    <a:pt x="117881" y="142176"/>
                  </a:lnTo>
                  <a:lnTo>
                    <a:pt x="117627" y="142748"/>
                  </a:lnTo>
                  <a:lnTo>
                    <a:pt x="109512" y="146037"/>
                  </a:lnTo>
                  <a:lnTo>
                    <a:pt x="103416" y="153568"/>
                  </a:lnTo>
                  <a:lnTo>
                    <a:pt x="101701" y="162128"/>
                  </a:lnTo>
                  <a:lnTo>
                    <a:pt x="101244" y="162433"/>
                  </a:lnTo>
                  <a:lnTo>
                    <a:pt x="100330" y="163588"/>
                  </a:lnTo>
                  <a:lnTo>
                    <a:pt x="98653" y="162623"/>
                  </a:lnTo>
                  <a:lnTo>
                    <a:pt x="90157" y="158546"/>
                  </a:lnTo>
                  <a:lnTo>
                    <a:pt x="81267" y="155613"/>
                  </a:lnTo>
                  <a:lnTo>
                    <a:pt x="72072" y="153835"/>
                  </a:lnTo>
                  <a:lnTo>
                    <a:pt x="62699" y="153238"/>
                  </a:lnTo>
                  <a:lnTo>
                    <a:pt x="58737" y="153339"/>
                  </a:lnTo>
                  <a:lnTo>
                    <a:pt x="54800" y="153568"/>
                  </a:lnTo>
                  <a:lnTo>
                    <a:pt x="50901" y="154114"/>
                  </a:lnTo>
                  <a:lnTo>
                    <a:pt x="44945" y="155435"/>
                  </a:lnTo>
                  <a:lnTo>
                    <a:pt x="45707" y="158457"/>
                  </a:lnTo>
                  <a:lnTo>
                    <a:pt x="48056" y="158407"/>
                  </a:lnTo>
                  <a:lnTo>
                    <a:pt x="52933" y="157353"/>
                  </a:lnTo>
                  <a:lnTo>
                    <a:pt x="57886" y="156845"/>
                  </a:lnTo>
                  <a:lnTo>
                    <a:pt x="70993" y="156845"/>
                  </a:lnTo>
                  <a:lnTo>
                    <a:pt x="79146" y="158267"/>
                  </a:lnTo>
                  <a:lnTo>
                    <a:pt x="90360" y="162394"/>
                  </a:lnTo>
                  <a:lnTo>
                    <a:pt x="93687" y="163944"/>
                  </a:lnTo>
                  <a:lnTo>
                    <a:pt x="97193" y="165925"/>
                  </a:lnTo>
                  <a:lnTo>
                    <a:pt x="97751" y="165989"/>
                  </a:lnTo>
                  <a:lnTo>
                    <a:pt x="98412" y="165989"/>
                  </a:lnTo>
                  <a:lnTo>
                    <a:pt x="96431" y="168490"/>
                  </a:lnTo>
                  <a:lnTo>
                    <a:pt x="93916" y="175793"/>
                  </a:lnTo>
                  <a:lnTo>
                    <a:pt x="93802" y="183527"/>
                  </a:lnTo>
                  <a:lnTo>
                    <a:pt x="96177" y="190868"/>
                  </a:lnTo>
                  <a:lnTo>
                    <a:pt x="93751" y="198767"/>
                  </a:lnTo>
                  <a:lnTo>
                    <a:pt x="93268" y="206997"/>
                  </a:lnTo>
                  <a:lnTo>
                    <a:pt x="94716" y="215112"/>
                  </a:lnTo>
                  <a:lnTo>
                    <a:pt x="98031" y="222834"/>
                  </a:lnTo>
                  <a:lnTo>
                    <a:pt x="96583" y="228981"/>
                  </a:lnTo>
                  <a:lnTo>
                    <a:pt x="98336" y="235127"/>
                  </a:lnTo>
                  <a:lnTo>
                    <a:pt x="104533" y="252425"/>
                  </a:lnTo>
                  <a:lnTo>
                    <a:pt x="112420" y="258508"/>
                  </a:lnTo>
                  <a:lnTo>
                    <a:pt x="117957" y="262267"/>
                  </a:lnTo>
                  <a:lnTo>
                    <a:pt x="116992" y="262343"/>
                  </a:lnTo>
                  <a:lnTo>
                    <a:pt x="79933" y="277380"/>
                  </a:lnTo>
                  <a:lnTo>
                    <a:pt x="62788" y="289890"/>
                  </a:lnTo>
                  <a:lnTo>
                    <a:pt x="62877" y="291147"/>
                  </a:lnTo>
                  <a:lnTo>
                    <a:pt x="63881" y="292138"/>
                  </a:lnTo>
                  <a:lnTo>
                    <a:pt x="64300" y="292290"/>
                  </a:lnTo>
                  <a:lnTo>
                    <a:pt x="64731" y="292290"/>
                  </a:lnTo>
                  <a:lnTo>
                    <a:pt x="65201" y="292290"/>
                  </a:lnTo>
                  <a:lnTo>
                    <a:pt x="65684" y="292087"/>
                  </a:lnTo>
                  <a:lnTo>
                    <a:pt x="71450" y="287058"/>
                  </a:lnTo>
                  <a:lnTo>
                    <a:pt x="77381" y="283044"/>
                  </a:lnTo>
                  <a:lnTo>
                    <a:pt x="90639" y="276225"/>
                  </a:lnTo>
                  <a:lnTo>
                    <a:pt x="98044" y="273634"/>
                  </a:lnTo>
                  <a:lnTo>
                    <a:pt x="118567" y="265544"/>
                  </a:lnTo>
                  <a:lnTo>
                    <a:pt x="118605" y="267436"/>
                  </a:lnTo>
                  <a:lnTo>
                    <a:pt x="119138" y="272275"/>
                  </a:lnTo>
                  <a:lnTo>
                    <a:pt x="119634" y="273291"/>
                  </a:lnTo>
                  <a:lnTo>
                    <a:pt x="119341" y="273304"/>
                  </a:lnTo>
                  <a:lnTo>
                    <a:pt x="85966" y="294601"/>
                  </a:lnTo>
                  <a:lnTo>
                    <a:pt x="59143" y="323176"/>
                  </a:lnTo>
                  <a:lnTo>
                    <a:pt x="46659" y="343242"/>
                  </a:lnTo>
                  <a:lnTo>
                    <a:pt x="47891" y="344512"/>
                  </a:lnTo>
                  <a:lnTo>
                    <a:pt x="49072" y="344512"/>
                  </a:lnTo>
                  <a:lnTo>
                    <a:pt x="49631" y="344512"/>
                  </a:lnTo>
                  <a:lnTo>
                    <a:pt x="50177" y="344246"/>
                  </a:lnTo>
                  <a:lnTo>
                    <a:pt x="63919" y="322745"/>
                  </a:lnTo>
                  <a:lnTo>
                    <a:pt x="80340" y="304393"/>
                  </a:lnTo>
                  <a:lnTo>
                    <a:pt x="99453" y="288874"/>
                  </a:lnTo>
                  <a:lnTo>
                    <a:pt x="120904" y="276479"/>
                  </a:lnTo>
                  <a:lnTo>
                    <a:pt x="121145" y="276364"/>
                  </a:lnTo>
                  <a:lnTo>
                    <a:pt x="122301" y="278701"/>
                  </a:lnTo>
                  <a:lnTo>
                    <a:pt x="123748" y="280593"/>
                  </a:lnTo>
                  <a:lnTo>
                    <a:pt x="127203" y="283400"/>
                  </a:lnTo>
                  <a:lnTo>
                    <a:pt x="129184" y="284378"/>
                  </a:lnTo>
                  <a:lnTo>
                    <a:pt x="129933" y="285165"/>
                  </a:lnTo>
                  <a:lnTo>
                    <a:pt x="156806" y="306082"/>
                  </a:lnTo>
                  <a:lnTo>
                    <a:pt x="162496" y="306082"/>
                  </a:lnTo>
                  <a:lnTo>
                    <a:pt x="165354" y="305701"/>
                  </a:lnTo>
                  <a:lnTo>
                    <a:pt x="168135" y="304952"/>
                  </a:lnTo>
                  <a:lnTo>
                    <a:pt x="171488" y="310197"/>
                  </a:lnTo>
                  <a:lnTo>
                    <a:pt x="177571" y="313677"/>
                  </a:lnTo>
                  <a:lnTo>
                    <a:pt x="186156" y="313550"/>
                  </a:lnTo>
                  <a:lnTo>
                    <a:pt x="188988" y="313207"/>
                  </a:lnTo>
                  <a:lnTo>
                    <a:pt x="191795" y="315404"/>
                  </a:lnTo>
                  <a:lnTo>
                    <a:pt x="193967" y="316585"/>
                  </a:lnTo>
                  <a:lnTo>
                    <a:pt x="199047" y="318414"/>
                  </a:lnTo>
                  <a:lnTo>
                    <a:pt x="201942" y="318846"/>
                  </a:lnTo>
                  <a:lnTo>
                    <a:pt x="204838" y="318846"/>
                  </a:lnTo>
                  <a:lnTo>
                    <a:pt x="208762" y="318655"/>
                  </a:lnTo>
                  <a:lnTo>
                    <a:pt x="210680" y="318312"/>
                  </a:lnTo>
                  <a:lnTo>
                    <a:pt x="214553" y="349453"/>
                  </a:lnTo>
                  <a:lnTo>
                    <a:pt x="215201" y="350240"/>
                  </a:lnTo>
                  <a:lnTo>
                    <a:pt x="216179" y="350240"/>
                  </a:lnTo>
                  <a:lnTo>
                    <a:pt x="217297" y="350227"/>
                  </a:lnTo>
                  <a:lnTo>
                    <a:pt x="218147" y="349389"/>
                  </a:lnTo>
                  <a:lnTo>
                    <a:pt x="214236" y="317995"/>
                  </a:lnTo>
                  <a:lnTo>
                    <a:pt x="213995" y="317715"/>
                  </a:lnTo>
                  <a:lnTo>
                    <a:pt x="216115" y="317334"/>
                  </a:lnTo>
                  <a:lnTo>
                    <a:pt x="221246" y="315023"/>
                  </a:lnTo>
                  <a:lnTo>
                    <a:pt x="226593" y="311975"/>
                  </a:lnTo>
                  <a:lnTo>
                    <a:pt x="226758" y="311683"/>
                  </a:lnTo>
                  <a:lnTo>
                    <a:pt x="227672" y="312254"/>
                  </a:lnTo>
                  <a:lnTo>
                    <a:pt x="229438" y="312737"/>
                  </a:lnTo>
                  <a:lnTo>
                    <a:pt x="229666" y="312762"/>
                  </a:lnTo>
                  <a:lnTo>
                    <a:pt x="237655" y="341782"/>
                  </a:lnTo>
                  <a:lnTo>
                    <a:pt x="238340" y="342163"/>
                  </a:lnTo>
                  <a:lnTo>
                    <a:pt x="239039" y="342163"/>
                  </a:lnTo>
                  <a:lnTo>
                    <a:pt x="240106" y="342163"/>
                  </a:lnTo>
                  <a:lnTo>
                    <a:pt x="241223" y="341261"/>
                  </a:lnTo>
                  <a:lnTo>
                    <a:pt x="233451" y="312966"/>
                  </a:lnTo>
                  <a:lnTo>
                    <a:pt x="239610" y="312966"/>
                  </a:lnTo>
                  <a:lnTo>
                    <a:pt x="246126" y="310032"/>
                  </a:lnTo>
                  <a:lnTo>
                    <a:pt x="251523" y="303149"/>
                  </a:lnTo>
                  <a:lnTo>
                    <a:pt x="252615" y="301205"/>
                  </a:lnTo>
                  <a:lnTo>
                    <a:pt x="254520" y="298945"/>
                  </a:lnTo>
                  <a:lnTo>
                    <a:pt x="279234" y="337464"/>
                  </a:lnTo>
                  <a:lnTo>
                    <a:pt x="279768" y="337718"/>
                  </a:lnTo>
                  <a:lnTo>
                    <a:pt x="280314" y="337718"/>
                  </a:lnTo>
                  <a:lnTo>
                    <a:pt x="281559" y="337718"/>
                  </a:lnTo>
                  <a:lnTo>
                    <a:pt x="282790" y="336397"/>
                  </a:lnTo>
                  <a:lnTo>
                    <a:pt x="257492" y="296913"/>
                  </a:lnTo>
                  <a:lnTo>
                    <a:pt x="257086" y="296735"/>
                  </a:lnTo>
                  <a:lnTo>
                    <a:pt x="261251" y="295275"/>
                  </a:lnTo>
                  <a:lnTo>
                    <a:pt x="263486" y="294728"/>
                  </a:lnTo>
                  <a:lnTo>
                    <a:pt x="267589" y="292874"/>
                  </a:lnTo>
                  <a:lnTo>
                    <a:pt x="269481" y="291630"/>
                  </a:lnTo>
                  <a:lnTo>
                    <a:pt x="272846" y="288709"/>
                  </a:lnTo>
                  <a:lnTo>
                    <a:pt x="273862" y="287502"/>
                  </a:lnTo>
                  <a:lnTo>
                    <a:pt x="279717" y="293281"/>
                  </a:lnTo>
                  <a:lnTo>
                    <a:pt x="285178" y="298856"/>
                  </a:lnTo>
                  <a:lnTo>
                    <a:pt x="290563" y="304520"/>
                  </a:lnTo>
                  <a:lnTo>
                    <a:pt x="296214" y="310642"/>
                  </a:lnTo>
                  <a:lnTo>
                    <a:pt x="296621" y="310794"/>
                  </a:lnTo>
                  <a:lnTo>
                    <a:pt x="297027" y="310794"/>
                  </a:lnTo>
                  <a:lnTo>
                    <a:pt x="298348" y="310794"/>
                  </a:lnTo>
                  <a:lnTo>
                    <a:pt x="299554" y="308978"/>
                  </a:lnTo>
                  <a:lnTo>
                    <a:pt x="275907" y="284708"/>
                  </a:lnTo>
                  <a:lnTo>
                    <a:pt x="275704" y="284708"/>
                  </a:lnTo>
                  <a:lnTo>
                    <a:pt x="276745" y="283032"/>
                  </a:lnTo>
                  <a:lnTo>
                    <a:pt x="277672" y="280847"/>
                  </a:lnTo>
                  <a:lnTo>
                    <a:pt x="281444" y="277698"/>
                  </a:lnTo>
                  <a:lnTo>
                    <a:pt x="283337" y="276669"/>
                  </a:lnTo>
                  <a:lnTo>
                    <a:pt x="290309" y="270573"/>
                  </a:lnTo>
                  <a:lnTo>
                    <a:pt x="290118" y="271056"/>
                  </a:lnTo>
                  <a:lnTo>
                    <a:pt x="324662" y="291655"/>
                  </a:lnTo>
                  <a:lnTo>
                    <a:pt x="324967" y="291731"/>
                  </a:lnTo>
                  <a:lnTo>
                    <a:pt x="325247" y="291731"/>
                  </a:lnTo>
                  <a:lnTo>
                    <a:pt x="326796" y="291731"/>
                  </a:lnTo>
                  <a:lnTo>
                    <a:pt x="327787" y="289356"/>
                  </a:lnTo>
                  <a:lnTo>
                    <a:pt x="293243" y="268757"/>
                  </a:lnTo>
                  <a:lnTo>
                    <a:pt x="292938" y="268668"/>
                  </a:lnTo>
                  <a:lnTo>
                    <a:pt x="291439" y="268668"/>
                  </a:lnTo>
                  <a:lnTo>
                    <a:pt x="293992" y="264426"/>
                  </a:lnTo>
                  <a:lnTo>
                    <a:pt x="294309" y="263017"/>
                  </a:lnTo>
                  <a:lnTo>
                    <a:pt x="295351" y="263309"/>
                  </a:lnTo>
                  <a:lnTo>
                    <a:pt x="303263" y="265887"/>
                  </a:lnTo>
                  <a:lnTo>
                    <a:pt x="310959" y="269011"/>
                  </a:lnTo>
                  <a:lnTo>
                    <a:pt x="318439" y="272656"/>
                  </a:lnTo>
                  <a:lnTo>
                    <a:pt x="325970" y="276999"/>
                  </a:lnTo>
                  <a:lnTo>
                    <a:pt x="326275" y="277088"/>
                  </a:lnTo>
                  <a:lnTo>
                    <a:pt x="326555" y="277088"/>
                  </a:lnTo>
                  <a:lnTo>
                    <a:pt x="328066" y="277088"/>
                  </a:lnTo>
                  <a:lnTo>
                    <a:pt x="329044" y="274713"/>
                  </a:lnTo>
                  <a:lnTo>
                    <a:pt x="295846" y="259753"/>
                  </a:lnTo>
                  <a:lnTo>
                    <a:pt x="295059" y="259753"/>
                  </a:lnTo>
                  <a:lnTo>
                    <a:pt x="296125" y="255130"/>
                  </a:lnTo>
                  <a:lnTo>
                    <a:pt x="297180" y="247523"/>
                  </a:lnTo>
                  <a:lnTo>
                    <a:pt x="301231" y="237871"/>
                  </a:lnTo>
                  <a:lnTo>
                    <a:pt x="301282" y="237528"/>
                  </a:lnTo>
                  <a:lnTo>
                    <a:pt x="342874" y="248602"/>
                  </a:lnTo>
                  <a:lnTo>
                    <a:pt x="376326" y="267004"/>
                  </a:lnTo>
                  <a:lnTo>
                    <a:pt x="390804" y="282790"/>
                  </a:lnTo>
                  <a:lnTo>
                    <a:pt x="391401" y="283108"/>
                  </a:lnTo>
                  <a:lnTo>
                    <a:pt x="392010" y="283108"/>
                  </a:lnTo>
                  <a:lnTo>
                    <a:pt x="392912" y="282867"/>
                  </a:lnTo>
                  <a:lnTo>
                    <a:pt x="393700" y="282384"/>
                  </a:lnTo>
                  <a:lnTo>
                    <a:pt x="394081" y="281203"/>
                  </a:lnTo>
                  <a:close/>
                </a:path>
              </a:pathLst>
            </a:custGeom>
            <a:solidFill>
              <a:srgbClr val="6D5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5696" y="4308944"/>
              <a:ext cx="159385" cy="163830"/>
            </a:xfrm>
            <a:custGeom>
              <a:avLst/>
              <a:gdLst/>
              <a:ahLst/>
              <a:cxnLst/>
              <a:rect l="l" t="t" r="r" b="b"/>
              <a:pathLst>
                <a:path w="159385" h="163829">
                  <a:moveTo>
                    <a:pt x="10248" y="34493"/>
                  </a:moveTo>
                  <a:lnTo>
                    <a:pt x="9144" y="33375"/>
                  </a:lnTo>
                  <a:lnTo>
                    <a:pt x="8661" y="33185"/>
                  </a:lnTo>
                  <a:lnTo>
                    <a:pt x="7721" y="33185"/>
                  </a:lnTo>
                  <a:lnTo>
                    <a:pt x="7277" y="33375"/>
                  </a:lnTo>
                  <a:lnTo>
                    <a:pt x="4292" y="37312"/>
                  </a:lnTo>
                  <a:lnTo>
                    <a:pt x="2070" y="41160"/>
                  </a:lnTo>
                  <a:lnTo>
                    <a:pt x="0" y="46139"/>
                  </a:lnTo>
                  <a:lnTo>
                    <a:pt x="127" y="47193"/>
                  </a:lnTo>
                  <a:lnTo>
                    <a:pt x="1295" y="47853"/>
                  </a:lnTo>
                  <a:lnTo>
                    <a:pt x="1612" y="47917"/>
                  </a:lnTo>
                  <a:lnTo>
                    <a:pt x="1943" y="47917"/>
                  </a:lnTo>
                  <a:lnTo>
                    <a:pt x="2578" y="47917"/>
                  </a:lnTo>
                  <a:lnTo>
                    <a:pt x="3238" y="47625"/>
                  </a:lnTo>
                  <a:lnTo>
                    <a:pt x="5016" y="43205"/>
                  </a:lnTo>
                  <a:lnTo>
                    <a:pt x="7061" y="39598"/>
                  </a:lnTo>
                  <a:lnTo>
                    <a:pt x="10134" y="35509"/>
                  </a:lnTo>
                  <a:lnTo>
                    <a:pt x="10248" y="34493"/>
                  </a:lnTo>
                  <a:close/>
                </a:path>
                <a:path w="159385" h="163829">
                  <a:moveTo>
                    <a:pt x="11988" y="97421"/>
                  </a:moveTo>
                  <a:lnTo>
                    <a:pt x="11607" y="96520"/>
                  </a:lnTo>
                  <a:lnTo>
                    <a:pt x="11087" y="95072"/>
                  </a:lnTo>
                  <a:lnTo>
                    <a:pt x="10706" y="93586"/>
                  </a:lnTo>
                  <a:lnTo>
                    <a:pt x="10439" y="92075"/>
                  </a:lnTo>
                  <a:lnTo>
                    <a:pt x="10299" y="91224"/>
                  </a:lnTo>
                  <a:lnTo>
                    <a:pt x="10198" y="90208"/>
                  </a:lnTo>
                  <a:lnTo>
                    <a:pt x="10147" y="89420"/>
                  </a:lnTo>
                  <a:lnTo>
                    <a:pt x="10134" y="88620"/>
                  </a:lnTo>
                  <a:lnTo>
                    <a:pt x="10147" y="87833"/>
                  </a:lnTo>
                  <a:lnTo>
                    <a:pt x="10134" y="86855"/>
                  </a:lnTo>
                  <a:lnTo>
                    <a:pt x="9309" y="86080"/>
                  </a:lnTo>
                  <a:lnTo>
                    <a:pt x="8318" y="86080"/>
                  </a:lnTo>
                  <a:lnTo>
                    <a:pt x="7340" y="86118"/>
                  </a:lnTo>
                  <a:lnTo>
                    <a:pt x="6565" y="86944"/>
                  </a:lnTo>
                  <a:lnTo>
                    <a:pt x="6565" y="87909"/>
                  </a:lnTo>
                  <a:lnTo>
                    <a:pt x="6489" y="91186"/>
                  </a:lnTo>
                  <a:lnTo>
                    <a:pt x="7035" y="94449"/>
                  </a:lnTo>
                  <a:lnTo>
                    <a:pt x="8458" y="98209"/>
                  </a:lnTo>
                  <a:lnTo>
                    <a:pt x="9131" y="98806"/>
                  </a:lnTo>
                  <a:lnTo>
                    <a:pt x="9893" y="98806"/>
                  </a:lnTo>
                  <a:lnTo>
                    <a:pt x="10045" y="98806"/>
                  </a:lnTo>
                  <a:lnTo>
                    <a:pt x="10401" y="98717"/>
                  </a:lnTo>
                  <a:lnTo>
                    <a:pt x="11366" y="98386"/>
                  </a:lnTo>
                  <a:lnTo>
                    <a:pt x="11988" y="97421"/>
                  </a:lnTo>
                  <a:close/>
                </a:path>
                <a:path w="159385" h="163829">
                  <a:moveTo>
                    <a:pt x="17868" y="122643"/>
                  </a:moveTo>
                  <a:lnTo>
                    <a:pt x="13957" y="116967"/>
                  </a:lnTo>
                  <a:lnTo>
                    <a:pt x="11087" y="111785"/>
                  </a:lnTo>
                  <a:lnTo>
                    <a:pt x="8483" y="105600"/>
                  </a:lnTo>
                  <a:lnTo>
                    <a:pt x="7848" y="105054"/>
                  </a:lnTo>
                  <a:lnTo>
                    <a:pt x="6731" y="105079"/>
                  </a:lnTo>
                  <a:lnTo>
                    <a:pt x="5549" y="105397"/>
                  </a:lnTo>
                  <a:lnTo>
                    <a:pt x="4965" y="106438"/>
                  </a:lnTo>
                  <a:lnTo>
                    <a:pt x="7734" y="113106"/>
                  </a:lnTo>
                  <a:lnTo>
                    <a:pt x="10706" y="118579"/>
                  </a:lnTo>
                  <a:lnTo>
                    <a:pt x="14236" y="123685"/>
                  </a:lnTo>
                  <a:lnTo>
                    <a:pt x="14592" y="124231"/>
                  </a:lnTo>
                  <a:lnTo>
                    <a:pt x="15189" y="124523"/>
                  </a:lnTo>
                  <a:lnTo>
                    <a:pt x="15798" y="124523"/>
                  </a:lnTo>
                  <a:lnTo>
                    <a:pt x="16090" y="124523"/>
                  </a:lnTo>
                  <a:lnTo>
                    <a:pt x="16408" y="124447"/>
                  </a:lnTo>
                  <a:lnTo>
                    <a:pt x="17487" y="123812"/>
                  </a:lnTo>
                  <a:lnTo>
                    <a:pt x="17868" y="122643"/>
                  </a:lnTo>
                  <a:close/>
                </a:path>
                <a:path w="159385" h="163829">
                  <a:moveTo>
                    <a:pt x="37566" y="129057"/>
                  </a:moveTo>
                  <a:lnTo>
                    <a:pt x="19215" y="106743"/>
                  </a:lnTo>
                  <a:lnTo>
                    <a:pt x="18567" y="106362"/>
                  </a:lnTo>
                  <a:lnTo>
                    <a:pt x="16814" y="106362"/>
                  </a:lnTo>
                  <a:lnTo>
                    <a:pt x="15671" y="107276"/>
                  </a:lnTo>
                  <a:lnTo>
                    <a:pt x="34582" y="131508"/>
                  </a:lnTo>
                  <a:lnTo>
                    <a:pt x="34836" y="131508"/>
                  </a:lnTo>
                  <a:lnTo>
                    <a:pt x="36487" y="131508"/>
                  </a:lnTo>
                  <a:lnTo>
                    <a:pt x="37566" y="129057"/>
                  </a:lnTo>
                  <a:close/>
                </a:path>
                <a:path w="159385" h="163829">
                  <a:moveTo>
                    <a:pt x="43408" y="87998"/>
                  </a:moveTo>
                  <a:lnTo>
                    <a:pt x="40944" y="76911"/>
                  </a:lnTo>
                  <a:lnTo>
                    <a:pt x="40220" y="76073"/>
                  </a:lnTo>
                  <a:lnTo>
                    <a:pt x="39192" y="76073"/>
                  </a:lnTo>
                  <a:lnTo>
                    <a:pt x="38214" y="76161"/>
                  </a:lnTo>
                  <a:lnTo>
                    <a:pt x="37376" y="76911"/>
                  </a:lnTo>
                  <a:lnTo>
                    <a:pt x="37604" y="81381"/>
                  </a:lnTo>
                  <a:lnTo>
                    <a:pt x="38315" y="84823"/>
                  </a:lnTo>
                  <a:lnTo>
                    <a:pt x="39573" y="88074"/>
                  </a:lnTo>
                  <a:lnTo>
                    <a:pt x="39878" y="88785"/>
                  </a:lnTo>
                  <a:lnTo>
                    <a:pt x="40551" y="89369"/>
                  </a:lnTo>
                  <a:lnTo>
                    <a:pt x="41478" y="89369"/>
                  </a:lnTo>
                  <a:lnTo>
                    <a:pt x="41808" y="89293"/>
                  </a:lnTo>
                  <a:lnTo>
                    <a:pt x="42811" y="88950"/>
                  </a:lnTo>
                  <a:lnTo>
                    <a:pt x="43408" y="87998"/>
                  </a:lnTo>
                  <a:close/>
                </a:path>
                <a:path w="159385" h="163829">
                  <a:moveTo>
                    <a:pt x="54152" y="13385"/>
                  </a:moveTo>
                  <a:lnTo>
                    <a:pt x="54051" y="9880"/>
                  </a:lnTo>
                  <a:lnTo>
                    <a:pt x="51168" y="9791"/>
                  </a:lnTo>
                  <a:lnTo>
                    <a:pt x="46888" y="9791"/>
                  </a:lnTo>
                  <a:lnTo>
                    <a:pt x="42824" y="11468"/>
                  </a:lnTo>
                  <a:lnTo>
                    <a:pt x="34836" y="16040"/>
                  </a:lnTo>
                  <a:lnTo>
                    <a:pt x="30810" y="18999"/>
                  </a:lnTo>
                  <a:lnTo>
                    <a:pt x="25107" y="22821"/>
                  </a:lnTo>
                  <a:lnTo>
                    <a:pt x="26111" y="25133"/>
                  </a:lnTo>
                  <a:lnTo>
                    <a:pt x="27622" y="25133"/>
                  </a:lnTo>
                  <a:lnTo>
                    <a:pt x="27914" y="25133"/>
                  </a:lnTo>
                  <a:lnTo>
                    <a:pt x="28232" y="25044"/>
                  </a:lnTo>
                  <a:lnTo>
                    <a:pt x="32499" y="22186"/>
                  </a:lnTo>
                  <a:lnTo>
                    <a:pt x="36385" y="19354"/>
                  </a:lnTo>
                  <a:lnTo>
                    <a:pt x="43827" y="14947"/>
                  </a:lnTo>
                  <a:lnTo>
                    <a:pt x="47485" y="13373"/>
                  </a:lnTo>
                  <a:lnTo>
                    <a:pt x="54152" y="13385"/>
                  </a:lnTo>
                  <a:close/>
                </a:path>
                <a:path w="159385" h="163829">
                  <a:moveTo>
                    <a:pt x="64858" y="17957"/>
                  </a:moveTo>
                  <a:lnTo>
                    <a:pt x="64389" y="16306"/>
                  </a:lnTo>
                  <a:lnTo>
                    <a:pt x="63601" y="15798"/>
                  </a:lnTo>
                  <a:lnTo>
                    <a:pt x="62522" y="15811"/>
                  </a:lnTo>
                  <a:lnTo>
                    <a:pt x="55854" y="17221"/>
                  </a:lnTo>
                  <a:lnTo>
                    <a:pt x="49606" y="19786"/>
                  </a:lnTo>
                  <a:lnTo>
                    <a:pt x="42316" y="24447"/>
                  </a:lnTo>
                  <a:lnTo>
                    <a:pt x="43345" y="26771"/>
                  </a:lnTo>
                  <a:lnTo>
                    <a:pt x="44856" y="26771"/>
                  </a:lnTo>
                  <a:lnTo>
                    <a:pt x="45148" y="26771"/>
                  </a:lnTo>
                  <a:lnTo>
                    <a:pt x="45466" y="26670"/>
                  </a:lnTo>
                  <a:lnTo>
                    <a:pt x="51168" y="23012"/>
                  </a:lnTo>
                  <a:lnTo>
                    <a:pt x="57124" y="20599"/>
                  </a:lnTo>
                  <a:lnTo>
                    <a:pt x="64325" y="19100"/>
                  </a:lnTo>
                  <a:lnTo>
                    <a:pt x="64858" y="17957"/>
                  </a:lnTo>
                  <a:close/>
                </a:path>
                <a:path w="159385" h="163829">
                  <a:moveTo>
                    <a:pt x="70954" y="161251"/>
                  </a:moveTo>
                  <a:lnTo>
                    <a:pt x="70345" y="160274"/>
                  </a:lnTo>
                  <a:lnTo>
                    <a:pt x="65112" y="159296"/>
                  </a:lnTo>
                  <a:lnTo>
                    <a:pt x="61214" y="157175"/>
                  </a:lnTo>
                  <a:lnTo>
                    <a:pt x="57848" y="153720"/>
                  </a:lnTo>
                  <a:lnTo>
                    <a:pt x="57391" y="153555"/>
                  </a:lnTo>
                  <a:lnTo>
                    <a:pt x="56489" y="153555"/>
                  </a:lnTo>
                  <a:lnTo>
                    <a:pt x="56032" y="153733"/>
                  </a:lnTo>
                  <a:lnTo>
                    <a:pt x="54991" y="154800"/>
                  </a:lnTo>
                  <a:lnTo>
                    <a:pt x="54991" y="155917"/>
                  </a:lnTo>
                  <a:lnTo>
                    <a:pt x="55702" y="156616"/>
                  </a:lnTo>
                  <a:lnTo>
                    <a:pt x="59143" y="160210"/>
                  </a:lnTo>
                  <a:lnTo>
                    <a:pt x="63614" y="162623"/>
                  </a:lnTo>
                  <a:lnTo>
                    <a:pt x="68656" y="163576"/>
                  </a:lnTo>
                  <a:lnTo>
                    <a:pt x="68910" y="163576"/>
                  </a:lnTo>
                  <a:lnTo>
                    <a:pt x="69735" y="163576"/>
                  </a:lnTo>
                  <a:lnTo>
                    <a:pt x="70485" y="163106"/>
                  </a:lnTo>
                  <a:lnTo>
                    <a:pt x="70954" y="161251"/>
                  </a:lnTo>
                  <a:close/>
                </a:path>
                <a:path w="159385" h="163829">
                  <a:moveTo>
                    <a:pt x="86639" y="7543"/>
                  </a:moveTo>
                  <a:lnTo>
                    <a:pt x="86093" y="6464"/>
                  </a:lnTo>
                  <a:lnTo>
                    <a:pt x="80721" y="5359"/>
                  </a:lnTo>
                  <a:lnTo>
                    <a:pt x="76263" y="4902"/>
                  </a:lnTo>
                  <a:lnTo>
                    <a:pt x="70408" y="4914"/>
                  </a:lnTo>
                  <a:lnTo>
                    <a:pt x="67424" y="5016"/>
                  </a:lnTo>
                  <a:lnTo>
                    <a:pt x="67475" y="8509"/>
                  </a:lnTo>
                  <a:lnTo>
                    <a:pt x="69773" y="8509"/>
                  </a:lnTo>
                  <a:lnTo>
                    <a:pt x="71856" y="8483"/>
                  </a:lnTo>
                  <a:lnTo>
                    <a:pt x="76022" y="8483"/>
                  </a:lnTo>
                  <a:lnTo>
                    <a:pt x="80175" y="8902"/>
                  </a:lnTo>
                  <a:lnTo>
                    <a:pt x="84556" y="9791"/>
                  </a:lnTo>
                  <a:lnTo>
                    <a:pt x="84696" y="9791"/>
                  </a:lnTo>
                  <a:lnTo>
                    <a:pt x="85496" y="9791"/>
                  </a:lnTo>
                  <a:lnTo>
                    <a:pt x="86207" y="9245"/>
                  </a:lnTo>
                  <a:lnTo>
                    <a:pt x="86639" y="7543"/>
                  </a:lnTo>
                  <a:close/>
                </a:path>
                <a:path w="159385" h="163829">
                  <a:moveTo>
                    <a:pt x="108470" y="134442"/>
                  </a:moveTo>
                  <a:lnTo>
                    <a:pt x="107962" y="132651"/>
                  </a:lnTo>
                  <a:lnTo>
                    <a:pt x="107264" y="132118"/>
                  </a:lnTo>
                  <a:lnTo>
                    <a:pt x="106324" y="132118"/>
                  </a:lnTo>
                  <a:lnTo>
                    <a:pt x="105956" y="132219"/>
                  </a:lnTo>
                  <a:lnTo>
                    <a:pt x="100482" y="134467"/>
                  </a:lnTo>
                  <a:lnTo>
                    <a:pt x="94869" y="136410"/>
                  </a:lnTo>
                  <a:lnTo>
                    <a:pt x="87147" y="138620"/>
                  </a:lnTo>
                  <a:lnTo>
                    <a:pt x="87820" y="141579"/>
                  </a:lnTo>
                  <a:lnTo>
                    <a:pt x="89649" y="141579"/>
                  </a:lnTo>
                  <a:lnTo>
                    <a:pt x="89992" y="141554"/>
                  </a:lnTo>
                  <a:lnTo>
                    <a:pt x="95872" y="139852"/>
                  </a:lnTo>
                  <a:lnTo>
                    <a:pt x="101473" y="137896"/>
                  </a:lnTo>
                  <a:lnTo>
                    <a:pt x="107873" y="135305"/>
                  </a:lnTo>
                  <a:lnTo>
                    <a:pt x="108470" y="134442"/>
                  </a:lnTo>
                  <a:close/>
                </a:path>
                <a:path w="159385" h="163829">
                  <a:moveTo>
                    <a:pt x="123063" y="6261"/>
                  </a:moveTo>
                  <a:lnTo>
                    <a:pt x="118922" y="3060"/>
                  </a:lnTo>
                  <a:lnTo>
                    <a:pt x="115125" y="1155"/>
                  </a:lnTo>
                  <a:lnTo>
                    <a:pt x="111061" y="12"/>
                  </a:lnTo>
                  <a:lnTo>
                    <a:pt x="108864" y="0"/>
                  </a:lnTo>
                  <a:lnTo>
                    <a:pt x="108267" y="2781"/>
                  </a:lnTo>
                  <a:lnTo>
                    <a:pt x="110210" y="3492"/>
                  </a:lnTo>
                  <a:lnTo>
                    <a:pt x="113665" y="4445"/>
                  </a:lnTo>
                  <a:lnTo>
                    <a:pt x="116916" y="6057"/>
                  </a:lnTo>
                  <a:lnTo>
                    <a:pt x="120154" y="8521"/>
                  </a:lnTo>
                  <a:lnTo>
                    <a:pt x="120650" y="8724"/>
                  </a:lnTo>
                  <a:lnTo>
                    <a:pt x="121119" y="8724"/>
                  </a:lnTo>
                  <a:lnTo>
                    <a:pt x="121551" y="8724"/>
                  </a:lnTo>
                  <a:lnTo>
                    <a:pt x="121970" y="8559"/>
                  </a:lnTo>
                  <a:lnTo>
                    <a:pt x="123012" y="7404"/>
                  </a:lnTo>
                  <a:lnTo>
                    <a:pt x="123063" y="6261"/>
                  </a:lnTo>
                  <a:close/>
                </a:path>
                <a:path w="159385" h="163829">
                  <a:moveTo>
                    <a:pt x="129349" y="144322"/>
                  </a:moveTo>
                  <a:lnTo>
                    <a:pt x="129260" y="143002"/>
                  </a:lnTo>
                  <a:lnTo>
                    <a:pt x="128282" y="142087"/>
                  </a:lnTo>
                  <a:lnTo>
                    <a:pt x="127838" y="141935"/>
                  </a:lnTo>
                  <a:lnTo>
                    <a:pt x="126936" y="141935"/>
                  </a:lnTo>
                  <a:lnTo>
                    <a:pt x="126453" y="142100"/>
                  </a:lnTo>
                  <a:lnTo>
                    <a:pt x="125031" y="143256"/>
                  </a:lnTo>
                  <a:lnTo>
                    <a:pt x="122834" y="144716"/>
                  </a:lnTo>
                  <a:lnTo>
                    <a:pt x="121920" y="145249"/>
                  </a:lnTo>
                  <a:lnTo>
                    <a:pt x="120154" y="146075"/>
                  </a:lnTo>
                  <a:lnTo>
                    <a:pt x="119811" y="146202"/>
                  </a:lnTo>
                  <a:lnTo>
                    <a:pt x="119341" y="146418"/>
                  </a:lnTo>
                  <a:lnTo>
                    <a:pt x="118872" y="146608"/>
                  </a:lnTo>
                  <a:lnTo>
                    <a:pt x="118364" y="146748"/>
                  </a:lnTo>
                  <a:lnTo>
                    <a:pt x="117348" y="147091"/>
                  </a:lnTo>
                  <a:lnTo>
                    <a:pt x="116306" y="147370"/>
                  </a:lnTo>
                  <a:lnTo>
                    <a:pt x="115227" y="147599"/>
                  </a:lnTo>
                  <a:lnTo>
                    <a:pt x="114300" y="147878"/>
                  </a:lnTo>
                  <a:lnTo>
                    <a:pt x="113766" y="148856"/>
                  </a:lnTo>
                  <a:lnTo>
                    <a:pt x="114007" y="149809"/>
                  </a:lnTo>
                  <a:lnTo>
                    <a:pt x="114300" y="150647"/>
                  </a:lnTo>
                  <a:lnTo>
                    <a:pt x="114960" y="151079"/>
                  </a:lnTo>
                  <a:lnTo>
                    <a:pt x="115747" y="151079"/>
                  </a:lnTo>
                  <a:lnTo>
                    <a:pt x="116065" y="151066"/>
                  </a:lnTo>
                  <a:lnTo>
                    <a:pt x="120802" y="150063"/>
                  </a:lnTo>
                  <a:lnTo>
                    <a:pt x="125069" y="147967"/>
                  </a:lnTo>
                  <a:lnTo>
                    <a:pt x="129349" y="144322"/>
                  </a:lnTo>
                  <a:close/>
                </a:path>
                <a:path w="159385" h="163829">
                  <a:moveTo>
                    <a:pt x="131470" y="130429"/>
                  </a:moveTo>
                  <a:lnTo>
                    <a:pt x="130390" y="129362"/>
                  </a:lnTo>
                  <a:lnTo>
                    <a:pt x="129908" y="129184"/>
                  </a:lnTo>
                  <a:lnTo>
                    <a:pt x="128981" y="129184"/>
                  </a:lnTo>
                  <a:lnTo>
                    <a:pt x="128524" y="129374"/>
                  </a:lnTo>
                  <a:lnTo>
                    <a:pt x="124993" y="133794"/>
                  </a:lnTo>
                  <a:lnTo>
                    <a:pt x="120916" y="137083"/>
                  </a:lnTo>
                  <a:lnTo>
                    <a:pt x="115417" y="139827"/>
                  </a:lnTo>
                  <a:lnTo>
                    <a:pt x="115189" y="141071"/>
                  </a:lnTo>
                  <a:lnTo>
                    <a:pt x="116001" y="142430"/>
                  </a:lnTo>
                  <a:lnTo>
                    <a:pt x="116573" y="142697"/>
                  </a:lnTo>
                  <a:lnTo>
                    <a:pt x="117157" y="142697"/>
                  </a:lnTo>
                  <a:lnTo>
                    <a:pt x="117487" y="142697"/>
                  </a:lnTo>
                  <a:lnTo>
                    <a:pt x="117817" y="142621"/>
                  </a:lnTo>
                  <a:lnTo>
                    <a:pt x="123012" y="140030"/>
                  </a:lnTo>
                  <a:lnTo>
                    <a:pt x="127330" y="136563"/>
                  </a:lnTo>
                  <a:lnTo>
                    <a:pt x="131368" y="131508"/>
                  </a:lnTo>
                  <a:lnTo>
                    <a:pt x="131470" y="130429"/>
                  </a:lnTo>
                  <a:close/>
                </a:path>
                <a:path w="159385" h="163829">
                  <a:moveTo>
                    <a:pt x="150495" y="60452"/>
                  </a:moveTo>
                  <a:lnTo>
                    <a:pt x="149250" y="50977"/>
                  </a:lnTo>
                  <a:lnTo>
                    <a:pt x="145821" y="42951"/>
                  </a:lnTo>
                  <a:lnTo>
                    <a:pt x="140131" y="35902"/>
                  </a:lnTo>
                  <a:lnTo>
                    <a:pt x="139712" y="35750"/>
                  </a:lnTo>
                  <a:lnTo>
                    <a:pt x="138747" y="35750"/>
                  </a:lnTo>
                  <a:lnTo>
                    <a:pt x="138214" y="35953"/>
                  </a:lnTo>
                  <a:lnTo>
                    <a:pt x="137261" y="36918"/>
                  </a:lnTo>
                  <a:lnTo>
                    <a:pt x="137299" y="38061"/>
                  </a:lnTo>
                  <a:lnTo>
                    <a:pt x="142709" y="44805"/>
                  </a:lnTo>
                  <a:lnTo>
                    <a:pt x="145770" y="51993"/>
                  </a:lnTo>
                  <a:lnTo>
                    <a:pt x="146913" y="60528"/>
                  </a:lnTo>
                  <a:lnTo>
                    <a:pt x="147548" y="61341"/>
                  </a:lnTo>
                  <a:lnTo>
                    <a:pt x="148590" y="61341"/>
                  </a:lnTo>
                  <a:lnTo>
                    <a:pt x="149656" y="61315"/>
                  </a:lnTo>
                  <a:lnTo>
                    <a:pt x="150495" y="60452"/>
                  </a:lnTo>
                  <a:close/>
                </a:path>
                <a:path w="159385" h="163829">
                  <a:moveTo>
                    <a:pt x="150901" y="74295"/>
                  </a:moveTo>
                  <a:lnTo>
                    <a:pt x="150037" y="73736"/>
                  </a:lnTo>
                  <a:lnTo>
                    <a:pt x="148247" y="73736"/>
                  </a:lnTo>
                  <a:lnTo>
                    <a:pt x="147320" y="74320"/>
                  </a:lnTo>
                  <a:lnTo>
                    <a:pt x="147307" y="82499"/>
                  </a:lnTo>
                  <a:lnTo>
                    <a:pt x="146507" y="89458"/>
                  </a:lnTo>
                  <a:lnTo>
                    <a:pt x="144653" y="97599"/>
                  </a:lnTo>
                  <a:lnTo>
                    <a:pt x="145770" y="98463"/>
                  </a:lnTo>
                  <a:lnTo>
                    <a:pt x="146824" y="98463"/>
                  </a:lnTo>
                  <a:lnTo>
                    <a:pt x="147535" y="98463"/>
                  </a:lnTo>
                  <a:lnTo>
                    <a:pt x="148234" y="98056"/>
                  </a:lnTo>
                  <a:lnTo>
                    <a:pt x="150050" y="90004"/>
                  </a:lnTo>
                  <a:lnTo>
                    <a:pt x="150876" y="82727"/>
                  </a:lnTo>
                  <a:lnTo>
                    <a:pt x="150901" y="74295"/>
                  </a:lnTo>
                  <a:close/>
                </a:path>
                <a:path w="159385" h="163829">
                  <a:moveTo>
                    <a:pt x="159270" y="77216"/>
                  </a:moveTo>
                  <a:lnTo>
                    <a:pt x="159029" y="69938"/>
                  </a:lnTo>
                  <a:lnTo>
                    <a:pt x="157200" y="62001"/>
                  </a:lnTo>
                  <a:lnTo>
                    <a:pt x="156552" y="61620"/>
                  </a:lnTo>
                  <a:lnTo>
                    <a:pt x="154787" y="61620"/>
                  </a:lnTo>
                  <a:lnTo>
                    <a:pt x="153644" y="62522"/>
                  </a:lnTo>
                  <a:lnTo>
                    <a:pt x="155460" y="70319"/>
                  </a:lnTo>
                  <a:lnTo>
                    <a:pt x="155676" y="76974"/>
                  </a:lnTo>
                  <a:lnTo>
                    <a:pt x="154457" y="84429"/>
                  </a:lnTo>
                  <a:lnTo>
                    <a:pt x="154927" y="85394"/>
                  </a:lnTo>
                  <a:lnTo>
                    <a:pt x="156222" y="85712"/>
                  </a:lnTo>
                  <a:lnTo>
                    <a:pt x="156375" y="85712"/>
                  </a:lnTo>
                  <a:lnTo>
                    <a:pt x="157200" y="85712"/>
                  </a:lnTo>
                  <a:lnTo>
                    <a:pt x="157962" y="85178"/>
                  </a:lnTo>
                  <a:lnTo>
                    <a:pt x="159270" y="77216"/>
                  </a:lnTo>
                  <a:close/>
                </a:path>
              </a:pathLst>
            </a:custGeom>
            <a:solidFill>
              <a:srgbClr val="F7D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76685" y="1393443"/>
            <a:ext cx="306197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NHẬN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DIỆN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SỰ THAY ĐỔI </a:t>
            </a:r>
            <a:r>
              <a:rPr sz="4000" b="1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CẢM</a:t>
            </a:r>
            <a:r>
              <a:rPr sz="4000" b="1" spc="-4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XÚC</a:t>
            </a:r>
            <a:r>
              <a:rPr sz="4000" b="1" spc="-5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CỦA </a:t>
            </a:r>
            <a:r>
              <a:rPr sz="4000" b="1" spc="-890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BẢN</a:t>
            </a:r>
            <a:r>
              <a:rPr sz="4000" b="1" spc="-15" dirty="0">
                <a:solidFill>
                  <a:srgbClr val="6D5B35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D5B35"/>
                </a:solidFill>
                <a:latin typeface="Calibri"/>
                <a:cs typeface="Calibri"/>
              </a:rPr>
              <a:t>THÂN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03149" y="109219"/>
            <a:ext cx="797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02</a:t>
            </a:r>
            <a:endParaRPr sz="6000"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1210" y="69117"/>
            <a:ext cx="1642850" cy="256705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03149" y="4533391"/>
            <a:ext cx="35979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You can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enter a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 subtitle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here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 if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you </a:t>
            </a:r>
            <a:r>
              <a:rPr sz="1500" dirty="0">
                <a:solidFill>
                  <a:srgbClr val="6D5B35"/>
                </a:solidFill>
                <a:latin typeface="Segoe UI"/>
                <a:cs typeface="Segoe UI"/>
              </a:rPr>
              <a:t>need </a:t>
            </a:r>
            <a:r>
              <a:rPr sz="1500" spc="-5" dirty="0">
                <a:solidFill>
                  <a:srgbClr val="6D5B35"/>
                </a:solidFill>
                <a:latin typeface="Segoe UI"/>
                <a:cs typeface="Segoe UI"/>
              </a:rPr>
              <a:t>it</a:t>
            </a:r>
            <a:endParaRPr sz="1500">
              <a:latin typeface="Segoe UI"/>
              <a:cs typeface="Segoe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6840" y="558278"/>
            <a:ext cx="8246109" cy="4119245"/>
            <a:chOff x="376840" y="558278"/>
            <a:chExt cx="8246109" cy="41192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132" y="1703983"/>
              <a:ext cx="168022" cy="2265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95" y="4397139"/>
              <a:ext cx="116280" cy="1595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7545" y="3943889"/>
              <a:ext cx="116280" cy="1595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6413" y="1759083"/>
              <a:ext cx="168022" cy="2265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6482" y="648757"/>
              <a:ext cx="168022" cy="2265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6713" y="4274958"/>
              <a:ext cx="168022" cy="2265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6103" y="3454666"/>
              <a:ext cx="116260" cy="1595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840" y="558278"/>
              <a:ext cx="2658836" cy="41187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D5B3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514</Words>
  <Application>Microsoft Office PowerPoint</Application>
  <PresentationFormat>On-screen Show (16:9)</PresentationFormat>
  <Paragraphs>84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 MT</vt:lpstr>
      <vt:lpstr>Calibri</vt:lpstr>
      <vt:lpstr>Calibri Light</vt:lpstr>
      <vt:lpstr>Cambria</vt:lpstr>
      <vt:lpstr>Segoe UI</vt:lpstr>
      <vt:lpstr>Tahoma</vt:lpstr>
      <vt:lpstr>Times New Roman</vt:lpstr>
      <vt:lpstr>Verdana</vt:lpstr>
      <vt:lpstr>Office Theme</vt:lpstr>
      <vt:lpstr>PowerPoint Presentation</vt:lpstr>
      <vt:lpstr>HOẠT ĐỘNG  KHỞI ĐỘNG</vt:lpstr>
      <vt:lpstr>Đoán tên người bạn bí mật</vt:lpstr>
      <vt:lpstr>Hoạt động 1</vt:lpstr>
      <vt:lpstr>Hoạt động 2</vt:lpstr>
      <vt:lpstr>Hoạt động 3</vt:lpstr>
      <vt:lpstr>PowerPoint Presentation</vt:lpstr>
      <vt:lpstr>PowerPoint Presentation</vt:lpstr>
      <vt:lpstr>02</vt:lpstr>
      <vt:lpstr>PowerPoint Presentation</vt:lpstr>
      <vt:lpstr>Chỉ ra sự thay đổi cảm xúc có thể xảy ra  của nhân vật trong các tình huống sau:</vt:lpstr>
      <vt:lpstr>03</vt:lpstr>
      <vt:lpstr>Góc chia sẻ</vt:lpstr>
      <vt:lpstr>SẮM VAI XỬ LÝ</vt:lpstr>
      <vt:lpstr>HOẠT ĐỘNG  RÈN LUYỆN</vt:lpstr>
      <vt:lpstr>04</vt:lpstr>
      <vt:lpstr>TÌM HIỂU CÁCH THỨC TRANH BIỆN</vt:lpstr>
      <vt:lpstr>GÓC TRANH BIỆN</vt:lpstr>
      <vt:lpstr>05</vt:lpstr>
      <vt:lpstr> 1. TRAO ĐỔI VỀ CÁCH  THƯƠNG THUYẾT</vt:lpstr>
      <vt:lpstr>CÁCH THƯƠNG THUYẾT</vt:lpstr>
      <vt:lpstr>SẮM VAI XỬ LÝ TÌNH HUỐNG</vt:lpstr>
      <vt:lpstr>HOẠT ĐỘNG  VẬN DỤNG</vt:lpstr>
      <vt:lpstr>06</vt:lpstr>
      <vt:lpstr>THỰC HIỆN CÁC BƯỚC SAU</vt:lpstr>
      <vt:lpstr>Mỗi một cá nhân đều là một phần quan  trọng trong xã hội</vt:lpstr>
      <vt:lpstr>TỰ ĐÁNH GIÁ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 KHỞI ĐỘNG</dc:title>
  <cp:lastModifiedBy>Administrator</cp:lastModifiedBy>
  <cp:revision>19</cp:revision>
  <dcterms:created xsi:type="dcterms:W3CDTF">2023-07-22T07:46:48Z</dcterms:created>
  <dcterms:modified xsi:type="dcterms:W3CDTF">2025-11-30T10:57:47Z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2023-06-20T00:00:00Z</vt:filetime>
  </property>
  <property fmtid="{D5CDD505-2E9C-101B-9397-08002B2CF9AE}" pid="3" name="LastSaved">
    <vt:filetime>2023-07-22T00:00:00Z</vt:filetime>
  </property>
</Properties>
</file>