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95" r:id="rId2"/>
    <p:sldId id="272" r:id="rId3"/>
    <p:sldId id="274" r:id="rId4"/>
    <p:sldId id="340" r:id="rId5"/>
    <p:sldId id="341" r:id="rId6"/>
    <p:sldId id="342" r:id="rId7"/>
    <p:sldId id="343" r:id="rId8"/>
    <p:sldId id="344" r:id="rId9"/>
    <p:sldId id="345" r:id="rId10"/>
    <p:sldId id="291" r:id="rId11"/>
    <p:sldId id="357" r:id="rId12"/>
    <p:sldId id="346" r:id="rId13"/>
    <p:sldId id="348" r:id="rId14"/>
    <p:sldId id="351" r:id="rId15"/>
    <p:sldId id="354" r:id="rId16"/>
    <p:sldId id="355" r:id="rId17"/>
    <p:sldId id="3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EB2D8-2EEF-40FB-A43F-2F5BA89D5E6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A248-FD68-4115-90AD-370DB7969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F897-9A3B-42E3-904E-7556CF59B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86C26-E963-43B0-98F3-1D4E98C3F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7D446-B4DF-4022-8FB2-8553580F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32A8-ED00-48B0-9423-4CDDE8265405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44A69-3F1C-4285-8224-BF52F860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6D46E-05DA-416A-95F6-A5E1C9D4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C74-5B82-4057-954A-D65169E5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9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B543-3033-4B24-8D6B-1FA705CA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D534A-7612-48C6-BDBC-D59CBEEB5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C1D1A-DB35-4D60-B267-3689AC752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32A8-ED00-48B0-9423-4CDDE8265405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075CD-8572-4302-A611-549984975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CABBE-A66B-4C38-B784-8DB83D9D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C74-5B82-4057-954A-D65169E5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AB82DC-9FAE-4A31-AEE3-1DD6CA6A7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F0A7-71F6-4074-85A6-1EB9841E4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090C1-629D-4B67-ABC0-51C5D15F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32A8-ED00-48B0-9423-4CDDE8265405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00B6A-D73A-4C6D-978E-8649E6ED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06914-E014-4904-8AAE-7E91ACA8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C74-5B82-4057-954A-D65169E5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42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0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6939-22B9-43C6-8FC0-1A608208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97FC-A419-4A92-9C1B-29CDB201C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DA633-6F9C-4EFA-8B57-55FBFF27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32A8-ED00-48B0-9423-4CDDE8265405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FFAC3-F21E-43C1-8C3D-1F975F4B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82BFF-81EC-4257-AF0B-63BD0D36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C74-5B82-4057-954A-D65169E5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3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F0B3B-9837-4889-9774-A7A408F7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4F7C7-F03B-43B6-BF12-394B62D08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40A48-7287-4025-BA4C-52D1DEAA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32A8-ED00-48B0-9423-4CDDE8265405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5A6E-8975-48DE-BB71-3998CEB8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E11A5-81D8-40D0-BCBA-23D87854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C74-5B82-4057-954A-D65169E5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0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683D-640F-4D2C-9192-1FDB70E6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103FC-2996-4BB5-AF5C-9839C1327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EB17E-F1F2-4D71-B6B6-345C0803E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C02B8-7646-46B6-8DD6-24C2AF36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32A8-ED00-48B0-9423-4CDDE8265405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7ABDB-9DC6-4E93-B9BB-A166CF54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432BD-F699-4136-A262-3AB1F13D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C74-5B82-4057-954A-D65169E5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0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A073-5107-416C-90EE-41CEC185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1AAC0-8D82-45B1-A89B-0180AA251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D5313-7F85-4A15-B155-835EFAC77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3F491-FAD3-4AAF-B4DF-2528334FE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45CA0-72F0-4D86-BE86-8C119923C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0D9166-2D88-47AA-B4E4-A69AECD0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32A8-ED00-48B0-9423-4CDDE8265405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6072E-8194-4D2C-8476-301A437CB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7239F-4B4B-4CCB-A118-93984A93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C74-5B82-4057-954A-D65169E5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5F4C-1C2C-472B-8FE6-79817AA8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40068-ADD8-44A3-ACA6-C136FD83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32A8-ED00-48B0-9423-4CDDE8265405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F5884-E0EB-4EA8-997F-729269F0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6A220-A284-42CF-AC13-342AE258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C74-5B82-4057-954A-D65169E5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4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BDA9D-E6C2-4073-89C9-3114AADA0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32A8-ED00-48B0-9423-4CDDE8265405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EDC9B-5D79-4D92-8B7E-E3DC89D7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06CBB-A782-47F2-ACD8-FA857079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C74-5B82-4057-954A-D65169E5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2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CDD3-3A9F-4EA6-97CA-FA96DDB0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61EA4-E927-4719-9B06-F44F36E14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12C60-EB82-4B1D-9775-595BE103A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3EB88-668B-4FB9-8FB6-68796C01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32A8-ED00-48B0-9423-4CDDE8265405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80DCA-A39B-4A7D-AE6E-3CB5FCBD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C9738-D0F1-4352-84CF-57143D90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C74-5B82-4057-954A-D65169E5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9A1D-18CF-4322-9C8C-66BCDD6A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F9550A-9829-44C8-9F61-BF529D08D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1C5B5-CA92-4194-B428-F22B6276E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44709-AE47-4BB9-BC45-C94332AD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32A8-ED00-48B0-9423-4CDDE8265405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299B2-BD47-4AB9-9B62-85E65395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93970-7923-48DB-BC96-AEEFE7DB1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C74-5B82-4057-954A-D65169E5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7A2BA5-0B69-4E7E-B6E9-77F14AD6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CB467-0E1F-46CE-B554-A9EC07E09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16C95-DAE8-4680-B2B4-A02115C32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32A8-ED00-48B0-9423-4CDDE8265405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D1EB6-18CE-46BC-96AB-C73B2B569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2CE28-76E0-48A5-BEB0-DEB5CCBEA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EC74-5B82-4057-954A-D65169E5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1" tIns="53815" rIns="107631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93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21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2621" b="1" dirty="0">
                <a:solidFill>
                  <a:srgbClr val="FF0066"/>
                </a:solidFill>
                <a:latin typeface="Times New Roman" pitchFamily="18" charset="0"/>
              </a:rPr>
              <a:t>GIA KHÁNH</a:t>
            </a:r>
            <a:endParaRPr lang="en-US" altLang="en-US" sz="2621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07375" y="3254850"/>
            <a:ext cx="9898240" cy="182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1" tIns="53815" rIns="107631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930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</a:t>
            </a:r>
          </a:p>
          <a:p>
            <a:pPr algn="ctr" defTabSz="684930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9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Diện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4930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9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9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9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996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996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1" tIns="53815" rIns="107631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930" eaLnBrk="1" fontAlgn="base" hangingPunct="1">
              <a:spcAft>
                <a:spcPct val="0"/>
              </a:spcAft>
              <a:defRPr/>
            </a:pPr>
            <a:r>
              <a:rPr lang="en-US" sz="44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684930" eaLnBrk="1" fontAlgn="base" hangingPunct="1">
              <a:spcAft>
                <a:spcPct val="0"/>
              </a:spcAft>
              <a:defRPr/>
            </a:pPr>
            <a:r>
              <a:rPr lang="en-US" sz="44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6" y="252654"/>
            <a:ext cx="1558931" cy="199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1" y="313786"/>
            <a:ext cx="1564876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6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9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9" y="4471856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87" y="4030802"/>
            <a:ext cx="3246936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/>
          <p:nvPr/>
        </p:nvSpPr>
        <p:spPr>
          <a:xfrm>
            <a:off x="304800" y="-25400"/>
            <a:ext cx="11176000" cy="6667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733" u="sng" dirty="0">
                <a:latin typeface="Times New Roman" panose="02020603050405020304" pitchFamily="18" charset="0"/>
              </a:rPr>
              <a:t>Bài 1:</a:t>
            </a:r>
            <a:r>
              <a:rPr sz="3733" dirty="0">
                <a:latin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</a:rPr>
              <a:t>?</a:t>
            </a:r>
            <a:endParaRPr sz="3733" dirty="0">
              <a:latin typeface="Times New Roman" panose="02020603050405020304" pitchFamily="18" charset="0"/>
            </a:endParaRPr>
          </a:p>
        </p:txBody>
      </p:sp>
      <p:graphicFrame>
        <p:nvGraphicFramePr>
          <p:cNvPr id="41012" name="Group 52"/>
          <p:cNvGraphicFramePr>
            <a:graphicFrameLocks noGrp="1"/>
          </p:cNvGraphicFramePr>
          <p:nvPr>
            <p:ph idx="1"/>
          </p:nvPr>
        </p:nvGraphicFramePr>
        <p:xfrm>
          <a:off x="110067" y="787401"/>
          <a:ext cx="11705591" cy="4045727"/>
        </p:xfrm>
        <a:graphic>
          <a:graphicData uri="http://schemas.openxmlformats.org/drawingml/2006/table">
            <a:tbl>
              <a:tblPr/>
              <a:tblGrid>
                <a:gridCol w="295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dài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c</a:t>
                      </a:r>
                      <a:r>
                        <a:rPr kumimoji="0" lang="vi-VN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ạnh hình vuông</a:t>
                      </a:r>
                      <a:endParaRPr kumimoji="0" lang="en-US" sz="37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Chu vi hình vuông</a:t>
                      </a:r>
                    </a:p>
                  </a:txBody>
                  <a:tcPr marL="121920" marR="121920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121920" marR="12192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9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vuông</a:t>
                      </a:r>
                      <a:endParaRPr kumimoji="0" lang="en-US" sz="37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60800" y="1004173"/>
            <a:ext cx="1828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 dirty="0"/>
              <a:t>3cm</a:t>
            </a:r>
            <a:endParaRPr lang="en-US" sz="3733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2616201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 cm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3937001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 cm</a:t>
            </a:r>
            <a:r>
              <a:rPr lang="vi-VN" sz="3200" baseline="30000" dirty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987828"/>
            <a:ext cx="1828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 dirty="0"/>
              <a:t>5cm</a:t>
            </a:r>
            <a:endParaRPr lang="en-US" sz="3733" dirty="0"/>
          </a:p>
        </p:txBody>
      </p:sp>
      <p:sp>
        <p:nvSpPr>
          <p:cNvPr id="17" name="TextBox 16"/>
          <p:cNvSpPr txBox="1"/>
          <p:nvPr/>
        </p:nvSpPr>
        <p:spPr>
          <a:xfrm>
            <a:off x="9448800" y="1019633"/>
            <a:ext cx="1828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/>
              <a:t>9</a:t>
            </a:r>
            <a:r>
              <a:rPr lang="vi-VN" sz="3733" dirty="0"/>
              <a:t>cm</a:t>
            </a:r>
            <a:endParaRPr lang="en-US" sz="3733" dirty="0"/>
          </a:p>
        </p:txBody>
      </p:sp>
      <p:sp>
        <p:nvSpPr>
          <p:cNvPr id="19" name="TextBox 18"/>
          <p:cNvSpPr txBox="1"/>
          <p:nvPr/>
        </p:nvSpPr>
        <p:spPr>
          <a:xfrm>
            <a:off x="5994400" y="2616201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20 cm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2800" y="3937001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cm</a:t>
            </a:r>
            <a:r>
              <a:rPr lang="vi-VN" sz="3200" baseline="30000" dirty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37600" y="2692321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36</a:t>
            </a:r>
            <a:r>
              <a:rPr lang="vi-VN" sz="3200" dirty="0">
                <a:solidFill>
                  <a:srgbClr val="FF0000"/>
                </a:solidFill>
              </a:rPr>
              <a:t> cm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34787" y="3937001"/>
            <a:ext cx="351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81</a:t>
            </a:r>
            <a:r>
              <a:rPr lang="vi-VN" sz="3200" dirty="0">
                <a:solidFill>
                  <a:srgbClr val="FF0000"/>
                </a:solidFill>
              </a:rPr>
              <a:t> cm</a:t>
            </a:r>
            <a:r>
              <a:rPr lang="vi-VN" sz="3200" baseline="30000" dirty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7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E1E86-4FC3-4937-8799-5FE935DE7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3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EB58C8-0D03-4077-B4C9-D96198579EAD}"/>
              </a:ext>
            </a:extLst>
          </p:cNvPr>
          <p:cNvSpPr/>
          <p:nvPr/>
        </p:nvSpPr>
        <p:spPr>
          <a:xfrm>
            <a:off x="2469822" y="433633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B03538-569D-4C2B-A117-26FF1D942B4A}"/>
              </a:ext>
            </a:extLst>
          </p:cNvPr>
          <p:cNvSpPr/>
          <p:nvPr/>
        </p:nvSpPr>
        <p:spPr>
          <a:xfrm>
            <a:off x="2469822" y="1150071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3EB2DB-CC37-4414-8F8A-5F32EC423383}"/>
              </a:ext>
            </a:extLst>
          </p:cNvPr>
          <p:cNvSpPr/>
          <p:nvPr/>
        </p:nvSpPr>
        <p:spPr>
          <a:xfrm>
            <a:off x="2469822" y="1866509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3E4615-C339-4078-84A7-7BF114150D20}"/>
              </a:ext>
            </a:extLst>
          </p:cNvPr>
          <p:cNvSpPr/>
          <p:nvPr/>
        </p:nvSpPr>
        <p:spPr>
          <a:xfrm>
            <a:off x="2469822" y="2582947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2439E6-7E88-4AE4-8848-2E44AB6FB47A}"/>
              </a:ext>
            </a:extLst>
          </p:cNvPr>
          <p:cNvSpPr/>
          <p:nvPr/>
        </p:nvSpPr>
        <p:spPr>
          <a:xfrm>
            <a:off x="2469822" y="3299381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CBED9E-1032-431C-BA20-D786037AB0C8}"/>
              </a:ext>
            </a:extLst>
          </p:cNvPr>
          <p:cNvSpPr/>
          <p:nvPr/>
        </p:nvSpPr>
        <p:spPr>
          <a:xfrm>
            <a:off x="2469822" y="4015819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280F3E-50B0-4542-BC46-0630A819DF27}"/>
              </a:ext>
            </a:extLst>
          </p:cNvPr>
          <p:cNvSpPr/>
          <p:nvPr/>
        </p:nvSpPr>
        <p:spPr>
          <a:xfrm>
            <a:off x="2469822" y="4732257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F419A0-678D-4614-9932-7E0294CE12E8}"/>
              </a:ext>
            </a:extLst>
          </p:cNvPr>
          <p:cNvSpPr/>
          <p:nvPr/>
        </p:nvSpPr>
        <p:spPr>
          <a:xfrm>
            <a:off x="2469822" y="5448695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CC432A-5157-4D21-8B5E-559423BC4580}"/>
              </a:ext>
            </a:extLst>
          </p:cNvPr>
          <p:cNvSpPr/>
          <p:nvPr/>
        </p:nvSpPr>
        <p:spPr>
          <a:xfrm>
            <a:off x="3280527" y="433633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EB940E-0EC8-4A44-B868-2AB6F3DBB0E4}"/>
              </a:ext>
            </a:extLst>
          </p:cNvPr>
          <p:cNvSpPr/>
          <p:nvPr/>
        </p:nvSpPr>
        <p:spPr>
          <a:xfrm>
            <a:off x="3280527" y="1150071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56E053-9FF3-49C7-8BE4-85EAA401EFC9}"/>
              </a:ext>
            </a:extLst>
          </p:cNvPr>
          <p:cNvSpPr/>
          <p:nvPr/>
        </p:nvSpPr>
        <p:spPr>
          <a:xfrm>
            <a:off x="3280527" y="1866509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66C7EF-73F0-4C55-AEA1-3DA933CF1867}"/>
              </a:ext>
            </a:extLst>
          </p:cNvPr>
          <p:cNvSpPr/>
          <p:nvPr/>
        </p:nvSpPr>
        <p:spPr>
          <a:xfrm>
            <a:off x="3280527" y="2582947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E7844F-986A-43C4-A435-100FC80E095F}"/>
              </a:ext>
            </a:extLst>
          </p:cNvPr>
          <p:cNvSpPr/>
          <p:nvPr/>
        </p:nvSpPr>
        <p:spPr>
          <a:xfrm>
            <a:off x="3280527" y="3299381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66B7F-2EA0-40F2-8DF7-300412E0397C}"/>
              </a:ext>
            </a:extLst>
          </p:cNvPr>
          <p:cNvSpPr/>
          <p:nvPr/>
        </p:nvSpPr>
        <p:spPr>
          <a:xfrm>
            <a:off x="3280527" y="4015819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698BEA-ED04-4712-84F9-518F7219D667}"/>
              </a:ext>
            </a:extLst>
          </p:cNvPr>
          <p:cNvSpPr/>
          <p:nvPr/>
        </p:nvSpPr>
        <p:spPr>
          <a:xfrm>
            <a:off x="3280527" y="4732257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C549EF-7C25-410B-A07F-94A3A62B2AB0}"/>
              </a:ext>
            </a:extLst>
          </p:cNvPr>
          <p:cNvSpPr/>
          <p:nvPr/>
        </p:nvSpPr>
        <p:spPr>
          <a:xfrm>
            <a:off x="3280527" y="5448695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C77CA5-3E04-420A-A8B1-36535ADBFCF7}"/>
              </a:ext>
            </a:extLst>
          </p:cNvPr>
          <p:cNvSpPr/>
          <p:nvPr/>
        </p:nvSpPr>
        <p:spPr>
          <a:xfrm>
            <a:off x="4100659" y="433633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C06E1D-F175-4174-88FE-9A5B20E70A0B}"/>
              </a:ext>
            </a:extLst>
          </p:cNvPr>
          <p:cNvSpPr/>
          <p:nvPr/>
        </p:nvSpPr>
        <p:spPr>
          <a:xfrm>
            <a:off x="4100659" y="1150071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5EFFF4-D362-4AA3-AB03-B2BF08E75219}"/>
              </a:ext>
            </a:extLst>
          </p:cNvPr>
          <p:cNvSpPr/>
          <p:nvPr/>
        </p:nvSpPr>
        <p:spPr>
          <a:xfrm>
            <a:off x="4100659" y="1866509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7DE83E-4E4F-4D5B-ABA8-454949A51F4D}"/>
              </a:ext>
            </a:extLst>
          </p:cNvPr>
          <p:cNvSpPr/>
          <p:nvPr/>
        </p:nvSpPr>
        <p:spPr>
          <a:xfrm>
            <a:off x="4100659" y="2582947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757065-5444-4AB1-96C3-F249BFC054DC}"/>
              </a:ext>
            </a:extLst>
          </p:cNvPr>
          <p:cNvSpPr/>
          <p:nvPr/>
        </p:nvSpPr>
        <p:spPr>
          <a:xfrm>
            <a:off x="4100659" y="3299381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A186C1-D1E4-4150-9967-0A727E265DAF}"/>
              </a:ext>
            </a:extLst>
          </p:cNvPr>
          <p:cNvSpPr/>
          <p:nvPr/>
        </p:nvSpPr>
        <p:spPr>
          <a:xfrm>
            <a:off x="4100659" y="4015819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0BEBD8-7B1F-48D3-896D-0DACDBAC7537}"/>
              </a:ext>
            </a:extLst>
          </p:cNvPr>
          <p:cNvSpPr/>
          <p:nvPr/>
        </p:nvSpPr>
        <p:spPr>
          <a:xfrm>
            <a:off x="4100659" y="4732257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B49C40-3402-4DF9-8875-06ABE218C5EB}"/>
              </a:ext>
            </a:extLst>
          </p:cNvPr>
          <p:cNvSpPr/>
          <p:nvPr/>
        </p:nvSpPr>
        <p:spPr>
          <a:xfrm>
            <a:off x="4100659" y="5448695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D01B90-F2DE-4CE9-B847-F4B8AEFF6670}"/>
              </a:ext>
            </a:extLst>
          </p:cNvPr>
          <p:cNvSpPr/>
          <p:nvPr/>
        </p:nvSpPr>
        <p:spPr>
          <a:xfrm>
            <a:off x="4911364" y="433633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C7ED7A-E5A6-4346-A95B-1B075837656F}"/>
              </a:ext>
            </a:extLst>
          </p:cNvPr>
          <p:cNvSpPr/>
          <p:nvPr/>
        </p:nvSpPr>
        <p:spPr>
          <a:xfrm>
            <a:off x="4911364" y="1150071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C7A9E6-8469-486B-B5C6-42547B310C55}"/>
              </a:ext>
            </a:extLst>
          </p:cNvPr>
          <p:cNvSpPr/>
          <p:nvPr/>
        </p:nvSpPr>
        <p:spPr>
          <a:xfrm>
            <a:off x="4911364" y="1866509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03EF3D-AC30-4D8B-B119-F92C60CB69CC}"/>
              </a:ext>
            </a:extLst>
          </p:cNvPr>
          <p:cNvSpPr/>
          <p:nvPr/>
        </p:nvSpPr>
        <p:spPr>
          <a:xfrm>
            <a:off x="4911364" y="2582947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AA8D90-B26A-4E09-802E-388DB4A13685}"/>
              </a:ext>
            </a:extLst>
          </p:cNvPr>
          <p:cNvSpPr/>
          <p:nvPr/>
        </p:nvSpPr>
        <p:spPr>
          <a:xfrm>
            <a:off x="4911364" y="3299381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1A2500-5E98-4FC3-A0B6-81FAA408CDC8}"/>
              </a:ext>
            </a:extLst>
          </p:cNvPr>
          <p:cNvSpPr/>
          <p:nvPr/>
        </p:nvSpPr>
        <p:spPr>
          <a:xfrm>
            <a:off x="4911364" y="4015819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9727D6-ABC6-430B-A70E-49113A2FEAD8}"/>
              </a:ext>
            </a:extLst>
          </p:cNvPr>
          <p:cNvSpPr/>
          <p:nvPr/>
        </p:nvSpPr>
        <p:spPr>
          <a:xfrm>
            <a:off x="4911364" y="4732257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6C5391-E876-4E0E-8548-97096017AB9C}"/>
              </a:ext>
            </a:extLst>
          </p:cNvPr>
          <p:cNvSpPr/>
          <p:nvPr/>
        </p:nvSpPr>
        <p:spPr>
          <a:xfrm>
            <a:off x="4911364" y="5448695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57D606-B292-4819-8383-C5B3F0B245CD}"/>
              </a:ext>
            </a:extLst>
          </p:cNvPr>
          <p:cNvSpPr/>
          <p:nvPr/>
        </p:nvSpPr>
        <p:spPr>
          <a:xfrm>
            <a:off x="5712643" y="433633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389079-6212-425A-AB83-AD781A8D4B79}"/>
              </a:ext>
            </a:extLst>
          </p:cNvPr>
          <p:cNvSpPr/>
          <p:nvPr/>
        </p:nvSpPr>
        <p:spPr>
          <a:xfrm>
            <a:off x="5712643" y="1150071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67A89A-FCE7-4A4D-8055-6A63ACE6B747}"/>
              </a:ext>
            </a:extLst>
          </p:cNvPr>
          <p:cNvSpPr/>
          <p:nvPr/>
        </p:nvSpPr>
        <p:spPr>
          <a:xfrm>
            <a:off x="5712643" y="1866509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4E553D-DA26-41F3-83D3-0F53F73B802C}"/>
              </a:ext>
            </a:extLst>
          </p:cNvPr>
          <p:cNvSpPr/>
          <p:nvPr/>
        </p:nvSpPr>
        <p:spPr>
          <a:xfrm>
            <a:off x="5712643" y="2582947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8BCD93F-156A-42DC-A5B3-B56860FC1565}"/>
              </a:ext>
            </a:extLst>
          </p:cNvPr>
          <p:cNvSpPr/>
          <p:nvPr/>
        </p:nvSpPr>
        <p:spPr>
          <a:xfrm>
            <a:off x="5712643" y="3299381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0563E65-D775-4B83-B84B-1C09364187DF}"/>
              </a:ext>
            </a:extLst>
          </p:cNvPr>
          <p:cNvSpPr/>
          <p:nvPr/>
        </p:nvSpPr>
        <p:spPr>
          <a:xfrm>
            <a:off x="5712643" y="4015819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09AF3B-D358-4D53-9A20-622166589469}"/>
              </a:ext>
            </a:extLst>
          </p:cNvPr>
          <p:cNvSpPr/>
          <p:nvPr/>
        </p:nvSpPr>
        <p:spPr>
          <a:xfrm>
            <a:off x="5712643" y="4732257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4258B9-3CD4-4E15-BE57-42298489C757}"/>
              </a:ext>
            </a:extLst>
          </p:cNvPr>
          <p:cNvSpPr/>
          <p:nvPr/>
        </p:nvSpPr>
        <p:spPr>
          <a:xfrm>
            <a:off x="5712643" y="5448695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2D26A12-C328-45EA-871C-97670F569A49}"/>
              </a:ext>
            </a:extLst>
          </p:cNvPr>
          <p:cNvSpPr/>
          <p:nvPr/>
        </p:nvSpPr>
        <p:spPr>
          <a:xfrm>
            <a:off x="6523348" y="433633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87B5B9-09A4-4074-94A6-C74436E2FF49}"/>
              </a:ext>
            </a:extLst>
          </p:cNvPr>
          <p:cNvSpPr/>
          <p:nvPr/>
        </p:nvSpPr>
        <p:spPr>
          <a:xfrm>
            <a:off x="6523348" y="1150071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3F8EACF-FA83-4638-97B4-4A11DCFDAA9E}"/>
              </a:ext>
            </a:extLst>
          </p:cNvPr>
          <p:cNvSpPr/>
          <p:nvPr/>
        </p:nvSpPr>
        <p:spPr>
          <a:xfrm>
            <a:off x="6523348" y="1866509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BE65C43-362A-4ED7-8FFA-A2CC3EBC38EF}"/>
              </a:ext>
            </a:extLst>
          </p:cNvPr>
          <p:cNvSpPr/>
          <p:nvPr/>
        </p:nvSpPr>
        <p:spPr>
          <a:xfrm>
            <a:off x="6523348" y="2582947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CEE286-51B9-4654-8EDF-EF6141F22D6B}"/>
              </a:ext>
            </a:extLst>
          </p:cNvPr>
          <p:cNvSpPr/>
          <p:nvPr/>
        </p:nvSpPr>
        <p:spPr>
          <a:xfrm>
            <a:off x="6523348" y="3299381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E18D18-6206-4B4B-84E7-DF013AA9F82B}"/>
              </a:ext>
            </a:extLst>
          </p:cNvPr>
          <p:cNvSpPr/>
          <p:nvPr/>
        </p:nvSpPr>
        <p:spPr>
          <a:xfrm>
            <a:off x="6523348" y="4015819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17ED45C-FF98-4A53-A068-1A8F405235B8}"/>
              </a:ext>
            </a:extLst>
          </p:cNvPr>
          <p:cNvSpPr/>
          <p:nvPr/>
        </p:nvSpPr>
        <p:spPr>
          <a:xfrm>
            <a:off x="6523348" y="4732257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73011DF-0395-4886-A1DB-15FDA5C4D7A4}"/>
              </a:ext>
            </a:extLst>
          </p:cNvPr>
          <p:cNvSpPr/>
          <p:nvPr/>
        </p:nvSpPr>
        <p:spPr>
          <a:xfrm>
            <a:off x="6523348" y="5448695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DC38415-7646-4EE1-B520-9BED062D792B}"/>
              </a:ext>
            </a:extLst>
          </p:cNvPr>
          <p:cNvSpPr/>
          <p:nvPr/>
        </p:nvSpPr>
        <p:spPr>
          <a:xfrm>
            <a:off x="7343480" y="433633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9BED39C-1E49-4DA8-B108-A5B537A52144}"/>
              </a:ext>
            </a:extLst>
          </p:cNvPr>
          <p:cNvSpPr/>
          <p:nvPr/>
        </p:nvSpPr>
        <p:spPr>
          <a:xfrm>
            <a:off x="7343480" y="1150071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A6226A-BC3E-4C7F-AB29-45708368F157}"/>
              </a:ext>
            </a:extLst>
          </p:cNvPr>
          <p:cNvSpPr/>
          <p:nvPr/>
        </p:nvSpPr>
        <p:spPr>
          <a:xfrm>
            <a:off x="7343480" y="1866509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350E74C-4557-4378-9DB9-5B777838B800}"/>
              </a:ext>
            </a:extLst>
          </p:cNvPr>
          <p:cNvSpPr/>
          <p:nvPr/>
        </p:nvSpPr>
        <p:spPr>
          <a:xfrm>
            <a:off x="7343480" y="2582947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F7C1A4-29B0-4085-9B10-8B0A89F3F8C6}"/>
              </a:ext>
            </a:extLst>
          </p:cNvPr>
          <p:cNvSpPr/>
          <p:nvPr/>
        </p:nvSpPr>
        <p:spPr>
          <a:xfrm>
            <a:off x="7343480" y="3299381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1C5788C-0129-4988-A538-8D7CB7D427E4}"/>
              </a:ext>
            </a:extLst>
          </p:cNvPr>
          <p:cNvSpPr/>
          <p:nvPr/>
        </p:nvSpPr>
        <p:spPr>
          <a:xfrm>
            <a:off x="7343480" y="4015819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48F07BE-9F40-4DDA-92C9-18CCF27E325C}"/>
              </a:ext>
            </a:extLst>
          </p:cNvPr>
          <p:cNvSpPr/>
          <p:nvPr/>
        </p:nvSpPr>
        <p:spPr>
          <a:xfrm>
            <a:off x="7343480" y="4732257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575C758-7046-4FA7-B44B-6867BA2618CD}"/>
              </a:ext>
            </a:extLst>
          </p:cNvPr>
          <p:cNvSpPr/>
          <p:nvPr/>
        </p:nvSpPr>
        <p:spPr>
          <a:xfrm>
            <a:off x="7343480" y="5448695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12229F2-7155-4106-80B5-16EDF8507CB9}"/>
              </a:ext>
            </a:extLst>
          </p:cNvPr>
          <p:cNvSpPr/>
          <p:nvPr/>
        </p:nvSpPr>
        <p:spPr>
          <a:xfrm>
            <a:off x="8154185" y="433633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37BAA17-6AF2-4A42-BE3E-A461DFD00D73}"/>
              </a:ext>
            </a:extLst>
          </p:cNvPr>
          <p:cNvSpPr/>
          <p:nvPr/>
        </p:nvSpPr>
        <p:spPr>
          <a:xfrm>
            <a:off x="8154185" y="1150071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88846EA-A1CE-40EF-B198-E36E8BAC34C7}"/>
              </a:ext>
            </a:extLst>
          </p:cNvPr>
          <p:cNvSpPr/>
          <p:nvPr/>
        </p:nvSpPr>
        <p:spPr>
          <a:xfrm>
            <a:off x="8154185" y="1866509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090CA29-9A3D-423B-B54E-E2C367344C29}"/>
              </a:ext>
            </a:extLst>
          </p:cNvPr>
          <p:cNvSpPr/>
          <p:nvPr/>
        </p:nvSpPr>
        <p:spPr>
          <a:xfrm>
            <a:off x="8154185" y="2582947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576BDDB-4820-46A1-A395-69983D38889C}"/>
              </a:ext>
            </a:extLst>
          </p:cNvPr>
          <p:cNvSpPr/>
          <p:nvPr/>
        </p:nvSpPr>
        <p:spPr>
          <a:xfrm>
            <a:off x="8154185" y="3299381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BC7BA7-FE0E-4085-9F29-BE61B8E2B7B1}"/>
              </a:ext>
            </a:extLst>
          </p:cNvPr>
          <p:cNvSpPr/>
          <p:nvPr/>
        </p:nvSpPr>
        <p:spPr>
          <a:xfrm>
            <a:off x="8154185" y="4015819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83C13EA-2BBD-48BE-93A1-628636C063D7}"/>
              </a:ext>
            </a:extLst>
          </p:cNvPr>
          <p:cNvSpPr/>
          <p:nvPr/>
        </p:nvSpPr>
        <p:spPr>
          <a:xfrm>
            <a:off x="8154185" y="4732257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1ADD180-18B0-4640-A416-2247E01BFF2D}"/>
              </a:ext>
            </a:extLst>
          </p:cNvPr>
          <p:cNvSpPr/>
          <p:nvPr/>
        </p:nvSpPr>
        <p:spPr>
          <a:xfrm>
            <a:off x="8154185" y="5448695"/>
            <a:ext cx="810705" cy="716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477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7CDFB59C-8951-40B5-BC6C-52E817993408}"/>
              </a:ext>
            </a:extLst>
          </p:cNvPr>
          <p:cNvSpPr/>
          <p:nvPr/>
        </p:nvSpPr>
        <p:spPr>
          <a:xfrm>
            <a:off x="367646" y="38650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C142C4-7467-400C-B588-606BE1467326}"/>
              </a:ext>
            </a:extLst>
          </p:cNvPr>
          <p:cNvSpPr/>
          <p:nvPr/>
        </p:nvSpPr>
        <p:spPr>
          <a:xfrm>
            <a:off x="367646" y="914399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151FA0-A45B-465A-8304-ED03B18C5FA7}"/>
              </a:ext>
            </a:extLst>
          </p:cNvPr>
          <p:cNvSpPr/>
          <p:nvPr/>
        </p:nvSpPr>
        <p:spPr>
          <a:xfrm>
            <a:off x="367646" y="143287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9EDA2B-A9D1-4283-A04E-154D2F53BB2F}"/>
              </a:ext>
            </a:extLst>
          </p:cNvPr>
          <p:cNvSpPr/>
          <p:nvPr/>
        </p:nvSpPr>
        <p:spPr>
          <a:xfrm>
            <a:off x="367646" y="1960774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64CFA2A-0686-4C60-811F-EC3F18AAD417}"/>
              </a:ext>
            </a:extLst>
          </p:cNvPr>
          <p:cNvSpPr/>
          <p:nvPr/>
        </p:nvSpPr>
        <p:spPr>
          <a:xfrm>
            <a:off x="367646" y="2479251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9044839-776E-403E-B312-8870B99D38FC}"/>
              </a:ext>
            </a:extLst>
          </p:cNvPr>
          <p:cNvSpPr/>
          <p:nvPr/>
        </p:nvSpPr>
        <p:spPr>
          <a:xfrm>
            <a:off x="367646" y="300715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DCB5526-E0B6-4774-8C73-E9279FD9A750}"/>
              </a:ext>
            </a:extLst>
          </p:cNvPr>
          <p:cNvSpPr/>
          <p:nvPr/>
        </p:nvSpPr>
        <p:spPr>
          <a:xfrm>
            <a:off x="367646" y="3525626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D1AE759-683D-4FFB-8989-05A3F443F8B7}"/>
              </a:ext>
            </a:extLst>
          </p:cNvPr>
          <p:cNvSpPr/>
          <p:nvPr/>
        </p:nvSpPr>
        <p:spPr>
          <a:xfrm>
            <a:off x="367646" y="405352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4B2D95F-2715-4571-93AA-96541B4C27C2}"/>
              </a:ext>
            </a:extLst>
          </p:cNvPr>
          <p:cNvSpPr/>
          <p:nvPr/>
        </p:nvSpPr>
        <p:spPr>
          <a:xfrm>
            <a:off x="961534" y="38650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7614462-DD17-4147-9548-4FB1D11C37F3}"/>
              </a:ext>
            </a:extLst>
          </p:cNvPr>
          <p:cNvSpPr/>
          <p:nvPr/>
        </p:nvSpPr>
        <p:spPr>
          <a:xfrm>
            <a:off x="961534" y="914399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AE3E742-6404-4271-8AF0-3F7E921A7952}"/>
              </a:ext>
            </a:extLst>
          </p:cNvPr>
          <p:cNvSpPr/>
          <p:nvPr/>
        </p:nvSpPr>
        <p:spPr>
          <a:xfrm>
            <a:off x="961534" y="143287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4FD145-CA9C-4C7C-955C-A50C9F5425D0}"/>
              </a:ext>
            </a:extLst>
          </p:cNvPr>
          <p:cNvSpPr/>
          <p:nvPr/>
        </p:nvSpPr>
        <p:spPr>
          <a:xfrm>
            <a:off x="961534" y="1960774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179B628-95CD-4CD8-9E55-A48829B41570}"/>
              </a:ext>
            </a:extLst>
          </p:cNvPr>
          <p:cNvSpPr/>
          <p:nvPr/>
        </p:nvSpPr>
        <p:spPr>
          <a:xfrm>
            <a:off x="961534" y="2479251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B88E942-6AC5-4FEB-8964-FB04465F3458}"/>
              </a:ext>
            </a:extLst>
          </p:cNvPr>
          <p:cNvSpPr/>
          <p:nvPr/>
        </p:nvSpPr>
        <p:spPr>
          <a:xfrm>
            <a:off x="961534" y="300715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1C17F18-EEAC-4F4D-8F31-85CCCC19B841}"/>
              </a:ext>
            </a:extLst>
          </p:cNvPr>
          <p:cNvSpPr/>
          <p:nvPr/>
        </p:nvSpPr>
        <p:spPr>
          <a:xfrm>
            <a:off x="961534" y="3525626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677C253-D805-4F82-AA24-CE04B98BEE79}"/>
              </a:ext>
            </a:extLst>
          </p:cNvPr>
          <p:cNvSpPr/>
          <p:nvPr/>
        </p:nvSpPr>
        <p:spPr>
          <a:xfrm>
            <a:off x="961534" y="405352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A9CE911-4C0A-4ADC-BD05-70A9D848162B}"/>
              </a:ext>
            </a:extLst>
          </p:cNvPr>
          <p:cNvSpPr/>
          <p:nvPr/>
        </p:nvSpPr>
        <p:spPr>
          <a:xfrm>
            <a:off x="1555424" y="38650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D22CF6C-7D74-47F9-9D8F-192D59CB5DFD}"/>
              </a:ext>
            </a:extLst>
          </p:cNvPr>
          <p:cNvSpPr/>
          <p:nvPr/>
        </p:nvSpPr>
        <p:spPr>
          <a:xfrm>
            <a:off x="1555424" y="914399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2F995CC-D6BA-48F6-92A4-D6887D226D55}"/>
              </a:ext>
            </a:extLst>
          </p:cNvPr>
          <p:cNvSpPr/>
          <p:nvPr/>
        </p:nvSpPr>
        <p:spPr>
          <a:xfrm>
            <a:off x="1555424" y="143287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2EF972B-F970-48E6-BE36-83935003AA42}"/>
              </a:ext>
            </a:extLst>
          </p:cNvPr>
          <p:cNvSpPr/>
          <p:nvPr/>
        </p:nvSpPr>
        <p:spPr>
          <a:xfrm>
            <a:off x="1555424" y="1960774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3C86F92-72A0-4047-9128-09B82E6AB1EB}"/>
              </a:ext>
            </a:extLst>
          </p:cNvPr>
          <p:cNvSpPr/>
          <p:nvPr/>
        </p:nvSpPr>
        <p:spPr>
          <a:xfrm>
            <a:off x="1555424" y="2479251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3707100-6418-48AA-A20E-6C96A4E502E8}"/>
              </a:ext>
            </a:extLst>
          </p:cNvPr>
          <p:cNvSpPr/>
          <p:nvPr/>
        </p:nvSpPr>
        <p:spPr>
          <a:xfrm>
            <a:off x="1555424" y="300715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F410058-86FD-40A3-AF47-1C52877AF60F}"/>
              </a:ext>
            </a:extLst>
          </p:cNvPr>
          <p:cNvSpPr/>
          <p:nvPr/>
        </p:nvSpPr>
        <p:spPr>
          <a:xfrm>
            <a:off x="1555424" y="3525626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C958A78-CF64-475D-AFE4-5BBDA05B4BA1}"/>
              </a:ext>
            </a:extLst>
          </p:cNvPr>
          <p:cNvSpPr/>
          <p:nvPr/>
        </p:nvSpPr>
        <p:spPr>
          <a:xfrm>
            <a:off x="1555424" y="405352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395C983-2160-40B1-8DF6-3F05869842C6}"/>
              </a:ext>
            </a:extLst>
          </p:cNvPr>
          <p:cNvSpPr/>
          <p:nvPr/>
        </p:nvSpPr>
        <p:spPr>
          <a:xfrm>
            <a:off x="2149312" y="38650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B05ED47-90D0-4D61-BEC7-13C6982B8FA9}"/>
              </a:ext>
            </a:extLst>
          </p:cNvPr>
          <p:cNvSpPr/>
          <p:nvPr/>
        </p:nvSpPr>
        <p:spPr>
          <a:xfrm>
            <a:off x="2149312" y="914399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076AE74-0CE2-40A0-B2F4-10E8BE61D9FD}"/>
              </a:ext>
            </a:extLst>
          </p:cNvPr>
          <p:cNvSpPr/>
          <p:nvPr/>
        </p:nvSpPr>
        <p:spPr>
          <a:xfrm>
            <a:off x="2149312" y="143287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D760DCA-AA44-4FBD-99DD-337B61DACA85}"/>
              </a:ext>
            </a:extLst>
          </p:cNvPr>
          <p:cNvSpPr/>
          <p:nvPr/>
        </p:nvSpPr>
        <p:spPr>
          <a:xfrm>
            <a:off x="2149312" y="1960774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852ED4-BA84-4CFD-85E7-8263286F2D06}"/>
              </a:ext>
            </a:extLst>
          </p:cNvPr>
          <p:cNvSpPr/>
          <p:nvPr/>
        </p:nvSpPr>
        <p:spPr>
          <a:xfrm>
            <a:off x="2149312" y="2479251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AD2F549-7C63-4438-BEB7-12C1ACC09445}"/>
              </a:ext>
            </a:extLst>
          </p:cNvPr>
          <p:cNvSpPr/>
          <p:nvPr/>
        </p:nvSpPr>
        <p:spPr>
          <a:xfrm>
            <a:off x="2149312" y="300715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714635D-0B96-4C61-B9CF-25157BC0397C}"/>
              </a:ext>
            </a:extLst>
          </p:cNvPr>
          <p:cNvSpPr/>
          <p:nvPr/>
        </p:nvSpPr>
        <p:spPr>
          <a:xfrm>
            <a:off x="2149312" y="3525626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865DE20-C247-43A0-83BA-DD919551D51E}"/>
              </a:ext>
            </a:extLst>
          </p:cNvPr>
          <p:cNvSpPr/>
          <p:nvPr/>
        </p:nvSpPr>
        <p:spPr>
          <a:xfrm>
            <a:off x="2149312" y="405352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A1A7AB7-D41F-4DF7-9990-E1D55BACB905}"/>
              </a:ext>
            </a:extLst>
          </p:cNvPr>
          <p:cNvSpPr/>
          <p:nvPr/>
        </p:nvSpPr>
        <p:spPr>
          <a:xfrm>
            <a:off x="2743200" y="38650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86E2997-3BF6-4B41-A617-99AA31533E3B}"/>
              </a:ext>
            </a:extLst>
          </p:cNvPr>
          <p:cNvSpPr/>
          <p:nvPr/>
        </p:nvSpPr>
        <p:spPr>
          <a:xfrm>
            <a:off x="2743200" y="914399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9209129-46D0-4DD5-A244-346F5672DAFB}"/>
              </a:ext>
            </a:extLst>
          </p:cNvPr>
          <p:cNvSpPr/>
          <p:nvPr/>
        </p:nvSpPr>
        <p:spPr>
          <a:xfrm>
            <a:off x="2743200" y="143287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AEB7D61-586A-4761-95B4-C136044699CE}"/>
              </a:ext>
            </a:extLst>
          </p:cNvPr>
          <p:cNvSpPr/>
          <p:nvPr/>
        </p:nvSpPr>
        <p:spPr>
          <a:xfrm>
            <a:off x="2743200" y="1960774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2A3C687-E2F0-4543-87DD-D81557772080}"/>
              </a:ext>
            </a:extLst>
          </p:cNvPr>
          <p:cNvSpPr/>
          <p:nvPr/>
        </p:nvSpPr>
        <p:spPr>
          <a:xfrm>
            <a:off x="2743200" y="2479251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518FCF7-AF84-4104-98F2-B48A0B49E5C7}"/>
              </a:ext>
            </a:extLst>
          </p:cNvPr>
          <p:cNvSpPr/>
          <p:nvPr/>
        </p:nvSpPr>
        <p:spPr>
          <a:xfrm>
            <a:off x="2743200" y="300715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BC0B00D-9C3F-40C9-B3E1-72051C9DC405}"/>
              </a:ext>
            </a:extLst>
          </p:cNvPr>
          <p:cNvSpPr/>
          <p:nvPr/>
        </p:nvSpPr>
        <p:spPr>
          <a:xfrm>
            <a:off x="2743200" y="3525626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4E1A20B-12BA-4592-83B5-707D7BCAE973}"/>
              </a:ext>
            </a:extLst>
          </p:cNvPr>
          <p:cNvSpPr/>
          <p:nvPr/>
        </p:nvSpPr>
        <p:spPr>
          <a:xfrm>
            <a:off x="2743200" y="405352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865B5C5-B2B4-4E41-BFF3-C54DD14A7DB8}"/>
              </a:ext>
            </a:extLst>
          </p:cNvPr>
          <p:cNvSpPr/>
          <p:nvPr/>
        </p:nvSpPr>
        <p:spPr>
          <a:xfrm>
            <a:off x="3337088" y="38650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774404A-CA23-422C-A871-574010CAB4C7}"/>
              </a:ext>
            </a:extLst>
          </p:cNvPr>
          <p:cNvSpPr/>
          <p:nvPr/>
        </p:nvSpPr>
        <p:spPr>
          <a:xfrm>
            <a:off x="3337088" y="914399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937A920-663C-4513-980A-C9F499526DCE}"/>
              </a:ext>
            </a:extLst>
          </p:cNvPr>
          <p:cNvSpPr/>
          <p:nvPr/>
        </p:nvSpPr>
        <p:spPr>
          <a:xfrm>
            <a:off x="3337088" y="143287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AFCB906-6BA7-46FD-9584-B65B364ACC25}"/>
              </a:ext>
            </a:extLst>
          </p:cNvPr>
          <p:cNvSpPr/>
          <p:nvPr/>
        </p:nvSpPr>
        <p:spPr>
          <a:xfrm>
            <a:off x="3337088" y="1960774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ABD5B82-3D43-4A11-9873-850E696F5008}"/>
              </a:ext>
            </a:extLst>
          </p:cNvPr>
          <p:cNvSpPr/>
          <p:nvPr/>
        </p:nvSpPr>
        <p:spPr>
          <a:xfrm>
            <a:off x="3337088" y="2479251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EC3F4D6-1D22-429D-8BE1-4B1A291AF54B}"/>
              </a:ext>
            </a:extLst>
          </p:cNvPr>
          <p:cNvSpPr/>
          <p:nvPr/>
        </p:nvSpPr>
        <p:spPr>
          <a:xfrm>
            <a:off x="3337088" y="300715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6934C86-0158-4A36-9CBD-DEF1F1B5792E}"/>
              </a:ext>
            </a:extLst>
          </p:cNvPr>
          <p:cNvSpPr/>
          <p:nvPr/>
        </p:nvSpPr>
        <p:spPr>
          <a:xfrm>
            <a:off x="3337088" y="3525626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7303E0E-4C76-4B01-9A67-B7ABF9FF13E0}"/>
              </a:ext>
            </a:extLst>
          </p:cNvPr>
          <p:cNvSpPr/>
          <p:nvPr/>
        </p:nvSpPr>
        <p:spPr>
          <a:xfrm>
            <a:off x="3337088" y="405352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8AACCD2-65F7-4466-BF11-C207645D9783}"/>
              </a:ext>
            </a:extLst>
          </p:cNvPr>
          <p:cNvSpPr/>
          <p:nvPr/>
        </p:nvSpPr>
        <p:spPr>
          <a:xfrm>
            <a:off x="3930978" y="38650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7375C01-7861-41FC-B517-3F6B71CA65C5}"/>
              </a:ext>
            </a:extLst>
          </p:cNvPr>
          <p:cNvSpPr/>
          <p:nvPr/>
        </p:nvSpPr>
        <p:spPr>
          <a:xfrm>
            <a:off x="3930978" y="914399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36C2613-CA6A-4037-8FE8-A0E25942A218}"/>
              </a:ext>
            </a:extLst>
          </p:cNvPr>
          <p:cNvSpPr/>
          <p:nvPr/>
        </p:nvSpPr>
        <p:spPr>
          <a:xfrm>
            <a:off x="3930978" y="143287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C7DE1DA-05E1-46E4-B3E8-9BA823EFA800}"/>
              </a:ext>
            </a:extLst>
          </p:cNvPr>
          <p:cNvSpPr/>
          <p:nvPr/>
        </p:nvSpPr>
        <p:spPr>
          <a:xfrm>
            <a:off x="3930978" y="1960774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5F78B29-C537-4F81-B360-CCFE5C5BF9F9}"/>
              </a:ext>
            </a:extLst>
          </p:cNvPr>
          <p:cNvSpPr/>
          <p:nvPr/>
        </p:nvSpPr>
        <p:spPr>
          <a:xfrm>
            <a:off x="3930978" y="2479251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819799D-26F6-43F2-9B5C-0F66DAB56F74}"/>
              </a:ext>
            </a:extLst>
          </p:cNvPr>
          <p:cNvSpPr/>
          <p:nvPr/>
        </p:nvSpPr>
        <p:spPr>
          <a:xfrm>
            <a:off x="3930978" y="300715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828BB54-9393-4E9F-9DC4-39322254738D}"/>
              </a:ext>
            </a:extLst>
          </p:cNvPr>
          <p:cNvSpPr/>
          <p:nvPr/>
        </p:nvSpPr>
        <p:spPr>
          <a:xfrm>
            <a:off x="3930978" y="3525626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AC247E2-8EA7-4EB5-90E2-160ADC977A5D}"/>
              </a:ext>
            </a:extLst>
          </p:cNvPr>
          <p:cNvSpPr/>
          <p:nvPr/>
        </p:nvSpPr>
        <p:spPr>
          <a:xfrm>
            <a:off x="3930978" y="405352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B6F7F32-A123-49D0-9689-E052CF4F4DE4}"/>
              </a:ext>
            </a:extLst>
          </p:cNvPr>
          <p:cNvSpPr/>
          <p:nvPr/>
        </p:nvSpPr>
        <p:spPr>
          <a:xfrm>
            <a:off x="4524866" y="38650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2CF3E7A-D7C7-417A-B32F-668B50EBDE6B}"/>
              </a:ext>
            </a:extLst>
          </p:cNvPr>
          <p:cNvSpPr/>
          <p:nvPr/>
        </p:nvSpPr>
        <p:spPr>
          <a:xfrm>
            <a:off x="4524866" y="914399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009ACA4-8B5F-4A36-A7A7-783122632E79}"/>
              </a:ext>
            </a:extLst>
          </p:cNvPr>
          <p:cNvSpPr/>
          <p:nvPr/>
        </p:nvSpPr>
        <p:spPr>
          <a:xfrm>
            <a:off x="4524866" y="143287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41FA0B2-835D-424E-8314-08A0F4126B8F}"/>
              </a:ext>
            </a:extLst>
          </p:cNvPr>
          <p:cNvSpPr/>
          <p:nvPr/>
        </p:nvSpPr>
        <p:spPr>
          <a:xfrm>
            <a:off x="4524866" y="1960774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8877875-12A5-4C62-A82E-0009A2194F49}"/>
              </a:ext>
            </a:extLst>
          </p:cNvPr>
          <p:cNvSpPr/>
          <p:nvPr/>
        </p:nvSpPr>
        <p:spPr>
          <a:xfrm>
            <a:off x="4524866" y="2479251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DE9163C-D5AA-4AB7-B10F-44FDA5569120}"/>
              </a:ext>
            </a:extLst>
          </p:cNvPr>
          <p:cNvSpPr/>
          <p:nvPr/>
        </p:nvSpPr>
        <p:spPr>
          <a:xfrm>
            <a:off x="4524866" y="300715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7332A79-234C-408D-8715-191167F311BE}"/>
              </a:ext>
            </a:extLst>
          </p:cNvPr>
          <p:cNvSpPr/>
          <p:nvPr/>
        </p:nvSpPr>
        <p:spPr>
          <a:xfrm>
            <a:off x="4524866" y="3525626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0339C39-1672-479A-A6E5-66AF8B564F8A}"/>
              </a:ext>
            </a:extLst>
          </p:cNvPr>
          <p:cNvSpPr/>
          <p:nvPr/>
        </p:nvSpPr>
        <p:spPr>
          <a:xfrm>
            <a:off x="4524866" y="405352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F20D6E4-AD33-442D-8473-38215C9CE971}"/>
              </a:ext>
            </a:extLst>
          </p:cNvPr>
          <p:cNvSpPr/>
          <p:nvPr/>
        </p:nvSpPr>
        <p:spPr>
          <a:xfrm>
            <a:off x="7082673" y="39592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B071653-55F8-4221-AB4C-5A4FA5E91FB9}"/>
              </a:ext>
            </a:extLst>
          </p:cNvPr>
          <p:cNvSpPr/>
          <p:nvPr/>
        </p:nvSpPr>
        <p:spPr>
          <a:xfrm>
            <a:off x="7082673" y="923824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4FA8E1-F9ED-4D51-B715-6F9658ACAFA8}"/>
              </a:ext>
            </a:extLst>
          </p:cNvPr>
          <p:cNvSpPr/>
          <p:nvPr/>
        </p:nvSpPr>
        <p:spPr>
          <a:xfrm>
            <a:off x="7082673" y="144230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8A15ECC-1F50-4677-AC54-D0AF6B58F0D9}"/>
              </a:ext>
            </a:extLst>
          </p:cNvPr>
          <p:cNvSpPr/>
          <p:nvPr/>
        </p:nvSpPr>
        <p:spPr>
          <a:xfrm>
            <a:off x="7082673" y="1970199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3B8CE55-18C4-49AF-8AC2-62E39B14A595}"/>
              </a:ext>
            </a:extLst>
          </p:cNvPr>
          <p:cNvSpPr/>
          <p:nvPr/>
        </p:nvSpPr>
        <p:spPr>
          <a:xfrm>
            <a:off x="7082673" y="2488676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F64D0AF-068D-4E9F-88A2-C39BFB88657C}"/>
              </a:ext>
            </a:extLst>
          </p:cNvPr>
          <p:cNvSpPr/>
          <p:nvPr/>
        </p:nvSpPr>
        <p:spPr>
          <a:xfrm>
            <a:off x="7082673" y="301657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90EC83-4929-4F2F-A403-909684103A80}"/>
              </a:ext>
            </a:extLst>
          </p:cNvPr>
          <p:cNvSpPr/>
          <p:nvPr/>
        </p:nvSpPr>
        <p:spPr>
          <a:xfrm>
            <a:off x="7082673" y="3535051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0EA72F5-F251-423E-8222-02FE3FC7EEF0}"/>
              </a:ext>
            </a:extLst>
          </p:cNvPr>
          <p:cNvSpPr/>
          <p:nvPr/>
        </p:nvSpPr>
        <p:spPr>
          <a:xfrm>
            <a:off x="7082673" y="406295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C1117C5-2B28-4898-8D92-AFB4563AE277}"/>
              </a:ext>
            </a:extLst>
          </p:cNvPr>
          <p:cNvSpPr/>
          <p:nvPr/>
        </p:nvSpPr>
        <p:spPr>
          <a:xfrm>
            <a:off x="7676561" y="39592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334CD8B-5C5A-4431-9747-BCAACA9001CD}"/>
              </a:ext>
            </a:extLst>
          </p:cNvPr>
          <p:cNvSpPr/>
          <p:nvPr/>
        </p:nvSpPr>
        <p:spPr>
          <a:xfrm>
            <a:off x="7676561" y="923824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1BFB6EE-95C9-469B-99DC-85FD252851FD}"/>
              </a:ext>
            </a:extLst>
          </p:cNvPr>
          <p:cNvSpPr/>
          <p:nvPr/>
        </p:nvSpPr>
        <p:spPr>
          <a:xfrm>
            <a:off x="7676561" y="144230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0D60446-89A6-4D6A-AF0D-E3217A3E2189}"/>
              </a:ext>
            </a:extLst>
          </p:cNvPr>
          <p:cNvSpPr/>
          <p:nvPr/>
        </p:nvSpPr>
        <p:spPr>
          <a:xfrm>
            <a:off x="7676561" y="1970199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7C759AE-6A9B-45D3-91A8-12129800E523}"/>
              </a:ext>
            </a:extLst>
          </p:cNvPr>
          <p:cNvSpPr/>
          <p:nvPr/>
        </p:nvSpPr>
        <p:spPr>
          <a:xfrm>
            <a:off x="7676561" y="2488676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31488BF-F24D-4BAF-B671-0193E792FEFE}"/>
              </a:ext>
            </a:extLst>
          </p:cNvPr>
          <p:cNvSpPr/>
          <p:nvPr/>
        </p:nvSpPr>
        <p:spPr>
          <a:xfrm>
            <a:off x="7676561" y="301657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3514F91-8889-44CC-9867-5AED62102A55}"/>
              </a:ext>
            </a:extLst>
          </p:cNvPr>
          <p:cNvSpPr/>
          <p:nvPr/>
        </p:nvSpPr>
        <p:spPr>
          <a:xfrm>
            <a:off x="7676561" y="3535051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6FD809E-8B32-4B35-959C-90EBEE3642FA}"/>
              </a:ext>
            </a:extLst>
          </p:cNvPr>
          <p:cNvSpPr/>
          <p:nvPr/>
        </p:nvSpPr>
        <p:spPr>
          <a:xfrm>
            <a:off x="7676561" y="406295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3E59CE1-9406-4BD8-9CDA-1444AA475802}"/>
              </a:ext>
            </a:extLst>
          </p:cNvPr>
          <p:cNvSpPr/>
          <p:nvPr/>
        </p:nvSpPr>
        <p:spPr>
          <a:xfrm>
            <a:off x="8270451" y="39592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6A549F-926A-44D9-9027-1E157CB6F099}"/>
              </a:ext>
            </a:extLst>
          </p:cNvPr>
          <p:cNvSpPr/>
          <p:nvPr/>
        </p:nvSpPr>
        <p:spPr>
          <a:xfrm>
            <a:off x="8270451" y="923824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5CFC79C-7073-498D-AE25-F613C6562F4C}"/>
              </a:ext>
            </a:extLst>
          </p:cNvPr>
          <p:cNvSpPr/>
          <p:nvPr/>
        </p:nvSpPr>
        <p:spPr>
          <a:xfrm>
            <a:off x="8270451" y="144230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7C5BD09-5373-46BD-9F70-517F06E1E12E}"/>
              </a:ext>
            </a:extLst>
          </p:cNvPr>
          <p:cNvSpPr/>
          <p:nvPr/>
        </p:nvSpPr>
        <p:spPr>
          <a:xfrm>
            <a:off x="8270451" y="1970199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0728536-BDC8-4762-8754-AE45A507378D}"/>
              </a:ext>
            </a:extLst>
          </p:cNvPr>
          <p:cNvSpPr/>
          <p:nvPr/>
        </p:nvSpPr>
        <p:spPr>
          <a:xfrm>
            <a:off x="8270451" y="2488676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DD06BA55-08D4-4FF7-A2CB-BE8D4F890305}"/>
              </a:ext>
            </a:extLst>
          </p:cNvPr>
          <p:cNvSpPr/>
          <p:nvPr/>
        </p:nvSpPr>
        <p:spPr>
          <a:xfrm>
            <a:off x="8270451" y="301657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B1F00FC-9AD2-454E-B2FF-E8345D6CC155}"/>
              </a:ext>
            </a:extLst>
          </p:cNvPr>
          <p:cNvSpPr/>
          <p:nvPr/>
        </p:nvSpPr>
        <p:spPr>
          <a:xfrm>
            <a:off x="8270451" y="3535051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714E129-0D99-4EF0-ACE5-C17C0B5CD077}"/>
              </a:ext>
            </a:extLst>
          </p:cNvPr>
          <p:cNvSpPr/>
          <p:nvPr/>
        </p:nvSpPr>
        <p:spPr>
          <a:xfrm>
            <a:off x="8270451" y="406295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E5BF2A7-73A6-4646-B378-871DF4FE7EFE}"/>
              </a:ext>
            </a:extLst>
          </p:cNvPr>
          <p:cNvSpPr/>
          <p:nvPr/>
        </p:nvSpPr>
        <p:spPr>
          <a:xfrm>
            <a:off x="8864339" y="39592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0746C54-668D-475D-888C-4650F959673B}"/>
              </a:ext>
            </a:extLst>
          </p:cNvPr>
          <p:cNvSpPr/>
          <p:nvPr/>
        </p:nvSpPr>
        <p:spPr>
          <a:xfrm>
            <a:off x="8864339" y="923824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371AC7F-DC7A-4A9D-8299-67D621F58D38}"/>
              </a:ext>
            </a:extLst>
          </p:cNvPr>
          <p:cNvSpPr/>
          <p:nvPr/>
        </p:nvSpPr>
        <p:spPr>
          <a:xfrm>
            <a:off x="8864339" y="144230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EF5C351B-2949-4CBA-8849-B68524AE5C9F}"/>
              </a:ext>
            </a:extLst>
          </p:cNvPr>
          <p:cNvSpPr/>
          <p:nvPr/>
        </p:nvSpPr>
        <p:spPr>
          <a:xfrm>
            <a:off x="8864339" y="1970199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A3DA43D-6C68-4B85-8A73-52C1210CF5DE}"/>
              </a:ext>
            </a:extLst>
          </p:cNvPr>
          <p:cNvSpPr/>
          <p:nvPr/>
        </p:nvSpPr>
        <p:spPr>
          <a:xfrm>
            <a:off x="8864339" y="2488676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A1F6AE5-1252-481C-A00E-23DAFB8CB7A7}"/>
              </a:ext>
            </a:extLst>
          </p:cNvPr>
          <p:cNvSpPr/>
          <p:nvPr/>
        </p:nvSpPr>
        <p:spPr>
          <a:xfrm>
            <a:off x="8864339" y="301657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F087A87-F3EF-4575-B95C-EAE8F57709B0}"/>
              </a:ext>
            </a:extLst>
          </p:cNvPr>
          <p:cNvSpPr/>
          <p:nvPr/>
        </p:nvSpPr>
        <p:spPr>
          <a:xfrm>
            <a:off x="8864339" y="3535051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CA61CFF-A0BC-42D6-ABA2-069567116573}"/>
              </a:ext>
            </a:extLst>
          </p:cNvPr>
          <p:cNvSpPr/>
          <p:nvPr/>
        </p:nvSpPr>
        <p:spPr>
          <a:xfrm>
            <a:off x="8864339" y="406295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BFAE7DD-9FAE-40F0-821B-4FE79E28027D}"/>
              </a:ext>
            </a:extLst>
          </p:cNvPr>
          <p:cNvSpPr/>
          <p:nvPr/>
        </p:nvSpPr>
        <p:spPr>
          <a:xfrm>
            <a:off x="9458227" y="39592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945B435-1775-458B-A318-F724393D8BE8}"/>
              </a:ext>
            </a:extLst>
          </p:cNvPr>
          <p:cNvSpPr/>
          <p:nvPr/>
        </p:nvSpPr>
        <p:spPr>
          <a:xfrm>
            <a:off x="9458227" y="923824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361817E-54C4-43CB-926C-467084677329}"/>
              </a:ext>
            </a:extLst>
          </p:cNvPr>
          <p:cNvSpPr/>
          <p:nvPr/>
        </p:nvSpPr>
        <p:spPr>
          <a:xfrm>
            <a:off x="9458227" y="144230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A39B717-5885-440E-9622-A1189C6BB776}"/>
              </a:ext>
            </a:extLst>
          </p:cNvPr>
          <p:cNvSpPr/>
          <p:nvPr/>
        </p:nvSpPr>
        <p:spPr>
          <a:xfrm>
            <a:off x="9458227" y="1970199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DBC71CA-3AB2-4A0D-8DE9-9428BC9BCE49}"/>
              </a:ext>
            </a:extLst>
          </p:cNvPr>
          <p:cNvSpPr/>
          <p:nvPr/>
        </p:nvSpPr>
        <p:spPr>
          <a:xfrm>
            <a:off x="9458227" y="2488676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9C92E4AA-A290-4494-BB62-9B61B087A0CC}"/>
              </a:ext>
            </a:extLst>
          </p:cNvPr>
          <p:cNvSpPr/>
          <p:nvPr/>
        </p:nvSpPr>
        <p:spPr>
          <a:xfrm>
            <a:off x="9458227" y="301657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BCA88054-14B8-466E-9430-67661170878D}"/>
              </a:ext>
            </a:extLst>
          </p:cNvPr>
          <p:cNvSpPr/>
          <p:nvPr/>
        </p:nvSpPr>
        <p:spPr>
          <a:xfrm>
            <a:off x="9458227" y="3535051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14AB88F-D1A0-4831-A5E2-08A7D65BC60C}"/>
              </a:ext>
            </a:extLst>
          </p:cNvPr>
          <p:cNvSpPr/>
          <p:nvPr/>
        </p:nvSpPr>
        <p:spPr>
          <a:xfrm>
            <a:off x="9458227" y="406295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126510C3-849B-4413-B5A9-A0FD3F0A95D9}"/>
              </a:ext>
            </a:extLst>
          </p:cNvPr>
          <p:cNvSpPr/>
          <p:nvPr/>
        </p:nvSpPr>
        <p:spPr>
          <a:xfrm>
            <a:off x="10052115" y="39592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7BD875EF-EAE3-42B2-9D2F-EA13B2BF4B15}"/>
              </a:ext>
            </a:extLst>
          </p:cNvPr>
          <p:cNvSpPr/>
          <p:nvPr/>
        </p:nvSpPr>
        <p:spPr>
          <a:xfrm>
            <a:off x="10052115" y="923824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A172ED2-416D-4D56-A21D-AB7B67F0CB0B}"/>
              </a:ext>
            </a:extLst>
          </p:cNvPr>
          <p:cNvSpPr/>
          <p:nvPr/>
        </p:nvSpPr>
        <p:spPr>
          <a:xfrm>
            <a:off x="10052115" y="144230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61AE5746-E470-4EAF-8CA6-C88604B31E43}"/>
              </a:ext>
            </a:extLst>
          </p:cNvPr>
          <p:cNvSpPr/>
          <p:nvPr/>
        </p:nvSpPr>
        <p:spPr>
          <a:xfrm>
            <a:off x="10052115" y="1970199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CCB99BD-3FE9-4A1B-8B4A-7FA487BBB660}"/>
              </a:ext>
            </a:extLst>
          </p:cNvPr>
          <p:cNvSpPr/>
          <p:nvPr/>
        </p:nvSpPr>
        <p:spPr>
          <a:xfrm>
            <a:off x="10052115" y="2488676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50E7D6A6-9923-4AB2-8793-DA578209F6AD}"/>
              </a:ext>
            </a:extLst>
          </p:cNvPr>
          <p:cNvSpPr/>
          <p:nvPr/>
        </p:nvSpPr>
        <p:spPr>
          <a:xfrm>
            <a:off x="10646005" y="39592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70DCDAB-EDAA-42B4-B5EA-F21B9291BB33}"/>
              </a:ext>
            </a:extLst>
          </p:cNvPr>
          <p:cNvSpPr/>
          <p:nvPr/>
        </p:nvSpPr>
        <p:spPr>
          <a:xfrm>
            <a:off x="10646005" y="923824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E2DA1DE9-4CDE-4F7C-B06B-C9B4141CCD9B}"/>
              </a:ext>
            </a:extLst>
          </p:cNvPr>
          <p:cNvSpPr/>
          <p:nvPr/>
        </p:nvSpPr>
        <p:spPr>
          <a:xfrm>
            <a:off x="10646005" y="144230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0C8F6B7-F31F-4E7B-95FC-2B750D6DA0C4}"/>
              </a:ext>
            </a:extLst>
          </p:cNvPr>
          <p:cNvSpPr/>
          <p:nvPr/>
        </p:nvSpPr>
        <p:spPr>
          <a:xfrm>
            <a:off x="10646005" y="1970199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5A7C9C9-CE6B-48AF-951A-BE6037E6B029}"/>
              </a:ext>
            </a:extLst>
          </p:cNvPr>
          <p:cNvSpPr/>
          <p:nvPr/>
        </p:nvSpPr>
        <p:spPr>
          <a:xfrm>
            <a:off x="10646005" y="2488676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0649C7C-FC6D-4F80-A0DB-66BBBF7E5B82}"/>
              </a:ext>
            </a:extLst>
          </p:cNvPr>
          <p:cNvSpPr/>
          <p:nvPr/>
        </p:nvSpPr>
        <p:spPr>
          <a:xfrm>
            <a:off x="11239893" y="395925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2EC6FC3-7A34-4789-A193-46FBC00A9127}"/>
              </a:ext>
            </a:extLst>
          </p:cNvPr>
          <p:cNvSpPr/>
          <p:nvPr/>
        </p:nvSpPr>
        <p:spPr>
          <a:xfrm>
            <a:off x="11239893" y="923824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5EB8777-B95B-4400-934D-DDC31CDED24F}"/>
              </a:ext>
            </a:extLst>
          </p:cNvPr>
          <p:cNvSpPr/>
          <p:nvPr/>
        </p:nvSpPr>
        <p:spPr>
          <a:xfrm>
            <a:off x="11239893" y="1442300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D3746A97-EA00-4172-8050-5BF6E677B01C}"/>
              </a:ext>
            </a:extLst>
          </p:cNvPr>
          <p:cNvSpPr/>
          <p:nvPr/>
        </p:nvSpPr>
        <p:spPr>
          <a:xfrm>
            <a:off x="11239893" y="1970199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29306AC-F878-4B9C-B405-9E896473CA68}"/>
              </a:ext>
            </a:extLst>
          </p:cNvPr>
          <p:cNvSpPr/>
          <p:nvPr/>
        </p:nvSpPr>
        <p:spPr>
          <a:xfrm>
            <a:off x="11239893" y="2488676"/>
            <a:ext cx="584461" cy="5184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6F0D6AF7-7C4D-407F-A80F-2CEABD021B14}"/>
              </a:ext>
            </a:extLst>
          </p:cNvPr>
          <p:cNvCxnSpPr/>
          <p:nvPr/>
        </p:nvCxnSpPr>
        <p:spPr>
          <a:xfrm flipV="1">
            <a:off x="5269584" y="2479248"/>
            <a:ext cx="1574276" cy="94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80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3C1FC6-17F6-4332-BF26-9B8868A3B3EC}"/>
              </a:ext>
            </a:extLst>
          </p:cNvPr>
          <p:cNvSpPr txBox="1"/>
          <p:nvPr/>
        </p:nvSpPr>
        <p:spPr>
          <a:xfrm>
            <a:off x="235670" y="122548"/>
            <a:ext cx="137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Bài</a:t>
            </a:r>
            <a:r>
              <a:rPr lang="en-US" sz="3600" dirty="0"/>
              <a:t> 2: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1A114-3055-4E3C-BC4C-611E362D4B88}"/>
              </a:ext>
            </a:extLst>
          </p:cNvPr>
          <p:cNvSpPr txBox="1"/>
          <p:nvPr/>
        </p:nvSpPr>
        <p:spPr>
          <a:xfrm>
            <a:off x="235669" y="970960"/>
            <a:ext cx="103789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lphaLcParenR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miếng</a:t>
            </a:r>
            <a:r>
              <a:rPr lang="en-US" sz="3600" dirty="0"/>
              <a:t> bánh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  <a:p>
            <a:pPr algn="ctr"/>
            <a:r>
              <a:rPr lang="en-US" sz="3600" dirty="0"/>
              <a:t>8 x 8 = 64 (cm</a:t>
            </a:r>
            <a:r>
              <a:rPr lang="en-US" sz="3600" baseline="30000" dirty="0"/>
              <a:t>2</a:t>
            </a:r>
            <a:r>
              <a:rPr lang="en-US" sz="3600" dirty="0"/>
              <a:t>)</a:t>
            </a:r>
          </a:p>
          <a:p>
            <a:pPr algn="ctr"/>
            <a:r>
              <a:rPr lang="en-US" sz="3600" dirty="0"/>
              <a:t>b)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bánh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cắt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  <a:p>
            <a:pPr algn="ctr"/>
            <a:r>
              <a:rPr lang="en-US" sz="3600" dirty="0"/>
              <a:t>3 x 3 = 9  (cm</a:t>
            </a:r>
            <a:r>
              <a:rPr lang="en-US" sz="3600" baseline="30000" dirty="0"/>
              <a:t>2</a:t>
            </a:r>
            <a:r>
              <a:rPr lang="en-US" sz="3600" dirty="0"/>
              <a:t>)</a:t>
            </a:r>
          </a:p>
          <a:p>
            <a:pPr algn="ctr"/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bánh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  <a:p>
            <a:pPr algn="ctr"/>
            <a:r>
              <a:rPr lang="en-US" sz="3600" dirty="0"/>
              <a:t>64 – 9 = 55 (cm</a:t>
            </a:r>
            <a:r>
              <a:rPr lang="en-US" sz="3600" baseline="30000" dirty="0"/>
              <a:t>2</a:t>
            </a:r>
            <a:r>
              <a:rPr lang="en-US" sz="3600" dirty="0"/>
              <a:t>)</a:t>
            </a:r>
          </a:p>
          <a:p>
            <a:pPr algn="ctr"/>
            <a:r>
              <a:rPr lang="en-US" sz="3600" dirty="0"/>
              <a:t>                       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: a) 64 cm</a:t>
            </a:r>
            <a:r>
              <a:rPr lang="en-US" sz="3600" baseline="30000" dirty="0"/>
              <a:t>2</a:t>
            </a:r>
          </a:p>
          <a:p>
            <a:pPr algn="ctr"/>
            <a:r>
              <a:rPr lang="en-US" sz="3600" dirty="0"/>
              <a:t>                                     b) 55 cm</a:t>
            </a:r>
            <a:r>
              <a:rPr lang="en-US" sz="3600" baseline="30000" dirty="0"/>
              <a:t>2</a:t>
            </a:r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3012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C9EAF9-92F3-47E9-917C-132B4A5F4994}"/>
              </a:ext>
            </a:extLst>
          </p:cNvPr>
          <p:cNvSpPr/>
          <p:nvPr/>
        </p:nvSpPr>
        <p:spPr>
          <a:xfrm>
            <a:off x="7024546" y="862551"/>
            <a:ext cx="527901" cy="556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17717C-8283-4A08-8914-BA76A21CD12C}"/>
              </a:ext>
            </a:extLst>
          </p:cNvPr>
          <p:cNvSpPr/>
          <p:nvPr/>
        </p:nvSpPr>
        <p:spPr>
          <a:xfrm>
            <a:off x="7024546" y="1418734"/>
            <a:ext cx="527901" cy="556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EC0471-5D73-49A2-A193-ED965EE9F130}"/>
              </a:ext>
            </a:extLst>
          </p:cNvPr>
          <p:cNvSpPr/>
          <p:nvPr/>
        </p:nvSpPr>
        <p:spPr>
          <a:xfrm>
            <a:off x="7561873" y="862551"/>
            <a:ext cx="527901" cy="556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5D43E3-A220-4C2D-BA97-8A19B6596F07}"/>
              </a:ext>
            </a:extLst>
          </p:cNvPr>
          <p:cNvSpPr/>
          <p:nvPr/>
        </p:nvSpPr>
        <p:spPr>
          <a:xfrm>
            <a:off x="8993176" y="655162"/>
            <a:ext cx="527901" cy="556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6B666E-6457-41E9-B212-503F8417090C}"/>
              </a:ext>
            </a:extLst>
          </p:cNvPr>
          <p:cNvSpPr/>
          <p:nvPr/>
        </p:nvSpPr>
        <p:spPr>
          <a:xfrm>
            <a:off x="8993176" y="1211345"/>
            <a:ext cx="527901" cy="556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1BA52A-E3C9-4601-A043-87455EE58890}"/>
              </a:ext>
            </a:extLst>
          </p:cNvPr>
          <p:cNvSpPr/>
          <p:nvPr/>
        </p:nvSpPr>
        <p:spPr>
          <a:xfrm>
            <a:off x="8993176" y="1767528"/>
            <a:ext cx="527901" cy="556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36EFC1-4558-4C05-8247-4F1C2B1C8AEA}"/>
              </a:ext>
            </a:extLst>
          </p:cNvPr>
          <p:cNvSpPr/>
          <p:nvPr/>
        </p:nvSpPr>
        <p:spPr>
          <a:xfrm>
            <a:off x="8465275" y="1767527"/>
            <a:ext cx="527901" cy="556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588A3D-0B5C-4438-B8D5-2ED0D068D05E}"/>
              </a:ext>
            </a:extLst>
          </p:cNvPr>
          <p:cNvSpPr/>
          <p:nvPr/>
        </p:nvSpPr>
        <p:spPr>
          <a:xfrm>
            <a:off x="8465275" y="2323709"/>
            <a:ext cx="527901" cy="556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959CF5-10F7-4F75-BB10-6718EA78FF7F}"/>
              </a:ext>
            </a:extLst>
          </p:cNvPr>
          <p:cNvSpPr/>
          <p:nvPr/>
        </p:nvSpPr>
        <p:spPr>
          <a:xfrm>
            <a:off x="7937374" y="2323708"/>
            <a:ext cx="527901" cy="556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CB6268-CCF9-4A4E-89AD-9C34872E099E}"/>
              </a:ext>
            </a:extLst>
          </p:cNvPr>
          <p:cNvSpPr/>
          <p:nvPr/>
        </p:nvSpPr>
        <p:spPr>
          <a:xfrm>
            <a:off x="7409473" y="2323708"/>
            <a:ext cx="527901" cy="556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13CE09-AB38-4ACF-B5D3-13847ED5231E}"/>
              </a:ext>
            </a:extLst>
          </p:cNvPr>
          <p:cNvSpPr/>
          <p:nvPr/>
        </p:nvSpPr>
        <p:spPr>
          <a:xfrm>
            <a:off x="10319211" y="1300900"/>
            <a:ext cx="527901" cy="5561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1E19CF-C6B3-4B7A-9F48-8023E84B0FE1}"/>
              </a:ext>
            </a:extLst>
          </p:cNvPr>
          <p:cNvSpPr/>
          <p:nvPr/>
        </p:nvSpPr>
        <p:spPr>
          <a:xfrm>
            <a:off x="10847112" y="1300901"/>
            <a:ext cx="527901" cy="5561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3AF689-C88A-4234-917C-B0260F433883}"/>
              </a:ext>
            </a:extLst>
          </p:cNvPr>
          <p:cNvSpPr/>
          <p:nvPr/>
        </p:nvSpPr>
        <p:spPr>
          <a:xfrm>
            <a:off x="10847112" y="744717"/>
            <a:ext cx="527901" cy="5561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7D53FA-2231-4E6D-B65F-85B6A437E00F}"/>
              </a:ext>
            </a:extLst>
          </p:cNvPr>
          <p:cNvSpPr/>
          <p:nvPr/>
        </p:nvSpPr>
        <p:spPr>
          <a:xfrm>
            <a:off x="9781883" y="1857082"/>
            <a:ext cx="527901" cy="5561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DFDE4B-83F2-4364-954C-211F20B0A5EF}"/>
              </a:ext>
            </a:extLst>
          </p:cNvPr>
          <p:cNvSpPr/>
          <p:nvPr/>
        </p:nvSpPr>
        <p:spPr>
          <a:xfrm>
            <a:off x="10309784" y="1857083"/>
            <a:ext cx="527901" cy="5561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19835EA-2EE8-4782-9BF5-16F4C4E13479}"/>
              </a:ext>
            </a:extLst>
          </p:cNvPr>
          <p:cNvSpPr/>
          <p:nvPr/>
        </p:nvSpPr>
        <p:spPr>
          <a:xfrm>
            <a:off x="11277599" y="2601801"/>
            <a:ext cx="527901" cy="55618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98111-3666-4B8A-A3D3-2CB594E2FB9F}"/>
              </a:ext>
            </a:extLst>
          </p:cNvPr>
          <p:cNvSpPr txBox="1"/>
          <p:nvPr/>
        </p:nvSpPr>
        <p:spPr>
          <a:xfrm>
            <a:off x="10510887" y="2714925"/>
            <a:ext cx="89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2cm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20852-7623-4D5C-AAAF-DD836A8353DF}"/>
              </a:ext>
            </a:extLst>
          </p:cNvPr>
          <p:cNvSpPr txBox="1"/>
          <p:nvPr/>
        </p:nvSpPr>
        <p:spPr>
          <a:xfrm>
            <a:off x="103695" y="160256"/>
            <a:ext cx="6402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Bài</a:t>
            </a:r>
            <a:r>
              <a:rPr lang="en-US" sz="3600" dirty="0"/>
              <a:t> 3: </a:t>
            </a:r>
            <a:r>
              <a:rPr lang="en-US" sz="3600" dirty="0" err="1"/>
              <a:t>Ghép</a:t>
            </a:r>
            <a:r>
              <a:rPr lang="en-US" sz="3600" dirty="0"/>
              <a:t> </a:t>
            </a:r>
            <a:r>
              <a:rPr lang="en-US" sz="3600" dirty="0" err="1"/>
              <a:t>bốn</a:t>
            </a:r>
            <a:r>
              <a:rPr lang="en-US" sz="3600" dirty="0"/>
              <a:t> </a:t>
            </a:r>
            <a:r>
              <a:rPr lang="en-US" sz="3600" dirty="0" err="1"/>
              <a:t>tấm</a:t>
            </a:r>
            <a:r>
              <a:rPr lang="en-US" sz="3600" dirty="0"/>
              <a:t> </a:t>
            </a:r>
            <a:r>
              <a:rPr lang="en-US" sz="3600" dirty="0" err="1"/>
              <a:t>bìa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.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344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CDCFF9-880B-4982-A327-7A9A9DABC52F}"/>
              </a:ext>
            </a:extLst>
          </p:cNvPr>
          <p:cNvSpPr/>
          <p:nvPr/>
        </p:nvSpPr>
        <p:spPr>
          <a:xfrm>
            <a:off x="6102282" y="1508288"/>
            <a:ext cx="527901" cy="556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E20345-098D-4FF9-B021-11583364C233}"/>
              </a:ext>
            </a:extLst>
          </p:cNvPr>
          <p:cNvSpPr/>
          <p:nvPr/>
        </p:nvSpPr>
        <p:spPr>
          <a:xfrm>
            <a:off x="6102282" y="2064471"/>
            <a:ext cx="527901" cy="556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81750C-599B-4898-86CC-5A0EBEC7913C}"/>
              </a:ext>
            </a:extLst>
          </p:cNvPr>
          <p:cNvSpPr/>
          <p:nvPr/>
        </p:nvSpPr>
        <p:spPr>
          <a:xfrm>
            <a:off x="6102282" y="2620654"/>
            <a:ext cx="527901" cy="556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627C5-949F-4C58-98CF-1A4436165131}"/>
              </a:ext>
            </a:extLst>
          </p:cNvPr>
          <p:cNvSpPr/>
          <p:nvPr/>
        </p:nvSpPr>
        <p:spPr>
          <a:xfrm>
            <a:off x="5574381" y="2620653"/>
            <a:ext cx="527901" cy="556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E02F64-257A-4701-AB87-987C58468306}"/>
              </a:ext>
            </a:extLst>
          </p:cNvPr>
          <p:cNvSpPr/>
          <p:nvPr/>
        </p:nvSpPr>
        <p:spPr>
          <a:xfrm>
            <a:off x="5574381" y="3176835"/>
            <a:ext cx="527901" cy="556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649746-22C4-4C0D-81EA-BB2520F8DD22}"/>
              </a:ext>
            </a:extLst>
          </p:cNvPr>
          <p:cNvSpPr/>
          <p:nvPr/>
        </p:nvSpPr>
        <p:spPr>
          <a:xfrm>
            <a:off x="5046480" y="3176834"/>
            <a:ext cx="527901" cy="556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FFA5A7-EF0F-4EBC-B20E-D2B2AF7E14FC}"/>
              </a:ext>
            </a:extLst>
          </p:cNvPr>
          <p:cNvSpPr/>
          <p:nvPr/>
        </p:nvSpPr>
        <p:spPr>
          <a:xfrm>
            <a:off x="4518579" y="3176834"/>
            <a:ext cx="527901" cy="556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EB3EF-818E-4B2F-91D6-D0ADE6761002}"/>
              </a:ext>
            </a:extLst>
          </p:cNvPr>
          <p:cNvSpPr/>
          <p:nvPr/>
        </p:nvSpPr>
        <p:spPr>
          <a:xfrm>
            <a:off x="5048052" y="2064469"/>
            <a:ext cx="527901" cy="5561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1FA28-0B33-4172-B544-86440504FBBF}"/>
              </a:ext>
            </a:extLst>
          </p:cNvPr>
          <p:cNvSpPr/>
          <p:nvPr/>
        </p:nvSpPr>
        <p:spPr>
          <a:xfrm>
            <a:off x="5575953" y="2064470"/>
            <a:ext cx="527901" cy="5561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D1BAD8-4729-4012-A586-4AD90E10A420}"/>
              </a:ext>
            </a:extLst>
          </p:cNvPr>
          <p:cNvSpPr/>
          <p:nvPr/>
        </p:nvSpPr>
        <p:spPr>
          <a:xfrm>
            <a:off x="5575953" y="1508286"/>
            <a:ext cx="527901" cy="5561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56DFBA-932A-456F-AE61-3552D1740D6F}"/>
              </a:ext>
            </a:extLst>
          </p:cNvPr>
          <p:cNvSpPr/>
          <p:nvPr/>
        </p:nvSpPr>
        <p:spPr>
          <a:xfrm>
            <a:off x="4510724" y="2620651"/>
            <a:ext cx="527901" cy="5561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5AA39-7FBC-475C-80C8-3E3547D53D02}"/>
              </a:ext>
            </a:extLst>
          </p:cNvPr>
          <p:cNvSpPr/>
          <p:nvPr/>
        </p:nvSpPr>
        <p:spPr>
          <a:xfrm>
            <a:off x="5048052" y="2620652"/>
            <a:ext cx="527901" cy="5561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B276F-FEF0-4FF5-8062-101046821CD8}"/>
              </a:ext>
            </a:extLst>
          </p:cNvPr>
          <p:cNvSpPr/>
          <p:nvPr/>
        </p:nvSpPr>
        <p:spPr>
          <a:xfrm>
            <a:off x="4507581" y="1508285"/>
            <a:ext cx="527901" cy="556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59CFF6-DC95-4005-A7D3-78C72BBDA78E}"/>
              </a:ext>
            </a:extLst>
          </p:cNvPr>
          <p:cNvSpPr/>
          <p:nvPr/>
        </p:nvSpPr>
        <p:spPr>
          <a:xfrm>
            <a:off x="4507581" y="2064468"/>
            <a:ext cx="527901" cy="556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E7DA31-F0E4-4AAF-B5F5-2E54CADE3643}"/>
              </a:ext>
            </a:extLst>
          </p:cNvPr>
          <p:cNvSpPr/>
          <p:nvPr/>
        </p:nvSpPr>
        <p:spPr>
          <a:xfrm>
            <a:off x="5044908" y="1508285"/>
            <a:ext cx="527901" cy="556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860EAF-1321-4C4F-A5C9-1CF95BE38281}"/>
              </a:ext>
            </a:extLst>
          </p:cNvPr>
          <p:cNvSpPr/>
          <p:nvPr/>
        </p:nvSpPr>
        <p:spPr>
          <a:xfrm>
            <a:off x="6100710" y="3176833"/>
            <a:ext cx="527901" cy="55618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D3B99266-B6F7-45E0-9C88-DCC31B453BD5}"/>
              </a:ext>
            </a:extLst>
          </p:cNvPr>
          <p:cNvSpPr/>
          <p:nvPr/>
        </p:nvSpPr>
        <p:spPr>
          <a:xfrm>
            <a:off x="4260915" y="1508285"/>
            <a:ext cx="47134" cy="5561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3DDB10-8C84-446A-9C2B-54C66E4F5E8C}"/>
              </a:ext>
            </a:extLst>
          </p:cNvPr>
          <p:cNvSpPr txBox="1"/>
          <p:nvPr/>
        </p:nvSpPr>
        <p:spPr>
          <a:xfrm>
            <a:off x="3676455" y="1677971"/>
            <a:ext cx="70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2cm</a:t>
            </a:r>
          </a:p>
        </p:txBody>
      </p:sp>
    </p:spTree>
    <p:extLst>
      <p:ext uri="{BB962C8B-B14F-4D97-AF65-F5344CB8AC3E}">
        <p14:creationId xmlns:p14="http://schemas.microsoft.com/office/powerpoint/2010/main" val="4627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6AC38-BBEA-4948-9942-BE481334BB68}"/>
              </a:ext>
            </a:extLst>
          </p:cNvPr>
          <p:cNvSpPr txBox="1"/>
          <p:nvPr/>
        </p:nvSpPr>
        <p:spPr>
          <a:xfrm>
            <a:off x="3120272" y="829559"/>
            <a:ext cx="64196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Độ</a:t>
            </a:r>
            <a:r>
              <a:rPr lang="en-US" sz="4400" dirty="0"/>
              <a:t> </a:t>
            </a:r>
            <a:r>
              <a:rPr lang="en-US" sz="4400" dirty="0" err="1"/>
              <a:t>dài</a:t>
            </a:r>
            <a:r>
              <a:rPr lang="en-US" sz="4400" dirty="0"/>
              <a:t> </a:t>
            </a:r>
            <a:r>
              <a:rPr lang="en-US" sz="4400" dirty="0" err="1"/>
              <a:t>cạnh</a:t>
            </a:r>
            <a:r>
              <a:rPr lang="en-US" sz="4400" dirty="0"/>
              <a:t> </a:t>
            </a:r>
            <a:r>
              <a:rPr lang="en-US" sz="4400" dirty="0" err="1"/>
              <a:t>hình</a:t>
            </a:r>
            <a:r>
              <a:rPr lang="en-US" sz="4400" dirty="0"/>
              <a:t> </a:t>
            </a:r>
            <a:r>
              <a:rPr lang="en-US" sz="4400" dirty="0" err="1"/>
              <a:t>vuông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:</a:t>
            </a:r>
          </a:p>
          <a:p>
            <a:pPr algn="ctr"/>
            <a:r>
              <a:rPr lang="en-US" sz="4400" dirty="0"/>
              <a:t> 2 x 4 = 8 (cm)</a:t>
            </a:r>
          </a:p>
          <a:p>
            <a:pPr algn="ctr"/>
            <a:r>
              <a:rPr lang="en-US" sz="4400" dirty="0" err="1"/>
              <a:t>Diện</a:t>
            </a:r>
            <a:r>
              <a:rPr lang="en-US" sz="4400" dirty="0"/>
              <a:t> </a:t>
            </a:r>
            <a:r>
              <a:rPr lang="en-US" sz="4400" dirty="0" err="1"/>
              <a:t>tích</a:t>
            </a:r>
            <a:r>
              <a:rPr lang="en-US" sz="4400" dirty="0"/>
              <a:t> </a:t>
            </a:r>
            <a:r>
              <a:rPr lang="en-US" sz="4400" dirty="0" err="1"/>
              <a:t>hình</a:t>
            </a:r>
            <a:r>
              <a:rPr lang="en-US" sz="4400" dirty="0"/>
              <a:t> </a:t>
            </a:r>
            <a:r>
              <a:rPr lang="en-US" sz="4400" dirty="0" err="1"/>
              <a:t>vuông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:</a:t>
            </a:r>
          </a:p>
          <a:p>
            <a:pPr algn="ctr"/>
            <a:r>
              <a:rPr lang="en-US" sz="4400" dirty="0"/>
              <a:t>8 x 8 = 64 (cm</a:t>
            </a:r>
            <a:r>
              <a:rPr lang="en-US" sz="4400" baseline="30000" dirty="0"/>
              <a:t>2</a:t>
            </a:r>
            <a:r>
              <a:rPr lang="en-US" sz="4400" dirty="0"/>
              <a:t>)</a:t>
            </a:r>
          </a:p>
          <a:p>
            <a:pPr algn="ctr"/>
            <a:r>
              <a:rPr lang="en-US" sz="4400" dirty="0"/>
              <a:t>                   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: 64 cm</a:t>
            </a:r>
            <a:r>
              <a:rPr lang="en-US" sz="4400" baseline="30000" dirty="0"/>
              <a:t>2</a:t>
            </a:r>
            <a:endParaRPr lang="en-US" sz="4400" dirty="0"/>
          </a:p>
          <a:p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9616D-7FDD-404E-B392-797D47CFB95E}"/>
              </a:ext>
            </a:extLst>
          </p:cNvPr>
          <p:cNvSpPr txBox="1"/>
          <p:nvPr/>
        </p:nvSpPr>
        <p:spPr>
          <a:xfrm>
            <a:off x="282804" y="216816"/>
            <a:ext cx="2507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Bài</a:t>
            </a:r>
            <a:r>
              <a:rPr lang="en-US" sz="4400" dirty="0"/>
              <a:t> 3: </a:t>
            </a:r>
          </a:p>
        </p:txBody>
      </p:sp>
    </p:spTree>
    <p:extLst>
      <p:ext uri="{BB962C8B-B14F-4D97-AF65-F5344CB8AC3E}">
        <p14:creationId xmlns:p14="http://schemas.microsoft.com/office/powerpoint/2010/main" val="8638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Text Box 23"/>
          <p:cNvSpPr txBox="1"/>
          <p:nvPr/>
        </p:nvSpPr>
        <p:spPr>
          <a:xfrm>
            <a:off x="2133600" y="6096001"/>
            <a:ext cx="6604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7168" name="TextBox 7167"/>
          <p:cNvSpPr txBox="1"/>
          <p:nvPr/>
        </p:nvSpPr>
        <p:spPr>
          <a:xfrm>
            <a:off x="5394084" y="869762"/>
            <a:ext cx="650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67" dirty="0"/>
              <a:t>Hình vuông MNPQ có:</a:t>
            </a:r>
            <a:endParaRPr lang="en-US" sz="4267" dirty="0"/>
          </a:p>
        </p:txBody>
      </p:sp>
      <p:sp>
        <p:nvSpPr>
          <p:cNvPr id="87" name="TextBox 86"/>
          <p:cNvSpPr txBox="1"/>
          <p:nvPr/>
        </p:nvSpPr>
        <p:spPr>
          <a:xfrm>
            <a:off x="5413520" y="1675495"/>
            <a:ext cx="650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67" dirty="0"/>
              <a:t>5 x 5 = 25 (ô vuông)</a:t>
            </a:r>
            <a:endParaRPr lang="en-US" sz="4267" dirty="0"/>
          </a:p>
        </p:txBody>
      </p:sp>
      <p:sp>
        <p:nvSpPr>
          <p:cNvPr id="98" name="TextBox 97"/>
          <p:cNvSpPr txBox="1"/>
          <p:nvPr/>
        </p:nvSpPr>
        <p:spPr>
          <a:xfrm>
            <a:off x="747644" y="4363853"/>
            <a:ext cx="11444356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67" dirty="0"/>
              <a:t>Muốn tính diện tích hình vuông, ta lấy độ dài cạnh nhân với chính nó.</a:t>
            </a:r>
            <a:endParaRPr lang="en-US" sz="4267" dirty="0"/>
          </a:p>
        </p:txBody>
      </p:sp>
      <p:sp>
        <p:nvSpPr>
          <p:cNvPr id="4" name="Rectangle 3"/>
          <p:cNvSpPr/>
          <p:nvPr/>
        </p:nvSpPr>
        <p:spPr>
          <a:xfrm>
            <a:off x="1342249" y="822792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6" name="Rectangle 95"/>
          <p:cNvSpPr/>
          <p:nvPr/>
        </p:nvSpPr>
        <p:spPr>
          <a:xfrm>
            <a:off x="1915407" y="822792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9" name="Rectangle 98"/>
          <p:cNvSpPr/>
          <p:nvPr/>
        </p:nvSpPr>
        <p:spPr>
          <a:xfrm>
            <a:off x="2487239" y="822792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0" name="Rectangle 99"/>
          <p:cNvSpPr/>
          <p:nvPr/>
        </p:nvSpPr>
        <p:spPr>
          <a:xfrm>
            <a:off x="3060396" y="822792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1" name="Rectangle 100"/>
          <p:cNvSpPr/>
          <p:nvPr/>
        </p:nvSpPr>
        <p:spPr>
          <a:xfrm>
            <a:off x="3632891" y="822792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Rectangle 101"/>
          <p:cNvSpPr/>
          <p:nvPr/>
        </p:nvSpPr>
        <p:spPr>
          <a:xfrm>
            <a:off x="1340701" y="1358386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3" name="Rectangle 102"/>
          <p:cNvSpPr/>
          <p:nvPr/>
        </p:nvSpPr>
        <p:spPr>
          <a:xfrm>
            <a:off x="1913859" y="1358386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4" name="Rectangle 103"/>
          <p:cNvSpPr/>
          <p:nvPr/>
        </p:nvSpPr>
        <p:spPr>
          <a:xfrm>
            <a:off x="2485691" y="1358386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5" name="Rectangle 104"/>
          <p:cNvSpPr/>
          <p:nvPr/>
        </p:nvSpPr>
        <p:spPr>
          <a:xfrm>
            <a:off x="3058848" y="1358386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6" name="Rectangle 105"/>
          <p:cNvSpPr/>
          <p:nvPr/>
        </p:nvSpPr>
        <p:spPr>
          <a:xfrm>
            <a:off x="3631343" y="1358386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7" name="Rectangle 106"/>
          <p:cNvSpPr/>
          <p:nvPr/>
        </p:nvSpPr>
        <p:spPr>
          <a:xfrm>
            <a:off x="1342249" y="1888888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8" name="Rectangle 107"/>
          <p:cNvSpPr/>
          <p:nvPr/>
        </p:nvSpPr>
        <p:spPr>
          <a:xfrm>
            <a:off x="1915407" y="1888888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9" name="Rectangle 108"/>
          <p:cNvSpPr/>
          <p:nvPr/>
        </p:nvSpPr>
        <p:spPr>
          <a:xfrm>
            <a:off x="2487239" y="1888888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0" name="Rectangle 109"/>
          <p:cNvSpPr/>
          <p:nvPr/>
        </p:nvSpPr>
        <p:spPr>
          <a:xfrm>
            <a:off x="3060396" y="1888888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1" name="Rectangle 110"/>
          <p:cNvSpPr/>
          <p:nvPr/>
        </p:nvSpPr>
        <p:spPr>
          <a:xfrm>
            <a:off x="3632891" y="1888888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2" name="Rectangle 111"/>
          <p:cNvSpPr/>
          <p:nvPr/>
        </p:nvSpPr>
        <p:spPr>
          <a:xfrm>
            <a:off x="1340701" y="2424482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3" name="Rectangle 112"/>
          <p:cNvSpPr/>
          <p:nvPr/>
        </p:nvSpPr>
        <p:spPr>
          <a:xfrm>
            <a:off x="1913859" y="2424482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4" name="Rectangle 113"/>
          <p:cNvSpPr/>
          <p:nvPr/>
        </p:nvSpPr>
        <p:spPr>
          <a:xfrm>
            <a:off x="2485691" y="2424482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5" name="Rectangle 114"/>
          <p:cNvSpPr/>
          <p:nvPr/>
        </p:nvSpPr>
        <p:spPr>
          <a:xfrm>
            <a:off x="3058848" y="2424482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6" name="Rectangle 115"/>
          <p:cNvSpPr/>
          <p:nvPr/>
        </p:nvSpPr>
        <p:spPr>
          <a:xfrm>
            <a:off x="3631343" y="2424482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7" name="Rectangle 116"/>
          <p:cNvSpPr/>
          <p:nvPr/>
        </p:nvSpPr>
        <p:spPr>
          <a:xfrm>
            <a:off x="1340701" y="2960122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8" name="Rectangle 117"/>
          <p:cNvSpPr/>
          <p:nvPr/>
        </p:nvSpPr>
        <p:spPr>
          <a:xfrm>
            <a:off x="1913859" y="2960122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9" name="Rectangle 118"/>
          <p:cNvSpPr/>
          <p:nvPr/>
        </p:nvSpPr>
        <p:spPr>
          <a:xfrm>
            <a:off x="2485691" y="2960122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0" name="Rectangle 119"/>
          <p:cNvSpPr/>
          <p:nvPr/>
        </p:nvSpPr>
        <p:spPr>
          <a:xfrm>
            <a:off x="3058848" y="2960122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1" name="Rectangle 120"/>
          <p:cNvSpPr/>
          <p:nvPr/>
        </p:nvSpPr>
        <p:spPr>
          <a:xfrm>
            <a:off x="3631343" y="2960122"/>
            <a:ext cx="573157" cy="53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862531" y="472278"/>
            <a:ext cx="40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M</a:t>
            </a:r>
            <a:endParaRPr lang="en-US" sz="32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132585" y="492592"/>
            <a:ext cx="40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N</a:t>
            </a:r>
            <a:endParaRPr lang="en-US" sz="3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187050" y="3187940"/>
            <a:ext cx="40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P</a:t>
            </a:r>
            <a:endParaRPr lang="en-US" sz="3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834250" y="3109662"/>
            <a:ext cx="40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Q</a:t>
            </a:r>
            <a:endParaRPr lang="en-US" sz="3200" dirty="0"/>
          </a:p>
        </p:txBody>
      </p:sp>
      <p:sp>
        <p:nvSpPr>
          <p:cNvPr id="125" name="Rectangle 124"/>
          <p:cNvSpPr/>
          <p:nvPr/>
        </p:nvSpPr>
        <p:spPr>
          <a:xfrm>
            <a:off x="1340701" y="2971684"/>
            <a:ext cx="573157" cy="53559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1282446" y="3045130"/>
            <a:ext cx="70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>
                <a:solidFill>
                  <a:srgbClr val="FF0000"/>
                </a:solidFill>
              </a:rPr>
              <a:t>1cm</a:t>
            </a:r>
            <a:r>
              <a:rPr lang="vi-VN" sz="1600" b="1" baseline="30000" dirty="0">
                <a:solidFill>
                  <a:srgbClr val="FF0000"/>
                </a:solidFill>
              </a:rPr>
              <a:t>2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" grpId="0"/>
      <p:bldP spid="87" grpId="0"/>
      <p:bldP spid="98" grpId="0"/>
      <p:bldP spid="4" grpId="0" animBg="1"/>
      <p:bldP spid="96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5" grpId="0"/>
      <p:bldP spid="122" grpId="0"/>
      <p:bldP spid="123" grpId="0"/>
      <p:bldP spid="124" grpId="0"/>
      <p:bldP spid="12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/>
          <p:nvPr/>
        </p:nvSpPr>
        <p:spPr>
          <a:xfrm>
            <a:off x="304800" y="-25400"/>
            <a:ext cx="11176000" cy="6667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733" u="sng" dirty="0">
                <a:latin typeface="Times New Roman" panose="02020603050405020304" pitchFamily="18" charset="0"/>
              </a:rPr>
              <a:t>Bài 1:</a:t>
            </a:r>
            <a:r>
              <a:rPr sz="3733" dirty="0">
                <a:latin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</a:rPr>
              <a:t>?</a:t>
            </a:r>
            <a:endParaRPr sz="3733" dirty="0">
              <a:latin typeface="Times New Roman" panose="02020603050405020304" pitchFamily="18" charset="0"/>
            </a:endParaRPr>
          </a:p>
        </p:txBody>
      </p:sp>
      <p:graphicFrame>
        <p:nvGraphicFramePr>
          <p:cNvPr id="41012" name="Group 52"/>
          <p:cNvGraphicFramePr>
            <a:graphicFrameLocks noGrp="1"/>
          </p:cNvGraphicFramePr>
          <p:nvPr>
            <p:ph idx="1"/>
          </p:nvPr>
        </p:nvGraphicFramePr>
        <p:xfrm>
          <a:off x="110067" y="787401"/>
          <a:ext cx="11705591" cy="4045727"/>
        </p:xfrm>
        <a:graphic>
          <a:graphicData uri="http://schemas.openxmlformats.org/drawingml/2006/table">
            <a:tbl>
              <a:tblPr/>
              <a:tblGrid>
                <a:gridCol w="295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dài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c</a:t>
                      </a:r>
                      <a:r>
                        <a:rPr kumimoji="0" lang="vi-VN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ạnh hình vuông</a:t>
                      </a:r>
                      <a:endParaRPr kumimoji="0" lang="en-US" sz="37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Chu vi hình vuông</a:t>
                      </a:r>
                    </a:p>
                  </a:txBody>
                  <a:tcPr marL="121920" marR="121920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121920" marR="12192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9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vuông</a:t>
                      </a:r>
                      <a:endParaRPr kumimoji="0" lang="en-US" sz="37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60800" y="1004173"/>
            <a:ext cx="1828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 dirty="0"/>
              <a:t>3cm</a:t>
            </a:r>
            <a:endParaRPr lang="en-US" sz="3733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2616201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 cm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3937001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 cm</a:t>
            </a:r>
            <a:r>
              <a:rPr lang="vi-VN" sz="3200" baseline="30000" dirty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987828"/>
            <a:ext cx="1828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 dirty="0"/>
              <a:t>5cm</a:t>
            </a:r>
            <a:endParaRPr lang="en-US" sz="3733" dirty="0"/>
          </a:p>
        </p:txBody>
      </p:sp>
      <p:sp>
        <p:nvSpPr>
          <p:cNvPr id="17" name="TextBox 16"/>
          <p:cNvSpPr txBox="1"/>
          <p:nvPr/>
        </p:nvSpPr>
        <p:spPr>
          <a:xfrm>
            <a:off x="9448800" y="1019633"/>
            <a:ext cx="1828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/>
              <a:t>9</a:t>
            </a:r>
            <a:r>
              <a:rPr lang="vi-VN" sz="3733" dirty="0"/>
              <a:t>cm</a:t>
            </a:r>
            <a:endParaRPr lang="en-US" sz="37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>
            <a:extLst>
              <a:ext uri="{FF2B5EF4-FFF2-40B4-BE49-F238E27FC236}">
                <a16:creationId xmlns:a16="http://schemas.microsoft.com/office/drawing/2014/main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id="{CF1B246F-A187-48EF-A2DF-F1CCD38D5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9" y="1042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2"/>
            <a:ext cx="3759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24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24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24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4" y="280913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6" y="2215467"/>
            <a:ext cx="8687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5cm. Chu vi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là</a:t>
            </a:r>
            <a:endParaRPr lang="fr-FR" sz="40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11F36D1-372B-4310-BE17-92E999A67AD0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74BD289-31FA-4178-9D73-C4BD92923BFB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6A7AE368-C21E-40D1-9C77-EA35F7EE565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E7B8490-FDDE-4D28-BE5D-E9E4AA112D0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9AB51239-F684-4F86-8542-447E5AF884E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A0C9BA46-C73F-47BD-AE98-DF9C7B3040B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4B0F4AD0-40E9-45C8-82E3-FA82343C705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05D7A64-1CC7-4952-AE15-40422F33FD9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1EA9C042-B8E3-4037-A1FF-E6CB5686865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31B5669E-EE1E-4DF7-BF73-B0186E9CD08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CEB91A5C-5A4F-4EB6-ABA1-2CA82A23304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267C8778-F10C-49CD-A807-A578EED3F9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390CA19-C5CF-44C3-B243-61B67575E62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A65EA4D7-3FAA-4CA0-90D6-7AA5C44C368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9C7D094-DFB9-49B1-925D-D702A993ABF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634CE47-601D-474B-A87C-EFA174E6F8A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A2A7612-816B-46FC-9286-6DDCD5855EFC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0ED80D3-C0A7-4B1A-B011-DB3A4B4503C6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95B1071-FF49-4AAF-B496-9EC7A2EBBE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DFE86B1A-BE80-4758-BF73-6D107543484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49443B16-EDBF-4461-86B9-B161B79DDC7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AEDF703-6FF1-49A1-AF4E-5154CDD791E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81200ED-F6BE-48F4-AD33-ED628C7E10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E2FAE553-78D4-4E9E-A3C0-894B65EF411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3277CDB0-EB2C-4615-9D23-237D7366F92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41C87919-AE8D-49A4-8ECF-8D9EFFF45C3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F7BA9780-A464-45C5-A33F-3C37A37241A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29647DEE-D9CB-4755-B104-D0139E74AAA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963ECF47-FDDD-402E-9FCF-FCF4410594B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4D85242-EC39-4F9B-9501-BCE9EC7BF31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513284A-A890-4E66-811E-DEC3573CCBB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0EC8F2FD-7B2A-4950-9A3C-30FA77908A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51535565-7411-43B4-8E69-FB4A0EAA741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D5E6A8C1-4B6A-4A61-9DB4-5037DECF6C87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E8C97EE-FB7B-435D-8341-97E035BA47D1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282AB2E-6C61-4C9F-ABA8-856A1DE63F5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18503DA-79C4-42A8-829F-F255EEE3D3D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E66B079-33C2-4504-9117-7EA95217229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2A2A2601-A413-496B-9C56-419C3D20562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3154776E-36D0-4613-9D94-6AD550CD3F4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6001193-24D6-46A5-B335-49C47BDF4DD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71BEA478-7F5B-424C-9A99-81C60CD8545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75DFD4E-D660-45FB-88FE-6317515C93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78E1D63-8743-4ABC-AE86-78D2FC2C0E6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05BD34A7-6376-43A2-B751-FA1AD27B204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BA95A0CA-D281-4449-9F2E-EEA182B73D5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81FF08D0-C035-42F8-B6D9-9C4308135AB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EB48508F-E7B4-4E50-BB8F-A016D40B7E3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B277075E-7667-4826-8790-D0B19AE6ACA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52CA3205-0BE5-436F-AB6D-898893B208C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06B95E0-BB30-48C4-9BEC-E80E942ED454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F4B0918-5391-49CA-8902-F23D28B44398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FD426900-DA53-461A-B2E3-73566666E9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3957957-54E7-4B50-8812-B493676533A0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4E65A88D-2DDD-4CAD-8350-3D7AF9B872D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BE9492FD-4076-412D-8632-5BA61D4BB51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B3AAD10C-F5E3-4D77-BD3F-F0D4BF737EB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53F5208E-34D2-4076-8E45-5465A4DA771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D38409F6-A30B-4EAB-B9A3-44593C8511A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F3081E5-DA4D-48CB-854E-A57CB4C197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D8A08380-C2AB-410F-BDFC-A84C74B0F2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D9A7A010-67E9-47AA-BD33-EE8AC90C885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72FCB49-6BFD-44AB-ACD5-B27B3DC93C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77E8756-2E34-488B-9A93-D9222070C85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8FCB05B1-9360-452E-B662-CD743205309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3B21BA87-9559-4A51-99F4-DAF5BC795EB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8755C316-AA87-4AD4-9BC6-6CFE1793797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6E1D89C2-8BCA-4CF3-B5D5-45CA781B5A4B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3D6DB6F-414C-4014-AFAD-071E3777F066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FBF340F-D783-4F57-BCA8-A5E11FF0577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A14FB3AB-4DD0-47EC-8103-1ECCB572066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CCAA03C7-DA39-4CD2-8043-D19CCFF611D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7F1C290A-EF1C-42E3-A697-EBB5A8558A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B3B7DFD4-E9E5-439D-A5C8-59A71817824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1CDB2E0E-E7F7-445E-845A-A2681FD7C99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FD75F910-6EA6-47CB-B9FF-F7F6D904E48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5D4AED18-B3A6-4F36-8EB1-CA369373D73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4A721955-871E-4414-8438-C62E655381D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166B2C96-BAEC-4D77-879D-9AC5EA5E8E0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D5754DF-8E7B-4404-B598-E0310BF24AFD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1EDCC592-9557-43E2-B6BF-66088155211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2888C853-E6C3-435F-850A-1642030982A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2C0A262A-0F87-4A7A-BFBF-1D86AB3D716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86BB287-A318-49C1-863D-CDFCFA48AC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4B8F3276-06A2-42BE-92F8-2FFAF49EA898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7670E38-8B99-42AA-AA05-A74FF72CCB81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BFD7461F-D7F5-4797-B78E-BCEA8DE6E89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143709D0-C181-4BB3-B61F-9A116AEF562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418C26EF-30BB-444C-9A71-C10CFC4AC24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B8C4016D-AC30-4540-A653-07CBF704DBD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8C9FE8A-E2A6-4E47-B8CA-4AB5434626E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CED52124-6AF4-4222-B615-7EE94D431C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99489AEB-ED75-442E-AEAA-FEDFC02C0A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C525A1D6-C951-4FC6-B89E-C07A2836F8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11B44473-86DC-4450-94E7-6DBE362D624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4CE6B50-896E-4ED9-B3EF-999D134A57D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16DC95B8-E51E-4384-8AE8-B4364E3103B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F2B1888-7C35-4BE7-8937-6576874379D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527E3BA8-4C86-4B36-BDAF-8DABACAD89E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B8E061B6-E667-46A1-B609-BB4D6DF8353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87E3E876-AF40-40AC-A1B6-5FEAF2C467A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6DD56B0D-0D15-4C4F-B60B-2F6870AA6197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8834E009-BB2A-476D-934E-863DEC95FE0E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ED403A9-AE31-4D27-A688-5DFFCF1AE28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9A41B4B6-B11A-477E-9DD5-7A41DB6FEAA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FFBCCB7A-F4F2-4A38-98A0-48C40EFF099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4EDF9C13-CE8B-4663-9448-043068436FE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3CC4674D-F238-4B1B-B70B-0C6214C1A91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7DAE4D7F-0076-4C40-BD4F-BBE50566862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9143F2F4-EE60-4B0D-8F05-694656BA948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A1B1A4ED-D4B2-43BF-8457-60C54BCF023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38E870C3-0298-45F4-ABE7-686FAE5197F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9F7DFC5D-6330-43B8-BBB9-38EAEE77C43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DA034794-7925-414A-B11E-A11DD7B69AF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2C78B0FA-6578-4047-91D6-1C5BCCAF61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B84D8558-DCFE-4A6C-8766-C0A5A72019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9557C11-F71E-45B3-ACC0-16D3BAAC020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E4DC44D9-DBE3-4AEC-BF54-06895AAE346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FF2381AA-F7EF-476F-A593-25816B98BB72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2D28F18-6B68-4A14-9048-0BDF72CDED6C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4A4667E-8A50-4C59-A6FD-CAE695A4408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54C8E6CA-F9FE-479E-A856-640C04BD229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29601840-F1ED-449D-8A0B-AC660ECA92C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8D082AEA-A20A-42E1-8147-DC90D8F2EDA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98347A1E-FFBB-4710-B5DB-5A619FA047A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281AA76D-C58E-4297-A82D-EA2919BD7B6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02248CC-1936-44DB-A7DA-1C6EA0CC9BC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1D3BE8A1-5112-4ED0-A3B1-5674085EFAA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0BE33220-1257-474C-9A48-3ABC372D45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AD0F3965-C6F5-477A-8655-28A4D0CA6EB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E57A3FA4-8C80-4780-A636-425D3ED79E6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5ECB3F54-98FD-464F-B065-7B879595869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64DF6CB1-ABB8-4948-A2DE-78D3716F15D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4B20439F-6337-497F-9C1E-70424BE0CE0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29FECFBC-2C9D-464A-831A-D17B219BF4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B4F7353B-6266-4868-925B-8E121A8804C3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0FA32324-FD6D-4CE6-8F29-104E41A1761A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41C6154-61EC-43E2-9F26-F3ACF8B43B7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C56C70EB-1010-4C5D-B87F-E810FBA556E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07A9483-003B-4A0A-83AF-45417B3473E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B4B0B97-61A9-4526-9D23-C29120078D3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EDF73AD0-D343-4991-B547-F8FC658D0EB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7B677A1A-9031-4429-857B-3D6BB8F5277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D2F1ECC9-B52E-4E99-A243-9B4BDCFCAA7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97947749-12DC-436D-9EEA-6EBF4CF12A3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5B2D9D2-448A-4FAE-9D35-C45FF7453D2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2C10F209-9CFB-4B9B-81CF-9058CCF5085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8211A3F1-D203-4C68-B361-123CAB2C033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08CEAB17-1390-4F16-980B-4B03B4C4CDC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C1C4829C-879C-4EFA-9E22-AB39E390D99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0C37F181-F07F-46ED-AE60-D98B8A8E98D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577CCC31-B4AA-4E14-BCC6-91CAD321621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D55E4E1F-D45A-4548-84CF-7D28AA85ABAF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7A000762-2804-456F-B884-6BB233240543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2DDE2FD-A712-4A65-A3C4-859674361E3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A1020D0D-B4BC-4413-823F-E7034E35DBD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398937F2-08AE-4E53-A0BD-5F7A9DA770D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A6F34838-F4E8-4A71-AF73-AB70CFFE1E0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7FFA3EC9-BE06-4C79-95D2-2976E2BFD4B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60520006-9893-41D1-B2B9-B6E0BDFA067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1FEE5766-5D63-4E34-9756-A4FFA0A2FE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81336C11-5715-41D5-A67C-805D7F1320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81977031-6F88-4C57-95C9-8BD3E30E6D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AD093250-B687-4E90-9340-EAF0B579E7F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E2A140C0-B013-44FC-829C-940DE888B29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305A49C6-EF12-4397-80B0-3AEE9F48C3A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DE27C260-30FC-406E-8DB4-1D9A361934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AC861414-A113-45E5-BA3E-E7D716E0895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1005B479-6409-4FC1-AD01-840624873BB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1CAD50B5-23A3-4B34-A835-ACC8AE4B9D8C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E12EACC-CB07-4205-9F8B-A3DE249C5629}"/>
              </a:ext>
            </a:extLst>
          </p:cNvPr>
          <p:cNvGrpSpPr/>
          <p:nvPr/>
        </p:nvGrpSpPr>
        <p:grpSpPr>
          <a:xfrm>
            <a:off x="5152049" y="4011349"/>
            <a:ext cx="1780072" cy="1780072"/>
            <a:chOff x="3419475" y="752475"/>
            <a:chExt cx="5353050" cy="5353050"/>
          </a:xfrm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A3C4E512-E6E1-496A-80F0-57985701ED1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0CCBC893-F3BB-4443-B993-37C7D32DCAB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AD79E9D0-5A4E-4B11-875B-ABE21CBA81E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17349029-7BC0-4C27-8C38-D40D9BCDCC2E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A23C209C-3664-435E-977D-6BB5ED2640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75136961-D708-41B4-AB8C-7CDBADA6E79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F7FF9512-1465-443B-A2D8-6729195F421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A11DA644-FE00-4CB0-A4A0-2A2A215C576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7384D1E-182D-4AFA-BD60-91BAC5239FF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F0A7A2C7-AF50-487F-960A-5EDACC836DC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B50216FD-2DFA-4207-B6C8-A50D3F461DE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90A9802B-CE7A-47D7-A9D0-CFC447E8EF8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5889EFF9-86B1-4E4D-B7DA-C45C9641386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629B4E38-A79F-4461-971B-839A694FF6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EF903C6-9272-40DF-BEA6-564BFB612EF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CDE4EE53-F38A-443E-BD7D-54013AE0589F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5163" y="825507"/>
            <a:ext cx="609600" cy="609600"/>
          </a:xfrm>
          <a:prstGeom prst="rect">
            <a:avLst/>
          </a:prstGeom>
        </p:spPr>
      </p:pic>
      <p:sp>
        <p:nvSpPr>
          <p:cNvPr id="215" name="TextBox 214">
            <a:extLst>
              <a:ext uri="{FF2B5EF4-FFF2-40B4-BE49-F238E27FC236}">
                <a16:creationId xmlns:a16="http://schemas.microsoft.com/office/drawing/2014/main" id="{F6B8159E-AA18-4A5C-8512-05ECCE654A48}"/>
              </a:ext>
            </a:extLst>
          </p:cNvPr>
          <p:cNvSpPr txBox="1"/>
          <p:nvPr/>
        </p:nvSpPr>
        <p:spPr>
          <a:xfrm>
            <a:off x="7260010" y="6299206"/>
            <a:ext cx="367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>
                <a:solidFill>
                  <a:schemeClr val="bg1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4EB734-2234-4096-8C50-8604F1E90624}"/>
              </a:ext>
            </a:extLst>
          </p:cNvPr>
          <p:cNvSpPr/>
          <p:nvPr/>
        </p:nvSpPr>
        <p:spPr>
          <a:xfrm>
            <a:off x="5087145" y="3959810"/>
            <a:ext cx="2017707" cy="1827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20cm</a:t>
            </a:r>
          </a:p>
        </p:txBody>
      </p:sp>
    </p:spTree>
    <p:extLst>
      <p:ext uri="{BB962C8B-B14F-4D97-AF65-F5344CB8AC3E}">
        <p14:creationId xmlns:p14="http://schemas.microsoft.com/office/powerpoint/2010/main" val="15934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2"/>
            <a:ext cx="3759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24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24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24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4" y="280913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6" y="2215467"/>
            <a:ext cx="8687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5cm.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là</a:t>
            </a:r>
            <a:endParaRPr lang="fr-FR" sz="40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11F36D1-372B-4310-BE17-92E999A67AD0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74BD289-31FA-4178-9D73-C4BD92923BFB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6A7AE368-C21E-40D1-9C77-EA35F7EE565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E7B8490-FDDE-4D28-BE5D-E9E4AA112D0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9AB51239-F684-4F86-8542-447E5AF884E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A0C9BA46-C73F-47BD-AE98-DF9C7B3040B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4B0F4AD0-40E9-45C8-82E3-FA82343C705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05D7A64-1CC7-4952-AE15-40422F33FD9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1EA9C042-B8E3-4037-A1FF-E6CB5686865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31B5669E-EE1E-4DF7-BF73-B0186E9CD08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CEB91A5C-5A4F-4EB6-ABA1-2CA82A23304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267C8778-F10C-49CD-A807-A578EED3F9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390CA19-C5CF-44C3-B243-61B67575E62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A65EA4D7-3FAA-4CA0-90D6-7AA5C44C368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9C7D094-DFB9-49B1-925D-D702A993ABF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634CE47-601D-474B-A87C-EFA174E6F8A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A2A7612-816B-46FC-9286-6DDCD5855EFC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0ED80D3-C0A7-4B1A-B011-DB3A4B4503C6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95B1071-FF49-4AAF-B496-9EC7A2EBBE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DFE86B1A-BE80-4758-BF73-6D107543484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49443B16-EDBF-4461-86B9-B161B79DDC7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AEDF703-6FF1-49A1-AF4E-5154CDD791E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81200ED-F6BE-48F4-AD33-ED628C7E10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E2FAE553-78D4-4E9E-A3C0-894B65EF411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3277CDB0-EB2C-4615-9D23-237D7366F92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41C87919-AE8D-49A4-8ECF-8D9EFFF45C3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F7BA9780-A464-45C5-A33F-3C37A37241A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29647DEE-D9CB-4755-B104-D0139E74AAA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963ECF47-FDDD-402E-9FCF-FCF4410594B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4D85242-EC39-4F9B-9501-BCE9EC7BF31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513284A-A890-4E66-811E-DEC3573CCBB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0EC8F2FD-7B2A-4950-9A3C-30FA77908A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51535565-7411-43B4-8E69-FB4A0EAA741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D5E6A8C1-4B6A-4A61-9DB4-5037DECF6C87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E8C97EE-FB7B-435D-8341-97E035BA47D1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282AB2E-6C61-4C9F-ABA8-856A1DE63F5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18503DA-79C4-42A8-829F-F255EEE3D3D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E66B079-33C2-4504-9117-7EA95217229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2A2A2601-A413-496B-9C56-419C3D20562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3154776E-36D0-4613-9D94-6AD550CD3F4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6001193-24D6-46A5-B335-49C47BDF4DD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71BEA478-7F5B-424C-9A99-81C60CD8545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75DFD4E-D660-45FB-88FE-6317515C93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78E1D63-8743-4ABC-AE86-78D2FC2C0E6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05BD34A7-6376-43A2-B751-FA1AD27B204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BA95A0CA-D281-4449-9F2E-EEA182B73D5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81FF08D0-C035-42F8-B6D9-9C4308135AB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EB48508F-E7B4-4E50-BB8F-A016D40B7E3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B277075E-7667-4826-8790-D0B19AE6ACA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52CA3205-0BE5-436F-AB6D-898893B208C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06B95E0-BB30-48C4-9BEC-E80E942ED454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F4B0918-5391-49CA-8902-F23D28B44398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FD426900-DA53-461A-B2E3-73566666E9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3957957-54E7-4B50-8812-B493676533A0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4E65A88D-2DDD-4CAD-8350-3D7AF9B872D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BE9492FD-4076-412D-8632-5BA61D4BB51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B3AAD10C-F5E3-4D77-BD3F-F0D4BF737EB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53F5208E-34D2-4076-8E45-5465A4DA771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D38409F6-A30B-4EAB-B9A3-44593C8511A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F3081E5-DA4D-48CB-854E-A57CB4C197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D8A08380-C2AB-410F-BDFC-A84C74B0F2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D9A7A010-67E9-47AA-BD33-EE8AC90C885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72FCB49-6BFD-44AB-ACD5-B27B3DC93C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77E8756-2E34-488B-9A93-D9222070C85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8FCB05B1-9360-452E-B662-CD743205309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3B21BA87-9559-4A51-99F4-DAF5BC795EB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8755C316-AA87-4AD4-9BC6-6CFE1793797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6E1D89C2-8BCA-4CF3-B5D5-45CA781B5A4B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3D6DB6F-414C-4014-AFAD-071E3777F066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FBF340F-D783-4F57-BCA8-A5E11FF0577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A14FB3AB-4DD0-47EC-8103-1ECCB572066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CCAA03C7-DA39-4CD2-8043-D19CCFF611D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7F1C290A-EF1C-42E3-A697-EBB5A8558A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B3B7DFD4-E9E5-439D-A5C8-59A71817824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1CDB2E0E-E7F7-445E-845A-A2681FD7C99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FD75F910-6EA6-47CB-B9FF-F7F6D904E48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5D4AED18-B3A6-4F36-8EB1-CA369373D73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4A721955-871E-4414-8438-C62E655381D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166B2C96-BAEC-4D77-879D-9AC5EA5E8E0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D5754DF-8E7B-4404-B598-E0310BF24AFD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1EDCC592-9557-43E2-B6BF-66088155211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2888C853-E6C3-435F-850A-1642030982A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2C0A262A-0F87-4A7A-BFBF-1D86AB3D716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86BB287-A318-49C1-863D-CDFCFA48AC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4B8F3276-06A2-42BE-92F8-2FFAF49EA898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7670E38-8B99-42AA-AA05-A74FF72CCB81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BFD7461F-D7F5-4797-B78E-BCEA8DE6E89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143709D0-C181-4BB3-B61F-9A116AEF562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418C26EF-30BB-444C-9A71-C10CFC4AC24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B8C4016D-AC30-4540-A653-07CBF704DBD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8C9FE8A-E2A6-4E47-B8CA-4AB5434626E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CED52124-6AF4-4222-B615-7EE94D431C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99489AEB-ED75-442E-AEAA-FEDFC02C0A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C525A1D6-C951-4FC6-B89E-C07A2836F8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11B44473-86DC-4450-94E7-6DBE362D624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4CE6B50-896E-4ED9-B3EF-999D134A57D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16DC95B8-E51E-4384-8AE8-B4364E3103B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F2B1888-7C35-4BE7-8937-6576874379D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527E3BA8-4C86-4B36-BDAF-8DABACAD89E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B8E061B6-E667-46A1-B609-BB4D6DF8353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87E3E876-AF40-40AC-A1B6-5FEAF2C467A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6DD56B0D-0D15-4C4F-B60B-2F6870AA6197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8834E009-BB2A-476D-934E-863DEC95FE0E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ED403A9-AE31-4D27-A688-5DFFCF1AE28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9A41B4B6-B11A-477E-9DD5-7A41DB6FEAA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FFBCCB7A-F4F2-4A38-98A0-48C40EFF099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4EDF9C13-CE8B-4663-9448-043068436FE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3CC4674D-F238-4B1B-B70B-0C6214C1A91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7DAE4D7F-0076-4C40-BD4F-BBE50566862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9143F2F4-EE60-4B0D-8F05-694656BA948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A1B1A4ED-D4B2-43BF-8457-60C54BCF023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38E870C3-0298-45F4-ABE7-686FAE5197F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9F7DFC5D-6330-43B8-BBB9-38EAEE77C43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DA034794-7925-414A-B11E-A11DD7B69AF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2C78B0FA-6578-4047-91D6-1C5BCCAF61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B84D8558-DCFE-4A6C-8766-C0A5A72019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9557C11-F71E-45B3-ACC0-16D3BAAC020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E4DC44D9-DBE3-4AEC-BF54-06895AAE346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FF2381AA-F7EF-476F-A593-25816B98BB72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2D28F18-6B68-4A14-9048-0BDF72CDED6C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4A4667E-8A50-4C59-A6FD-CAE695A4408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54C8E6CA-F9FE-479E-A856-640C04BD229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29601840-F1ED-449D-8A0B-AC660ECA92C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8D082AEA-A20A-42E1-8147-DC90D8F2EDA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98347A1E-FFBB-4710-B5DB-5A619FA047A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281AA76D-C58E-4297-A82D-EA2919BD7B6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02248CC-1936-44DB-A7DA-1C6EA0CC9BC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1D3BE8A1-5112-4ED0-A3B1-5674085EFAA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0BE33220-1257-474C-9A48-3ABC372D45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AD0F3965-C6F5-477A-8655-28A4D0CA6EB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E57A3FA4-8C80-4780-A636-425D3ED79E6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5ECB3F54-98FD-464F-B065-7B879595869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64DF6CB1-ABB8-4948-A2DE-78D3716F15D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4B20439F-6337-497F-9C1E-70424BE0CE0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29FECFBC-2C9D-464A-831A-D17B219BF4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B4F7353B-6266-4868-925B-8E121A8804C3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0FA32324-FD6D-4CE6-8F29-104E41A1761A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41C6154-61EC-43E2-9F26-F3ACF8B43B7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C56C70EB-1010-4C5D-B87F-E810FBA556E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07A9483-003B-4A0A-83AF-45417B3473E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B4B0B97-61A9-4526-9D23-C29120078D3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EDF73AD0-D343-4991-B547-F8FC658D0EB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7B677A1A-9031-4429-857B-3D6BB8F5277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D2F1ECC9-B52E-4E99-A243-9B4BDCFCAA7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97947749-12DC-436D-9EEA-6EBF4CF12A3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5B2D9D2-448A-4FAE-9D35-C45FF7453D2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2C10F209-9CFB-4B9B-81CF-9058CCF5085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8211A3F1-D203-4C68-B361-123CAB2C033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08CEAB17-1390-4F16-980B-4B03B4C4CDC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C1C4829C-879C-4EFA-9E22-AB39E390D99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0C37F181-F07F-46ED-AE60-D98B8A8E98D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577CCC31-B4AA-4E14-BCC6-91CAD321621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D55E4E1F-D45A-4548-84CF-7D28AA85ABAF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7A000762-2804-456F-B884-6BB233240543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2DDE2FD-A712-4A65-A3C4-859674361E3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A1020D0D-B4BC-4413-823F-E7034E35DBD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398937F2-08AE-4E53-A0BD-5F7A9DA770D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A6F34838-F4E8-4A71-AF73-AB70CFFE1E0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7FFA3EC9-BE06-4C79-95D2-2976E2BFD4B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60520006-9893-41D1-B2B9-B6E0BDFA067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1FEE5766-5D63-4E34-9756-A4FFA0A2FE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81336C11-5715-41D5-A67C-805D7F1320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81977031-6F88-4C57-95C9-8BD3E30E6D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AD093250-B687-4E90-9340-EAF0B579E7F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E2A140C0-B013-44FC-829C-940DE888B29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305A49C6-EF12-4397-80B0-3AEE9F48C3A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DE27C260-30FC-406E-8DB4-1D9A361934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AC861414-A113-45E5-BA3E-E7D716E0895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1005B479-6409-4FC1-AD01-840624873BB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1CAD50B5-23A3-4B34-A835-ACC8AE4B9D8C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E12EACC-CB07-4205-9F8B-A3DE249C5629}"/>
              </a:ext>
            </a:extLst>
          </p:cNvPr>
          <p:cNvGrpSpPr/>
          <p:nvPr/>
        </p:nvGrpSpPr>
        <p:grpSpPr>
          <a:xfrm>
            <a:off x="5152049" y="4011349"/>
            <a:ext cx="1780072" cy="1780072"/>
            <a:chOff x="3419475" y="752475"/>
            <a:chExt cx="5353050" cy="5353050"/>
          </a:xfrm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A3C4E512-E6E1-496A-80F0-57985701ED1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0CCBC893-F3BB-4443-B993-37C7D32DCAB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AD79E9D0-5A4E-4B11-875B-ABE21CBA81E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17349029-7BC0-4C27-8C38-D40D9BCDCC2E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A23C209C-3664-435E-977D-6BB5ED2640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75136961-D708-41B4-AB8C-7CDBADA6E79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F7FF9512-1465-443B-A2D8-6729195F421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A11DA644-FE00-4CB0-A4A0-2A2A215C576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7384D1E-182D-4AFA-BD60-91BAC5239FF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F0A7A2C7-AF50-487F-960A-5EDACC836DC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B50216FD-2DFA-4207-B6C8-A50D3F461DE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90A9802B-CE7A-47D7-A9D0-CFC447E8EF8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5889EFF9-86B1-4E4D-B7DA-C45C9641386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629B4E38-A79F-4461-971B-839A694FF6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EF903C6-9272-40DF-BEA6-564BFB612EF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CDE4EE53-F38A-443E-BD7D-54013AE0589F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5163" y="825507"/>
            <a:ext cx="609600" cy="609600"/>
          </a:xfrm>
          <a:prstGeom prst="rect">
            <a:avLst/>
          </a:prstGeom>
        </p:spPr>
      </p:pic>
      <p:sp>
        <p:nvSpPr>
          <p:cNvPr id="215" name="TextBox 214">
            <a:extLst>
              <a:ext uri="{FF2B5EF4-FFF2-40B4-BE49-F238E27FC236}">
                <a16:creationId xmlns:a16="http://schemas.microsoft.com/office/drawing/2014/main" id="{F6B8159E-AA18-4A5C-8512-05ECCE654A48}"/>
              </a:ext>
            </a:extLst>
          </p:cNvPr>
          <p:cNvSpPr txBox="1"/>
          <p:nvPr/>
        </p:nvSpPr>
        <p:spPr>
          <a:xfrm>
            <a:off x="7260010" y="6299206"/>
            <a:ext cx="367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>
                <a:solidFill>
                  <a:schemeClr val="bg1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4EB734-2234-4096-8C50-8604F1E90624}"/>
              </a:ext>
            </a:extLst>
          </p:cNvPr>
          <p:cNvSpPr/>
          <p:nvPr/>
        </p:nvSpPr>
        <p:spPr>
          <a:xfrm>
            <a:off x="5087145" y="3959810"/>
            <a:ext cx="2172865" cy="1827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25cm</a:t>
            </a:r>
            <a:r>
              <a:rPr lang="en-US" sz="40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00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2"/>
            <a:ext cx="3759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24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24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24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vi-VN" sz="24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fr-FR" sz="24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4" y="280913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422400" y="2181713"/>
            <a:ext cx="924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9cm. Chu vi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?</a:t>
            </a:r>
            <a:endParaRPr lang="fr-FR" sz="40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11F36D1-372B-4310-BE17-92E999A67AD0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74BD289-31FA-4178-9D73-C4BD92923BFB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6A7AE368-C21E-40D1-9C77-EA35F7EE565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E7B8490-FDDE-4D28-BE5D-E9E4AA112D0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9AB51239-F684-4F86-8542-447E5AF884E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A0C9BA46-C73F-47BD-AE98-DF9C7B3040B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4B0F4AD0-40E9-45C8-82E3-FA82343C705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05D7A64-1CC7-4952-AE15-40422F33FD9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1EA9C042-B8E3-4037-A1FF-E6CB5686865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31B5669E-EE1E-4DF7-BF73-B0186E9CD08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CEB91A5C-5A4F-4EB6-ABA1-2CA82A23304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267C8778-F10C-49CD-A807-A578EED3F9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390CA19-C5CF-44C3-B243-61B67575E62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A65EA4D7-3FAA-4CA0-90D6-7AA5C44C368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9C7D094-DFB9-49B1-925D-D702A993ABF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634CE47-601D-474B-A87C-EFA174E6F8A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A2A7612-816B-46FC-9286-6DDCD5855EFC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0ED80D3-C0A7-4B1A-B011-DB3A4B4503C6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95B1071-FF49-4AAF-B496-9EC7A2EBBE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DFE86B1A-BE80-4758-BF73-6D107543484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49443B16-EDBF-4461-86B9-B161B79DDC7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AEDF703-6FF1-49A1-AF4E-5154CDD791E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81200ED-F6BE-48F4-AD33-ED628C7E10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E2FAE553-78D4-4E9E-A3C0-894B65EF411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3277CDB0-EB2C-4615-9D23-237D7366F92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41C87919-AE8D-49A4-8ECF-8D9EFFF45C3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F7BA9780-A464-45C5-A33F-3C37A37241A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29647DEE-D9CB-4755-B104-D0139E74AAA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963ECF47-FDDD-402E-9FCF-FCF4410594B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4D85242-EC39-4F9B-9501-BCE9EC7BF31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513284A-A890-4E66-811E-DEC3573CCBB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0EC8F2FD-7B2A-4950-9A3C-30FA77908A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51535565-7411-43B4-8E69-FB4A0EAA741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D5E6A8C1-4B6A-4A61-9DB4-5037DECF6C87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E8C97EE-FB7B-435D-8341-97E035BA47D1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282AB2E-6C61-4C9F-ABA8-856A1DE63F5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18503DA-79C4-42A8-829F-F255EEE3D3D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E66B079-33C2-4504-9117-7EA95217229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2A2A2601-A413-496B-9C56-419C3D20562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3154776E-36D0-4613-9D94-6AD550CD3F4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6001193-24D6-46A5-B335-49C47BDF4DD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71BEA478-7F5B-424C-9A99-81C60CD8545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75DFD4E-D660-45FB-88FE-6317515C93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78E1D63-8743-4ABC-AE86-78D2FC2C0E6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05BD34A7-6376-43A2-B751-FA1AD27B204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BA95A0CA-D281-4449-9F2E-EEA182B73D5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81FF08D0-C035-42F8-B6D9-9C4308135AB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EB48508F-E7B4-4E50-BB8F-A016D40B7E3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B277075E-7667-4826-8790-D0B19AE6ACA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52CA3205-0BE5-436F-AB6D-898893B208C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06B95E0-BB30-48C4-9BEC-E80E942ED454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F4B0918-5391-49CA-8902-F23D28B44398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FD426900-DA53-461A-B2E3-73566666E9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3957957-54E7-4B50-8812-B493676533A0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4E65A88D-2DDD-4CAD-8350-3D7AF9B872D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BE9492FD-4076-412D-8632-5BA61D4BB51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B3AAD10C-F5E3-4D77-BD3F-F0D4BF737EB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53F5208E-34D2-4076-8E45-5465A4DA771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D38409F6-A30B-4EAB-B9A3-44593C8511A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F3081E5-DA4D-48CB-854E-A57CB4C197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D8A08380-C2AB-410F-BDFC-A84C74B0F2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D9A7A010-67E9-47AA-BD33-EE8AC90C885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72FCB49-6BFD-44AB-ACD5-B27B3DC93C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77E8756-2E34-488B-9A93-D9222070C85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8FCB05B1-9360-452E-B662-CD743205309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3B21BA87-9559-4A51-99F4-DAF5BC795EB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8755C316-AA87-4AD4-9BC6-6CFE1793797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6E1D89C2-8BCA-4CF3-B5D5-45CA781B5A4B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3D6DB6F-414C-4014-AFAD-071E3777F066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FBF340F-D783-4F57-BCA8-A5E11FF0577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A14FB3AB-4DD0-47EC-8103-1ECCB572066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CCAA03C7-DA39-4CD2-8043-D19CCFF611D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7F1C290A-EF1C-42E3-A697-EBB5A8558A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B3B7DFD4-E9E5-439D-A5C8-59A71817824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1CDB2E0E-E7F7-445E-845A-A2681FD7C99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FD75F910-6EA6-47CB-B9FF-F7F6D904E48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5D4AED18-B3A6-4F36-8EB1-CA369373D73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4A721955-871E-4414-8438-C62E655381D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166B2C96-BAEC-4D77-879D-9AC5EA5E8E0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D5754DF-8E7B-4404-B598-E0310BF24AFD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1EDCC592-9557-43E2-B6BF-66088155211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2888C853-E6C3-435F-850A-1642030982A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2C0A262A-0F87-4A7A-BFBF-1D86AB3D716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86BB287-A318-49C1-863D-CDFCFA48AC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4B8F3276-06A2-42BE-92F8-2FFAF49EA898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7670E38-8B99-42AA-AA05-A74FF72CCB81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BFD7461F-D7F5-4797-B78E-BCEA8DE6E89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143709D0-C181-4BB3-B61F-9A116AEF562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418C26EF-30BB-444C-9A71-C10CFC4AC24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B8C4016D-AC30-4540-A653-07CBF704DBD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8C9FE8A-E2A6-4E47-B8CA-4AB5434626E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CED52124-6AF4-4222-B615-7EE94D431C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99489AEB-ED75-442E-AEAA-FEDFC02C0A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C525A1D6-C951-4FC6-B89E-C07A2836F8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11B44473-86DC-4450-94E7-6DBE362D624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4CE6B50-896E-4ED9-B3EF-999D134A57D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16DC95B8-E51E-4384-8AE8-B4364E3103B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F2B1888-7C35-4BE7-8937-6576874379D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527E3BA8-4C86-4B36-BDAF-8DABACAD89E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B8E061B6-E667-46A1-B609-BB4D6DF8353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87E3E876-AF40-40AC-A1B6-5FEAF2C467A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6DD56B0D-0D15-4C4F-B60B-2F6870AA6197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8834E009-BB2A-476D-934E-863DEC95FE0E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ED403A9-AE31-4D27-A688-5DFFCF1AE28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9A41B4B6-B11A-477E-9DD5-7A41DB6FEAA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FFBCCB7A-F4F2-4A38-98A0-48C40EFF099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4EDF9C13-CE8B-4663-9448-043068436FE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3CC4674D-F238-4B1B-B70B-0C6214C1A91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7DAE4D7F-0076-4C40-BD4F-BBE50566862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9143F2F4-EE60-4B0D-8F05-694656BA948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A1B1A4ED-D4B2-43BF-8457-60C54BCF023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38E870C3-0298-45F4-ABE7-686FAE5197F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9F7DFC5D-6330-43B8-BBB9-38EAEE77C43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DA034794-7925-414A-B11E-A11DD7B69AF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2C78B0FA-6578-4047-91D6-1C5BCCAF61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B84D8558-DCFE-4A6C-8766-C0A5A72019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9557C11-F71E-45B3-ACC0-16D3BAAC020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E4DC44D9-DBE3-4AEC-BF54-06895AAE346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FF2381AA-F7EF-476F-A593-25816B98BB72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2D28F18-6B68-4A14-9048-0BDF72CDED6C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4A4667E-8A50-4C59-A6FD-CAE695A4408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54C8E6CA-F9FE-479E-A856-640C04BD229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29601840-F1ED-449D-8A0B-AC660ECA92C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8D082AEA-A20A-42E1-8147-DC90D8F2EDA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98347A1E-FFBB-4710-B5DB-5A619FA047A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281AA76D-C58E-4297-A82D-EA2919BD7B6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02248CC-1936-44DB-A7DA-1C6EA0CC9BC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1D3BE8A1-5112-4ED0-A3B1-5674085EFAA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0BE33220-1257-474C-9A48-3ABC372D45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AD0F3965-C6F5-477A-8655-28A4D0CA6EB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E57A3FA4-8C80-4780-A636-425D3ED79E6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5ECB3F54-98FD-464F-B065-7B879595869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64DF6CB1-ABB8-4948-A2DE-78D3716F15D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4B20439F-6337-497F-9C1E-70424BE0CE0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29FECFBC-2C9D-464A-831A-D17B219BF4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B4F7353B-6266-4868-925B-8E121A8804C3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0FA32324-FD6D-4CE6-8F29-104E41A1761A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41C6154-61EC-43E2-9F26-F3ACF8B43B7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C56C70EB-1010-4C5D-B87F-E810FBA556E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07A9483-003B-4A0A-83AF-45417B3473E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B4B0B97-61A9-4526-9D23-C29120078D3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EDF73AD0-D343-4991-B547-F8FC658D0EB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7B677A1A-9031-4429-857B-3D6BB8F5277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D2F1ECC9-B52E-4E99-A243-9B4BDCFCAA7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97947749-12DC-436D-9EEA-6EBF4CF12A3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5B2D9D2-448A-4FAE-9D35-C45FF7453D2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2C10F209-9CFB-4B9B-81CF-9058CCF5085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8211A3F1-D203-4C68-B361-123CAB2C033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08CEAB17-1390-4F16-980B-4B03B4C4CDC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C1C4829C-879C-4EFA-9E22-AB39E390D99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0C37F181-F07F-46ED-AE60-D98B8A8E98D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577CCC31-B4AA-4E14-BCC6-91CAD321621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D55E4E1F-D45A-4548-84CF-7D28AA85ABAF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7A000762-2804-456F-B884-6BB233240543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2DDE2FD-A712-4A65-A3C4-859674361E3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A1020D0D-B4BC-4413-823F-E7034E35DBD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398937F2-08AE-4E53-A0BD-5F7A9DA770D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A6F34838-F4E8-4A71-AF73-AB70CFFE1E0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7FFA3EC9-BE06-4C79-95D2-2976E2BFD4B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60520006-9893-41D1-B2B9-B6E0BDFA067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1FEE5766-5D63-4E34-9756-A4FFA0A2FE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81336C11-5715-41D5-A67C-805D7F1320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81977031-6F88-4C57-95C9-8BD3E30E6D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AD093250-B687-4E90-9340-EAF0B579E7F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E2A140C0-B013-44FC-829C-940DE888B29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305A49C6-EF12-4397-80B0-3AEE9F48C3A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DE27C260-30FC-406E-8DB4-1D9A361934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AC861414-A113-45E5-BA3E-E7D716E0895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1005B479-6409-4FC1-AD01-840624873BB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1CAD50B5-23A3-4B34-A835-ACC8AE4B9D8C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E12EACC-CB07-4205-9F8B-A3DE249C5629}"/>
              </a:ext>
            </a:extLst>
          </p:cNvPr>
          <p:cNvGrpSpPr/>
          <p:nvPr/>
        </p:nvGrpSpPr>
        <p:grpSpPr>
          <a:xfrm>
            <a:off x="5152049" y="4011349"/>
            <a:ext cx="1780072" cy="1780072"/>
            <a:chOff x="3419475" y="752475"/>
            <a:chExt cx="5353050" cy="5353050"/>
          </a:xfrm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A3C4E512-E6E1-496A-80F0-57985701ED1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0CCBC893-F3BB-4443-B993-37C7D32DCAB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AD79E9D0-5A4E-4B11-875B-ABE21CBA81E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17349029-7BC0-4C27-8C38-D40D9BCDCC2E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A23C209C-3664-435E-977D-6BB5ED2640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75136961-D708-41B4-AB8C-7CDBADA6E79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F7FF9512-1465-443B-A2D8-6729195F421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A11DA644-FE00-4CB0-A4A0-2A2A215C576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7384D1E-182D-4AFA-BD60-91BAC5239FF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F0A7A2C7-AF50-487F-960A-5EDACC836DC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B50216FD-2DFA-4207-B6C8-A50D3F461DE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90A9802B-CE7A-47D7-A9D0-CFC447E8EF8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5889EFF9-86B1-4E4D-B7DA-C45C9641386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629B4E38-A79F-4461-971B-839A694FF6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EF903C6-9272-40DF-BEA6-564BFB612EF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CDE4EE53-F38A-443E-BD7D-54013AE0589F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5163" y="825507"/>
            <a:ext cx="609600" cy="609600"/>
          </a:xfrm>
          <a:prstGeom prst="rect">
            <a:avLst/>
          </a:prstGeom>
        </p:spPr>
      </p:pic>
      <p:sp>
        <p:nvSpPr>
          <p:cNvPr id="215" name="TextBox 214">
            <a:extLst>
              <a:ext uri="{FF2B5EF4-FFF2-40B4-BE49-F238E27FC236}">
                <a16:creationId xmlns:a16="http://schemas.microsoft.com/office/drawing/2014/main" id="{F6B8159E-AA18-4A5C-8512-05ECCE654A48}"/>
              </a:ext>
            </a:extLst>
          </p:cNvPr>
          <p:cNvSpPr txBox="1"/>
          <p:nvPr/>
        </p:nvSpPr>
        <p:spPr>
          <a:xfrm>
            <a:off x="7260010" y="6299206"/>
            <a:ext cx="367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>
                <a:solidFill>
                  <a:schemeClr val="bg1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4EB734-2234-4096-8C50-8604F1E90624}"/>
              </a:ext>
            </a:extLst>
          </p:cNvPr>
          <p:cNvSpPr/>
          <p:nvPr/>
        </p:nvSpPr>
        <p:spPr>
          <a:xfrm>
            <a:off x="5087145" y="3959810"/>
            <a:ext cx="2017707" cy="1827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36cm</a:t>
            </a:r>
          </a:p>
        </p:txBody>
      </p:sp>
    </p:spTree>
    <p:extLst>
      <p:ext uri="{BB962C8B-B14F-4D97-AF65-F5344CB8AC3E}">
        <p14:creationId xmlns:p14="http://schemas.microsoft.com/office/powerpoint/2010/main" val="89481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2"/>
            <a:ext cx="3759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24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24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24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fr-FR" sz="24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4" y="280913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422400" y="2181713"/>
            <a:ext cx="924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9cm.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?</a:t>
            </a:r>
            <a:endParaRPr lang="fr-FR" sz="40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11F36D1-372B-4310-BE17-92E999A67AD0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74BD289-31FA-4178-9D73-C4BD92923BFB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6A7AE368-C21E-40D1-9C77-EA35F7EE565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E7B8490-FDDE-4D28-BE5D-E9E4AA112D0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9AB51239-F684-4F86-8542-447E5AF884E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A0C9BA46-C73F-47BD-AE98-DF9C7B3040B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4B0F4AD0-40E9-45C8-82E3-FA82343C705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05D7A64-1CC7-4952-AE15-40422F33FD9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1EA9C042-B8E3-4037-A1FF-E6CB5686865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31B5669E-EE1E-4DF7-BF73-B0186E9CD08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CEB91A5C-5A4F-4EB6-ABA1-2CA82A23304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267C8778-F10C-49CD-A807-A578EED3F9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390CA19-C5CF-44C3-B243-61B67575E62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A65EA4D7-3FAA-4CA0-90D6-7AA5C44C368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9C7D094-DFB9-49B1-925D-D702A993ABF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634CE47-601D-474B-A87C-EFA174E6F8A4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A2A7612-816B-46FC-9286-6DDCD5855EFC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0ED80D3-C0A7-4B1A-B011-DB3A4B4503C6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95B1071-FF49-4AAF-B496-9EC7A2EBBE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DFE86B1A-BE80-4758-BF73-6D107543484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49443B16-EDBF-4461-86B9-B161B79DDC7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AEDF703-6FF1-49A1-AF4E-5154CDD791E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81200ED-F6BE-48F4-AD33-ED628C7E10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E2FAE553-78D4-4E9E-A3C0-894B65EF411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3277CDB0-EB2C-4615-9D23-237D7366F92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41C87919-AE8D-49A4-8ECF-8D9EFFF45C3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F7BA9780-A464-45C5-A33F-3C37A37241A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29647DEE-D9CB-4755-B104-D0139E74AAA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963ECF47-FDDD-402E-9FCF-FCF4410594B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4D85242-EC39-4F9B-9501-BCE9EC7BF31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513284A-A890-4E66-811E-DEC3573CCBB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0EC8F2FD-7B2A-4950-9A3C-30FA77908A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51535565-7411-43B4-8E69-FB4A0EAA741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D5E6A8C1-4B6A-4A61-9DB4-5037DECF6C87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E8C97EE-FB7B-435D-8341-97E035BA47D1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282AB2E-6C61-4C9F-ABA8-856A1DE63F5F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18503DA-79C4-42A8-829F-F255EEE3D3D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E66B079-33C2-4504-9117-7EA95217229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2A2A2601-A413-496B-9C56-419C3D20562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3154776E-36D0-4613-9D94-6AD550CD3F4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6001193-24D6-46A5-B335-49C47BDF4DD1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71BEA478-7F5B-424C-9A99-81C60CD8545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75DFD4E-D660-45FB-88FE-6317515C93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78E1D63-8743-4ABC-AE86-78D2FC2C0E6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05BD34A7-6376-43A2-B751-FA1AD27B2040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BA95A0CA-D281-4449-9F2E-EEA182B73D5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81FF08D0-C035-42F8-B6D9-9C4308135AB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EB48508F-E7B4-4E50-BB8F-A016D40B7E3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B277075E-7667-4826-8790-D0B19AE6ACA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52CA3205-0BE5-436F-AB6D-898893B208C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06B95E0-BB30-48C4-9BEC-E80E942ED454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F4B0918-5391-49CA-8902-F23D28B44398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FD426900-DA53-461A-B2E3-73566666E97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3957957-54E7-4B50-8812-B493676533A0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4E65A88D-2DDD-4CAD-8350-3D7AF9B872D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BE9492FD-4076-412D-8632-5BA61D4BB51B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B3AAD10C-F5E3-4D77-BD3F-F0D4BF737EB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53F5208E-34D2-4076-8E45-5465A4DA771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D38409F6-A30B-4EAB-B9A3-44593C8511A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F3081E5-DA4D-48CB-854E-A57CB4C197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D8A08380-C2AB-410F-BDFC-A84C74B0F2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D9A7A010-67E9-47AA-BD33-EE8AC90C885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72FCB49-6BFD-44AB-ACD5-B27B3DC93C3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77E8756-2E34-488B-9A93-D9222070C85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8FCB05B1-9360-452E-B662-CD743205309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3B21BA87-9559-4A51-99F4-DAF5BC795EB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8755C316-AA87-4AD4-9BC6-6CFE1793797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6E1D89C2-8BCA-4CF3-B5D5-45CA781B5A4B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3D6DB6F-414C-4014-AFAD-071E3777F066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FBF340F-D783-4F57-BCA8-A5E11FF0577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A14FB3AB-4DD0-47EC-8103-1ECCB572066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CCAA03C7-DA39-4CD2-8043-D19CCFF611D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7F1C290A-EF1C-42E3-A697-EBB5A8558A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B3B7DFD4-E9E5-439D-A5C8-59A71817824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1CDB2E0E-E7F7-445E-845A-A2681FD7C99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FD75F910-6EA6-47CB-B9FF-F7F6D904E48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5D4AED18-B3A6-4F36-8EB1-CA369373D73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4A721955-871E-4414-8438-C62E655381D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166B2C96-BAEC-4D77-879D-9AC5EA5E8E0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D5754DF-8E7B-4404-B598-E0310BF24AFD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1EDCC592-9557-43E2-B6BF-66088155211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2888C853-E6C3-435F-850A-1642030982A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2C0A262A-0F87-4A7A-BFBF-1D86AB3D716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86BB287-A318-49C1-863D-CDFCFA48AC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4B8F3276-06A2-42BE-92F8-2FFAF49EA898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7670E38-8B99-42AA-AA05-A74FF72CCB81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BFD7461F-D7F5-4797-B78E-BCEA8DE6E89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143709D0-C181-4BB3-B61F-9A116AEF562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418C26EF-30BB-444C-9A71-C10CFC4AC24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B8C4016D-AC30-4540-A653-07CBF704DBD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8C9FE8A-E2A6-4E47-B8CA-4AB5434626E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CED52124-6AF4-4222-B615-7EE94D431C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99489AEB-ED75-442E-AEAA-FEDFC02C0A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C525A1D6-C951-4FC6-B89E-C07A2836F8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11B44473-86DC-4450-94E7-6DBE362D624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4CE6B50-896E-4ED9-B3EF-999D134A57D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16DC95B8-E51E-4384-8AE8-B4364E3103B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F2B1888-7C35-4BE7-8937-6576874379D1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527E3BA8-4C86-4B36-BDAF-8DABACAD89E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B8E061B6-E667-46A1-B609-BB4D6DF8353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87E3E876-AF40-40AC-A1B6-5FEAF2C467A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6DD56B0D-0D15-4C4F-B60B-2F6870AA6197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8834E009-BB2A-476D-934E-863DEC95FE0E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ED403A9-AE31-4D27-A688-5DFFCF1AE28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9A41B4B6-B11A-477E-9DD5-7A41DB6FEAA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FFBCCB7A-F4F2-4A38-98A0-48C40EFF099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4EDF9C13-CE8B-4663-9448-043068436FE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3CC4674D-F238-4B1B-B70B-0C6214C1A91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7DAE4D7F-0076-4C40-BD4F-BBE50566862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9143F2F4-EE60-4B0D-8F05-694656BA948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A1B1A4ED-D4B2-43BF-8457-60C54BCF023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38E870C3-0298-45F4-ABE7-686FAE5197F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9F7DFC5D-6330-43B8-BBB9-38EAEE77C43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DA034794-7925-414A-B11E-A11DD7B69AF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2C78B0FA-6578-4047-91D6-1C5BCCAF61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B84D8558-DCFE-4A6C-8766-C0A5A72019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9557C11-F71E-45B3-ACC0-16D3BAAC020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E4DC44D9-DBE3-4AEC-BF54-06895AAE346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FF2381AA-F7EF-476F-A593-25816B98BB72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2D28F18-6B68-4A14-9048-0BDF72CDED6C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4A4667E-8A50-4C59-A6FD-CAE695A4408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54C8E6CA-F9FE-479E-A856-640C04BD229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29601840-F1ED-449D-8A0B-AC660ECA92C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8D082AEA-A20A-42E1-8147-DC90D8F2EDA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98347A1E-FFBB-4710-B5DB-5A619FA047A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281AA76D-C58E-4297-A82D-EA2919BD7B6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02248CC-1936-44DB-A7DA-1C6EA0CC9BC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1D3BE8A1-5112-4ED0-A3B1-5674085EFAA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0BE33220-1257-474C-9A48-3ABC372D45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AD0F3965-C6F5-477A-8655-28A4D0CA6EB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E57A3FA4-8C80-4780-A636-425D3ED79E6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5ECB3F54-98FD-464F-B065-7B879595869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64DF6CB1-ABB8-4948-A2DE-78D3716F15D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4B20439F-6337-497F-9C1E-70424BE0CE0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29FECFBC-2C9D-464A-831A-D17B219BF4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B4F7353B-6266-4868-925B-8E121A8804C3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0FA32324-FD6D-4CE6-8F29-104E41A1761A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41C6154-61EC-43E2-9F26-F3ACF8B43B7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C56C70EB-1010-4C5D-B87F-E810FBA556E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07A9483-003B-4A0A-83AF-45417B3473E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B4B0B97-61A9-4526-9D23-C29120078D3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EDF73AD0-D343-4991-B547-F8FC658D0EBD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7B677A1A-9031-4429-857B-3D6BB8F5277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D2F1ECC9-B52E-4E99-A243-9B4BDCFCAA7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97947749-12DC-436D-9EEA-6EBF4CF12A3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5B2D9D2-448A-4FAE-9D35-C45FF7453D2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2C10F209-9CFB-4B9B-81CF-9058CCF5085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8211A3F1-D203-4C68-B361-123CAB2C0335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08CEAB17-1390-4F16-980B-4B03B4C4CDC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C1C4829C-879C-4EFA-9E22-AB39E390D99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0C37F181-F07F-46ED-AE60-D98B8A8E98D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577CCC31-B4AA-4E14-BCC6-91CAD321621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D55E4E1F-D45A-4548-84CF-7D28AA85ABAF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7A000762-2804-456F-B884-6BB233240543}"/>
              </a:ext>
            </a:extLst>
          </p:cNvPr>
          <p:cNvGrpSpPr/>
          <p:nvPr/>
        </p:nvGrpSpPr>
        <p:grpSpPr>
          <a:xfrm>
            <a:off x="5232131" y="3967157"/>
            <a:ext cx="1780072" cy="1780072"/>
            <a:chOff x="3419475" y="752475"/>
            <a:chExt cx="5353050" cy="5353050"/>
          </a:xfrm>
        </p:grpSpPr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2DDE2FD-A712-4A65-A3C4-859674361E3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A1020D0D-B4BC-4413-823F-E7034E35DBD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398937F2-08AE-4E53-A0BD-5F7A9DA770D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A6F34838-F4E8-4A71-AF73-AB70CFFE1E0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7FFA3EC9-BE06-4C79-95D2-2976E2BFD4B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60520006-9893-41D1-B2B9-B6E0BDFA067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1FEE5766-5D63-4E34-9756-A4FFA0A2FE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81336C11-5715-41D5-A67C-805D7F1320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81977031-6F88-4C57-95C9-8BD3E30E6DA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AD093250-B687-4E90-9340-EAF0B579E7F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E2A140C0-B013-44FC-829C-940DE888B29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305A49C6-EF12-4397-80B0-3AEE9F48C3A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DE27C260-30FC-406E-8DB4-1D9A361934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AC861414-A113-45E5-BA3E-E7D716E0895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1005B479-6409-4FC1-AD01-840624873BB8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1CAD50B5-23A3-4B34-A835-ACC8AE4B9D8C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E12EACC-CB07-4205-9F8B-A3DE249C5629}"/>
              </a:ext>
            </a:extLst>
          </p:cNvPr>
          <p:cNvGrpSpPr/>
          <p:nvPr/>
        </p:nvGrpSpPr>
        <p:grpSpPr>
          <a:xfrm>
            <a:off x="5152049" y="4011349"/>
            <a:ext cx="1780072" cy="1780072"/>
            <a:chOff x="3419475" y="752475"/>
            <a:chExt cx="5353050" cy="5353050"/>
          </a:xfrm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A3C4E512-E6E1-496A-80F0-57985701ED1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0CCBC893-F3BB-4443-B993-37C7D32DCAB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AD79E9D0-5A4E-4B11-875B-ABE21CBA81E8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17349029-7BC0-4C27-8C38-D40D9BCDCC2E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A23C209C-3664-435E-977D-6BB5ED2640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75136961-D708-41B4-AB8C-7CDBADA6E79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F7FF9512-1465-443B-A2D8-6729195F421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A11DA644-FE00-4CB0-A4A0-2A2A215C5769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7384D1E-182D-4AFA-BD60-91BAC5239FF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F0A7A2C7-AF50-487F-960A-5EDACC836DC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B50216FD-2DFA-4207-B6C8-A50D3F461DE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90A9802B-CE7A-47D7-A9D0-CFC447E8EF8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5889EFF9-86B1-4E4D-B7DA-C45C9641386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629B4E38-A79F-4461-971B-839A694FF6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EF903C6-9272-40DF-BEA6-564BFB612EF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CDE4EE53-F38A-443E-BD7D-54013AE0589F}"/>
                </a:ext>
              </a:extLst>
            </p:cNvPr>
            <p:cNvSpPr txBox="1"/>
            <p:nvPr/>
          </p:nvSpPr>
          <p:spPr>
            <a:xfrm>
              <a:off x="4295033" y="1712145"/>
              <a:ext cx="3659988" cy="36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5163" y="825507"/>
            <a:ext cx="609600" cy="609600"/>
          </a:xfrm>
          <a:prstGeom prst="rect">
            <a:avLst/>
          </a:prstGeom>
        </p:spPr>
      </p:pic>
      <p:sp>
        <p:nvSpPr>
          <p:cNvPr id="215" name="TextBox 214">
            <a:extLst>
              <a:ext uri="{FF2B5EF4-FFF2-40B4-BE49-F238E27FC236}">
                <a16:creationId xmlns:a16="http://schemas.microsoft.com/office/drawing/2014/main" id="{F6B8159E-AA18-4A5C-8512-05ECCE654A48}"/>
              </a:ext>
            </a:extLst>
          </p:cNvPr>
          <p:cNvSpPr txBox="1"/>
          <p:nvPr/>
        </p:nvSpPr>
        <p:spPr>
          <a:xfrm>
            <a:off x="7260010" y="6299206"/>
            <a:ext cx="367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>
                <a:solidFill>
                  <a:schemeClr val="bg1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4EB734-2234-4096-8C50-8604F1E90624}"/>
              </a:ext>
            </a:extLst>
          </p:cNvPr>
          <p:cNvSpPr/>
          <p:nvPr/>
        </p:nvSpPr>
        <p:spPr>
          <a:xfrm>
            <a:off x="4775201" y="3959810"/>
            <a:ext cx="2484809" cy="1827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81cm</a:t>
            </a:r>
            <a:r>
              <a:rPr lang="en-US" sz="40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82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0C1E3-4596-41B2-A72F-0E2A674B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67CFD-FE3D-4021-B6DA-B6350B87D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85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402</Words>
  <Application>Microsoft Office PowerPoint</Application>
  <PresentationFormat>Widescreen</PresentationFormat>
  <Paragraphs>122</Paragraphs>
  <Slides>17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Montserrat</vt:lpstr>
      <vt:lpstr>Open Sans Extrabold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22</cp:revision>
  <dcterms:created xsi:type="dcterms:W3CDTF">2023-02-14T02:57:42Z</dcterms:created>
  <dcterms:modified xsi:type="dcterms:W3CDTF">2025-11-30T11:01:47Z</dcterms:modified>
</cp:coreProperties>
</file>