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95" r:id="rId2"/>
    <p:sldId id="265" r:id="rId3"/>
    <p:sldId id="259" r:id="rId4"/>
    <p:sldId id="260" r:id="rId5"/>
    <p:sldId id="267" r:id="rId6"/>
    <p:sldId id="262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6882E"/>
    <a:srgbClr val="FF0066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62" d="100"/>
          <a:sy n="62" d="100"/>
        </p:scale>
        <p:origin x="643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3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2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70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48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203462" y="728781"/>
            <a:ext cx="10024533" cy="68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8" tIns="71753" rIns="143508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274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495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495" b="1" dirty="0">
                <a:solidFill>
                  <a:srgbClr val="FF0066"/>
                </a:solidFill>
                <a:latin typeface="Times New Roman" pitchFamily="18" charset="0"/>
              </a:rPr>
              <a:t>GIA KHÁNH</a:t>
            </a:r>
            <a:endParaRPr lang="en-US" altLang="en-US" sz="3495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58" y="5442434"/>
            <a:ext cx="2032000" cy="26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620152" y="4339799"/>
            <a:ext cx="13197653" cy="245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8" tIns="71753" rIns="143508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274" eaLnBrk="1" fontAlgn="base" hangingPunct="1">
              <a:spcBef>
                <a:spcPts val="1797"/>
              </a:spcBef>
              <a:spcAft>
                <a:spcPct val="0"/>
              </a:spcAft>
              <a:defRPr/>
            </a:pP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</a:t>
            </a:r>
          </a:p>
          <a:p>
            <a:pPr algn="ctr" defTabSz="913274" eaLnBrk="1" fontAlgn="base" hangingPunct="1">
              <a:spcBef>
                <a:spcPts val="1797"/>
              </a:spcBef>
              <a:spcAft>
                <a:spcPct val="0"/>
              </a:spcAft>
              <a:defRPr/>
            </a:pP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913274" eaLnBrk="1" fontAlgn="base" hangingPunct="1">
              <a:spcBef>
                <a:spcPts val="1797"/>
              </a:spcBef>
              <a:spcAft>
                <a:spcPct val="0"/>
              </a:spcAft>
              <a:defRPr/>
            </a:pPr>
            <a:r>
              <a:rPr lang="en-US" sz="3995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995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995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95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995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995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Hằng</a:t>
            </a:r>
            <a:endParaRPr lang="en-US" sz="399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7424" y="2060589"/>
            <a:ext cx="11456610" cy="198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8" tIns="71753" rIns="143508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274" eaLnBrk="1" fontAlgn="base" hangingPunct="1">
              <a:spcAft>
                <a:spcPct val="0"/>
              </a:spcAft>
              <a:defRPr/>
            </a:pPr>
            <a:r>
              <a:rPr lang="en-US" sz="5993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913274" eaLnBrk="1" fontAlgn="base" hangingPunct="1">
              <a:spcAft>
                <a:spcPct val="0"/>
              </a:spcAft>
              <a:defRPr/>
            </a:pPr>
            <a:r>
              <a:rPr lang="en-US" sz="5993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21567" y="336872"/>
            <a:ext cx="2078574" cy="266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16080" y="418381"/>
            <a:ext cx="2086501" cy="249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11247" y="1451762"/>
            <a:ext cx="597827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24784" y="988800"/>
            <a:ext cx="1472393" cy="192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56771" y="5962475"/>
            <a:ext cx="1414336" cy="102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635" y="5374403"/>
            <a:ext cx="4329248" cy="30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219200"/>
            <a:ext cx="16078200" cy="6934200"/>
            <a:chOff x="-700881" y="762000"/>
            <a:chExt cx="17526000" cy="7391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28750" t="12964" r="2500" b="16666"/>
            <a:stretch/>
          </p:blipFill>
          <p:spPr>
            <a:xfrm>
              <a:off x="4252119" y="762000"/>
              <a:ext cx="12573000" cy="7239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667" t="29259" r="53750" b="15185"/>
            <a:stretch/>
          </p:blipFill>
          <p:spPr>
            <a:xfrm>
              <a:off x="-700881" y="2438400"/>
              <a:ext cx="8153400" cy="57150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9517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44678" y="933005"/>
            <a:ext cx="2254230" cy="835343"/>
            <a:chOff x="1470819" y="1943100"/>
            <a:chExt cx="2254230" cy="83534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59533" cy="830997"/>
              <a:chOff x="1737519" y="1943100"/>
              <a:chExt cx="559533" cy="83099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6065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089656" y="4564201"/>
            <a:ext cx="513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786244" y="4700409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8 204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66349" y="4795163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6 327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38555" y="4700409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6 296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28801" y="2443044"/>
            <a:ext cx="12693816" cy="2425518"/>
            <a:chOff x="2118519" y="3886200"/>
            <a:chExt cx="12614707" cy="2308324"/>
          </a:xfrm>
        </p:grpSpPr>
        <p:grpSp>
          <p:nvGrpSpPr>
            <p:cNvPr id="24" name="Group 23"/>
            <p:cNvGrpSpPr/>
            <p:nvPr/>
          </p:nvGrpSpPr>
          <p:grpSpPr>
            <a:xfrm>
              <a:off x="5646313" y="3886200"/>
              <a:ext cx="2031325" cy="2308324"/>
              <a:chOff x="1537909" y="4010288"/>
              <a:chExt cx="2031325" cy="23083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537909" y="4010288"/>
                    <a:ext cx="2031325" cy="230832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8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3 148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4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8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2</a:t>
                    </a: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2031325" cy="230832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5528" r="-11905" b="-7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Connector 25"/>
              <p:cNvCxnSpPr/>
              <p:nvPr/>
            </p:nvCxnSpPr>
            <p:spPr>
              <a:xfrm>
                <a:off x="1582299" y="612748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9174107" y="3886200"/>
              <a:ext cx="2031325" cy="2308324"/>
              <a:chOff x="1537909" y="4010288"/>
              <a:chExt cx="2031325" cy="23083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537909" y="4010288"/>
                    <a:ext cx="2031325" cy="230832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8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2 109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4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8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3</a:t>
                    </a: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2031325" cy="230832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5528" r="-11940" b="-7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Connector 28"/>
              <p:cNvCxnSpPr/>
              <p:nvPr/>
            </p:nvCxnSpPr>
            <p:spPr>
              <a:xfrm>
                <a:off x="1582299" y="612748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12701901" y="3886200"/>
              <a:ext cx="2031325" cy="2308324"/>
              <a:chOff x="1537909" y="4010288"/>
              <a:chExt cx="2031325" cy="23083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537909" y="4010288"/>
                    <a:ext cx="2031325" cy="230832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8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2 051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4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8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4</a:t>
                    </a: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2031325" cy="230832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5528" r="-12239" b="-7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Connector 31"/>
              <p:cNvCxnSpPr/>
              <p:nvPr/>
            </p:nvCxnSpPr>
            <p:spPr>
              <a:xfrm>
                <a:off x="1582299" y="612748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2118519" y="3886200"/>
              <a:ext cx="1877437" cy="2308324"/>
              <a:chOff x="1537909" y="4010288"/>
              <a:chExt cx="1877437" cy="23083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537909" y="4010288"/>
                    <a:ext cx="1877437" cy="230832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8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1 014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4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8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5</a:t>
                    </a: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877437" cy="230832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5528" r="-12903" b="-7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/>
              <p:cNvCxnSpPr/>
              <p:nvPr/>
            </p:nvCxnSpPr>
            <p:spPr>
              <a:xfrm>
                <a:off x="1588566" y="6124511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36"/>
          <p:cNvSpPr txBox="1"/>
          <p:nvPr/>
        </p:nvSpPr>
        <p:spPr>
          <a:xfrm>
            <a:off x="3101165" y="4581285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10568" y="4581285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97219" y="4572000"/>
            <a:ext cx="513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23414" y="304800"/>
            <a:ext cx="5833735" cy="927676"/>
            <a:chOff x="1470819" y="1943100"/>
            <a:chExt cx="5833735" cy="92767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98005" cy="923330"/>
              <a:chOff x="1737519" y="1943100"/>
              <a:chExt cx="598005" cy="92333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5309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1860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5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5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5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5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64735" y="3485275"/>
            <a:ext cx="2089033" cy="3009042"/>
            <a:chOff x="1537909" y="4010288"/>
            <a:chExt cx="2089033" cy="3009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537909" y="4010288"/>
                  <a:ext cx="2089033" cy="17543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1 103</a:t>
                  </a:r>
                </a:p>
                <a:p>
                  <a14:m>
                    <m:oMath xmlns:m="http://schemas.openxmlformats.org/officeDocument/2006/math">
                      <m:r>
                        <a:rPr lang="en-US" sz="5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5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3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2089033" cy="1754326"/>
                </a:xfrm>
                <a:prstGeom prst="rect">
                  <a:avLst/>
                </a:prstGeom>
                <a:blipFill>
                  <a:blip r:embed="rId3"/>
                  <a:stretch>
                    <a:fillRect t="-9722" r="-15452" b="-201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666149" y="6096000"/>
              <a:ext cx="19159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3 309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167" t="45556" r="9167" b="36666"/>
          <a:stretch/>
        </p:blipFill>
        <p:spPr>
          <a:xfrm>
            <a:off x="1590504" y="1630605"/>
            <a:ext cx="13106400" cy="160486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539204" y="3235470"/>
            <a:ext cx="2089033" cy="3009042"/>
            <a:chOff x="1537909" y="4010288"/>
            <a:chExt cx="2089033" cy="3009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2089033" cy="17543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1 021</a:t>
                  </a:r>
                </a:p>
                <a:p>
                  <a14:m>
                    <m:oMath xmlns:m="http://schemas.openxmlformats.org/officeDocument/2006/math">
                      <m:r>
                        <a:rPr lang="en-US" sz="5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5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9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2089033" cy="1754326"/>
                </a:xfrm>
                <a:prstGeom prst="rect">
                  <a:avLst/>
                </a:prstGeom>
                <a:blipFill>
                  <a:blip r:embed="rId5"/>
                  <a:stretch>
                    <a:fillRect t="-9722" r="-15497" b="-201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49" y="6096000"/>
              <a:ext cx="19159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9 189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901109" y="3235470"/>
            <a:ext cx="2089033" cy="3009042"/>
            <a:chOff x="1537909" y="4010288"/>
            <a:chExt cx="2089033" cy="3009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537909" y="4010288"/>
                  <a:ext cx="2089033" cy="17543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2 041</a:t>
                  </a:r>
                </a:p>
                <a:p>
                  <a14:m>
                    <m:oMath xmlns:m="http://schemas.openxmlformats.org/officeDocument/2006/math">
                      <m:r>
                        <a:rPr lang="en-US" sz="5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5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4</a:t>
                  </a: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2089033" cy="1754326"/>
                </a:xfrm>
                <a:prstGeom prst="rect">
                  <a:avLst/>
                </a:prstGeom>
                <a:blipFill>
                  <a:blip r:embed="rId6"/>
                  <a:stretch>
                    <a:fillRect t="-9722" r="-15452" b="-201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666149" y="6096000"/>
              <a:ext cx="19159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8 164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494085" cy="992290"/>
            <a:chOff x="4539228" y="172432"/>
            <a:chExt cx="6384510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384510" cy="992290"/>
              <a:chOff x="4539228" y="172432"/>
              <a:chExt cx="6384510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3845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Ba, ngày 05 tháng 03 năm 2024</a:t>
                </a:r>
                <a:endPara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32719" y="2158329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7917" t="11481" r="24167" b="57408"/>
          <a:stretch/>
        </p:blipFill>
        <p:spPr>
          <a:xfrm>
            <a:off x="4705897" y="3119561"/>
            <a:ext cx="6858000" cy="25046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499968" y="6096000"/>
            <a:ext cx="12024765" cy="1850886"/>
            <a:chOff x="1499968" y="6096000"/>
            <a:chExt cx="12024765" cy="1850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499968" y="6096000"/>
                  <a:ext cx="322395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a) 4 000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 = 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968" y="6096000"/>
                  <a:ext cx="3223959" cy="7078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616" t="-15517" r="-5860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928519" y="7239000"/>
                  <a:ext cx="319510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c) 2 000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4 = </a:t>
                  </a: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8519" y="7239000"/>
                  <a:ext cx="3195105" cy="70788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870" t="-15517" r="-5725" b="-35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0271919" y="6096000"/>
                  <a:ext cx="325281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b) 3 000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3 = </a:t>
                  </a: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1919" y="6096000"/>
                  <a:ext cx="3252814" cy="70788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6554" t="-15517" r="-5805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/>
          <p:cNvSpPr txBox="1"/>
          <p:nvPr/>
        </p:nvSpPr>
        <p:spPr>
          <a:xfrm>
            <a:off x="4581264" y="60960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389357" y="60960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000078" y="722376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8 000</a:t>
            </a:r>
          </a:p>
        </p:txBody>
      </p:sp>
    </p:spTree>
    <p:extLst>
      <p:ext uri="{BB962C8B-B14F-4D97-AF65-F5344CB8AC3E}">
        <p14:creationId xmlns:p14="http://schemas.microsoft.com/office/powerpoint/2010/main" val="4427325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9718" y="888920"/>
            <a:ext cx="15620993" cy="2866668"/>
            <a:chOff x="1445665" y="1943100"/>
            <a:chExt cx="14388854" cy="2866668"/>
          </a:xfrm>
        </p:grpSpPr>
        <p:grpSp>
          <p:nvGrpSpPr>
            <p:cNvPr id="10" name="Group 9"/>
            <p:cNvGrpSpPr/>
            <p:nvPr/>
          </p:nvGrpSpPr>
          <p:grpSpPr>
            <a:xfrm>
              <a:off x="1445665" y="1943100"/>
              <a:ext cx="599987" cy="1015663"/>
              <a:chOff x="1712365" y="1943100"/>
              <a:chExt cx="599987" cy="101566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60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12365" y="1943100"/>
                <a:ext cx="59998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60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1 617 m. </a:t>
              </a:r>
              <a:r>
                <a:rPr lang="en-US" sz="6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6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309524" y="4267200"/>
            <a:ext cx="9967110" cy="445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1 617 x 4 = 6 468 (m)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6 468 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719" y="4267200"/>
            <a:ext cx="5486400" cy="3304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5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5400" b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1 617m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vi: … m.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538231" y="4158897"/>
            <a:ext cx="0" cy="468030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237</Words>
  <Application>Microsoft Office PowerPoint</Application>
  <PresentationFormat>Custom</PresentationFormat>
  <Paragraphs>63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156</cp:revision>
  <dcterms:created xsi:type="dcterms:W3CDTF">2022-07-10T01:37:20Z</dcterms:created>
  <dcterms:modified xsi:type="dcterms:W3CDTF">2025-11-30T10:54:49Z</dcterms:modified>
</cp:coreProperties>
</file>