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4"/>
  </p:notesMasterIdLst>
  <p:sldIdLst>
    <p:sldId id="3004" r:id="rId2"/>
    <p:sldId id="2994" r:id="rId3"/>
    <p:sldId id="3009" r:id="rId4"/>
    <p:sldId id="2985" r:id="rId5"/>
    <p:sldId id="3006" r:id="rId6"/>
    <p:sldId id="262" r:id="rId7"/>
    <p:sldId id="257" r:id="rId8"/>
    <p:sldId id="258" r:id="rId9"/>
    <p:sldId id="263" r:id="rId10"/>
    <p:sldId id="260" r:id="rId11"/>
    <p:sldId id="261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0998D7"/>
    <a:srgbClr val="FF3399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4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45E9901-4C31-4340-B601-A4AB9DCF3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EE587B0-FA33-4DA5-8DD3-696EB0DAD33D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DB0E1-9829-45E9-B95D-D04A7B98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 lIns="68516" tIns="34258" rIns="68516" bIns="342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774B3276-3901-471F-8285-C92A8E75787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8" y="-9524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73102" y="1991344"/>
            <a:ext cx="219775" cy="617834"/>
          </a:xfrm>
          <a:prstGeom prst="rect">
            <a:avLst/>
          </a:prstGeom>
        </p:spPr>
        <p:txBody>
          <a:bodyPr wrap="none" lIns="108837" tIns="54419" rIns="108837" bIns="54419">
            <a:spAutoFit/>
          </a:bodyPr>
          <a:lstStyle/>
          <a:p>
            <a:endParaRPr lang="zh-CN" altLang="en-US" sz="330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57729" y="2618952"/>
            <a:ext cx="219775" cy="617834"/>
          </a:xfrm>
          <a:prstGeom prst="rect">
            <a:avLst/>
          </a:prstGeom>
          <a:noFill/>
        </p:spPr>
        <p:txBody>
          <a:bodyPr wrap="none" lIns="108837" tIns="54419" rIns="108837" bIns="54419" rtlCol="0">
            <a:spAutoFit/>
          </a:bodyPr>
          <a:lstStyle/>
          <a:p>
            <a:endParaRPr lang="zh-CN" altLang="en-US" sz="330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540000" y="2006026"/>
            <a:ext cx="7287096" cy="848666"/>
          </a:xfrm>
          <a:prstGeom prst="rect">
            <a:avLst/>
          </a:prstGeom>
        </p:spPr>
        <p:txBody>
          <a:bodyPr wrap="square" lIns="108837" tIns="54419" rIns="108837" bIns="54419">
            <a:spAutoFit/>
          </a:bodyPr>
          <a:lstStyle/>
          <a:p>
            <a:pPr algn="ctr">
              <a:defRPr/>
            </a:pPr>
            <a:r>
              <a:rPr lang="vi-VN" sz="4800" b="1" u="sng">
                <a:ln w="19050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  <a:endParaRPr lang="en-US" sz="4800" b="1" u="sng" dirty="0">
              <a:ln w="19050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00" y="4487653"/>
            <a:ext cx="1847512" cy="1868699"/>
          </a:xfrm>
          <a:prstGeom prst="rect">
            <a:avLst/>
          </a:prstGeom>
        </p:spPr>
      </p:pic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1121151" y="874513"/>
            <a:ext cx="9962399" cy="76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tháng 1</a:t>
            </a:r>
            <a:r>
              <a:rPr lang="en-US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</a:t>
            </a:r>
            <a:r>
              <a:rPr lang="en-US" altLang="en-US" sz="4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altLang="en-US" sz="4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50"/>
          <p:cNvSpPr/>
          <p:nvPr/>
        </p:nvSpPr>
        <p:spPr>
          <a:xfrm>
            <a:off x="1034474" y="3028950"/>
            <a:ext cx="10348880" cy="848565"/>
          </a:xfrm>
          <a:prstGeom prst="rect">
            <a:avLst/>
          </a:prstGeom>
        </p:spPr>
        <p:txBody>
          <a:bodyPr wrap="square" lIns="108837" tIns="54419" rIns="108837" bIns="54419">
            <a:spAutoFit/>
          </a:bodyPr>
          <a:lstStyle/>
          <a:p>
            <a:pPr algn="ctr">
              <a:defRPr/>
            </a:pPr>
            <a:r>
              <a:rPr lang="vi-VN" sz="4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bài trình chiếu (Tiết 2)</a:t>
            </a:r>
            <a:endParaRPr lang="en-US" sz="4800" b="1" dirty="0">
              <a:ln w="10160">
                <a:noFill/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4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419641" cy="2108930"/>
          </a:xfrm>
          <a:prstGeom prst="wedgeRoundRectCallout">
            <a:avLst>
              <a:gd name="adj1" fmla="val 69857"/>
              <a:gd name="adj2" fmla="val 3278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>
                <a:solidFill>
                  <a:srgbClr val="FECC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4400">
                <a:solidFill>
                  <a:srgbClr val="FECC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chèn hình vào trang trình chiếu trong thẻ </a:t>
            </a:r>
            <a:r>
              <a:rPr lang="en-US" sz="44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sz="4400">
                <a:solidFill>
                  <a:srgbClr val="FECC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chọn nút lệnh nào?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ECC0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6135" y="5603634"/>
            <a:ext cx="261603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Slide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05350" y="5670229"/>
            <a:ext cx="2774179" cy="100074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Layout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519751" y="5670229"/>
            <a:ext cx="2109841" cy="10247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Paste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73030" y="5670231"/>
            <a:ext cx="2569343" cy="100074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Pictures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non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3082712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/>
            <p:cNvSpPr/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/>
            <p:cNvSpPr/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/>
            <p:cNvSpPr/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/>
            <p:cNvSpPr/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/>
            <p:cNvSpPr/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/>
            <p:cNvSpPr/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/>
            <p:cNvSpPr/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/>
            <p:cNvSpPr/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/>
            <p:cNvSpPr/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/>
            <p:cNvSpPr/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/>
            <p:cNvSpPr/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/>
            <p:cNvSpPr/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/>
            <p:cNvSpPr/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/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/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5730" y="75876"/>
            <a:ext cx="1140144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 TRÊN TRANG CHIẾU 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F781-F28A-1727-CF06-3429588AE40F}"/>
              </a:ext>
            </a:extLst>
          </p:cNvPr>
          <p:cNvSpPr txBox="1"/>
          <p:nvPr/>
        </p:nvSpPr>
        <p:spPr>
          <a:xfrm>
            <a:off x="515730" y="808145"/>
            <a:ext cx="10567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NHIỆM VỤ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các yêu cầu sau: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Tạo bài trình chiếu có chủ đề giới thiệu về cảnh đẹp ở địa phương em với gợi ý sau: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6A7B80-3DD2-D333-665E-C84910FB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62114"/>
              </p:ext>
            </p:extLst>
          </p:nvPr>
        </p:nvGraphicFramePr>
        <p:xfrm>
          <a:off x="665633" y="2595012"/>
          <a:ext cx="11086656" cy="3156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3470">
                  <a:extLst>
                    <a:ext uri="{9D8B030D-6E8A-4147-A177-3AD203B41FA5}">
                      <a16:colId xmlns:a16="http://schemas.microsoft.com/office/drawing/2014/main" val="2058699461"/>
                    </a:ext>
                  </a:extLst>
                </a:gridCol>
                <a:gridCol w="5753186">
                  <a:extLst>
                    <a:ext uri="{9D8B030D-6E8A-4147-A177-3AD203B41FA5}">
                      <a16:colId xmlns:a16="http://schemas.microsoft.com/office/drawing/2014/main" val="2732748711"/>
                    </a:ext>
                  </a:extLst>
                </a:gridCol>
              </a:tblGrid>
              <a:tr h="1602252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1: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2: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276606"/>
                  </a:ext>
                </a:extLst>
              </a:tr>
              <a:tr h="1282214"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3: 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hình ảnh về phong cảnh quê hương, có chú thích cho hình ảnh.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4: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058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A9095B-B126-4A71-B966-248E831363E5}"/>
              </a:ext>
            </a:extLst>
          </p:cNvPr>
          <p:cNvSpPr/>
          <p:nvPr/>
        </p:nvSpPr>
        <p:spPr>
          <a:xfrm>
            <a:off x="552672" y="5783648"/>
            <a:ext cx="11086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Lưu tệp trình chiếu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với tên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đẹp quê hương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4B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trên màn hình nền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thoát khỏi phần mềm.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26D9DB-F6D9-A992-7822-B1711411EC2E}"/>
              </a:ext>
            </a:extLst>
          </p:cNvPr>
          <p:cNvSpPr txBox="1"/>
          <p:nvPr/>
        </p:nvSpPr>
        <p:spPr>
          <a:xfrm>
            <a:off x="636052" y="51188"/>
            <a:ext cx="105676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Để tạo bài trình chiếu em làm như sau:</a:t>
            </a:r>
          </a:p>
          <a:p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phần mềm trình chiếu.</a:t>
            </a:r>
          </a:p>
          <a:p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bốn trang chiếu, gõ nội dung và chèn thêm ảnh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47802-5BCA-45F9-9053-3EF3612C7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52" y="2554545"/>
            <a:ext cx="10919896" cy="3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7260" y="164352"/>
            <a:ext cx="3341853" cy="825251"/>
            <a:chOff x="776705" y="533887"/>
            <a:chExt cx="3356756" cy="8289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05" y="533887"/>
              <a:ext cx="1045646" cy="8289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64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97081" y="1108560"/>
            <a:ext cx="1141167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Để có từ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tốn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</a:p>
          <a:p>
            <a:pPr defTabSz="342900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toons      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   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toonr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khieem toonf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211" y="2642629"/>
            <a:ext cx="1155741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bốn trang chiếu với chủ đề giới thiệu trường em theo gợi ý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8E1C-A82A-0EE0-FFE9-87A5E40D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73" y="3429000"/>
            <a:ext cx="11141854" cy="2234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024BC-17B9-2ABC-9BCF-913AD2FADBA7}"/>
              </a:ext>
            </a:extLst>
          </p:cNvPr>
          <p:cNvSpPr txBox="1"/>
          <p:nvPr/>
        </p:nvSpPr>
        <p:spPr>
          <a:xfrm>
            <a:off x="1423914" y="5788660"/>
            <a:ext cx="11548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tệp với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em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màn hình nền.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E0120DF4-9C04-4E57-842D-5663969A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0" y="1877342"/>
            <a:ext cx="453726" cy="4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4297" y="70232"/>
            <a:ext cx="4996733" cy="1110059"/>
            <a:chOff x="764297" y="448616"/>
            <a:chExt cx="4996733" cy="1110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97" y="448616"/>
              <a:ext cx="988563" cy="9120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543012"/>
              <a:ext cx="40081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4000" b="1" dirty="0">
                  <a:solidFill>
                    <a:srgbClr val="0998D7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  <a:endParaRPr lang="vi-VN" sz="4000" b="1" dirty="0">
                <a:solidFill>
                  <a:srgbClr val="0998D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42286" y="1354968"/>
            <a:ext cx="11035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360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91DC3-DA03-7104-278F-550EDA62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97" y="3107155"/>
            <a:ext cx="10791827" cy="2554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94E74-DDDE-DB3B-E0AD-82C0292E68D3}"/>
              </a:ext>
            </a:extLst>
          </p:cNvPr>
          <p:cNvSpPr txBox="1"/>
          <p:nvPr/>
        </p:nvSpPr>
        <p:spPr>
          <a:xfrm>
            <a:off x="882884" y="5759534"/>
            <a:ext cx="11146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Lưu tệp với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tên </a:t>
            </a:r>
            <a:r>
              <a: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 thao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vào thư mục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4B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trên màn hình nền.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7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7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9" y="3429000"/>
            <a:ext cx="2650039" cy="2661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787D2-8294-4083-9237-E995C32F4765}"/>
              </a:ext>
            </a:extLst>
          </p:cNvPr>
          <p:cNvSpPr txBox="1"/>
          <p:nvPr/>
        </p:nvSpPr>
        <p:spPr>
          <a:xfrm>
            <a:off x="3469513" y="4826823"/>
            <a:ext cx="836467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 Ong non đang cố gắng học việc. Các em hãy giúp đỡ chú Ong bằng cách trả lời đúng các câu hỏi nhé.</a:t>
            </a:r>
          </a:p>
        </p:txBody>
      </p:sp>
    </p:spTree>
    <p:extLst>
      <p:ext uri="{BB962C8B-B14F-4D97-AF65-F5344CB8AC3E}">
        <p14:creationId xmlns:p14="http://schemas.microsoft.com/office/powerpoint/2010/main" val="34486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20679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Để thêm 1 trang trình chiếu mới, trong thẻ Home em chọn nút lệnh nào?</a:t>
            </a:r>
            <a:endParaRPr lang="en-US" sz="4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7065" y="5672598"/>
            <a:ext cx="2774179" cy="84182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Slide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035697" y="5581935"/>
            <a:ext cx="3296477" cy="9970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Layout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427500" y="5724063"/>
            <a:ext cx="2774179" cy="84182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753477"/>
            <a:ext cx="2774179" cy="84182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07184" y="235622"/>
            <a:ext cx="7840345" cy="20919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có từ </a:t>
            </a:r>
            <a:r>
              <a:rPr lang="en-US" altLang="en-US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sẽ gõ như thế nào theo kiểu Telex?</a:t>
            </a:r>
            <a:endParaRPr 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7" y="5724063"/>
            <a:ext cx="3453532" cy="10315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>
              <a:buAutoNum type="alphaUcPeriod"/>
              <a:defRPr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hocx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36322" y="5724063"/>
            <a:ext cx="3070161" cy="10315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ddi hocj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406483" y="5724063"/>
            <a:ext cx="2844977" cy="10315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Ddi hocs</a:t>
            </a:r>
          </a:p>
          <a:p>
            <a:pPr lvl="0"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61341" y="5735565"/>
            <a:ext cx="3011774" cy="10200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dd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hocf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07184" y="235622"/>
            <a:ext cx="7840345" cy="20919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lưu tệp trình chiếu, em chọn lệnh </a:t>
            </a:r>
            <a:r>
              <a:rPr lang="en-US" altLang="en-US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bảng chọn</a:t>
            </a:r>
            <a:r>
              <a:rPr lang="en-US" altLang="en-US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7" y="5724063"/>
            <a:ext cx="345353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Home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36322" y="5724063"/>
            <a:ext cx="30701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File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7124" y="5661075"/>
            <a:ext cx="33050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noProof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0226" y="5651919"/>
            <a:ext cx="301177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D.View</a:t>
            </a:r>
          </a:p>
        </p:txBody>
      </p:sp>
    </p:spTree>
    <p:extLst>
      <p:ext uri="{BB962C8B-B14F-4D97-AF65-F5344CB8AC3E}">
        <p14:creationId xmlns:p14="http://schemas.microsoft.com/office/powerpoint/2010/main" val="28618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5778</TotalTime>
  <Words>484</Words>
  <Application>Microsoft Office PowerPoint</Application>
  <PresentationFormat>Widescreen</PresentationFormat>
  <Paragraphs>66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Microsoft YaHei</vt:lpstr>
      <vt:lpstr>Arial</vt:lpstr>
      <vt:lpstr>Calibri</vt:lpstr>
      <vt:lpstr>iCiel Cadena</vt:lpstr>
      <vt:lpstr>Segoe Print</vt:lpstr>
      <vt:lpstr>Times New Roman</vt:lpstr>
      <vt:lpstr>方正少儿简体</vt:lpstr>
      <vt:lpstr>方正黑体_GBK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Administrator</cp:lastModifiedBy>
  <cp:revision>249</cp:revision>
  <dcterms:created xsi:type="dcterms:W3CDTF">2021-11-14T08:33:55Z</dcterms:created>
  <dcterms:modified xsi:type="dcterms:W3CDTF">2025-12-01T03:30:05Z</dcterms:modified>
</cp:coreProperties>
</file>