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89" r:id="rId3"/>
  </p:sldMasterIdLst>
  <p:notesMasterIdLst>
    <p:notesMasterId r:id="rId23"/>
  </p:notesMasterIdLst>
  <p:sldIdLst>
    <p:sldId id="2007577406" r:id="rId4"/>
    <p:sldId id="257" r:id="rId5"/>
    <p:sldId id="2661" r:id="rId6"/>
    <p:sldId id="2662" r:id="rId7"/>
    <p:sldId id="322" r:id="rId8"/>
    <p:sldId id="324" r:id="rId9"/>
    <p:sldId id="308" r:id="rId10"/>
    <p:sldId id="2670" r:id="rId11"/>
    <p:sldId id="297" r:id="rId12"/>
    <p:sldId id="2663" r:id="rId13"/>
    <p:sldId id="2664" r:id="rId14"/>
    <p:sldId id="2671" r:id="rId15"/>
    <p:sldId id="2666" r:id="rId16"/>
    <p:sldId id="2672" r:id="rId17"/>
    <p:sldId id="561" r:id="rId18"/>
    <p:sldId id="2668" r:id="rId19"/>
    <p:sldId id="2669" r:id="rId20"/>
    <p:sldId id="2673" r:id="rId21"/>
    <p:sldId id="5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81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88FE2-954E-4970-AD2A-FE1787451180}" type="datetimeFigureOut">
              <a:rPr lang="en-US" smtClean="0"/>
              <a:t>12/1/2025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7EF21E-C41D-466D-B52C-953871BF79B9}" type="slidenum">
              <a:rPr lang="en-US" smtClean="0"/>
              <a:t>‹#›</a:t>
            </a:fld>
            <a:endParaRPr lang="en-US"/>
          </a:p>
        </p:txBody>
      </p:sp>
    </p:spTree>
    <p:extLst>
      <p:ext uri="{BB962C8B-B14F-4D97-AF65-F5344CB8AC3E}">
        <p14:creationId xmlns:p14="http://schemas.microsoft.com/office/powerpoint/2010/main" val="1920100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0"/>
        <p:cNvGrpSpPr/>
        <p:nvPr/>
      </p:nvGrpSpPr>
      <p:grpSpPr>
        <a:xfrm>
          <a:off x="0" y="0"/>
          <a:ext cx="0" cy="0"/>
          <a:chOff x="0" y="0"/>
          <a:chExt cx="0" cy="0"/>
        </a:xfrm>
      </p:grpSpPr>
      <p:sp>
        <p:nvSpPr>
          <p:cNvPr id="7361" name="Google Shape;7361;gd8294d3274_1_123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2" name="Google Shape;7362;gd8294d3274_1_123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1"/>
              <a:t>Nhấn vào các món ăn để đến câu hỏi, nhấn vào mũi tên đến bài mới</a:t>
            </a:r>
          </a:p>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vào món ăn để quay lại hoặc mũi tên quay lại.</a:t>
            </a:r>
          </a:p>
        </p:txBody>
      </p:sp>
    </p:spTree>
    <p:extLst>
      <p:ext uri="{BB962C8B-B14F-4D97-AF65-F5344CB8AC3E}">
        <p14:creationId xmlns:p14="http://schemas.microsoft.com/office/powerpoint/2010/main" val="2867726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ea typeface="inpin heiti" charset="-122"/>
              <a:cs typeface="+mn-cs"/>
            </a:endParaRPr>
          </a:p>
        </p:txBody>
      </p:sp>
    </p:spTree>
    <p:extLst>
      <p:ext uri="{BB962C8B-B14F-4D97-AF65-F5344CB8AC3E}">
        <p14:creationId xmlns:p14="http://schemas.microsoft.com/office/powerpoint/2010/main" val="13860980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282123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8786899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977419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3445289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21325893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793AD677-048F-409F-AACD-0A0B5EF61C8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inpin heiti"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inpin heiti" charset="-122"/>
              <a:cs typeface="+mn-cs"/>
            </a:endParaRPr>
          </a:p>
        </p:txBody>
      </p:sp>
    </p:spTree>
    <p:extLst>
      <p:ext uri="{BB962C8B-B14F-4D97-AF65-F5344CB8AC3E}">
        <p14:creationId xmlns:p14="http://schemas.microsoft.com/office/powerpoint/2010/main" val="1837426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91570138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301419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142212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840239"/>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19" name="图片 18"/>
          <p:cNvPicPr>
            <a:picLocks noChangeAspect="1"/>
          </p:cNvPicPr>
          <p:nvPr userDrawn="1"/>
        </p:nvPicPr>
        <p:blipFill rotWithShape="1">
          <a:blip r:embed="rId2" cstate="print">
            <a:extLst>
              <a:ext uri="{28A0092B-C50C-407E-A947-70E740481C1C}">
                <a14:useLocalDpi xmlns:a14="http://schemas.microsoft.com/office/drawing/2010/main" val="0"/>
              </a:ext>
            </a:extLst>
          </a:blip>
          <a:srcRect r="2022"/>
          <a:stretch/>
        </p:blipFill>
        <p:spPr>
          <a:xfrm>
            <a:off x="0" y="0"/>
            <a:ext cx="12192000" cy="6858000"/>
          </a:xfrm>
          <a:prstGeom prst="rect">
            <a:avLst/>
          </a:prstGeom>
        </p:spPr>
      </p:pic>
      <p:sp>
        <p:nvSpPr>
          <p:cNvPr id="2" name="矩形 1"/>
          <p:cNvSpPr/>
          <p:nvPr userDrawn="1"/>
        </p:nvSpPr>
        <p:spPr>
          <a:xfrm>
            <a:off x="0" y="677334"/>
            <a:ext cx="12192000" cy="5960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grpSp>
        <p:nvGrpSpPr>
          <p:cNvPr id="15" name="组合 14"/>
          <p:cNvGrpSpPr/>
          <p:nvPr userDrawn="1"/>
        </p:nvGrpSpPr>
        <p:grpSpPr>
          <a:xfrm>
            <a:off x="11340571" y="191510"/>
            <a:ext cx="388475" cy="388475"/>
            <a:chOff x="4755052" y="144228"/>
            <a:chExt cx="291356" cy="291356"/>
          </a:xfrm>
        </p:grpSpPr>
        <p:sp>
          <p:nvSpPr>
            <p:cNvPr id="16" name="椭圆 15"/>
            <p:cNvSpPr/>
            <p:nvPr/>
          </p:nvSpPr>
          <p:spPr>
            <a:xfrm>
              <a:off x="4755052" y="144228"/>
              <a:ext cx="291356" cy="291356"/>
            </a:xfrm>
            <a:prstGeom prst="ellipse">
              <a:avLst/>
            </a:prstGeom>
            <a:noFill/>
            <a:ln>
              <a:solidFill>
                <a:srgbClr val="009E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latin typeface="inpin heiti" charset="-122"/>
                <a:ea typeface="inpin heiti" charset="-122"/>
              </a:endParaRPr>
            </a:p>
          </p:txBody>
        </p:sp>
        <p:sp>
          <p:nvSpPr>
            <p:cNvPr id="17" name="燕尾形 16"/>
            <p:cNvSpPr/>
            <p:nvPr/>
          </p:nvSpPr>
          <p:spPr>
            <a:xfrm>
              <a:off x="4815800" y="212697"/>
              <a:ext cx="169861" cy="154419"/>
            </a:xfrm>
            <a:prstGeom prst="chevron">
              <a:avLst/>
            </a:prstGeom>
            <a:solidFill>
              <a:srgbClr val="009E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b="0" i="0" dirty="0">
                <a:solidFill>
                  <a:schemeClr val="tx1"/>
                </a:solidFill>
                <a:latin typeface="inpin heiti" charset="-122"/>
                <a:ea typeface="inpin heiti" charset="-122"/>
              </a:endParaRPr>
            </a:p>
          </p:txBody>
        </p:sp>
      </p:grpSp>
      <p:pic>
        <p:nvPicPr>
          <p:cNvPr id="3" name="Picture 2">
            <a:extLst>
              <a:ext uri="{FF2B5EF4-FFF2-40B4-BE49-F238E27FC236}">
                <a16:creationId xmlns:a16="http://schemas.microsoft.com/office/drawing/2014/main" id="{3170B10C-01B5-A8FA-33DA-13C159D7D244}"/>
              </a:ext>
            </a:extLst>
          </p:cNvPr>
          <p:cNvPicPr>
            <a:picLocks noChangeAspect="1"/>
          </p:cNvPicPr>
          <p:nvPr userDrawn="1"/>
        </p:nvPicPr>
        <p:blipFill>
          <a:blip r:embed="rId3"/>
          <a:stretch>
            <a:fillRect/>
          </a:stretch>
        </p:blipFill>
        <p:spPr>
          <a:xfrm>
            <a:off x="0" y="0"/>
            <a:ext cx="12192000" cy="6857999"/>
          </a:xfrm>
          <a:prstGeom prst="rect">
            <a:avLst/>
          </a:prstGeom>
        </p:spPr>
      </p:pic>
      <p:pic>
        <p:nvPicPr>
          <p:cNvPr id="4" name="Picture 3">
            <a:extLst>
              <a:ext uri="{FF2B5EF4-FFF2-40B4-BE49-F238E27FC236}">
                <a16:creationId xmlns:a16="http://schemas.microsoft.com/office/drawing/2014/main" id="{8BBF956A-5D2A-7FF8-6267-4734377EDBFE}"/>
              </a:ext>
            </a:extLst>
          </p:cNvPr>
          <p:cNvPicPr>
            <a:picLocks noChangeAspect="1"/>
          </p:cNvPicPr>
          <p:nvPr userDrawn="1"/>
        </p:nvPicPr>
        <p:blipFill>
          <a:blip r:embed="rId4"/>
          <a:stretch>
            <a:fillRect/>
          </a:stretch>
        </p:blipFill>
        <p:spPr>
          <a:xfrm>
            <a:off x="330522" y="231228"/>
            <a:ext cx="11530956" cy="6468510"/>
          </a:xfrm>
          <a:prstGeom prst="rect">
            <a:avLst/>
          </a:prstGeom>
        </p:spPr>
      </p:pic>
    </p:spTree>
    <p:extLst>
      <p:ext uri="{BB962C8B-B14F-4D97-AF65-F5344CB8AC3E}">
        <p14:creationId xmlns:p14="http://schemas.microsoft.com/office/powerpoint/2010/main" val="244891627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063705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201"/>
            <a:ext cx="9144000" cy="1655763"/>
          </a:xfrm>
          <a:prstGeom prst="rect">
            <a:avLst/>
          </a:prstGeo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a:prstGeom prst="rect">
            <a:avLst/>
          </a:prstGeo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313276896"/>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435177550"/>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标题 4"/>
          <p:cNvSpPr>
            <a:spLocks noGrp="1"/>
          </p:cNvSpPr>
          <p:nvPr>
            <p:ph type="title" hasCustomPrompt="1"/>
          </p:nvPr>
        </p:nvSpPr>
        <p:spPr>
          <a:xfrm>
            <a:off x="838200" y="2187445"/>
            <a:ext cx="10515600" cy="2483115"/>
          </a:xfrm>
          <a:prstGeom prst="rect">
            <a:avLst/>
          </a:prstGeo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360601498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7"/>
            <a:ext cx="10515600" cy="1325563"/>
          </a:xfrm>
          <a:prstGeom prst="rect">
            <a:avLst/>
          </a:prstGeo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9170390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a:prstGeom prst="rect">
            <a:avLst/>
          </a:prstGeo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9" y="1744961"/>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9" y="2615609"/>
            <a:ext cx="5157787"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1" y="1744961"/>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1" y="2615609"/>
            <a:ext cx="5183188" cy="3574054"/>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8" name="页脚占位符 7"/>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9" name="灯片编号占位符 8"/>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04998637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42296210"/>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a:prstGeom prst="rect">
            <a:avLst/>
          </a:prstGeo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7" name="内容占位符 36"/>
          <p:cNvSpPr>
            <a:spLocks noGrp="1"/>
          </p:cNvSpPr>
          <p:nvPr>
            <p:ph sz="quarter" idx="13" hasCustomPrompt="1"/>
          </p:nvPr>
        </p:nvSpPr>
        <p:spPr>
          <a:xfrm>
            <a:off x="3238500" y="3733203"/>
            <a:ext cx="5715000" cy="1185937"/>
          </a:xfrm>
          <a:prstGeom prst="rect">
            <a:avLst/>
          </a:prstGeo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07441205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3" name="页脚占位符 2"/>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灯片编号占位符 3"/>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333435214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1" y="713675"/>
            <a:ext cx="4681655" cy="1428161"/>
          </a:xfrm>
          <a:prstGeom prst="rect">
            <a:avLst/>
          </a:prstGeo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3" cy="5403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1" y="2313873"/>
            <a:ext cx="4681655" cy="3811588"/>
          </a:xfrm>
          <a:prstGeom prst="rect">
            <a:avLst/>
          </a:prstGeo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6" name="页脚占位符 5"/>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ea typeface="黑体" panose="02010609060101010101" pitchFamily="49" charset="-122"/>
              <a:cs typeface="+mn-cs"/>
            </a:endParaRPr>
          </a:p>
        </p:txBody>
      </p:sp>
      <p:sp>
        <p:nvSpPr>
          <p:cNvPr id="7" name="灯片编号占位符 6"/>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74787231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9" y="365125"/>
            <a:ext cx="908901" cy="5811838"/>
          </a:xfrm>
          <a:prstGeom prst="rect">
            <a:avLst/>
          </a:prstGeo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200" y="365125"/>
            <a:ext cx="9446443" cy="5811838"/>
          </a:xfrm>
          <a:prstGeom prst="rect">
            <a:avLst/>
          </a:prstGeo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页脚占位符 4"/>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6" name="灯片编号占位符 5"/>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Tree>
    <p:extLst>
      <p:ext uri="{BB962C8B-B14F-4D97-AF65-F5344CB8AC3E}">
        <p14:creationId xmlns:p14="http://schemas.microsoft.com/office/powerpoint/2010/main" val="267315690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2025/12/1</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4" name="页脚占位符 3"/>
          <p:cNvSpPr>
            <a:spLocks noGrp="1"/>
          </p:cNvSpPr>
          <p:nvPr>
            <p:ph type="ftr" sz="quarter" idx="11"/>
          </p:nvPr>
        </p:nvSpPr>
        <p:spPr>
          <a:xfrm>
            <a:off x="4038600" y="6356352"/>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5" name="灯片编号占位符 4"/>
          <p:cNvSpPr>
            <a:spLocks noGrp="1"/>
          </p:cNvSpPr>
          <p:nvPr>
            <p:ph type="sldNum" sz="quarter" idx="12"/>
          </p:nvPr>
        </p:nvSpPr>
        <p:spPr>
          <a:xfrm>
            <a:off x="8610600" y="6356352"/>
            <a:ext cx="27432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ea typeface="黑体" panose="02010609060101010101" pitchFamily="49" charset="-122"/>
              <a:cs typeface="+mn-cs"/>
            </a:endParaRPr>
          </a:p>
        </p:txBody>
      </p:sp>
      <p:sp>
        <p:nvSpPr>
          <p:cNvPr id="7" name="内容占位符 6"/>
          <p:cNvSpPr>
            <a:spLocks noGrp="1"/>
          </p:cNvSpPr>
          <p:nvPr>
            <p:ph sz="quarter" idx="13"/>
          </p:nvPr>
        </p:nvSpPr>
        <p:spPr>
          <a:xfrm>
            <a:off x="838200" y="551545"/>
            <a:ext cx="10515600" cy="5558971"/>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3659572546"/>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rgbClr val="FAD4CF"/>
        </a:solidFill>
        <a:effectLst/>
      </p:bgPr>
    </p:bg>
    <p:spTree>
      <p:nvGrpSpPr>
        <p:cNvPr id="1" name="Shape 160"/>
        <p:cNvGrpSpPr/>
        <p:nvPr/>
      </p:nvGrpSpPr>
      <p:grpSpPr>
        <a:xfrm>
          <a:off x="0" y="0"/>
          <a:ext cx="0" cy="0"/>
          <a:chOff x="0" y="0"/>
          <a:chExt cx="0" cy="0"/>
        </a:xfrm>
      </p:grpSpPr>
      <p:sp>
        <p:nvSpPr>
          <p:cNvPr id="180" name="Google Shape;180;p6"/>
          <p:cNvSpPr txBox="1">
            <a:spLocks noGrp="1"/>
          </p:cNvSpPr>
          <p:nvPr>
            <p:ph type="title"/>
          </p:nvPr>
        </p:nvSpPr>
        <p:spPr>
          <a:xfrm>
            <a:off x="3582200" y="707133"/>
            <a:ext cx="5027600" cy="390000"/>
          </a:xfrm>
          <a:prstGeom prst="rect">
            <a:avLst/>
          </a:prstGeom>
          <a:solidFill>
            <a:srgbClr val="FAD4CF"/>
          </a:solidFill>
        </p:spPr>
        <p:txBody>
          <a:bodyPr spcFirstLastPara="1" wrap="square" lIns="91425" tIns="91425" rIns="91425" bIns="91425" anchor="ctr" anchorCtr="0">
            <a:noAutofit/>
          </a:bodyPr>
          <a:lstStyle>
            <a:lvl1pPr lvl="0">
              <a:spcBef>
                <a:spcPts val="0"/>
              </a:spcBef>
              <a:spcAft>
                <a:spcPts val="0"/>
              </a:spcAft>
              <a:buSzPts val="32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205208650"/>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userDrawn="1">
  <p:cSld name="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871040"/>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1" userDrawn="1">
  <p:cSld name="1_Title only 1">
    <p:bg>
      <p:bgPr>
        <a:solidFill>
          <a:schemeClr val="lt2"/>
        </a:solidFill>
        <a:effectLst/>
      </p:bgPr>
    </p:bg>
    <p:spTree>
      <p:nvGrpSpPr>
        <p:cNvPr id="1" name="Shape 555"/>
        <p:cNvGrpSpPr/>
        <p:nvPr/>
      </p:nvGrpSpPr>
      <p:grpSpPr>
        <a:xfrm>
          <a:off x="0" y="0"/>
          <a:ext cx="0" cy="0"/>
          <a:chOff x="0" y="0"/>
          <a:chExt cx="0" cy="0"/>
        </a:xfrm>
      </p:grpSpPr>
      <p:grpSp>
        <p:nvGrpSpPr>
          <p:cNvPr id="557" name="Google Shape;557;p31"/>
          <p:cNvGrpSpPr/>
          <p:nvPr/>
        </p:nvGrpSpPr>
        <p:grpSpPr>
          <a:xfrm rot="10800000" flipH="1">
            <a:off x="230146" y="705571"/>
            <a:ext cx="11731709" cy="5857431"/>
            <a:chOff x="296736" y="265575"/>
            <a:chExt cx="8573304" cy="4610214"/>
          </a:xfrm>
        </p:grpSpPr>
        <p:sp>
          <p:nvSpPr>
            <p:cNvPr id="558" name="Google Shape;558;p31"/>
            <p:cNvSpPr/>
            <p:nvPr/>
          </p:nvSpPr>
          <p:spPr>
            <a:xfrm>
              <a:off x="797658" y="4596876"/>
              <a:ext cx="255161" cy="66965"/>
            </a:xfrm>
            <a:custGeom>
              <a:avLst/>
              <a:gdLst/>
              <a:ahLst/>
              <a:cxnLst/>
              <a:rect l="l" t="t" r="r" b="b"/>
              <a:pathLst>
                <a:path w="1466" h="412" extrusionOk="0">
                  <a:moveTo>
                    <a:pt x="72" y="215"/>
                  </a:moveTo>
                  <a:lnTo>
                    <a:pt x="72" y="215"/>
                  </a:lnTo>
                  <a:lnTo>
                    <a:pt x="161" y="250"/>
                  </a:lnTo>
                  <a:lnTo>
                    <a:pt x="233" y="268"/>
                  </a:lnTo>
                  <a:lnTo>
                    <a:pt x="233" y="268"/>
                  </a:lnTo>
                  <a:lnTo>
                    <a:pt x="447" y="286"/>
                  </a:lnTo>
                  <a:lnTo>
                    <a:pt x="644" y="322"/>
                  </a:lnTo>
                  <a:lnTo>
                    <a:pt x="858" y="340"/>
                  </a:lnTo>
                  <a:lnTo>
                    <a:pt x="1055" y="393"/>
                  </a:lnTo>
                  <a:lnTo>
                    <a:pt x="1055" y="393"/>
                  </a:lnTo>
                  <a:lnTo>
                    <a:pt x="1144" y="411"/>
                  </a:lnTo>
                  <a:lnTo>
                    <a:pt x="1234" y="411"/>
                  </a:lnTo>
                  <a:lnTo>
                    <a:pt x="1305" y="393"/>
                  </a:lnTo>
                  <a:lnTo>
                    <a:pt x="1394" y="376"/>
                  </a:lnTo>
                  <a:lnTo>
                    <a:pt x="1394" y="376"/>
                  </a:lnTo>
                  <a:lnTo>
                    <a:pt x="1430" y="358"/>
                  </a:lnTo>
                  <a:lnTo>
                    <a:pt x="1448" y="322"/>
                  </a:lnTo>
                  <a:lnTo>
                    <a:pt x="1466" y="286"/>
                  </a:lnTo>
                  <a:lnTo>
                    <a:pt x="1448" y="250"/>
                  </a:lnTo>
                  <a:lnTo>
                    <a:pt x="1448" y="250"/>
                  </a:lnTo>
                  <a:lnTo>
                    <a:pt x="1412" y="197"/>
                  </a:lnTo>
                  <a:lnTo>
                    <a:pt x="1359" y="179"/>
                  </a:lnTo>
                  <a:lnTo>
                    <a:pt x="1359" y="179"/>
                  </a:lnTo>
                  <a:lnTo>
                    <a:pt x="1198" y="143"/>
                  </a:lnTo>
                  <a:lnTo>
                    <a:pt x="1055" y="125"/>
                  </a:lnTo>
                  <a:lnTo>
                    <a:pt x="1055" y="125"/>
                  </a:lnTo>
                  <a:lnTo>
                    <a:pt x="858" y="72"/>
                  </a:lnTo>
                  <a:lnTo>
                    <a:pt x="662" y="36"/>
                  </a:lnTo>
                  <a:lnTo>
                    <a:pt x="447" y="18"/>
                  </a:lnTo>
                  <a:lnTo>
                    <a:pt x="233" y="0"/>
                  </a:lnTo>
                  <a:lnTo>
                    <a:pt x="233" y="0"/>
                  </a:lnTo>
                  <a:lnTo>
                    <a:pt x="90" y="18"/>
                  </a:lnTo>
                  <a:lnTo>
                    <a:pt x="90" y="18"/>
                  </a:lnTo>
                  <a:lnTo>
                    <a:pt x="54" y="36"/>
                  </a:lnTo>
                  <a:lnTo>
                    <a:pt x="36" y="54"/>
                  </a:lnTo>
                  <a:lnTo>
                    <a:pt x="18" y="90"/>
                  </a:lnTo>
                  <a:lnTo>
                    <a:pt x="0" y="125"/>
                  </a:lnTo>
                  <a:lnTo>
                    <a:pt x="0" y="125"/>
                  </a:lnTo>
                  <a:lnTo>
                    <a:pt x="36" y="179"/>
                  </a:lnTo>
                  <a:lnTo>
                    <a:pt x="72" y="215"/>
                  </a:lnTo>
                  <a:lnTo>
                    <a:pt x="72" y="215"/>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1"/>
            <p:cNvSpPr/>
            <p:nvPr/>
          </p:nvSpPr>
          <p:spPr>
            <a:xfrm>
              <a:off x="542498" y="4198821"/>
              <a:ext cx="65618" cy="232591"/>
            </a:xfrm>
            <a:custGeom>
              <a:avLst/>
              <a:gdLst/>
              <a:ahLst/>
              <a:cxnLst/>
              <a:rect l="l" t="t" r="r" b="b"/>
              <a:pathLst>
                <a:path w="377" h="1431" extrusionOk="0">
                  <a:moveTo>
                    <a:pt x="376" y="90"/>
                  </a:moveTo>
                  <a:lnTo>
                    <a:pt x="376" y="90"/>
                  </a:lnTo>
                  <a:lnTo>
                    <a:pt x="340" y="37"/>
                  </a:lnTo>
                  <a:lnTo>
                    <a:pt x="323" y="19"/>
                  </a:lnTo>
                  <a:lnTo>
                    <a:pt x="323" y="19"/>
                  </a:lnTo>
                  <a:lnTo>
                    <a:pt x="287" y="1"/>
                  </a:lnTo>
                  <a:lnTo>
                    <a:pt x="251" y="19"/>
                  </a:lnTo>
                  <a:lnTo>
                    <a:pt x="215" y="72"/>
                  </a:lnTo>
                  <a:lnTo>
                    <a:pt x="215" y="72"/>
                  </a:lnTo>
                  <a:lnTo>
                    <a:pt x="197" y="162"/>
                  </a:lnTo>
                  <a:lnTo>
                    <a:pt x="197" y="162"/>
                  </a:lnTo>
                  <a:lnTo>
                    <a:pt x="90" y="555"/>
                  </a:lnTo>
                  <a:lnTo>
                    <a:pt x="19" y="948"/>
                  </a:lnTo>
                  <a:lnTo>
                    <a:pt x="19" y="948"/>
                  </a:lnTo>
                  <a:lnTo>
                    <a:pt x="1" y="1127"/>
                  </a:lnTo>
                  <a:lnTo>
                    <a:pt x="1" y="1288"/>
                  </a:lnTo>
                  <a:lnTo>
                    <a:pt x="1" y="1288"/>
                  </a:lnTo>
                  <a:lnTo>
                    <a:pt x="19" y="1359"/>
                  </a:lnTo>
                  <a:lnTo>
                    <a:pt x="37" y="1395"/>
                  </a:lnTo>
                  <a:lnTo>
                    <a:pt x="72" y="1431"/>
                  </a:lnTo>
                  <a:lnTo>
                    <a:pt x="108" y="1431"/>
                  </a:lnTo>
                  <a:lnTo>
                    <a:pt x="108" y="1431"/>
                  </a:lnTo>
                  <a:lnTo>
                    <a:pt x="144" y="1413"/>
                  </a:lnTo>
                  <a:lnTo>
                    <a:pt x="180" y="1395"/>
                  </a:lnTo>
                  <a:lnTo>
                    <a:pt x="197" y="1341"/>
                  </a:lnTo>
                  <a:lnTo>
                    <a:pt x="197" y="1305"/>
                  </a:lnTo>
                  <a:lnTo>
                    <a:pt x="197" y="1305"/>
                  </a:lnTo>
                  <a:lnTo>
                    <a:pt x="251" y="948"/>
                  </a:lnTo>
                  <a:lnTo>
                    <a:pt x="323" y="591"/>
                  </a:lnTo>
                  <a:lnTo>
                    <a:pt x="323" y="591"/>
                  </a:lnTo>
                  <a:lnTo>
                    <a:pt x="340" y="448"/>
                  </a:lnTo>
                  <a:lnTo>
                    <a:pt x="358" y="305"/>
                  </a:lnTo>
                  <a:lnTo>
                    <a:pt x="340" y="305"/>
                  </a:lnTo>
                  <a:lnTo>
                    <a:pt x="340" y="305"/>
                  </a:lnTo>
                  <a:lnTo>
                    <a:pt x="358" y="162"/>
                  </a:lnTo>
                  <a:lnTo>
                    <a:pt x="358" y="162"/>
                  </a:lnTo>
                  <a:lnTo>
                    <a:pt x="376" y="126"/>
                  </a:lnTo>
                  <a:lnTo>
                    <a:pt x="376" y="90"/>
                  </a:lnTo>
                  <a:lnTo>
                    <a:pt x="376" y="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1"/>
            <p:cNvSpPr/>
            <p:nvPr/>
          </p:nvSpPr>
          <p:spPr>
            <a:xfrm>
              <a:off x="710458" y="4257010"/>
              <a:ext cx="112264" cy="151160"/>
            </a:xfrm>
            <a:custGeom>
              <a:avLst/>
              <a:gdLst/>
              <a:ahLst/>
              <a:cxnLst/>
              <a:rect l="l" t="t" r="r" b="b"/>
              <a:pathLst>
                <a:path w="645" h="930" extrusionOk="0">
                  <a:moveTo>
                    <a:pt x="72" y="930"/>
                  </a:moveTo>
                  <a:lnTo>
                    <a:pt x="72" y="930"/>
                  </a:lnTo>
                  <a:lnTo>
                    <a:pt x="126" y="930"/>
                  </a:lnTo>
                  <a:lnTo>
                    <a:pt x="144" y="912"/>
                  </a:lnTo>
                  <a:lnTo>
                    <a:pt x="144" y="912"/>
                  </a:lnTo>
                  <a:lnTo>
                    <a:pt x="233" y="804"/>
                  </a:lnTo>
                  <a:lnTo>
                    <a:pt x="233" y="804"/>
                  </a:lnTo>
                  <a:lnTo>
                    <a:pt x="376" y="572"/>
                  </a:lnTo>
                  <a:lnTo>
                    <a:pt x="448" y="465"/>
                  </a:lnTo>
                  <a:lnTo>
                    <a:pt x="537" y="358"/>
                  </a:lnTo>
                  <a:lnTo>
                    <a:pt x="537" y="358"/>
                  </a:lnTo>
                  <a:lnTo>
                    <a:pt x="591" y="304"/>
                  </a:lnTo>
                  <a:lnTo>
                    <a:pt x="609" y="233"/>
                  </a:lnTo>
                  <a:lnTo>
                    <a:pt x="644" y="72"/>
                  </a:lnTo>
                  <a:lnTo>
                    <a:pt x="644" y="72"/>
                  </a:lnTo>
                  <a:lnTo>
                    <a:pt x="644" y="36"/>
                  </a:lnTo>
                  <a:lnTo>
                    <a:pt x="609" y="0"/>
                  </a:lnTo>
                  <a:lnTo>
                    <a:pt x="609" y="0"/>
                  </a:lnTo>
                  <a:lnTo>
                    <a:pt x="573" y="0"/>
                  </a:lnTo>
                  <a:lnTo>
                    <a:pt x="537" y="18"/>
                  </a:lnTo>
                  <a:lnTo>
                    <a:pt x="537" y="18"/>
                  </a:lnTo>
                  <a:lnTo>
                    <a:pt x="376" y="161"/>
                  </a:lnTo>
                  <a:lnTo>
                    <a:pt x="233" y="304"/>
                  </a:lnTo>
                  <a:lnTo>
                    <a:pt x="126" y="483"/>
                  </a:lnTo>
                  <a:lnTo>
                    <a:pt x="19" y="679"/>
                  </a:lnTo>
                  <a:lnTo>
                    <a:pt x="19" y="679"/>
                  </a:lnTo>
                  <a:lnTo>
                    <a:pt x="1" y="769"/>
                  </a:lnTo>
                  <a:lnTo>
                    <a:pt x="1" y="840"/>
                  </a:lnTo>
                  <a:lnTo>
                    <a:pt x="1" y="840"/>
                  </a:lnTo>
                  <a:lnTo>
                    <a:pt x="19" y="894"/>
                  </a:lnTo>
                  <a:lnTo>
                    <a:pt x="72" y="930"/>
                  </a:lnTo>
                  <a:lnTo>
                    <a:pt x="72" y="93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1"/>
            <p:cNvSpPr/>
            <p:nvPr/>
          </p:nvSpPr>
          <p:spPr>
            <a:xfrm>
              <a:off x="794525" y="4416784"/>
              <a:ext cx="161869" cy="58188"/>
            </a:xfrm>
            <a:custGeom>
              <a:avLst/>
              <a:gdLst/>
              <a:ahLst/>
              <a:cxnLst/>
              <a:rect l="l" t="t" r="r" b="b"/>
              <a:pathLst>
                <a:path w="930" h="358" extrusionOk="0">
                  <a:moveTo>
                    <a:pt x="143" y="358"/>
                  </a:moveTo>
                  <a:lnTo>
                    <a:pt x="143" y="358"/>
                  </a:lnTo>
                  <a:lnTo>
                    <a:pt x="197" y="358"/>
                  </a:lnTo>
                  <a:lnTo>
                    <a:pt x="197" y="358"/>
                  </a:lnTo>
                  <a:lnTo>
                    <a:pt x="304" y="304"/>
                  </a:lnTo>
                  <a:lnTo>
                    <a:pt x="429" y="268"/>
                  </a:lnTo>
                  <a:lnTo>
                    <a:pt x="680" y="233"/>
                  </a:lnTo>
                  <a:lnTo>
                    <a:pt x="680" y="233"/>
                  </a:lnTo>
                  <a:lnTo>
                    <a:pt x="805" y="197"/>
                  </a:lnTo>
                  <a:lnTo>
                    <a:pt x="876" y="161"/>
                  </a:lnTo>
                  <a:lnTo>
                    <a:pt x="930" y="107"/>
                  </a:lnTo>
                  <a:lnTo>
                    <a:pt x="930" y="107"/>
                  </a:lnTo>
                  <a:lnTo>
                    <a:pt x="823" y="54"/>
                  </a:lnTo>
                  <a:lnTo>
                    <a:pt x="715" y="18"/>
                  </a:lnTo>
                  <a:lnTo>
                    <a:pt x="608" y="0"/>
                  </a:lnTo>
                  <a:lnTo>
                    <a:pt x="501" y="0"/>
                  </a:lnTo>
                  <a:lnTo>
                    <a:pt x="501" y="0"/>
                  </a:lnTo>
                  <a:lnTo>
                    <a:pt x="376" y="18"/>
                  </a:lnTo>
                  <a:lnTo>
                    <a:pt x="269" y="54"/>
                  </a:lnTo>
                  <a:lnTo>
                    <a:pt x="72" y="125"/>
                  </a:lnTo>
                  <a:lnTo>
                    <a:pt x="72" y="125"/>
                  </a:lnTo>
                  <a:lnTo>
                    <a:pt x="36" y="161"/>
                  </a:lnTo>
                  <a:lnTo>
                    <a:pt x="18" y="197"/>
                  </a:lnTo>
                  <a:lnTo>
                    <a:pt x="1" y="233"/>
                  </a:lnTo>
                  <a:lnTo>
                    <a:pt x="18" y="286"/>
                  </a:lnTo>
                  <a:lnTo>
                    <a:pt x="18" y="286"/>
                  </a:lnTo>
                  <a:lnTo>
                    <a:pt x="36" y="322"/>
                  </a:lnTo>
                  <a:lnTo>
                    <a:pt x="54" y="358"/>
                  </a:lnTo>
                  <a:lnTo>
                    <a:pt x="108" y="358"/>
                  </a:lnTo>
                  <a:lnTo>
                    <a:pt x="143" y="358"/>
                  </a:lnTo>
                  <a:lnTo>
                    <a:pt x="143" y="35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1"/>
            <p:cNvSpPr/>
            <p:nvPr/>
          </p:nvSpPr>
          <p:spPr>
            <a:xfrm>
              <a:off x="408826" y="364398"/>
              <a:ext cx="8349124" cy="4412731"/>
            </a:xfrm>
            <a:custGeom>
              <a:avLst/>
              <a:gdLst/>
              <a:ahLst/>
              <a:cxnLst/>
              <a:rect l="l" t="t" r="r" b="b"/>
              <a:pathLst>
                <a:path w="47969" h="27149" extrusionOk="0">
                  <a:moveTo>
                    <a:pt x="30454" y="26934"/>
                  </a:moveTo>
                  <a:lnTo>
                    <a:pt x="30454" y="26934"/>
                  </a:lnTo>
                  <a:lnTo>
                    <a:pt x="33242" y="26970"/>
                  </a:lnTo>
                  <a:lnTo>
                    <a:pt x="33242" y="26970"/>
                  </a:lnTo>
                  <a:lnTo>
                    <a:pt x="34386" y="26970"/>
                  </a:lnTo>
                  <a:lnTo>
                    <a:pt x="35512" y="26987"/>
                  </a:lnTo>
                  <a:lnTo>
                    <a:pt x="35512" y="26987"/>
                  </a:lnTo>
                  <a:lnTo>
                    <a:pt x="35887" y="27023"/>
                  </a:lnTo>
                  <a:lnTo>
                    <a:pt x="35887" y="27023"/>
                  </a:lnTo>
                  <a:lnTo>
                    <a:pt x="38086" y="27041"/>
                  </a:lnTo>
                  <a:lnTo>
                    <a:pt x="38086" y="27041"/>
                  </a:lnTo>
                  <a:lnTo>
                    <a:pt x="40284" y="27041"/>
                  </a:lnTo>
                  <a:lnTo>
                    <a:pt x="40284" y="27041"/>
                  </a:lnTo>
                  <a:lnTo>
                    <a:pt x="40641" y="27059"/>
                  </a:lnTo>
                  <a:lnTo>
                    <a:pt x="41017" y="27077"/>
                  </a:lnTo>
                  <a:lnTo>
                    <a:pt x="41017" y="27077"/>
                  </a:lnTo>
                  <a:lnTo>
                    <a:pt x="41571" y="27113"/>
                  </a:lnTo>
                  <a:lnTo>
                    <a:pt x="42125" y="27148"/>
                  </a:lnTo>
                  <a:lnTo>
                    <a:pt x="42125" y="27148"/>
                  </a:lnTo>
                  <a:lnTo>
                    <a:pt x="42571" y="27148"/>
                  </a:lnTo>
                  <a:lnTo>
                    <a:pt x="43018" y="27148"/>
                  </a:lnTo>
                  <a:lnTo>
                    <a:pt x="43018" y="27148"/>
                  </a:lnTo>
                  <a:lnTo>
                    <a:pt x="43590" y="27148"/>
                  </a:lnTo>
                  <a:lnTo>
                    <a:pt x="43876" y="27130"/>
                  </a:lnTo>
                  <a:lnTo>
                    <a:pt x="44162" y="27095"/>
                  </a:lnTo>
                  <a:lnTo>
                    <a:pt x="44162" y="27095"/>
                  </a:lnTo>
                  <a:lnTo>
                    <a:pt x="44537" y="27059"/>
                  </a:lnTo>
                  <a:lnTo>
                    <a:pt x="44931" y="27041"/>
                  </a:lnTo>
                  <a:lnTo>
                    <a:pt x="45699" y="27041"/>
                  </a:lnTo>
                  <a:lnTo>
                    <a:pt x="45699" y="27041"/>
                  </a:lnTo>
                  <a:lnTo>
                    <a:pt x="45967" y="27023"/>
                  </a:lnTo>
                  <a:lnTo>
                    <a:pt x="46110" y="27005"/>
                  </a:lnTo>
                  <a:lnTo>
                    <a:pt x="46235" y="26970"/>
                  </a:lnTo>
                  <a:lnTo>
                    <a:pt x="46235" y="26970"/>
                  </a:lnTo>
                  <a:lnTo>
                    <a:pt x="46503" y="26862"/>
                  </a:lnTo>
                  <a:lnTo>
                    <a:pt x="46771" y="26737"/>
                  </a:lnTo>
                  <a:lnTo>
                    <a:pt x="46771" y="26737"/>
                  </a:lnTo>
                  <a:lnTo>
                    <a:pt x="46861" y="26684"/>
                  </a:lnTo>
                  <a:lnTo>
                    <a:pt x="46932" y="26594"/>
                  </a:lnTo>
                  <a:lnTo>
                    <a:pt x="47004" y="26505"/>
                  </a:lnTo>
                  <a:lnTo>
                    <a:pt x="47040" y="26398"/>
                  </a:lnTo>
                  <a:lnTo>
                    <a:pt x="47040" y="26398"/>
                  </a:lnTo>
                  <a:lnTo>
                    <a:pt x="47147" y="26380"/>
                  </a:lnTo>
                  <a:lnTo>
                    <a:pt x="47147" y="26380"/>
                  </a:lnTo>
                  <a:lnTo>
                    <a:pt x="47218" y="26362"/>
                  </a:lnTo>
                  <a:lnTo>
                    <a:pt x="47290" y="26326"/>
                  </a:lnTo>
                  <a:lnTo>
                    <a:pt x="47361" y="26290"/>
                  </a:lnTo>
                  <a:lnTo>
                    <a:pt x="47415" y="26255"/>
                  </a:lnTo>
                  <a:lnTo>
                    <a:pt x="47504" y="26147"/>
                  </a:lnTo>
                  <a:lnTo>
                    <a:pt x="47558" y="25987"/>
                  </a:lnTo>
                  <a:lnTo>
                    <a:pt x="47558" y="25987"/>
                  </a:lnTo>
                  <a:lnTo>
                    <a:pt x="47629" y="25790"/>
                  </a:lnTo>
                  <a:lnTo>
                    <a:pt x="47665" y="25576"/>
                  </a:lnTo>
                  <a:lnTo>
                    <a:pt x="47754" y="25147"/>
                  </a:lnTo>
                  <a:lnTo>
                    <a:pt x="47754" y="25147"/>
                  </a:lnTo>
                  <a:lnTo>
                    <a:pt x="47754" y="24986"/>
                  </a:lnTo>
                  <a:lnTo>
                    <a:pt x="47754" y="24986"/>
                  </a:lnTo>
                  <a:lnTo>
                    <a:pt x="47754" y="24593"/>
                  </a:lnTo>
                  <a:lnTo>
                    <a:pt x="47790" y="24199"/>
                  </a:lnTo>
                  <a:lnTo>
                    <a:pt x="47879" y="23413"/>
                  </a:lnTo>
                  <a:lnTo>
                    <a:pt x="47879" y="23413"/>
                  </a:lnTo>
                  <a:lnTo>
                    <a:pt x="47915" y="22698"/>
                  </a:lnTo>
                  <a:lnTo>
                    <a:pt x="47933" y="21501"/>
                  </a:lnTo>
                  <a:lnTo>
                    <a:pt x="47969" y="19571"/>
                  </a:lnTo>
                  <a:lnTo>
                    <a:pt x="47969" y="19571"/>
                  </a:lnTo>
                  <a:lnTo>
                    <a:pt x="47969" y="13548"/>
                  </a:lnTo>
                  <a:lnTo>
                    <a:pt x="47969" y="13548"/>
                  </a:lnTo>
                  <a:lnTo>
                    <a:pt x="47969" y="7578"/>
                  </a:lnTo>
                  <a:lnTo>
                    <a:pt x="47969" y="7578"/>
                  </a:lnTo>
                  <a:lnTo>
                    <a:pt x="47933" y="5666"/>
                  </a:lnTo>
                  <a:lnTo>
                    <a:pt x="47915" y="4451"/>
                  </a:lnTo>
                  <a:lnTo>
                    <a:pt x="47879" y="3736"/>
                  </a:lnTo>
                  <a:lnTo>
                    <a:pt x="47879" y="3736"/>
                  </a:lnTo>
                  <a:lnTo>
                    <a:pt x="47790" y="2950"/>
                  </a:lnTo>
                  <a:lnTo>
                    <a:pt x="47754" y="2556"/>
                  </a:lnTo>
                  <a:lnTo>
                    <a:pt x="47754" y="2163"/>
                  </a:lnTo>
                  <a:lnTo>
                    <a:pt x="47754" y="2163"/>
                  </a:lnTo>
                  <a:lnTo>
                    <a:pt x="47754" y="2002"/>
                  </a:lnTo>
                  <a:lnTo>
                    <a:pt x="47754" y="2002"/>
                  </a:lnTo>
                  <a:lnTo>
                    <a:pt x="47665" y="1573"/>
                  </a:lnTo>
                  <a:lnTo>
                    <a:pt x="47629" y="1359"/>
                  </a:lnTo>
                  <a:lnTo>
                    <a:pt x="47558" y="1162"/>
                  </a:lnTo>
                  <a:lnTo>
                    <a:pt x="47558" y="1162"/>
                  </a:lnTo>
                  <a:lnTo>
                    <a:pt x="47504" y="1019"/>
                  </a:lnTo>
                  <a:lnTo>
                    <a:pt x="47415" y="894"/>
                  </a:lnTo>
                  <a:lnTo>
                    <a:pt x="47361" y="858"/>
                  </a:lnTo>
                  <a:lnTo>
                    <a:pt x="47290" y="823"/>
                  </a:lnTo>
                  <a:lnTo>
                    <a:pt x="47218" y="787"/>
                  </a:lnTo>
                  <a:lnTo>
                    <a:pt x="47147" y="769"/>
                  </a:lnTo>
                  <a:lnTo>
                    <a:pt x="47147" y="769"/>
                  </a:lnTo>
                  <a:lnTo>
                    <a:pt x="47040" y="751"/>
                  </a:lnTo>
                  <a:lnTo>
                    <a:pt x="47040" y="751"/>
                  </a:lnTo>
                  <a:lnTo>
                    <a:pt x="47004" y="644"/>
                  </a:lnTo>
                  <a:lnTo>
                    <a:pt x="46932" y="555"/>
                  </a:lnTo>
                  <a:lnTo>
                    <a:pt x="46861" y="465"/>
                  </a:lnTo>
                  <a:lnTo>
                    <a:pt x="46771" y="412"/>
                  </a:lnTo>
                  <a:lnTo>
                    <a:pt x="46771" y="412"/>
                  </a:lnTo>
                  <a:lnTo>
                    <a:pt x="46503" y="287"/>
                  </a:lnTo>
                  <a:lnTo>
                    <a:pt x="46235" y="179"/>
                  </a:lnTo>
                  <a:lnTo>
                    <a:pt x="46235" y="179"/>
                  </a:lnTo>
                  <a:lnTo>
                    <a:pt x="46110" y="144"/>
                  </a:lnTo>
                  <a:lnTo>
                    <a:pt x="45967" y="126"/>
                  </a:lnTo>
                  <a:lnTo>
                    <a:pt x="45699" y="108"/>
                  </a:lnTo>
                  <a:lnTo>
                    <a:pt x="45699" y="108"/>
                  </a:lnTo>
                  <a:lnTo>
                    <a:pt x="44931" y="108"/>
                  </a:lnTo>
                  <a:lnTo>
                    <a:pt x="44537" y="90"/>
                  </a:lnTo>
                  <a:lnTo>
                    <a:pt x="44162" y="54"/>
                  </a:lnTo>
                  <a:lnTo>
                    <a:pt x="44162" y="54"/>
                  </a:lnTo>
                  <a:lnTo>
                    <a:pt x="43876" y="19"/>
                  </a:lnTo>
                  <a:lnTo>
                    <a:pt x="43590" y="19"/>
                  </a:lnTo>
                  <a:lnTo>
                    <a:pt x="43018" y="1"/>
                  </a:lnTo>
                  <a:lnTo>
                    <a:pt x="43018" y="1"/>
                  </a:lnTo>
                  <a:lnTo>
                    <a:pt x="42571" y="1"/>
                  </a:lnTo>
                  <a:lnTo>
                    <a:pt x="42125" y="1"/>
                  </a:lnTo>
                  <a:lnTo>
                    <a:pt x="42125" y="1"/>
                  </a:lnTo>
                  <a:lnTo>
                    <a:pt x="41571" y="36"/>
                  </a:lnTo>
                  <a:lnTo>
                    <a:pt x="41017" y="72"/>
                  </a:lnTo>
                  <a:lnTo>
                    <a:pt x="41017" y="72"/>
                  </a:lnTo>
                  <a:lnTo>
                    <a:pt x="40641" y="108"/>
                  </a:lnTo>
                  <a:lnTo>
                    <a:pt x="40284" y="108"/>
                  </a:lnTo>
                  <a:lnTo>
                    <a:pt x="40284" y="108"/>
                  </a:lnTo>
                  <a:lnTo>
                    <a:pt x="38086" y="108"/>
                  </a:lnTo>
                  <a:lnTo>
                    <a:pt x="38086" y="108"/>
                  </a:lnTo>
                  <a:lnTo>
                    <a:pt x="33510" y="126"/>
                  </a:lnTo>
                  <a:lnTo>
                    <a:pt x="33510" y="126"/>
                  </a:lnTo>
                  <a:lnTo>
                    <a:pt x="33135" y="161"/>
                  </a:lnTo>
                  <a:lnTo>
                    <a:pt x="33135" y="161"/>
                  </a:lnTo>
                  <a:lnTo>
                    <a:pt x="32009" y="179"/>
                  </a:lnTo>
                  <a:lnTo>
                    <a:pt x="30865" y="197"/>
                  </a:lnTo>
                  <a:lnTo>
                    <a:pt x="30865" y="197"/>
                  </a:lnTo>
                  <a:lnTo>
                    <a:pt x="27720" y="197"/>
                  </a:lnTo>
                  <a:lnTo>
                    <a:pt x="24557" y="215"/>
                  </a:lnTo>
                  <a:lnTo>
                    <a:pt x="24557" y="215"/>
                  </a:lnTo>
                  <a:lnTo>
                    <a:pt x="23252" y="215"/>
                  </a:lnTo>
                  <a:lnTo>
                    <a:pt x="23252" y="215"/>
                  </a:lnTo>
                  <a:lnTo>
                    <a:pt x="23216" y="215"/>
                  </a:lnTo>
                  <a:lnTo>
                    <a:pt x="23216" y="215"/>
                  </a:lnTo>
                  <a:lnTo>
                    <a:pt x="23162" y="215"/>
                  </a:lnTo>
                  <a:lnTo>
                    <a:pt x="23162" y="215"/>
                  </a:lnTo>
                  <a:lnTo>
                    <a:pt x="21858" y="215"/>
                  </a:lnTo>
                  <a:lnTo>
                    <a:pt x="21858" y="215"/>
                  </a:lnTo>
                  <a:lnTo>
                    <a:pt x="17408" y="197"/>
                  </a:lnTo>
                  <a:lnTo>
                    <a:pt x="17408" y="197"/>
                  </a:lnTo>
                  <a:lnTo>
                    <a:pt x="16264" y="179"/>
                  </a:lnTo>
                  <a:lnTo>
                    <a:pt x="15138" y="161"/>
                  </a:lnTo>
                  <a:lnTo>
                    <a:pt x="15138" y="161"/>
                  </a:lnTo>
                  <a:lnTo>
                    <a:pt x="14763" y="126"/>
                  </a:lnTo>
                  <a:lnTo>
                    <a:pt x="14763" y="126"/>
                  </a:lnTo>
                  <a:lnTo>
                    <a:pt x="12582" y="108"/>
                  </a:lnTo>
                  <a:lnTo>
                    <a:pt x="12582" y="108"/>
                  </a:lnTo>
                  <a:lnTo>
                    <a:pt x="8722" y="108"/>
                  </a:lnTo>
                  <a:lnTo>
                    <a:pt x="8722" y="108"/>
                  </a:lnTo>
                  <a:lnTo>
                    <a:pt x="7828" y="108"/>
                  </a:lnTo>
                  <a:lnTo>
                    <a:pt x="7292" y="90"/>
                  </a:lnTo>
                  <a:lnTo>
                    <a:pt x="6953" y="72"/>
                  </a:lnTo>
                  <a:lnTo>
                    <a:pt x="6953" y="72"/>
                  </a:lnTo>
                  <a:lnTo>
                    <a:pt x="6399" y="36"/>
                  </a:lnTo>
                  <a:lnTo>
                    <a:pt x="5845" y="1"/>
                  </a:lnTo>
                  <a:lnTo>
                    <a:pt x="5845" y="1"/>
                  </a:lnTo>
                  <a:lnTo>
                    <a:pt x="5398" y="1"/>
                  </a:lnTo>
                  <a:lnTo>
                    <a:pt x="4933" y="1"/>
                  </a:lnTo>
                  <a:lnTo>
                    <a:pt x="4933" y="1"/>
                  </a:lnTo>
                  <a:lnTo>
                    <a:pt x="4379" y="19"/>
                  </a:lnTo>
                  <a:lnTo>
                    <a:pt x="4093" y="19"/>
                  </a:lnTo>
                  <a:lnTo>
                    <a:pt x="3807" y="54"/>
                  </a:lnTo>
                  <a:lnTo>
                    <a:pt x="3807" y="54"/>
                  </a:lnTo>
                  <a:lnTo>
                    <a:pt x="3432" y="90"/>
                  </a:lnTo>
                  <a:lnTo>
                    <a:pt x="3039" y="108"/>
                  </a:lnTo>
                  <a:lnTo>
                    <a:pt x="2270" y="108"/>
                  </a:lnTo>
                  <a:lnTo>
                    <a:pt x="2270" y="108"/>
                  </a:lnTo>
                  <a:lnTo>
                    <a:pt x="2002" y="126"/>
                  </a:lnTo>
                  <a:lnTo>
                    <a:pt x="1859" y="144"/>
                  </a:lnTo>
                  <a:lnTo>
                    <a:pt x="1734" y="179"/>
                  </a:lnTo>
                  <a:lnTo>
                    <a:pt x="1734" y="179"/>
                  </a:lnTo>
                  <a:lnTo>
                    <a:pt x="1448" y="287"/>
                  </a:lnTo>
                  <a:lnTo>
                    <a:pt x="1198" y="412"/>
                  </a:lnTo>
                  <a:lnTo>
                    <a:pt x="1198" y="412"/>
                  </a:lnTo>
                  <a:lnTo>
                    <a:pt x="1108" y="465"/>
                  </a:lnTo>
                  <a:lnTo>
                    <a:pt x="1037" y="555"/>
                  </a:lnTo>
                  <a:lnTo>
                    <a:pt x="965" y="644"/>
                  </a:lnTo>
                  <a:lnTo>
                    <a:pt x="930" y="751"/>
                  </a:lnTo>
                  <a:lnTo>
                    <a:pt x="930" y="751"/>
                  </a:lnTo>
                  <a:lnTo>
                    <a:pt x="822" y="769"/>
                  </a:lnTo>
                  <a:lnTo>
                    <a:pt x="822" y="769"/>
                  </a:lnTo>
                  <a:lnTo>
                    <a:pt x="733" y="787"/>
                  </a:lnTo>
                  <a:lnTo>
                    <a:pt x="680" y="823"/>
                  </a:lnTo>
                  <a:lnTo>
                    <a:pt x="608" y="858"/>
                  </a:lnTo>
                  <a:lnTo>
                    <a:pt x="554" y="894"/>
                  </a:lnTo>
                  <a:lnTo>
                    <a:pt x="465" y="1019"/>
                  </a:lnTo>
                  <a:lnTo>
                    <a:pt x="411" y="1162"/>
                  </a:lnTo>
                  <a:lnTo>
                    <a:pt x="411" y="1162"/>
                  </a:lnTo>
                  <a:lnTo>
                    <a:pt x="340" y="1359"/>
                  </a:lnTo>
                  <a:lnTo>
                    <a:pt x="286" y="1573"/>
                  </a:lnTo>
                  <a:lnTo>
                    <a:pt x="215" y="2002"/>
                  </a:lnTo>
                  <a:lnTo>
                    <a:pt x="215" y="2002"/>
                  </a:lnTo>
                  <a:lnTo>
                    <a:pt x="197" y="2163"/>
                  </a:lnTo>
                  <a:lnTo>
                    <a:pt x="197" y="2163"/>
                  </a:lnTo>
                  <a:lnTo>
                    <a:pt x="197" y="2556"/>
                  </a:lnTo>
                  <a:lnTo>
                    <a:pt x="179" y="2950"/>
                  </a:lnTo>
                  <a:lnTo>
                    <a:pt x="90" y="3736"/>
                  </a:lnTo>
                  <a:lnTo>
                    <a:pt x="90" y="3736"/>
                  </a:lnTo>
                  <a:lnTo>
                    <a:pt x="54" y="4451"/>
                  </a:lnTo>
                  <a:lnTo>
                    <a:pt x="36" y="5666"/>
                  </a:lnTo>
                  <a:lnTo>
                    <a:pt x="0" y="7578"/>
                  </a:lnTo>
                  <a:lnTo>
                    <a:pt x="0" y="7578"/>
                  </a:lnTo>
                  <a:lnTo>
                    <a:pt x="0" y="13583"/>
                  </a:lnTo>
                  <a:lnTo>
                    <a:pt x="0" y="13583"/>
                  </a:lnTo>
                  <a:lnTo>
                    <a:pt x="0" y="19571"/>
                  </a:lnTo>
                  <a:lnTo>
                    <a:pt x="0" y="19571"/>
                  </a:lnTo>
                  <a:lnTo>
                    <a:pt x="36" y="21501"/>
                  </a:lnTo>
                  <a:lnTo>
                    <a:pt x="54" y="22698"/>
                  </a:lnTo>
                  <a:lnTo>
                    <a:pt x="90" y="23413"/>
                  </a:lnTo>
                  <a:lnTo>
                    <a:pt x="90" y="23413"/>
                  </a:lnTo>
                  <a:lnTo>
                    <a:pt x="179" y="24199"/>
                  </a:lnTo>
                  <a:lnTo>
                    <a:pt x="197" y="24593"/>
                  </a:lnTo>
                  <a:lnTo>
                    <a:pt x="197" y="24986"/>
                  </a:lnTo>
                  <a:lnTo>
                    <a:pt x="197" y="24986"/>
                  </a:lnTo>
                  <a:lnTo>
                    <a:pt x="215" y="25147"/>
                  </a:lnTo>
                  <a:lnTo>
                    <a:pt x="215" y="25147"/>
                  </a:lnTo>
                  <a:lnTo>
                    <a:pt x="286" y="25576"/>
                  </a:lnTo>
                  <a:lnTo>
                    <a:pt x="340" y="25790"/>
                  </a:lnTo>
                  <a:lnTo>
                    <a:pt x="411" y="25987"/>
                  </a:lnTo>
                  <a:lnTo>
                    <a:pt x="411" y="25987"/>
                  </a:lnTo>
                  <a:lnTo>
                    <a:pt x="465" y="26147"/>
                  </a:lnTo>
                  <a:lnTo>
                    <a:pt x="554" y="26255"/>
                  </a:lnTo>
                  <a:lnTo>
                    <a:pt x="608" y="26290"/>
                  </a:lnTo>
                  <a:lnTo>
                    <a:pt x="680" y="26326"/>
                  </a:lnTo>
                  <a:lnTo>
                    <a:pt x="733" y="26362"/>
                  </a:lnTo>
                  <a:lnTo>
                    <a:pt x="822" y="26380"/>
                  </a:lnTo>
                  <a:lnTo>
                    <a:pt x="822" y="26380"/>
                  </a:lnTo>
                  <a:lnTo>
                    <a:pt x="930" y="26398"/>
                  </a:lnTo>
                  <a:lnTo>
                    <a:pt x="930" y="26398"/>
                  </a:lnTo>
                  <a:lnTo>
                    <a:pt x="965" y="26505"/>
                  </a:lnTo>
                  <a:lnTo>
                    <a:pt x="1037" y="26594"/>
                  </a:lnTo>
                  <a:lnTo>
                    <a:pt x="1108" y="26684"/>
                  </a:lnTo>
                  <a:lnTo>
                    <a:pt x="1198" y="26737"/>
                  </a:lnTo>
                  <a:lnTo>
                    <a:pt x="1198" y="26737"/>
                  </a:lnTo>
                  <a:lnTo>
                    <a:pt x="1448" y="26862"/>
                  </a:lnTo>
                  <a:lnTo>
                    <a:pt x="1734" y="26970"/>
                  </a:lnTo>
                  <a:lnTo>
                    <a:pt x="1734" y="26970"/>
                  </a:lnTo>
                  <a:lnTo>
                    <a:pt x="1859" y="27005"/>
                  </a:lnTo>
                  <a:lnTo>
                    <a:pt x="2002" y="27023"/>
                  </a:lnTo>
                  <a:lnTo>
                    <a:pt x="2270" y="27041"/>
                  </a:lnTo>
                  <a:lnTo>
                    <a:pt x="2270" y="27041"/>
                  </a:lnTo>
                  <a:lnTo>
                    <a:pt x="3039" y="27041"/>
                  </a:lnTo>
                  <a:lnTo>
                    <a:pt x="3432" y="27059"/>
                  </a:lnTo>
                  <a:lnTo>
                    <a:pt x="3807" y="27095"/>
                  </a:lnTo>
                  <a:lnTo>
                    <a:pt x="3807" y="27095"/>
                  </a:lnTo>
                  <a:lnTo>
                    <a:pt x="4093" y="27130"/>
                  </a:lnTo>
                  <a:lnTo>
                    <a:pt x="4379" y="27148"/>
                  </a:lnTo>
                  <a:lnTo>
                    <a:pt x="4933" y="27148"/>
                  </a:lnTo>
                  <a:lnTo>
                    <a:pt x="4933" y="27148"/>
                  </a:lnTo>
                  <a:lnTo>
                    <a:pt x="5398" y="27148"/>
                  </a:lnTo>
                  <a:lnTo>
                    <a:pt x="5845" y="27148"/>
                  </a:lnTo>
                  <a:lnTo>
                    <a:pt x="5845" y="27148"/>
                  </a:lnTo>
                  <a:lnTo>
                    <a:pt x="6399" y="27113"/>
                  </a:lnTo>
                  <a:lnTo>
                    <a:pt x="6953" y="27077"/>
                  </a:lnTo>
                  <a:lnTo>
                    <a:pt x="6953" y="27077"/>
                  </a:lnTo>
                  <a:lnTo>
                    <a:pt x="7310" y="27059"/>
                  </a:lnTo>
                  <a:lnTo>
                    <a:pt x="7685" y="27041"/>
                  </a:lnTo>
                  <a:lnTo>
                    <a:pt x="7685" y="27041"/>
                  </a:lnTo>
                  <a:lnTo>
                    <a:pt x="9884" y="27041"/>
                  </a:lnTo>
                  <a:lnTo>
                    <a:pt x="9884" y="27041"/>
                  </a:lnTo>
                  <a:lnTo>
                    <a:pt x="12082" y="27023"/>
                  </a:lnTo>
                  <a:lnTo>
                    <a:pt x="12082" y="27023"/>
                  </a:lnTo>
                  <a:lnTo>
                    <a:pt x="12457" y="26987"/>
                  </a:lnTo>
                  <a:lnTo>
                    <a:pt x="12457" y="26987"/>
                  </a:lnTo>
                  <a:lnTo>
                    <a:pt x="13583" y="26970"/>
                  </a:lnTo>
                  <a:lnTo>
                    <a:pt x="14709" y="26970"/>
                  </a:lnTo>
                  <a:lnTo>
                    <a:pt x="14709" y="26970"/>
                  </a:lnTo>
                  <a:lnTo>
                    <a:pt x="17515" y="26934"/>
                  </a:lnTo>
                  <a:lnTo>
                    <a:pt x="17515" y="26934"/>
                  </a:lnTo>
                  <a:lnTo>
                    <a:pt x="18820" y="26934"/>
                  </a:lnTo>
                  <a:lnTo>
                    <a:pt x="18820" y="26934"/>
                  </a:lnTo>
                  <a:lnTo>
                    <a:pt x="18980" y="26934"/>
                  </a:lnTo>
                  <a:lnTo>
                    <a:pt x="19141" y="26916"/>
                  </a:lnTo>
                  <a:lnTo>
                    <a:pt x="19141" y="26916"/>
                  </a:lnTo>
                  <a:lnTo>
                    <a:pt x="19177" y="26898"/>
                  </a:lnTo>
                  <a:lnTo>
                    <a:pt x="19213" y="26880"/>
                  </a:lnTo>
                  <a:lnTo>
                    <a:pt x="19213" y="26862"/>
                  </a:lnTo>
                  <a:lnTo>
                    <a:pt x="19213" y="26827"/>
                  </a:lnTo>
                  <a:lnTo>
                    <a:pt x="19213" y="26827"/>
                  </a:lnTo>
                  <a:lnTo>
                    <a:pt x="19195" y="26773"/>
                  </a:lnTo>
                  <a:lnTo>
                    <a:pt x="19141" y="26737"/>
                  </a:lnTo>
                  <a:lnTo>
                    <a:pt x="19141" y="26737"/>
                  </a:lnTo>
                  <a:lnTo>
                    <a:pt x="19034" y="26719"/>
                  </a:lnTo>
                  <a:lnTo>
                    <a:pt x="18927" y="26702"/>
                  </a:lnTo>
                  <a:lnTo>
                    <a:pt x="18927" y="26702"/>
                  </a:lnTo>
                  <a:lnTo>
                    <a:pt x="17372" y="26702"/>
                  </a:lnTo>
                  <a:lnTo>
                    <a:pt x="17372" y="26702"/>
                  </a:lnTo>
                  <a:lnTo>
                    <a:pt x="16032" y="26702"/>
                  </a:lnTo>
                  <a:lnTo>
                    <a:pt x="15156" y="26719"/>
                  </a:lnTo>
                  <a:lnTo>
                    <a:pt x="14709" y="26719"/>
                  </a:lnTo>
                  <a:lnTo>
                    <a:pt x="14709" y="26719"/>
                  </a:lnTo>
                  <a:lnTo>
                    <a:pt x="14584" y="26737"/>
                  </a:lnTo>
                  <a:lnTo>
                    <a:pt x="14316" y="26737"/>
                  </a:lnTo>
                  <a:lnTo>
                    <a:pt x="13565" y="26755"/>
                  </a:lnTo>
                  <a:lnTo>
                    <a:pt x="12404" y="26755"/>
                  </a:lnTo>
                  <a:lnTo>
                    <a:pt x="12404" y="26755"/>
                  </a:lnTo>
                  <a:lnTo>
                    <a:pt x="12278" y="26755"/>
                  </a:lnTo>
                  <a:lnTo>
                    <a:pt x="12171" y="26755"/>
                  </a:lnTo>
                  <a:lnTo>
                    <a:pt x="12171" y="26755"/>
                  </a:lnTo>
                  <a:lnTo>
                    <a:pt x="11939" y="26791"/>
                  </a:lnTo>
                  <a:lnTo>
                    <a:pt x="11456" y="26791"/>
                  </a:lnTo>
                  <a:lnTo>
                    <a:pt x="10098" y="26809"/>
                  </a:lnTo>
                  <a:lnTo>
                    <a:pt x="8007" y="26809"/>
                  </a:lnTo>
                  <a:lnTo>
                    <a:pt x="8007" y="26809"/>
                  </a:lnTo>
                  <a:lnTo>
                    <a:pt x="7632" y="26809"/>
                  </a:lnTo>
                  <a:lnTo>
                    <a:pt x="7274" y="26809"/>
                  </a:lnTo>
                  <a:lnTo>
                    <a:pt x="6524" y="26862"/>
                  </a:lnTo>
                  <a:lnTo>
                    <a:pt x="6524" y="26862"/>
                  </a:lnTo>
                  <a:lnTo>
                    <a:pt x="6077" y="26898"/>
                  </a:lnTo>
                  <a:lnTo>
                    <a:pt x="5630" y="26898"/>
                  </a:lnTo>
                  <a:lnTo>
                    <a:pt x="5630" y="26898"/>
                  </a:lnTo>
                  <a:lnTo>
                    <a:pt x="4415" y="26898"/>
                  </a:lnTo>
                  <a:lnTo>
                    <a:pt x="4415" y="26898"/>
                  </a:lnTo>
                  <a:lnTo>
                    <a:pt x="4236" y="26898"/>
                  </a:lnTo>
                  <a:lnTo>
                    <a:pt x="4057" y="26880"/>
                  </a:lnTo>
                  <a:lnTo>
                    <a:pt x="4057" y="26880"/>
                  </a:lnTo>
                  <a:lnTo>
                    <a:pt x="3539" y="26827"/>
                  </a:lnTo>
                  <a:lnTo>
                    <a:pt x="3271" y="26809"/>
                  </a:lnTo>
                  <a:lnTo>
                    <a:pt x="3003" y="26809"/>
                  </a:lnTo>
                  <a:lnTo>
                    <a:pt x="3003" y="26809"/>
                  </a:lnTo>
                  <a:lnTo>
                    <a:pt x="2592" y="26809"/>
                  </a:lnTo>
                  <a:lnTo>
                    <a:pt x="2181" y="26809"/>
                  </a:lnTo>
                  <a:lnTo>
                    <a:pt x="2181" y="26809"/>
                  </a:lnTo>
                  <a:lnTo>
                    <a:pt x="2056" y="26791"/>
                  </a:lnTo>
                  <a:lnTo>
                    <a:pt x="1948" y="26791"/>
                  </a:lnTo>
                  <a:lnTo>
                    <a:pt x="1716" y="26719"/>
                  </a:lnTo>
                  <a:lnTo>
                    <a:pt x="1502" y="26630"/>
                  </a:lnTo>
                  <a:lnTo>
                    <a:pt x="1305" y="26523"/>
                  </a:lnTo>
                  <a:lnTo>
                    <a:pt x="1305" y="26523"/>
                  </a:lnTo>
                  <a:lnTo>
                    <a:pt x="1269" y="26505"/>
                  </a:lnTo>
                  <a:lnTo>
                    <a:pt x="1234" y="26469"/>
                  </a:lnTo>
                  <a:lnTo>
                    <a:pt x="1234" y="26433"/>
                  </a:lnTo>
                  <a:lnTo>
                    <a:pt x="1234" y="26362"/>
                  </a:lnTo>
                  <a:lnTo>
                    <a:pt x="1234" y="26362"/>
                  </a:lnTo>
                  <a:lnTo>
                    <a:pt x="1341" y="26344"/>
                  </a:lnTo>
                  <a:lnTo>
                    <a:pt x="1448" y="26290"/>
                  </a:lnTo>
                  <a:lnTo>
                    <a:pt x="1555" y="26219"/>
                  </a:lnTo>
                  <a:lnTo>
                    <a:pt x="1645" y="26147"/>
                  </a:lnTo>
                  <a:lnTo>
                    <a:pt x="1645" y="26147"/>
                  </a:lnTo>
                  <a:lnTo>
                    <a:pt x="1698" y="26094"/>
                  </a:lnTo>
                  <a:lnTo>
                    <a:pt x="1752" y="26022"/>
                  </a:lnTo>
                  <a:lnTo>
                    <a:pt x="1788" y="25951"/>
                  </a:lnTo>
                  <a:lnTo>
                    <a:pt x="1805" y="25879"/>
                  </a:lnTo>
                  <a:lnTo>
                    <a:pt x="1805" y="25879"/>
                  </a:lnTo>
                  <a:lnTo>
                    <a:pt x="1841" y="25736"/>
                  </a:lnTo>
                  <a:lnTo>
                    <a:pt x="1823" y="25593"/>
                  </a:lnTo>
                  <a:lnTo>
                    <a:pt x="1805" y="25522"/>
                  </a:lnTo>
                  <a:lnTo>
                    <a:pt x="1788" y="25468"/>
                  </a:lnTo>
                  <a:lnTo>
                    <a:pt x="1752" y="25397"/>
                  </a:lnTo>
                  <a:lnTo>
                    <a:pt x="1698" y="25343"/>
                  </a:lnTo>
                  <a:lnTo>
                    <a:pt x="1698" y="25343"/>
                  </a:lnTo>
                  <a:lnTo>
                    <a:pt x="1609" y="25290"/>
                  </a:lnTo>
                  <a:lnTo>
                    <a:pt x="1519" y="25254"/>
                  </a:lnTo>
                  <a:lnTo>
                    <a:pt x="1412" y="25254"/>
                  </a:lnTo>
                  <a:lnTo>
                    <a:pt x="1359" y="25272"/>
                  </a:lnTo>
                  <a:lnTo>
                    <a:pt x="1323" y="25290"/>
                  </a:lnTo>
                  <a:lnTo>
                    <a:pt x="1323" y="25290"/>
                  </a:lnTo>
                  <a:lnTo>
                    <a:pt x="1198" y="25379"/>
                  </a:lnTo>
                  <a:lnTo>
                    <a:pt x="1091" y="25504"/>
                  </a:lnTo>
                  <a:lnTo>
                    <a:pt x="1019" y="25629"/>
                  </a:lnTo>
                  <a:lnTo>
                    <a:pt x="965" y="25790"/>
                  </a:lnTo>
                  <a:lnTo>
                    <a:pt x="965" y="25790"/>
                  </a:lnTo>
                  <a:lnTo>
                    <a:pt x="894" y="26147"/>
                  </a:lnTo>
                  <a:lnTo>
                    <a:pt x="894" y="26147"/>
                  </a:lnTo>
                  <a:lnTo>
                    <a:pt x="787" y="26130"/>
                  </a:lnTo>
                  <a:lnTo>
                    <a:pt x="715" y="26094"/>
                  </a:lnTo>
                  <a:lnTo>
                    <a:pt x="662" y="26022"/>
                  </a:lnTo>
                  <a:lnTo>
                    <a:pt x="644" y="25951"/>
                  </a:lnTo>
                  <a:lnTo>
                    <a:pt x="644" y="25951"/>
                  </a:lnTo>
                  <a:lnTo>
                    <a:pt x="554" y="25683"/>
                  </a:lnTo>
                  <a:lnTo>
                    <a:pt x="483" y="25415"/>
                  </a:lnTo>
                  <a:lnTo>
                    <a:pt x="447" y="25129"/>
                  </a:lnTo>
                  <a:lnTo>
                    <a:pt x="429" y="24843"/>
                  </a:lnTo>
                  <a:lnTo>
                    <a:pt x="429" y="24843"/>
                  </a:lnTo>
                  <a:lnTo>
                    <a:pt x="429" y="24432"/>
                  </a:lnTo>
                  <a:lnTo>
                    <a:pt x="394" y="24021"/>
                  </a:lnTo>
                  <a:lnTo>
                    <a:pt x="394" y="24021"/>
                  </a:lnTo>
                  <a:lnTo>
                    <a:pt x="340" y="23592"/>
                  </a:lnTo>
                  <a:lnTo>
                    <a:pt x="286" y="23163"/>
                  </a:lnTo>
                  <a:lnTo>
                    <a:pt x="286" y="23163"/>
                  </a:lnTo>
                  <a:lnTo>
                    <a:pt x="286" y="22645"/>
                  </a:lnTo>
                  <a:lnTo>
                    <a:pt x="268" y="21608"/>
                  </a:lnTo>
                  <a:lnTo>
                    <a:pt x="251" y="20053"/>
                  </a:lnTo>
                  <a:lnTo>
                    <a:pt x="251" y="20053"/>
                  </a:lnTo>
                  <a:lnTo>
                    <a:pt x="233" y="19839"/>
                  </a:lnTo>
                  <a:lnTo>
                    <a:pt x="233" y="19624"/>
                  </a:lnTo>
                  <a:lnTo>
                    <a:pt x="233" y="19624"/>
                  </a:lnTo>
                  <a:lnTo>
                    <a:pt x="233" y="14423"/>
                  </a:lnTo>
                  <a:lnTo>
                    <a:pt x="233" y="14423"/>
                  </a:lnTo>
                  <a:lnTo>
                    <a:pt x="268" y="14406"/>
                  </a:lnTo>
                  <a:lnTo>
                    <a:pt x="286" y="14388"/>
                  </a:lnTo>
                  <a:lnTo>
                    <a:pt x="304" y="14352"/>
                  </a:lnTo>
                  <a:lnTo>
                    <a:pt x="304" y="14316"/>
                  </a:lnTo>
                  <a:lnTo>
                    <a:pt x="304" y="14316"/>
                  </a:lnTo>
                  <a:lnTo>
                    <a:pt x="268" y="14137"/>
                  </a:lnTo>
                  <a:lnTo>
                    <a:pt x="251" y="13941"/>
                  </a:lnTo>
                  <a:lnTo>
                    <a:pt x="233" y="13583"/>
                  </a:lnTo>
                  <a:lnTo>
                    <a:pt x="233" y="13583"/>
                  </a:lnTo>
                  <a:lnTo>
                    <a:pt x="251" y="13208"/>
                  </a:lnTo>
                  <a:lnTo>
                    <a:pt x="268" y="13012"/>
                  </a:lnTo>
                  <a:lnTo>
                    <a:pt x="304" y="12833"/>
                  </a:lnTo>
                  <a:lnTo>
                    <a:pt x="304" y="12833"/>
                  </a:lnTo>
                  <a:lnTo>
                    <a:pt x="304" y="12797"/>
                  </a:lnTo>
                  <a:lnTo>
                    <a:pt x="286" y="12761"/>
                  </a:lnTo>
                  <a:lnTo>
                    <a:pt x="268" y="12743"/>
                  </a:lnTo>
                  <a:lnTo>
                    <a:pt x="233" y="12726"/>
                  </a:lnTo>
                  <a:lnTo>
                    <a:pt x="233" y="12726"/>
                  </a:lnTo>
                  <a:lnTo>
                    <a:pt x="233" y="7525"/>
                  </a:lnTo>
                  <a:lnTo>
                    <a:pt x="233" y="7525"/>
                  </a:lnTo>
                  <a:lnTo>
                    <a:pt x="233" y="7310"/>
                  </a:lnTo>
                  <a:lnTo>
                    <a:pt x="251" y="7096"/>
                  </a:lnTo>
                  <a:lnTo>
                    <a:pt x="251" y="7096"/>
                  </a:lnTo>
                  <a:lnTo>
                    <a:pt x="268" y="5541"/>
                  </a:lnTo>
                  <a:lnTo>
                    <a:pt x="286" y="4522"/>
                  </a:lnTo>
                  <a:lnTo>
                    <a:pt x="286" y="3986"/>
                  </a:lnTo>
                  <a:lnTo>
                    <a:pt x="286" y="3986"/>
                  </a:lnTo>
                  <a:lnTo>
                    <a:pt x="340" y="3557"/>
                  </a:lnTo>
                  <a:lnTo>
                    <a:pt x="394" y="3128"/>
                  </a:lnTo>
                  <a:lnTo>
                    <a:pt x="394" y="3128"/>
                  </a:lnTo>
                  <a:lnTo>
                    <a:pt x="429" y="2717"/>
                  </a:lnTo>
                  <a:lnTo>
                    <a:pt x="429" y="2306"/>
                  </a:lnTo>
                  <a:lnTo>
                    <a:pt x="429" y="2306"/>
                  </a:lnTo>
                  <a:lnTo>
                    <a:pt x="447" y="2020"/>
                  </a:lnTo>
                  <a:lnTo>
                    <a:pt x="483" y="1752"/>
                  </a:lnTo>
                  <a:lnTo>
                    <a:pt x="554" y="1466"/>
                  </a:lnTo>
                  <a:lnTo>
                    <a:pt x="644" y="1198"/>
                  </a:lnTo>
                  <a:lnTo>
                    <a:pt x="644" y="1198"/>
                  </a:lnTo>
                  <a:lnTo>
                    <a:pt x="662" y="1127"/>
                  </a:lnTo>
                  <a:lnTo>
                    <a:pt x="715" y="1055"/>
                  </a:lnTo>
                  <a:lnTo>
                    <a:pt x="787" y="1019"/>
                  </a:lnTo>
                  <a:lnTo>
                    <a:pt x="894" y="1001"/>
                  </a:lnTo>
                  <a:lnTo>
                    <a:pt x="894" y="1001"/>
                  </a:lnTo>
                  <a:lnTo>
                    <a:pt x="965" y="1359"/>
                  </a:lnTo>
                  <a:lnTo>
                    <a:pt x="965" y="1359"/>
                  </a:lnTo>
                  <a:lnTo>
                    <a:pt x="1019" y="1520"/>
                  </a:lnTo>
                  <a:lnTo>
                    <a:pt x="1091" y="1645"/>
                  </a:lnTo>
                  <a:lnTo>
                    <a:pt x="1198" y="1770"/>
                  </a:lnTo>
                  <a:lnTo>
                    <a:pt x="1323" y="1859"/>
                  </a:lnTo>
                  <a:lnTo>
                    <a:pt x="1323" y="1859"/>
                  </a:lnTo>
                  <a:lnTo>
                    <a:pt x="1359" y="1877"/>
                  </a:lnTo>
                  <a:lnTo>
                    <a:pt x="1412" y="1895"/>
                  </a:lnTo>
                  <a:lnTo>
                    <a:pt x="1519" y="1895"/>
                  </a:lnTo>
                  <a:lnTo>
                    <a:pt x="1609" y="1859"/>
                  </a:lnTo>
                  <a:lnTo>
                    <a:pt x="1698" y="1806"/>
                  </a:lnTo>
                  <a:lnTo>
                    <a:pt x="1698" y="1806"/>
                  </a:lnTo>
                  <a:lnTo>
                    <a:pt x="1752" y="1752"/>
                  </a:lnTo>
                  <a:lnTo>
                    <a:pt x="1788" y="1698"/>
                  </a:lnTo>
                  <a:lnTo>
                    <a:pt x="1805" y="1627"/>
                  </a:lnTo>
                  <a:lnTo>
                    <a:pt x="1823" y="1556"/>
                  </a:lnTo>
                  <a:lnTo>
                    <a:pt x="1841" y="1413"/>
                  </a:lnTo>
                  <a:lnTo>
                    <a:pt x="1805" y="1270"/>
                  </a:lnTo>
                  <a:lnTo>
                    <a:pt x="1805" y="1270"/>
                  </a:lnTo>
                  <a:lnTo>
                    <a:pt x="1788" y="1198"/>
                  </a:lnTo>
                  <a:lnTo>
                    <a:pt x="1752" y="1127"/>
                  </a:lnTo>
                  <a:lnTo>
                    <a:pt x="1698" y="1055"/>
                  </a:lnTo>
                  <a:lnTo>
                    <a:pt x="1645" y="1001"/>
                  </a:lnTo>
                  <a:lnTo>
                    <a:pt x="1645" y="1001"/>
                  </a:lnTo>
                  <a:lnTo>
                    <a:pt x="1555" y="930"/>
                  </a:lnTo>
                  <a:lnTo>
                    <a:pt x="1448" y="858"/>
                  </a:lnTo>
                  <a:lnTo>
                    <a:pt x="1341" y="805"/>
                  </a:lnTo>
                  <a:lnTo>
                    <a:pt x="1234" y="787"/>
                  </a:lnTo>
                  <a:lnTo>
                    <a:pt x="1234" y="787"/>
                  </a:lnTo>
                  <a:lnTo>
                    <a:pt x="1234" y="733"/>
                  </a:lnTo>
                  <a:lnTo>
                    <a:pt x="1234" y="680"/>
                  </a:lnTo>
                  <a:lnTo>
                    <a:pt x="1269" y="644"/>
                  </a:lnTo>
                  <a:lnTo>
                    <a:pt x="1305" y="626"/>
                  </a:lnTo>
                  <a:lnTo>
                    <a:pt x="1305" y="626"/>
                  </a:lnTo>
                  <a:lnTo>
                    <a:pt x="1502" y="519"/>
                  </a:lnTo>
                  <a:lnTo>
                    <a:pt x="1716" y="430"/>
                  </a:lnTo>
                  <a:lnTo>
                    <a:pt x="1948" y="376"/>
                  </a:lnTo>
                  <a:lnTo>
                    <a:pt x="2056" y="358"/>
                  </a:lnTo>
                  <a:lnTo>
                    <a:pt x="2181" y="340"/>
                  </a:lnTo>
                  <a:lnTo>
                    <a:pt x="2181" y="340"/>
                  </a:lnTo>
                  <a:lnTo>
                    <a:pt x="2592" y="340"/>
                  </a:lnTo>
                  <a:lnTo>
                    <a:pt x="3003" y="340"/>
                  </a:lnTo>
                  <a:lnTo>
                    <a:pt x="3003" y="340"/>
                  </a:lnTo>
                  <a:lnTo>
                    <a:pt x="3271" y="340"/>
                  </a:lnTo>
                  <a:lnTo>
                    <a:pt x="3539" y="322"/>
                  </a:lnTo>
                  <a:lnTo>
                    <a:pt x="4057" y="269"/>
                  </a:lnTo>
                  <a:lnTo>
                    <a:pt x="4057" y="269"/>
                  </a:lnTo>
                  <a:lnTo>
                    <a:pt x="4236" y="251"/>
                  </a:lnTo>
                  <a:lnTo>
                    <a:pt x="4415" y="251"/>
                  </a:lnTo>
                  <a:lnTo>
                    <a:pt x="4415" y="251"/>
                  </a:lnTo>
                  <a:lnTo>
                    <a:pt x="5630" y="251"/>
                  </a:lnTo>
                  <a:lnTo>
                    <a:pt x="5630" y="251"/>
                  </a:lnTo>
                  <a:lnTo>
                    <a:pt x="6077" y="251"/>
                  </a:lnTo>
                  <a:lnTo>
                    <a:pt x="6524" y="287"/>
                  </a:lnTo>
                  <a:lnTo>
                    <a:pt x="6524" y="287"/>
                  </a:lnTo>
                  <a:lnTo>
                    <a:pt x="7060" y="304"/>
                  </a:lnTo>
                  <a:lnTo>
                    <a:pt x="7793" y="340"/>
                  </a:lnTo>
                  <a:lnTo>
                    <a:pt x="8507" y="358"/>
                  </a:lnTo>
                  <a:lnTo>
                    <a:pt x="9044" y="340"/>
                  </a:lnTo>
                  <a:lnTo>
                    <a:pt x="9044" y="340"/>
                  </a:lnTo>
                  <a:lnTo>
                    <a:pt x="11957" y="340"/>
                  </a:lnTo>
                  <a:lnTo>
                    <a:pt x="13887" y="358"/>
                  </a:lnTo>
                  <a:lnTo>
                    <a:pt x="14548" y="358"/>
                  </a:lnTo>
                  <a:lnTo>
                    <a:pt x="14870" y="394"/>
                  </a:lnTo>
                  <a:lnTo>
                    <a:pt x="14870" y="394"/>
                  </a:lnTo>
                  <a:lnTo>
                    <a:pt x="14977" y="394"/>
                  </a:lnTo>
                  <a:lnTo>
                    <a:pt x="15084" y="394"/>
                  </a:lnTo>
                  <a:lnTo>
                    <a:pt x="15084" y="394"/>
                  </a:lnTo>
                  <a:lnTo>
                    <a:pt x="16246" y="394"/>
                  </a:lnTo>
                  <a:lnTo>
                    <a:pt x="16997" y="412"/>
                  </a:lnTo>
                  <a:lnTo>
                    <a:pt x="17265" y="412"/>
                  </a:lnTo>
                  <a:lnTo>
                    <a:pt x="17408" y="430"/>
                  </a:lnTo>
                  <a:lnTo>
                    <a:pt x="17408" y="430"/>
                  </a:lnTo>
                  <a:lnTo>
                    <a:pt x="18105" y="430"/>
                  </a:lnTo>
                  <a:lnTo>
                    <a:pt x="19552" y="447"/>
                  </a:lnTo>
                  <a:lnTo>
                    <a:pt x="21697" y="447"/>
                  </a:lnTo>
                  <a:lnTo>
                    <a:pt x="21697" y="447"/>
                  </a:lnTo>
                  <a:lnTo>
                    <a:pt x="23216" y="447"/>
                  </a:lnTo>
                  <a:lnTo>
                    <a:pt x="23216" y="447"/>
                  </a:lnTo>
                  <a:lnTo>
                    <a:pt x="24717" y="447"/>
                  </a:lnTo>
                  <a:lnTo>
                    <a:pt x="24717" y="447"/>
                  </a:lnTo>
                  <a:lnTo>
                    <a:pt x="27791" y="447"/>
                  </a:lnTo>
                  <a:lnTo>
                    <a:pt x="29882" y="430"/>
                  </a:lnTo>
                  <a:lnTo>
                    <a:pt x="30865" y="430"/>
                  </a:lnTo>
                  <a:lnTo>
                    <a:pt x="30865" y="430"/>
                  </a:lnTo>
                  <a:lnTo>
                    <a:pt x="31008" y="412"/>
                  </a:lnTo>
                  <a:lnTo>
                    <a:pt x="31276" y="412"/>
                  </a:lnTo>
                  <a:lnTo>
                    <a:pt x="32027" y="394"/>
                  </a:lnTo>
                  <a:lnTo>
                    <a:pt x="33189" y="394"/>
                  </a:lnTo>
                  <a:lnTo>
                    <a:pt x="33189" y="394"/>
                  </a:lnTo>
                  <a:lnTo>
                    <a:pt x="33296" y="394"/>
                  </a:lnTo>
                  <a:lnTo>
                    <a:pt x="33421" y="394"/>
                  </a:lnTo>
                  <a:lnTo>
                    <a:pt x="33421" y="394"/>
                  </a:lnTo>
                  <a:lnTo>
                    <a:pt x="33761" y="358"/>
                  </a:lnTo>
                  <a:lnTo>
                    <a:pt x="34511" y="358"/>
                  </a:lnTo>
                  <a:lnTo>
                    <a:pt x="36692" y="340"/>
                  </a:lnTo>
                  <a:lnTo>
                    <a:pt x="39962" y="340"/>
                  </a:lnTo>
                  <a:lnTo>
                    <a:pt x="39962" y="340"/>
                  </a:lnTo>
                  <a:lnTo>
                    <a:pt x="40320" y="358"/>
                  </a:lnTo>
                  <a:lnTo>
                    <a:pt x="40695" y="340"/>
                  </a:lnTo>
                  <a:lnTo>
                    <a:pt x="41446" y="287"/>
                  </a:lnTo>
                  <a:lnTo>
                    <a:pt x="41446" y="287"/>
                  </a:lnTo>
                  <a:lnTo>
                    <a:pt x="41892" y="251"/>
                  </a:lnTo>
                  <a:lnTo>
                    <a:pt x="42339" y="251"/>
                  </a:lnTo>
                  <a:lnTo>
                    <a:pt x="42339" y="251"/>
                  </a:lnTo>
                  <a:lnTo>
                    <a:pt x="43554" y="251"/>
                  </a:lnTo>
                  <a:lnTo>
                    <a:pt x="43554" y="251"/>
                  </a:lnTo>
                  <a:lnTo>
                    <a:pt x="43733" y="251"/>
                  </a:lnTo>
                  <a:lnTo>
                    <a:pt x="43894" y="269"/>
                  </a:lnTo>
                  <a:lnTo>
                    <a:pt x="43894" y="269"/>
                  </a:lnTo>
                  <a:lnTo>
                    <a:pt x="44430" y="322"/>
                  </a:lnTo>
                  <a:lnTo>
                    <a:pt x="44698" y="340"/>
                  </a:lnTo>
                  <a:lnTo>
                    <a:pt x="44948" y="340"/>
                  </a:lnTo>
                  <a:lnTo>
                    <a:pt x="44948" y="340"/>
                  </a:lnTo>
                  <a:lnTo>
                    <a:pt x="45377" y="340"/>
                  </a:lnTo>
                  <a:lnTo>
                    <a:pt x="45788" y="340"/>
                  </a:lnTo>
                  <a:lnTo>
                    <a:pt x="45788" y="340"/>
                  </a:lnTo>
                  <a:lnTo>
                    <a:pt x="45914" y="358"/>
                  </a:lnTo>
                  <a:lnTo>
                    <a:pt x="46021" y="376"/>
                  </a:lnTo>
                  <a:lnTo>
                    <a:pt x="46235" y="430"/>
                  </a:lnTo>
                  <a:lnTo>
                    <a:pt x="46450" y="519"/>
                  </a:lnTo>
                  <a:lnTo>
                    <a:pt x="46664" y="626"/>
                  </a:lnTo>
                  <a:lnTo>
                    <a:pt x="46664" y="626"/>
                  </a:lnTo>
                  <a:lnTo>
                    <a:pt x="46700" y="644"/>
                  </a:lnTo>
                  <a:lnTo>
                    <a:pt x="46718" y="680"/>
                  </a:lnTo>
                  <a:lnTo>
                    <a:pt x="46736" y="733"/>
                  </a:lnTo>
                  <a:lnTo>
                    <a:pt x="46736" y="787"/>
                  </a:lnTo>
                  <a:lnTo>
                    <a:pt x="46736" y="787"/>
                  </a:lnTo>
                  <a:lnTo>
                    <a:pt x="46611" y="805"/>
                  </a:lnTo>
                  <a:lnTo>
                    <a:pt x="46521" y="858"/>
                  </a:lnTo>
                  <a:lnTo>
                    <a:pt x="46414" y="930"/>
                  </a:lnTo>
                  <a:lnTo>
                    <a:pt x="46325" y="1001"/>
                  </a:lnTo>
                  <a:lnTo>
                    <a:pt x="46325" y="1001"/>
                  </a:lnTo>
                  <a:lnTo>
                    <a:pt x="46253" y="1055"/>
                  </a:lnTo>
                  <a:lnTo>
                    <a:pt x="46217" y="1127"/>
                  </a:lnTo>
                  <a:lnTo>
                    <a:pt x="46182" y="1198"/>
                  </a:lnTo>
                  <a:lnTo>
                    <a:pt x="46146" y="1270"/>
                  </a:lnTo>
                  <a:lnTo>
                    <a:pt x="46146" y="1270"/>
                  </a:lnTo>
                  <a:lnTo>
                    <a:pt x="46128" y="1413"/>
                  </a:lnTo>
                  <a:lnTo>
                    <a:pt x="46146" y="1556"/>
                  </a:lnTo>
                  <a:lnTo>
                    <a:pt x="46146" y="1627"/>
                  </a:lnTo>
                  <a:lnTo>
                    <a:pt x="46182" y="1698"/>
                  </a:lnTo>
                  <a:lnTo>
                    <a:pt x="46217" y="1752"/>
                  </a:lnTo>
                  <a:lnTo>
                    <a:pt x="46271" y="1806"/>
                  </a:lnTo>
                  <a:lnTo>
                    <a:pt x="46271" y="1806"/>
                  </a:lnTo>
                  <a:lnTo>
                    <a:pt x="46360" y="1859"/>
                  </a:lnTo>
                  <a:lnTo>
                    <a:pt x="46450" y="1895"/>
                  </a:lnTo>
                  <a:lnTo>
                    <a:pt x="46557" y="1895"/>
                  </a:lnTo>
                  <a:lnTo>
                    <a:pt x="46611" y="1877"/>
                  </a:lnTo>
                  <a:lnTo>
                    <a:pt x="46646" y="1859"/>
                  </a:lnTo>
                  <a:lnTo>
                    <a:pt x="46646" y="1859"/>
                  </a:lnTo>
                  <a:lnTo>
                    <a:pt x="46771" y="1770"/>
                  </a:lnTo>
                  <a:lnTo>
                    <a:pt x="46879" y="1645"/>
                  </a:lnTo>
                  <a:lnTo>
                    <a:pt x="46950" y="1520"/>
                  </a:lnTo>
                  <a:lnTo>
                    <a:pt x="47004" y="1359"/>
                  </a:lnTo>
                  <a:lnTo>
                    <a:pt x="47004" y="1359"/>
                  </a:lnTo>
                  <a:lnTo>
                    <a:pt x="47075" y="1001"/>
                  </a:lnTo>
                  <a:lnTo>
                    <a:pt x="47075" y="1001"/>
                  </a:lnTo>
                  <a:lnTo>
                    <a:pt x="47165" y="1019"/>
                  </a:lnTo>
                  <a:lnTo>
                    <a:pt x="47236" y="1055"/>
                  </a:lnTo>
                  <a:lnTo>
                    <a:pt x="47290" y="1127"/>
                  </a:lnTo>
                  <a:lnTo>
                    <a:pt x="47325" y="1198"/>
                  </a:lnTo>
                  <a:lnTo>
                    <a:pt x="47325" y="1198"/>
                  </a:lnTo>
                  <a:lnTo>
                    <a:pt x="47415" y="1466"/>
                  </a:lnTo>
                  <a:lnTo>
                    <a:pt x="47468" y="1752"/>
                  </a:lnTo>
                  <a:lnTo>
                    <a:pt x="47522" y="2020"/>
                  </a:lnTo>
                  <a:lnTo>
                    <a:pt x="47540" y="2306"/>
                  </a:lnTo>
                  <a:lnTo>
                    <a:pt x="47540" y="2306"/>
                  </a:lnTo>
                  <a:lnTo>
                    <a:pt x="47540" y="2717"/>
                  </a:lnTo>
                  <a:lnTo>
                    <a:pt x="47576" y="3128"/>
                  </a:lnTo>
                  <a:lnTo>
                    <a:pt x="47576" y="3128"/>
                  </a:lnTo>
                  <a:lnTo>
                    <a:pt x="47611" y="3557"/>
                  </a:lnTo>
                  <a:lnTo>
                    <a:pt x="47683" y="3986"/>
                  </a:lnTo>
                  <a:lnTo>
                    <a:pt x="47683" y="3986"/>
                  </a:lnTo>
                  <a:lnTo>
                    <a:pt x="47683" y="4522"/>
                  </a:lnTo>
                  <a:lnTo>
                    <a:pt x="47701" y="5541"/>
                  </a:lnTo>
                  <a:lnTo>
                    <a:pt x="47701" y="7096"/>
                  </a:lnTo>
                  <a:lnTo>
                    <a:pt x="47701" y="7096"/>
                  </a:lnTo>
                  <a:lnTo>
                    <a:pt x="47737" y="7310"/>
                  </a:lnTo>
                  <a:lnTo>
                    <a:pt x="47737" y="7525"/>
                  </a:lnTo>
                  <a:lnTo>
                    <a:pt x="47737" y="7525"/>
                  </a:lnTo>
                  <a:lnTo>
                    <a:pt x="47737" y="12726"/>
                  </a:lnTo>
                  <a:lnTo>
                    <a:pt x="47737" y="12726"/>
                  </a:lnTo>
                  <a:lnTo>
                    <a:pt x="47701" y="12743"/>
                  </a:lnTo>
                  <a:lnTo>
                    <a:pt x="47683" y="12761"/>
                  </a:lnTo>
                  <a:lnTo>
                    <a:pt x="47665" y="12797"/>
                  </a:lnTo>
                  <a:lnTo>
                    <a:pt x="47665" y="12833"/>
                  </a:lnTo>
                  <a:lnTo>
                    <a:pt x="47665" y="12833"/>
                  </a:lnTo>
                  <a:lnTo>
                    <a:pt x="47701" y="13012"/>
                  </a:lnTo>
                  <a:lnTo>
                    <a:pt x="47719" y="13208"/>
                  </a:lnTo>
                  <a:lnTo>
                    <a:pt x="47737" y="13566"/>
                  </a:lnTo>
                  <a:lnTo>
                    <a:pt x="47737" y="13566"/>
                  </a:lnTo>
                  <a:lnTo>
                    <a:pt x="47719" y="13941"/>
                  </a:lnTo>
                  <a:lnTo>
                    <a:pt x="47701" y="14137"/>
                  </a:lnTo>
                  <a:lnTo>
                    <a:pt x="47665" y="14316"/>
                  </a:lnTo>
                  <a:lnTo>
                    <a:pt x="47665" y="14316"/>
                  </a:lnTo>
                  <a:lnTo>
                    <a:pt x="47665" y="14352"/>
                  </a:lnTo>
                  <a:lnTo>
                    <a:pt x="47683" y="14388"/>
                  </a:lnTo>
                  <a:lnTo>
                    <a:pt x="47701" y="14406"/>
                  </a:lnTo>
                  <a:lnTo>
                    <a:pt x="47737" y="14423"/>
                  </a:lnTo>
                  <a:lnTo>
                    <a:pt x="47737" y="14423"/>
                  </a:lnTo>
                  <a:lnTo>
                    <a:pt x="47737" y="19624"/>
                  </a:lnTo>
                  <a:lnTo>
                    <a:pt x="47737" y="19624"/>
                  </a:lnTo>
                  <a:lnTo>
                    <a:pt x="47737" y="19839"/>
                  </a:lnTo>
                  <a:lnTo>
                    <a:pt x="47701" y="20053"/>
                  </a:lnTo>
                  <a:lnTo>
                    <a:pt x="47701" y="20053"/>
                  </a:lnTo>
                  <a:lnTo>
                    <a:pt x="47701" y="21608"/>
                  </a:lnTo>
                  <a:lnTo>
                    <a:pt x="47683" y="22645"/>
                  </a:lnTo>
                  <a:lnTo>
                    <a:pt x="47683" y="23163"/>
                  </a:lnTo>
                  <a:lnTo>
                    <a:pt x="47683" y="23163"/>
                  </a:lnTo>
                  <a:lnTo>
                    <a:pt x="47611" y="23592"/>
                  </a:lnTo>
                  <a:lnTo>
                    <a:pt x="47576" y="24021"/>
                  </a:lnTo>
                  <a:lnTo>
                    <a:pt x="47576" y="24021"/>
                  </a:lnTo>
                  <a:lnTo>
                    <a:pt x="47540" y="24432"/>
                  </a:lnTo>
                  <a:lnTo>
                    <a:pt x="47540" y="24843"/>
                  </a:lnTo>
                  <a:lnTo>
                    <a:pt x="47540" y="24843"/>
                  </a:lnTo>
                  <a:lnTo>
                    <a:pt x="47522" y="25129"/>
                  </a:lnTo>
                  <a:lnTo>
                    <a:pt x="47468" y="25415"/>
                  </a:lnTo>
                  <a:lnTo>
                    <a:pt x="47415" y="25683"/>
                  </a:lnTo>
                  <a:lnTo>
                    <a:pt x="47325" y="25951"/>
                  </a:lnTo>
                  <a:lnTo>
                    <a:pt x="47325" y="25951"/>
                  </a:lnTo>
                  <a:lnTo>
                    <a:pt x="47290" y="26022"/>
                  </a:lnTo>
                  <a:lnTo>
                    <a:pt x="47236" y="26094"/>
                  </a:lnTo>
                  <a:lnTo>
                    <a:pt x="47165" y="26130"/>
                  </a:lnTo>
                  <a:lnTo>
                    <a:pt x="47075" y="26147"/>
                  </a:lnTo>
                  <a:lnTo>
                    <a:pt x="47075" y="26147"/>
                  </a:lnTo>
                  <a:lnTo>
                    <a:pt x="47004" y="25790"/>
                  </a:lnTo>
                  <a:lnTo>
                    <a:pt x="47004" y="25790"/>
                  </a:lnTo>
                  <a:lnTo>
                    <a:pt x="46950" y="25629"/>
                  </a:lnTo>
                  <a:lnTo>
                    <a:pt x="46879" y="25504"/>
                  </a:lnTo>
                  <a:lnTo>
                    <a:pt x="46771" y="25379"/>
                  </a:lnTo>
                  <a:lnTo>
                    <a:pt x="46646" y="25290"/>
                  </a:lnTo>
                  <a:lnTo>
                    <a:pt x="46646" y="25290"/>
                  </a:lnTo>
                  <a:lnTo>
                    <a:pt x="46611" y="25272"/>
                  </a:lnTo>
                  <a:lnTo>
                    <a:pt x="46557" y="25254"/>
                  </a:lnTo>
                  <a:lnTo>
                    <a:pt x="46450" y="25254"/>
                  </a:lnTo>
                  <a:lnTo>
                    <a:pt x="46360" y="25290"/>
                  </a:lnTo>
                  <a:lnTo>
                    <a:pt x="46271" y="25343"/>
                  </a:lnTo>
                  <a:lnTo>
                    <a:pt x="46271" y="25343"/>
                  </a:lnTo>
                  <a:lnTo>
                    <a:pt x="46217" y="25397"/>
                  </a:lnTo>
                  <a:lnTo>
                    <a:pt x="46182" y="25468"/>
                  </a:lnTo>
                  <a:lnTo>
                    <a:pt x="46146" y="25522"/>
                  </a:lnTo>
                  <a:lnTo>
                    <a:pt x="46146" y="25593"/>
                  </a:lnTo>
                  <a:lnTo>
                    <a:pt x="46128" y="25736"/>
                  </a:lnTo>
                  <a:lnTo>
                    <a:pt x="46146" y="25879"/>
                  </a:lnTo>
                  <a:lnTo>
                    <a:pt x="46146" y="25879"/>
                  </a:lnTo>
                  <a:lnTo>
                    <a:pt x="46182" y="25951"/>
                  </a:lnTo>
                  <a:lnTo>
                    <a:pt x="46217" y="26022"/>
                  </a:lnTo>
                  <a:lnTo>
                    <a:pt x="46253" y="26094"/>
                  </a:lnTo>
                  <a:lnTo>
                    <a:pt x="46325" y="26147"/>
                  </a:lnTo>
                  <a:lnTo>
                    <a:pt x="46325" y="26147"/>
                  </a:lnTo>
                  <a:lnTo>
                    <a:pt x="46414" y="26219"/>
                  </a:lnTo>
                  <a:lnTo>
                    <a:pt x="46521" y="26290"/>
                  </a:lnTo>
                  <a:lnTo>
                    <a:pt x="46611" y="26344"/>
                  </a:lnTo>
                  <a:lnTo>
                    <a:pt x="46736" y="26362"/>
                  </a:lnTo>
                  <a:lnTo>
                    <a:pt x="46736" y="26362"/>
                  </a:lnTo>
                  <a:lnTo>
                    <a:pt x="46736" y="26433"/>
                  </a:lnTo>
                  <a:lnTo>
                    <a:pt x="46718" y="26469"/>
                  </a:lnTo>
                  <a:lnTo>
                    <a:pt x="46700" y="26505"/>
                  </a:lnTo>
                  <a:lnTo>
                    <a:pt x="46664" y="26523"/>
                  </a:lnTo>
                  <a:lnTo>
                    <a:pt x="46664" y="26523"/>
                  </a:lnTo>
                  <a:lnTo>
                    <a:pt x="46450" y="26630"/>
                  </a:lnTo>
                  <a:lnTo>
                    <a:pt x="46235" y="26719"/>
                  </a:lnTo>
                  <a:lnTo>
                    <a:pt x="46021" y="26791"/>
                  </a:lnTo>
                  <a:lnTo>
                    <a:pt x="45914" y="26791"/>
                  </a:lnTo>
                  <a:lnTo>
                    <a:pt x="45788" y="26809"/>
                  </a:lnTo>
                  <a:lnTo>
                    <a:pt x="45788" y="26809"/>
                  </a:lnTo>
                  <a:lnTo>
                    <a:pt x="45377" y="26809"/>
                  </a:lnTo>
                  <a:lnTo>
                    <a:pt x="44948" y="26809"/>
                  </a:lnTo>
                  <a:lnTo>
                    <a:pt x="44948" y="26809"/>
                  </a:lnTo>
                  <a:lnTo>
                    <a:pt x="44698" y="26809"/>
                  </a:lnTo>
                  <a:lnTo>
                    <a:pt x="44430" y="26827"/>
                  </a:lnTo>
                  <a:lnTo>
                    <a:pt x="43894" y="26880"/>
                  </a:lnTo>
                  <a:lnTo>
                    <a:pt x="43894" y="26880"/>
                  </a:lnTo>
                  <a:lnTo>
                    <a:pt x="43733" y="26898"/>
                  </a:lnTo>
                  <a:lnTo>
                    <a:pt x="43554" y="26898"/>
                  </a:lnTo>
                  <a:lnTo>
                    <a:pt x="43554" y="26898"/>
                  </a:lnTo>
                  <a:lnTo>
                    <a:pt x="42339" y="26898"/>
                  </a:lnTo>
                  <a:lnTo>
                    <a:pt x="42339" y="26898"/>
                  </a:lnTo>
                  <a:lnTo>
                    <a:pt x="41892" y="26898"/>
                  </a:lnTo>
                  <a:lnTo>
                    <a:pt x="41446" y="26862"/>
                  </a:lnTo>
                  <a:lnTo>
                    <a:pt x="41446" y="26862"/>
                  </a:lnTo>
                  <a:lnTo>
                    <a:pt x="40695" y="26809"/>
                  </a:lnTo>
                  <a:lnTo>
                    <a:pt x="40320" y="26809"/>
                  </a:lnTo>
                  <a:lnTo>
                    <a:pt x="39962" y="26809"/>
                  </a:lnTo>
                  <a:lnTo>
                    <a:pt x="39962" y="26809"/>
                  </a:lnTo>
                  <a:lnTo>
                    <a:pt x="37871" y="26809"/>
                  </a:lnTo>
                  <a:lnTo>
                    <a:pt x="36513" y="26791"/>
                  </a:lnTo>
                  <a:lnTo>
                    <a:pt x="36030" y="26791"/>
                  </a:lnTo>
                  <a:lnTo>
                    <a:pt x="35798" y="26755"/>
                  </a:lnTo>
                  <a:lnTo>
                    <a:pt x="35798" y="26755"/>
                  </a:lnTo>
                  <a:lnTo>
                    <a:pt x="35673" y="26755"/>
                  </a:lnTo>
                  <a:lnTo>
                    <a:pt x="35566" y="26755"/>
                  </a:lnTo>
                  <a:lnTo>
                    <a:pt x="35566" y="26755"/>
                  </a:lnTo>
                  <a:lnTo>
                    <a:pt x="34404" y="26755"/>
                  </a:lnTo>
                  <a:lnTo>
                    <a:pt x="33653" y="26737"/>
                  </a:lnTo>
                  <a:lnTo>
                    <a:pt x="33385" y="26737"/>
                  </a:lnTo>
                  <a:lnTo>
                    <a:pt x="33242" y="26719"/>
                  </a:lnTo>
                  <a:lnTo>
                    <a:pt x="33242" y="26719"/>
                  </a:lnTo>
                  <a:lnTo>
                    <a:pt x="32813" y="26719"/>
                  </a:lnTo>
                  <a:lnTo>
                    <a:pt x="31920" y="26702"/>
                  </a:lnTo>
                  <a:lnTo>
                    <a:pt x="30597" y="26702"/>
                  </a:lnTo>
                  <a:lnTo>
                    <a:pt x="30597" y="26702"/>
                  </a:lnTo>
                  <a:lnTo>
                    <a:pt x="29042" y="26702"/>
                  </a:lnTo>
                  <a:lnTo>
                    <a:pt x="29042" y="26702"/>
                  </a:lnTo>
                  <a:lnTo>
                    <a:pt x="28935" y="26719"/>
                  </a:lnTo>
                  <a:lnTo>
                    <a:pt x="28810" y="26737"/>
                  </a:lnTo>
                  <a:lnTo>
                    <a:pt x="28810" y="26737"/>
                  </a:lnTo>
                  <a:lnTo>
                    <a:pt x="28774" y="26773"/>
                  </a:lnTo>
                  <a:lnTo>
                    <a:pt x="28739" y="26827"/>
                  </a:lnTo>
                  <a:lnTo>
                    <a:pt x="28739" y="26827"/>
                  </a:lnTo>
                  <a:lnTo>
                    <a:pt x="28739" y="26862"/>
                  </a:lnTo>
                  <a:lnTo>
                    <a:pt x="28756" y="26880"/>
                  </a:lnTo>
                  <a:lnTo>
                    <a:pt x="28792" y="26898"/>
                  </a:lnTo>
                  <a:lnTo>
                    <a:pt x="28810" y="26916"/>
                  </a:lnTo>
                  <a:lnTo>
                    <a:pt x="28810" y="26916"/>
                  </a:lnTo>
                  <a:lnTo>
                    <a:pt x="28971" y="26934"/>
                  </a:lnTo>
                  <a:lnTo>
                    <a:pt x="29150" y="26934"/>
                  </a:lnTo>
                  <a:lnTo>
                    <a:pt x="29150" y="26934"/>
                  </a:lnTo>
                  <a:lnTo>
                    <a:pt x="30454" y="26934"/>
                  </a:lnTo>
                  <a:lnTo>
                    <a:pt x="30454" y="26934"/>
                  </a:lnTo>
                  <a:close/>
                  <a:moveTo>
                    <a:pt x="1269" y="25629"/>
                  </a:moveTo>
                  <a:lnTo>
                    <a:pt x="1269" y="25629"/>
                  </a:lnTo>
                  <a:lnTo>
                    <a:pt x="1377" y="25504"/>
                  </a:lnTo>
                  <a:lnTo>
                    <a:pt x="1377" y="25504"/>
                  </a:lnTo>
                  <a:lnTo>
                    <a:pt x="1448" y="25468"/>
                  </a:lnTo>
                  <a:lnTo>
                    <a:pt x="1502" y="25468"/>
                  </a:lnTo>
                  <a:lnTo>
                    <a:pt x="1555" y="25504"/>
                  </a:lnTo>
                  <a:lnTo>
                    <a:pt x="1591" y="25576"/>
                  </a:lnTo>
                  <a:lnTo>
                    <a:pt x="1591" y="25576"/>
                  </a:lnTo>
                  <a:lnTo>
                    <a:pt x="1609" y="25683"/>
                  </a:lnTo>
                  <a:lnTo>
                    <a:pt x="1609" y="25790"/>
                  </a:lnTo>
                  <a:lnTo>
                    <a:pt x="1609" y="25790"/>
                  </a:lnTo>
                  <a:lnTo>
                    <a:pt x="1591" y="25862"/>
                  </a:lnTo>
                  <a:lnTo>
                    <a:pt x="1555" y="25915"/>
                  </a:lnTo>
                  <a:lnTo>
                    <a:pt x="1502" y="25969"/>
                  </a:lnTo>
                  <a:lnTo>
                    <a:pt x="1448" y="26022"/>
                  </a:lnTo>
                  <a:lnTo>
                    <a:pt x="1394" y="26058"/>
                  </a:lnTo>
                  <a:lnTo>
                    <a:pt x="1323" y="26094"/>
                  </a:lnTo>
                  <a:lnTo>
                    <a:pt x="1251" y="26112"/>
                  </a:lnTo>
                  <a:lnTo>
                    <a:pt x="1162" y="26130"/>
                  </a:lnTo>
                  <a:lnTo>
                    <a:pt x="1162" y="26130"/>
                  </a:lnTo>
                  <a:lnTo>
                    <a:pt x="1162" y="25987"/>
                  </a:lnTo>
                  <a:lnTo>
                    <a:pt x="1180" y="25862"/>
                  </a:lnTo>
                  <a:lnTo>
                    <a:pt x="1216" y="25736"/>
                  </a:lnTo>
                  <a:lnTo>
                    <a:pt x="1269" y="25629"/>
                  </a:lnTo>
                  <a:lnTo>
                    <a:pt x="1269" y="25629"/>
                  </a:lnTo>
                  <a:close/>
                  <a:moveTo>
                    <a:pt x="1609" y="1359"/>
                  </a:moveTo>
                  <a:lnTo>
                    <a:pt x="1609" y="1359"/>
                  </a:lnTo>
                  <a:lnTo>
                    <a:pt x="1609" y="1466"/>
                  </a:lnTo>
                  <a:lnTo>
                    <a:pt x="1591" y="1573"/>
                  </a:lnTo>
                  <a:lnTo>
                    <a:pt x="1591" y="1573"/>
                  </a:lnTo>
                  <a:lnTo>
                    <a:pt x="1555" y="1645"/>
                  </a:lnTo>
                  <a:lnTo>
                    <a:pt x="1502" y="1681"/>
                  </a:lnTo>
                  <a:lnTo>
                    <a:pt x="1448" y="1681"/>
                  </a:lnTo>
                  <a:lnTo>
                    <a:pt x="1377" y="1645"/>
                  </a:lnTo>
                  <a:lnTo>
                    <a:pt x="1377" y="1645"/>
                  </a:lnTo>
                  <a:lnTo>
                    <a:pt x="1269" y="1520"/>
                  </a:lnTo>
                  <a:lnTo>
                    <a:pt x="1269" y="1520"/>
                  </a:lnTo>
                  <a:lnTo>
                    <a:pt x="1216" y="1413"/>
                  </a:lnTo>
                  <a:lnTo>
                    <a:pt x="1180" y="1287"/>
                  </a:lnTo>
                  <a:lnTo>
                    <a:pt x="1162" y="1162"/>
                  </a:lnTo>
                  <a:lnTo>
                    <a:pt x="1162" y="1037"/>
                  </a:lnTo>
                  <a:lnTo>
                    <a:pt x="1162" y="1037"/>
                  </a:lnTo>
                  <a:lnTo>
                    <a:pt x="1251" y="1037"/>
                  </a:lnTo>
                  <a:lnTo>
                    <a:pt x="1323" y="1055"/>
                  </a:lnTo>
                  <a:lnTo>
                    <a:pt x="1394" y="1091"/>
                  </a:lnTo>
                  <a:lnTo>
                    <a:pt x="1448" y="1127"/>
                  </a:lnTo>
                  <a:lnTo>
                    <a:pt x="1502" y="1180"/>
                  </a:lnTo>
                  <a:lnTo>
                    <a:pt x="1555" y="1234"/>
                  </a:lnTo>
                  <a:lnTo>
                    <a:pt x="1591" y="1287"/>
                  </a:lnTo>
                  <a:lnTo>
                    <a:pt x="1609" y="1359"/>
                  </a:lnTo>
                  <a:lnTo>
                    <a:pt x="1609" y="1359"/>
                  </a:lnTo>
                  <a:close/>
                  <a:moveTo>
                    <a:pt x="46682" y="1520"/>
                  </a:moveTo>
                  <a:lnTo>
                    <a:pt x="46682" y="1520"/>
                  </a:lnTo>
                  <a:lnTo>
                    <a:pt x="46593" y="1645"/>
                  </a:lnTo>
                  <a:lnTo>
                    <a:pt x="46593" y="1645"/>
                  </a:lnTo>
                  <a:lnTo>
                    <a:pt x="46521" y="1681"/>
                  </a:lnTo>
                  <a:lnTo>
                    <a:pt x="46450" y="1681"/>
                  </a:lnTo>
                  <a:lnTo>
                    <a:pt x="46396" y="1645"/>
                  </a:lnTo>
                  <a:lnTo>
                    <a:pt x="46360" y="1573"/>
                  </a:lnTo>
                  <a:lnTo>
                    <a:pt x="46360" y="1573"/>
                  </a:lnTo>
                  <a:lnTo>
                    <a:pt x="46342" y="1466"/>
                  </a:lnTo>
                  <a:lnTo>
                    <a:pt x="46360" y="1359"/>
                  </a:lnTo>
                  <a:lnTo>
                    <a:pt x="46360" y="1359"/>
                  </a:lnTo>
                  <a:lnTo>
                    <a:pt x="46378" y="1287"/>
                  </a:lnTo>
                  <a:lnTo>
                    <a:pt x="46414" y="1234"/>
                  </a:lnTo>
                  <a:lnTo>
                    <a:pt x="46450" y="1180"/>
                  </a:lnTo>
                  <a:lnTo>
                    <a:pt x="46503" y="1127"/>
                  </a:lnTo>
                  <a:lnTo>
                    <a:pt x="46575" y="1091"/>
                  </a:lnTo>
                  <a:lnTo>
                    <a:pt x="46646" y="1055"/>
                  </a:lnTo>
                  <a:lnTo>
                    <a:pt x="46718" y="1037"/>
                  </a:lnTo>
                  <a:lnTo>
                    <a:pt x="46807" y="1037"/>
                  </a:lnTo>
                  <a:lnTo>
                    <a:pt x="46807" y="1037"/>
                  </a:lnTo>
                  <a:lnTo>
                    <a:pt x="46807" y="1162"/>
                  </a:lnTo>
                  <a:lnTo>
                    <a:pt x="46789" y="1287"/>
                  </a:lnTo>
                  <a:lnTo>
                    <a:pt x="46754" y="1413"/>
                  </a:lnTo>
                  <a:lnTo>
                    <a:pt x="46682" y="1520"/>
                  </a:lnTo>
                  <a:lnTo>
                    <a:pt x="46682" y="1520"/>
                  </a:lnTo>
                  <a:close/>
                  <a:moveTo>
                    <a:pt x="46360" y="25790"/>
                  </a:moveTo>
                  <a:lnTo>
                    <a:pt x="46360" y="25790"/>
                  </a:lnTo>
                  <a:lnTo>
                    <a:pt x="46342" y="25683"/>
                  </a:lnTo>
                  <a:lnTo>
                    <a:pt x="46360" y="25576"/>
                  </a:lnTo>
                  <a:lnTo>
                    <a:pt x="46360" y="25576"/>
                  </a:lnTo>
                  <a:lnTo>
                    <a:pt x="46396" y="25504"/>
                  </a:lnTo>
                  <a:lnTo>
                    <a:pt x="46450" y="25468"/>
                  </a:lnTo>
                  <a:lnTo>
                    <a:pt x="46521" y="25468"/>
                  </a:lnTo>
                  <a:lnTo>
                    <a:pt x="46593" y="25504"/>
                  </a:lnTo>
                  <a:lnTo>
                    <a:pt x="46593" y="25504"/>
                  </a:lnTo>
                  <a:lnTo>
                    <a:pt x="46682" y="25629"/>
                  </a:lnTo>
                  <a:lnTo>
                    <a:pt x="46682" y="25629"/>
                  </a:lnTo>
                  <a:lnTo>
                    <a:pt x="46754" y="25736"/>
                  </a:lnTo>
                  <a:lnTo>
                    <a:pt x="46789" y="25862"/>
                  </a:lnTo>
                  <a:lnTo>
                    <a:pt x="46807" y="25987"/>
                  </a:lnTo>
                  <a:lnTo>
                    <a:pt x="46807" y="26130"/>
                  </a:lnTo>
                  <a:lnTo>
                    <a:pt x="46807" y="26130"/>
                  </a:lnTo>
                  <a:lnTo>
                    <a:pt x="46718" y="26112"/>
                  </a:lnTo>
                  <a:lnTo>
                    <a:pt x="46646" y="26094"/>
                  </a:lnTo>
                  <a:lnTo>
                    <a:pt x="46575" y="26058"/>
                  </a:lnTo>
                  <a:lnTo>
                    <a:pt x="46503" y="26022"/>
                  </a:lnTo>
                  <a:lnTo>
                    <a:pt x="46450" y="25969"/>
                  </a:lnTo>
                  <a:lnTo>
                    <a:pt x="46414" y="25915"/>
                  </a:lnTo>
                  <a:lnTo>
                    <a:pt x="46378" y="25862"/>
                  </a:lnTo>
                  <a:lnTo>
                    <a:pt x="46360" y="25790"/>
                  </a:lnTo>
                  <a:lnTo>
                    <a:pt x="46360" y="2579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1"/>
            <p:cNvSpPr/>
            <p:nvPr/>
          </p:nvSpPr>
          <p:spPr>
            <a:xfrm>
              <a:off x="296736" y="265575"/>
              <a:ext cx="8573304" cy="4610214"/>
            </a:xfrm>
            <a:custGeom>
              <a:avLst/>
              <a:gdLst/>
              <a:ahLst/>
              <a:cxnLst/>
              <a:rect l="l" t="t" r="r" b="b"/>
              <a:pathLst>
                <a:path w="49257" h="28364" extrusionOk="0">
                  <a:moveTo>
                    <a:pt x="49238" y="14531"/>
                  </a:moveTo>
                  <a:lnTo>
                    <a:pt x="49238" y="14531"/>
                  </a:lnTo>
                  <a:lnTo>
                    <a:pt x="49220" y="14191"/>
                  </a:lnTo>
                  <a:lnTo>
                    <a:pt x="49220" y="14191"/>
                  </a:lnTo>
                  <a:lnTo>
                    <a:pt x="49238" y="13834"/>
                  </a:lnTo>
                  <a:lnTo>
                    <a:pt x="49238" y="13834"/>
                  </a:lnTo>
                  <a:lnTo>
                    <a:pt x="49238" y="12797"/>
                  </a:lnTo>
                  <a:lnTo>
                    <a:pt x="49238" y="12797"/>
                  </a:lnTo>
                  <a:lnTo>
                    <a:pt x="49256" y="8580"/>
                  </a:lnTo>
                  <a:lnTo>
                    <a:pt x="49256" y="8580"/>
                  </a:lnTo>
                  <a:lnTo>
                    <a:pt x="49238" y="8311"/>
                  </a:lnTo>
                  <a:lnTo>
                    <a:pt x="49220" y="8043"/>
                  </a:lnTo>
                  <a:lnTo>
                    <a:pt x="49220" y="8043"/>
                  </a:lnTo>
                  <a:lnTo>
                    <a:pt x="49185" y="7811"/>
                  </a:lnTo>
                  <a:lnTo>
                    <a:pt x="49167" y="7579"/>
                  </a:lnTo>
                  <a:lnTo>
                    <a:pt x="49167" y="7579"/>
                  </a:lnTo>
                  <a:lnTo>
                    <a:pt x="49167" y="5917"/>
                  </a:lnTo>
                  <a:lnTo>
                    <a:pt x="49149" y="4844"/>
                  </a:lnTo>
                  <a:lnTo>
                    <a:pt x="49131" y="4451"/>
                  </a:lnTo>
                  <a:lnTo>
                    <a:pt x="49113" y="4255"/>
                  </a:lnTo>
                  <a:lnTo>
                    <a:pt x="49113" y="4255"/>
                  </a:lnTo>
                  <a:lnTo>
                    <a:pt x="49113" y="4201"/>
                  </a:lnTo>
                  <a:lnTo>
                    <a:pt x="49113" y="4129"/>
                  </a:lnTo>
                  <a:lnTo>
                    <a:pt x="49113" y="4129"/>
                  </a:lnTo>
                  <a:lnTo>
                    <a:pt x="49113" y="3826"/>
                  </a:lnTo>
                  <a:lnTo>
                    <a:pt x="49095" y="3504"/>
                  </a:lnTo>
                  <a:lnTo>
                    <a:pt x="49006" y="2878"/>
                  </a:lnTo>
                  <a:lnTo>
                    <a:pt x="49006" y="2878"/>
                  </a:lnTo>
                  <a:lnTo>
                    <a:pt x="48917" y="2360"/>
                  </a:lnTo>
                  <a:lnTo>
                    <a:pt x="48809" y="1824"/>
                  </a:lnTo>
                  <a:lnTo>
                    <a:pt x="48809" y="1824"/>
                  </a:lnTo>
                  <a:lnTo>
                    <a:pt x="48702" y="1466"/>
                  </a:lnTo>
                  <a:lnTo>
                    <a:pt x="48595" y="1127"/>
                  </a:lnTo>
                  <a:lnTo>
                    <a:pt x="48595" y="1127"/>
                  </a:lnTo>
                  <a:lnTo>
                    <a:pt x="48488" y="930"/>
                  </a:lnTo>
                  <a:lnTo>
                    <a:pt x="48398" y="716"/>
                  </a:lnTo>
                  <a:lnTo>
                    <a:pt x="48398" y="716"/>
                  </a:lnTo>
                  <a:lnTo>
                    <a:pt x="48345" y="627"/>
                  </a:lnTo>
                  <a:lnTo>
                    <a:pt x="48273" y="555"/>
                  </a:lnTo>
                  <a:lnTo>
                    <a:pt x="48184" y="484"/>
                  </a:lnTo>
                  <a:lnTo>
                    <a:pt x="48095" y="448"/>
                  </a:lnTo>
                  <a:lnTo>
                    <a:pt x="48095" y="448"/>
                  </a:lnTo>
                  <a:lnTo>
                    <a:pt x="47987" y="412"/>
                  </a:lnTo>
                  <a:lnTo>
                    <a:pt x="47898" y="358"/>
                  </a:lnTo>
                  <a:lnTo>
                    <a:pt x="47898" y="358"/>
                  </a:lnTo>
                  <a:lnTo>
                    <a:pt x="47612" y="269"/>
                  </a:lnTo>
                  <a:lnTo>
                    <a:pt x="47469" y="233"/>
                  </a:lnTo>
                  <a:lnTo>
                    <a:pt x="47326" y="215"/>
                  </a:lnTo>
                  <a:lnTo>
                    <a:pt x="47326" y="215"/>
                  </a:lnTo>
                  <a:lnTo>
                    <a:pt x="47094" y="180"/>
                  </a:lnTo>
                  <a:lnTo>
                    <a:pt x="46879" y="144"/>
                  </a:lnTo>
                  <a:lnTo>
                    <a:pt x="46647" y="108"/>
                  </a:lnTo>
                  <a:lnTo>
                    <a:pt x="46432" y="108"/>
                  </a:lnTo>
                  <a:lnTo>
                    <a:pt x="46432" y="108"/>
                  </a:lnTo>
                  <a:lnTo>
                    <a:pt x="46289" y="72"/>
                  </a:lnTo>
                  <a:lnTo>
                    <a:pt x="46147" y="55"/>
                  </a:lnTo>
                  <a:lnTo>
                    <a:pt x="45843" y="55"/>
                  </a:lnTo>
                  <a:lnTo>
                    <a:pt x="45843" y="55"/>
                  </a:lnTo>
                  <a:lnTo>
                    <a:pt x="45092" y="55"/>
                  </a:lnTo>
                  <a:lnTo>
                    <a:pt x="45092" y="55"/>
                  </a:lnTo>
                  <a:lnTo>
                    <a:pt x="44949" y="55"/>
                  </a:lnTo>
                  <a:lnTo>
                    <a:pt x="44824" y="37"/>
                  </a:lnTo>
                  <a:lnTo>
                    <a:pt x="44824" y="37"/>
                  </a:lnTo>
                  <a:lnTo>
                    <a:pt x="44681" y="19"/>
                  </a:lnTo>
                  <a:lnTo>
                    <a:pt x="44538" y="1"/>
                  </a:lnTo>
                  <a:lnTo>
                    <a:pt x="44395" y="19"/>
                  </a:lnTo>
                  <a:lnTo>
                    <a:pt x="44252" y="37"/>
                  </a:lnTo>
                  <a:lnTo>
                    <a:pt x="44252" y="37"/>
                  </a:lnTo>
                  <a:lnTo>
                    <a:pt x="43948" y="72"/>
                  </a:lnTo>
                  <a:lnTo>
                    <a:pt x="43662" y="108"/>
                  </a:lnTo>
                  <a:lnTo>
                    <a:pt x="43358" y="126"/>
                  </a:lnTo>
                  <a:lnTo>
                    <a:pt x="43073" y="144"/>
                  </a:lnTo>
                  <a:lnTo>
                    <a:pt x="43073" y="144"/>
                  </a:lnTo>
                  <a:lnTo>
                    <a:pt x="38890" y="126"/>
                  </a:lnTo>
                  <a:lnTo>
                    <a:pt x="38890" y="126"/>
                  </a:lnTo>
                  <a:lnTo>
                    <a:pt x="38319" y="126"/>
                  </a:lnTo>
                  <a:lnTo>
                    <a:pt x="37943" y="126"/>
                  </a:lnTo>
                  <a:lnTo>
                    <a:pt x="37747" y="144"/>
                  </a:lnTo>
                  <a:lnTo>
                    <a:pt x="37747" y="144"/>
                  </a:lnTo>
                  <a:lnTo>
                    <a:pt x="37550" y="162"/>
                  </a:lnTo>
                  <a:lnTo>
                    <a:pt x="37139" y="162"/>
                  </a:lnTo>
                  <a:lnTo>
                    <a:pt x="35888" y="180"/>
                  </a:lnTo>
                  <a:lnTo>
                    <a:pt x="34047" y="180"/>
                  </a:lnTo>
                  <a:lnTo>
                    <a:pt x="34047" y="180"/>
                  </a:lnTo>
                  <a:lnTo>
                    <a:pt x="23967" y="180"/>
                  </a:lnTo>
                  <a:lnTo>
                    <a:pt x="23967" y="180"/>
                  </a:lnTo>
                  <a:lnTo>
                    <a:pt x="23860" y="180"/>
                  </a:lnTo>
                  <a:lnTo>
                    <a:pt x="23860" y="180"/>
                  </a:lnTo>
                  <a:lnTo>
                    <a:pt x="23735" y="180"/>
                  </a:lnTo>
                  <a:lnTo>
                    <a:pt x="23735" y="180"/>
                  </a:lnTo>
                  <a:lnTo>
                    <a:pt x="15532" y="180"/>
                  </a:lnTo>
                  <a:lnTo>
                    <a:pt x="15532" y="180"/>
                  </a:lnTo>
                  <a:lnTo>
                    <a:pt x="14406" y="180"/>
                  </a:lnTo>
                  <a:lnTo>
                    <a:pt x="13655" y="162"/>
                  </a:lnTo>
                  <a:lnTo>
                    <a:pt x="13387" y="162"/>
                  </a:lnTo>
                  <a:lnTo>
                    <a:pt x="13262" y="144"/>
                  </a:lnTo>
                  <a:lnTo>
                    <a:pt x="13262" y="144"/>
                  </a:lnTo>
                  <a:lnTo>
                    <a:pt x="13226" y="126"/>
                  </a:lnTo>
                  <a:lnTo>
                    <a:pt x="13173" y="126"/>
                  </a:lnTo>
                  <a:lnTo>
                    <a:pt x="13048" y="126"/>
                  </a:lnTo>
                  <a:lnTo>
                    <a:pt x="13048" y="126"/>
                  </a:lnTo>
                  <a:lnTo>
                    <a:pt x="6185" y="144"/>
                  </a:lnTo>
                  <a:lnTo>
                    <a:pt x="6185" y="144"/>
                  </a:lnTo>
                  <a:lnTo>
                    <a:pt x="5881" y="126"/>
                  </a:lnTo>
                  <a:lnTo>
                    <a:pt x="5595" y="108"/>
                  </a:lnTo>
                  <a:lnTo>
                    <a:pt x="5309" y="72"/>
                  </a:lnTo>
                  <a:lnTo>
                    <a:pt x="5005" y="37"/>
                  </a:lnTo>
                  <a:lnTo>
                    <a:pt x="5005" y="37"/>
                  </a:lnTo>
                  <a:lnTo>
                    <a:pt x="4862" y="19"/>
                  </a:lnTo>
                  <a:lnTo>
                    <a:pt x="4719" y="1"/>
                  </a:lnTo>
                  <a:lnTo>
                    <a:pt x="4576" y="19"/>
                  </a:lnTo>
                  <a:lnTo>
                    <a:pt x="4433" y="37"/>
                  </a:lnTo>
                  <a:lnTo>
                    <a:pt x="4433" y="37"/>
                  </a:lnTo>
                  <a:lnTo>
                    <a:pt x="4290" y="55"/>
                  </a:lnTo>
                  <a:lnTo>
                    <a:pt x="4165" y="55"/>
                  </a:lnTo>
                  <a:lnTo>
                    <a:pt x="4165" y="55"/>
                  </a:lnTo>
                  <a:lnTo>
                    <a:pt x="3397" y="55"/>
                  </a:lnTo>
                  <a:lnTo>
                    <a:pt x="3397" y="55"/>
                  </a:lnTo>
                  <a:lnTo>
                    <a:pt x="3111" y="55"/>
                  </a:lnTo>
                  <a:lnTo>
                    <a:pt x="2968" y="72"/>
                  </a:lnTo>
                  <a:lnTo>
                    <a:pt x="2825" y="108"/>
                  </a:lnTo>
                  <a:lnTo>
                    <a:pt x="2825" y="108"/>
                  </a:lnTo>
                  <a:lnTo>
                    <a:pt x="2610" y="108"/>
                  </a:lnTo>
                  <a:lnTo>
                    <a:pt x="2378" y="144"/>
                  </a:lnTo>
                  <a:lnTo>
                    <a:pt x="2163" y="180"/>
                  </a:lnTo>
                  <a:lnTo>
                    <a:pt x="1931" y="215"/>
                  </a:lnTo>
                  <a:lnTo>
                    <a:pt x="1931" y="215"/>
                  </a:lnTo>
                  <a:lnTo>
                    <a:pt x="1788" y="233"/>
                  </a:lnTo>
                  <a:lnTo>
                    <a:pt x="1645" y="269"/>
                  </a:lnTo>
                  <a:lnTo>
                    <a:pt x="1359" y="358"/>
                  </a:lnTo>
                  <a:lnTo>
                    <a:pt x="1359" y="358"/>
                  </a:lnTo>
                  <a:lnTo>
                    <a:pt x="1252" y="412"/>
                  </a:lnTo>
                  <a:lnTo>
                    <a:pt x="1163" y="448"/>
                  </a:lnTo>
                  <a:lnTo>
                    <a:pt x="1163" y="448"/>
                  </a:lnTo>
                  <a:lnTo>
                    <a:pt x="1073" y="484"/>
                  </a:lnTo>
                  <a:lnTo>
                    <a:pt x="984" y="555"/>
                  </a:lnTo>
                  <a:lnTo>
                    <a:pt x="912" y="627"/>
                  </a:lnTo>
                  <a:lnTo>
                    <a:pt x="859" y="716"/>
                  </a:lnTo>
                  <a:lnTo>
                    <a:pt x="859" y="716"/>
                  </a:lnTo>
                  <a:lnTo>
                    <a:pt x="752" y="930"/>
                  </a:lnTo>
                  <a:lnTo>
                    <a:pt x="662" y="1127"/>
                  </a:lnTo>
                  <a:lnTo>
                    <a:pt x="662" y="1127"/>
                  </a:lnTo>
                  <a:lnTo>
                    <a:pt x="537" y="1466"/>
                  </a:lnTo>
                  <a:lnTo>
                    <a:pt x="448" y="1824"/>
                  </a:lnTo>
                  <a:lnTo>
                    <a:pt x="448" y="1824"/>
                  </a:lnTo>
                  <a:lnTo>
                    <a:pt x="341" y="2360"/>
                  </a:lnTo>
                  <a:lnTo>
                    <a:pt x="251" y="2878"/>
                  </a:lnTo>
                  <a:lnTo>
                    <a:pt x="251" y="2878"/>
                  </a:lnTo>
                  <a:lnTo>
                    <a:pt x="162" y="3504"/>
                  </a:lnTo>
                  <a:lnTo>
                    <a:pt x="126" y="3826"/>
                  </a:lnTo>
                  <a:lnTo>
                    <a:pt x="144" y="4129"/>
                  </a:lnTo>
                  <a:lnTo>
                    <a:pt x="144" y="4129"/>
                  </a:lnTo>
                  <a:lnTo>
                    <a:pt x="144" y="4201"/>
                  </a:lnTo>
                  <a:lnTo>
                    <a:pt x="144" y="4255"/>
                  </a:lnTo>
                  <a:lnTo>
                    <a:pt x="144" y="4255"/>
                  </a:lnTo>
                  <a:lnTo>
                    <a:pt x="108" y="4451"/>
                  </a:lnTo>
                  <a:lnTo>
                    <a:pt x="108" y="4844"/>
                  </a:lnTo>
                  <a:lnTo>
                    <a:pt x="90" y="5917"/>
                  </a:lnTo>
                  <a:lnTo>
                    <a:pt x="90" y="7579"/>
                  </a:lnTo>
                  <a:lnTo>
                    <a:pt x="90" y="7579"/>
                  </a:lnTo>
                  <a:lnTo>
                    <a:pt x="72" y="7811"/>
                  </a:lnTo>
                  <a:lnTo>
                    <a:pt x="37" y="8043"/>
                  </a:lnTo>
                  <a:lnTo>
                    <a:pt x="37" y="8043"/>
                  </a:lnTo>
                  <a:lnTo>
                    <a:pt x="1" y="8311"/>
                  </a:lnTo>
                  <a:lnTo>
                    <a:pt x="1" y="8580"/>
                  </a:lnTo>
                  <a:lnTo>
                    <a:pt x="1" y="8580"/>
                  </a:lnTo>
                  <a:lnTo>
                    <a:pt x="19" y="12797"/>
                  </a:lnTo>
                  <a:lnTo>
                    <a:pt x="19" y="12797"/>
                  </a:lnTo>
                  <a:lnTo>
                    <a:pt x="19" y="13834"/>
                  </a:lnTo>
                  <a:lnTo>
                    <a:pt x="19" y="13834"/>
                  </a:lnTo>
                  <a:lnTo>
                    <a:pt x="37" y="14191"/>
                  </a:lnTo>
                  <a:lnTo>
                    <a:pt x="37" y="14191"/>
                  </a:lnTo>
                  <a:lnTo>
                    <a:pt x="19" y="14531"/>
                  </a:lnTo>
                  <a:lnTo>
                    <a:pt x="19" y="14531"/>
                  </a:lnTo>
                  <a:lnTo>
                    <a:pt x="19" y="15568"/>
                  </a:lnTo>
                  <a:lnTo>
                    <a:pt x="19" y="15568"/>
                  </a:lnTo>
                  <a:lnTo>
                    <a:pt x="1" y="19803"/>
                  </a:lnTo>
                  <a:lnTo>
                    <a:pt x="1" y="19803"/>
                  </a:lnTo>
                  <a:lnTo>
                    <a:pt x="1" y="20053"/>
                  </a:lnTo>
                  <a:lnTo>
                    <a:pt x="37" y="20322"/>
                  </a:lnTo>
                  <a:lnTo>
                    <a:pt x="37" y="20322"/>
                  </a:lnTo>
                  <a:lnTo>
                    <a:pt x="72" y="20554"/>
                  </a:lnTo>
                  <a:lnTo>
                    <a:pt x="90" y="20804"/>
                  </a:lnTo>
                  <a:lnTo>
                    <a:pt x="90" y="20804"/>
                  </a:lnTo>
                  <a:lnTo>
                    <a:pt x="90" y="22448"/>
                  </a:lnTo>
                  <a:lnTo>
                    <a:pt x="108" y="23539"/>
                  </a:lnTo>
                  <a:lnTo>
                    <a:pt x="108" y="23914"/>
                  </a:lnTo>
                  <a:lnTo>
                    <a:pt x="144" y="24110"/>
                  </a:lnTo>
                  <a:lnTo>
                    <a:pt x="144" y="24110"/>
                  </a:lnTo>
                  <a:lnTo>
                    <a:pt x="144" y="24164"/>
                  </a:lnTo>
                  <a:lnTo>
                    <a:pt x="144" y="24236"/>
                  </a:lnTo>
                  <a:lnTo>
                    <a:pt x="144" y="24236"/>
                  </a:lnTo>
                  <a:lnTo>
                    <a:pt x="126" y="24557"/>
                  </a:lnTo>
                  <a:lnTo>
                    <a:pt x="162" y="24861"/>
                  </a:lnTo>
                  <a:lnTo>
                    <a:pt x="251" y="25487"/>
                  </a:lnTo>
                  <a:lnTo>
                    <a:pt x="251" y="25487"/>
                  </a:lnTo>
                  <a:lnTo>
                    <a:pt x="341" y="26023"/>
                  </a:lnTo>
                  <a:lnTo>
                    <a:pt x="448" y="26541"/>
                  </a:lnTo>
                  <a:lnTo>
                    <a:pt x="448" y="26541"/>
                  </a:lnTo>
                  <a:lnTo>
                    <a:pt x="537" y="26898"/>
                  </a:lnTo>
                  <a:lnTo>
                    <a:pt x="662" y="27238"/>
                  </a:lnTo>
                  <a:lnTo>
                    <a:pt x="662" y="27238"/>
                  </a:lnTo>
                  <a:lnTo>
                    <a:pt x="752" y="27435"/>
                  </a:lnTo>
                  <a:lnTo>
                    <a:pt x="859" y="27649"/>
                  </a:lnTo>
                  <a:lnTo>
                    <a:pt x="859" y="27649"/>
                  </a:lnTo>
                  <a:lnTo>
                    <a:pt x="912" y="27738"/>
                  </a:lnTo>
                  <a:lnTo>
                    <a:pt x="984" y="27810"/>
                  </a:lnTo>
                  <a:lnTo>
                    <a:pt x="1073" y="27881"/>
                  </a:lnTo>
                  <a:lnTo>
                    <a:pt x="1163" y="27917"/>
                  </a:lnTo>
                  <a:lnTo>
                    <a:pt x="1163" y="27917"/>
                  </a:lnTo>
                  <a:lnTo>
                    <a:pt x="1252" y="27953"/>
                  </a:lnTo>
                  <a:lnTo>
                    <a:pt x="1359" y="28007"/>
                  </a:lnTo>
                  <a:lnTo>
                    <a:pt x="1359" y="28007"/>
                  </a:lnTo>
                  <a:lnTo>
                    <a:pt x="1645" y="28096"/>
                  </a:lnTo>
                  <a:lnTo>
                    <a:pt x="1788" y="28132"/>
                  </a:lnTo>
                  <a:lnTo>
                    <a:pt x="1931" y="28149"/>
                  </a:lnTo>
                  <a:lnTo>
                    <a:pt x="1931" y="28149"/>
                  </a:lnTo>
                  <a:lnTo>
                    <a:pt x="2163" y="28185"/>
                  </a:lnTo>
                  <a:lnTo>
                    <a:pt x="2378" y="28221"/>
                  </a:lnTo>
                  <a:lnTo>
                    <a:pt x="2610" y="28257"/>
                  </a:lnTo>
                  <a:lnTo>
                    <a:pt x="2825" y="28275"/>
                  </a:lnTo>
                  <a:lnTo>
                    <a:pt x="2825" y="28275"/>
                  </a:lnTo>
                  <a:lnTo>
                    <a:pt x="2968" y="28292"/>
                  </a:lnTo>
                  <a:lnTo>
                    <a:pt x="3111" y="28310"/>
                  </a:lnTo>
                  <a:lnTo>
                    <a:pt x="3397" y="28310"/>
                  </a:lnTo>
                  <a:lnTo>
                    <a:pt x="3397" y="28310"/>
                  </a:lnTo>
                  <a:lnTo>
                    <a:pt x="4165" y="28310"/>
                  </a:lnTo>
                  <a:lnTo>
                    <a:pt x="4165" y="28310"/>
                  </a:lnTo>
                  <a:lnTo>
                    <a:pt x="4290" y="28328"/>
                  </a:lnTo>
                  <a:lnTo>
                    <a:pt x="4433" y="28346"/>
                  </a:lnTo>
                  <a:lnTo>
                    <a:pt x="4433" y="28346"/>
                  </a:lnTo>
                  <a:lnTo>
                    <a:pt x="4576" y="28364"/>
                  </a:lnTo>
                  <a:lnTo>
                    <a:pt x="4719" y="28364"/>
                  </a:lnTo>
                  <a:lnTo>
                    <a:pt x="4862" y="28364"/>
                  </a:lnTo>
                  <a:lnTo>
                    <a:pt x="5005" y="28346"/>
                  </a:lnTo>
                  <a:lnTo>
                    <a:pt x="5005" y="28346"/>
                  </a:lnTo>
                  <a:lnTo>
                    <a:pt x="5309" y="28292"/>
                  </a:lnTo>
                  <a:lnTo>
                    <a:pt x="5595" y="28257"/>
                  </a:lnTo>
                  <a:lnTo>
                    <a:pt x="5881" y="28239"/>
                  </a:lnTo>
                  <a:lnTo>
                    <a:pt x="6185" y="28221"/>
                  </a:lnTo>
                  <a:lnTo>
                    <a:pt x="6185" y="28221"/>
                  </a:lnTo>
                  <a:lnTo>
                    <a:pt x="10367" y="28239"/>
                  </a:lnTo>
                  <a:lnTo>
                    <a:pt x="10367" y="28239"/>
                  </a:lnTo>
                  <a:lnTo>
                    <a:pt x="10474" y="28239"/>
                  </a:lnTo>
                  <a:lnTo>
                    <a:pt x="10528" y="28239"/>
                  </a:lnTo>
                  <a:lnTo>
                    <a:pt x="10581" y="28221"/>
                  </a:lnTo>
                  <a:lnTo>
                    <a:pt x="10581" y="28221"/>
                  </a:lnTo>
                  <a:lnTo>
                    <a:pt x="10706" y="28203"/>
                  </a:lnTo>
                  <a:lnTo>
                    <a:pt x="10957" y="28203"/>
                  </a:lnTo>
                  <a:lnTo>
                    <a:pt x="11707" y="28185"/>
                  </a:lnTo>
                  <a:lnTo>
                    <a:pt x="12833" y="28185"/>
                  </a:lnTo>
                  <a:lnTo>
                    <a:pt x="12833" y="28185"/>
                  </a:lnTo>
                  <a:lnTo>
                    <a:pt x="19392" y="28203"/>
                  </a:lnTo>
                  <a:lnTo>
                    <a:pt x="19392" y="28203"/>
                  </a:lnTo>
                  <a:lnTo>
                    <a:pt x="19624" y="28185"/>
                  </a:lnTo>
                  <a:lnTo>
                    <a:pt x="19624" y="28185"/>
                  </a:lnTo>
                  <a:lnTo>
                    <a:pt x="19660" y="28167"/>
                  </a:lnTo>
                  <a:lnTo>
                    <a:pt x="19678" y="28149"/>
                  </a:lnTo>
                  <a:lnTo>
                    <a:pt x="19714" y="28132"/>
                  </a:lnTo>
                  <a:lnTo>
                    <a:pt x="19714" y="28096"/>
                  </a:lnTo>
                  <a:lnTo>
                    <a:pt x="19714" y="28096"/>
                  </a:lnTo>
                  <a:lnTo>
                    <a:pt x="19714" y="28042"/>
                  </a:lnTo>
                  <a:lnTo>
                    <a:pt x="19678" y="28007"/>
                  </a:lnTo>
                  <a:lnTo>
                    <a:pt x="19642" y="27989"/>
                  </a:lnTo>
                  <a:lnTo>
                    <a:pt x="19607" y="27971"/>
                  </a:lnTo>
                  <a:lnTo>
                    <a:pt x="19607" y="27971"/>
                  </a:lnTo>
                  <a:lnTo>
                    <a:pt x="19428" y="27971"/>
                  </a:lnTo>
                  <a:lnTo>
                    <a:pt x="19428" y="27971"/>
                  </a:lnTo>
                  <a:lnTo>
                    <a:pt x="12815" y="27989"/>
                  </a:lnTo>
                  <a:lnTo>
                    <a:pt x="12815" y="27989"/>
                  </a:lnTo>
                  <a:lnTo>
                    <a:pt x="10402" y="28007"/>
                  </a:lnTo>
                  <a:lnTo>
                    <a:pt x="10402" y="28007"/>
                  </a:lnTo>
                  <a:lnTo>
                    <a:pt x="8454" y="28024"/>
                  </a:lnTo>
                  <a:lnTo>
                    <a:pt x="8454" y="28024"/>
                  </a:lnTo>
                  <a:lnTo>
                    <a:pt x="6363" y="28042"/>
                  </a:lnTo>
                  <a:lnTo>
                    <a:pt x="6363" y="28042"/>
                  </a:lnTo>
                  <a:lnTo>
                    <a:pt x="5827" y="28042"/>
                  </a:lnTo>
                  <a:lnTo>
                    <a:pt x="5577" y="28060"/>
                  </a:lnTo>
                  <a:lnTo>
                    <a:pt x="5309" y="28114"/>
                  </a:lnTo>
                  <a:lnTo>
                    <a:pt x="5309" y="28114"/>
                  </a:lnTo>
                  <a:lnTo>
                    <a:pt x="5255" y="28132"/>
                  </a:lnTo>
                  <a:lnTo>
                    <a:pt x="5184" y="28132"/>
                  </a:lnTo>
                  <a:lnTo>
                    <a:pt x="5184" y="28132"/>
                  </a:lnTo>
                  <a:lnTo>
                    <a:pt x="4987" y="28114"/>
                  </a:lnTo>
                  <a:lnTo>
                    <a:pt x="4791" y="28114"/>
                  </a:lnTo>
                  <a:lnTo>
                    <a:pt x="4576" y="28114"/>
                  </a:lnTo>
                  <a:lnTo>
                    <a:pt x="4380" y="28078"/>
                  </a:lnTo>
                  <a:lnTo>
                    <a:pt x="4380" y="28078"/>
                  </a:lnTo>
                  <a:lnTo>
                    <a:pt x="4326" y="28060"/>
                  </a:lnTo>
                  <a:lnTo>
                    <a:pt x="4255" y="28060"/>
                  </a:lnTo>
                  <a:lnTo>
                    <a:pt x="4255" y="28060"/>
                  </a:lnTo>
                  <a:lnTo>
                    <a:pt x="3897" y="28060"/>
                  </a:lnTo>
                  <a:lnTo>
                    <a:pt x="3522" y="28078"/>
                  </a:lnTo>
                  <a:lnTo>
                    <a:pt x="3164" y="28060"/>
                  </a:lnTo>
                  <a:lnTo>
                    <a:pt x="2986" y="28042"/>
                  </a:lnTo>
                  <a:lnTo>
                    <a:pt x="2807" y="28024"/>
                  </a:lnTo>
                  <a:lnTo>
                    <a:pt x="2807" y="28024"/>
                  </a:lnTo>
                  <a:lnTo>
                    <a:pt x="2664" y="28024"/>
                  </a:lnTo>
                  <a:lnTo>
                    <a:pt x="2521" y="28007"/>
                  </a:lnTo>
                  <a:lnTo>
                    <a:pt x="2253" y="27953"/>
                  </a:lnTo>
                  <a:lnTo>
                    <a:pt x="2253" y="27953"/>
                  </a:lnTo>
                  <a:lnTo>
                    <a:pt x="2163" y="27935"/>
                  </a:lnTo>
                  <a:lnTo>
                    <a:pt x="2056" y="27917"/>
                  </a:lnTo>
                  <a:lnTo>
                    <a:pt x="2056" y="27917"/>
                  </a:lnTo>
                  <a:lnTo>
                    <a:pt x="1842" y="27899"/>
                  </a:lnTo>
                  <a:lnTo>
                    <a:pt x="1627" y="27828"/>
                  </a:lnTo>
                  <a:lnTo>
                    <a:pt x="1431" y="27756"/>
                  </a:lnTo>
                  <a:lnTo>
                    <a:pt x="1216" y="27667"/>
                  </a:lnTo>
                  <a:lnTo>
                    <a:pt x="1216" y="27667"/>
                  </a:lnTo>
                  <a:lnTo>
                    <a:pt x="1181" y="27631"/>
                  </a:lnTo>
                  <a:lnTo>
                    <a:pt x="1127" y="27595"/>
                  </a:lnTo>
                  <a:lnTo>
                    <a:pt x="1073" y="27506"/>
                  </a:lnTo>
                  <a:lnTo>
                    <a:pt x="1073" y="27506"/>
                  </a:lnTo>
                  <a:lnTo>
                    <a:pt x="895" y="27131"/>
                  </a:lnTo>
                  <a:lnTo>
                    <a:pt x="823" y="26934"/>
                  </a:lnTo>
                  <a:lnTo>
                    <a:pt x="752" y="26738"/>
                  </a:lnTo>
                  <a:lnTo>
                    <a:pt x="752" y="26738"/>
                  </a:lnTo>
                  <a:lnTo>
                    <a:pt x="662" y="26380"/>
                  </a:lnTo>
                  <a:lnTo>
                    <a:pt x="573" y="26005"/>
                  </a:lnTo>
                  <a:lnTo>
                    <a:pt x="573" y="26005"/>
                  </a:lnTo>
                  <a:lnTo>
                    <a:pt x="501" y="25504"/>
                  </a:lnTo>
                  <a:lnTo>
                    <a:pt x="430" y="25004"/>
                  </a:lnTo>
                  <a:lnTo>
                    <a:pt x="430" y="25004"/>
                  </a:lnTo>
                  <a:lnTo>
                    <a:pt x="394" y="24718"/>
                  </a:lnTo>
                  <a:lnTo>
                    <a:pt x="376" y="24432"/>
                  </a:lnTo>
                  <a:lnTo>
                    <a:pt x="376" y="24432"/>
                  </a:lnTo>
                  <a:lnTo>
                    <a:pt x="358" y="23717"/>
                  </a:lnTo>
                  <a:lnTo>
                    <a:pt x="341" y="22520"/>
                  </a:lnTo>
                  <a:lnTo>
                    <a:pt x="323" y="21304"/>
                  </a:lnTo>
                  <a:lnTo>
                    <a:pt x="305" y="20590"/>
                  </a:lnTo>
                  <a:lnTo>
                    <a:pt x="305" y="20590"/>
                  </a:lnTo>
                  <a:lnTo>
                    <a:pt x="287" y="20411"/>
                  </a:lnTo>
                  <a:lnTo>
                    <a:pt x="287" y="20411"/>
                  </a:lnTo>
                  <a:lnTo>
                    <a:pt x="233" y="20089"/>
                  </a:lnTo>
                  <a:lnTo>
                    <a:pt x="215" y="19767"/>
                  </a:lnTo>
                  <a:lnTo>
                    <a:pt x="215" y="19767"/>
                  </a:lnTo>
                  <a:lnTo>
                    <a:pt x="180" y="14334"/>
                  </a:lnTo>
                  <a:lnTo>
                    <a:pt x="180" y="14334"/>
                  </a:lnTo>
                  <a:lnTo>
                    <a:pt x="180" y="14174"/>
                  </a:lnTo>
                  <a:lnTo>
                    <a:pt x="180" y="14174"/>
                  </a:lnTo>
                  <a:lnTo>
                    <a:pt x="180" y="14031"/>
                  </a:lnTo>
                  <a:lnTo>
                    <a:pt x="180" y="14031"/>
                  </a:lnTo>
                  <a:lnTo>
                    <a:pt x="215" y="8597"/>
                  </a:lnTo>
                  <a:lnTo>
                    <a:pt x="215" y="8597"/>
                  </a:lnTo>
                  <a:lnTo>
                    <a:pt x="233" y="8276"/>
                  </a:lnTo>
                  <a:lnTo>
                    <a:pt x="287" y="7954"/>
                  </a:lnTo>
                  <a:lnTo>
                    <a:pt x="287" y="7954"/>
                  </a:lnTo>
                  <a:lnTo>
                    <a:pt x="305" y="7775"/>
                  </a:lnTo>
                  <a:lnTo>
                    <a:pt x="305" y="7775"/>
                  </a:lnTo>
                  <a:lnTo>
                    <a:pt x="323" y="7060"/>
                  </a:lnTo>
                  <a:lnTo>
                    <a:pt x="341" y="5845"/>
                  </a:lnTo>
                  <a:lnTo>
                    <a:pt x="358" y="4648"/>
                  </a:lnTo>
                  <a:lnTo>
                    <a:pt x="376" y="3933"/>
                  </a:lnTo>
                  <a:lnTo>
                    <a:pt x="376" y="3933"/>
                  </a:lnTo>
                  <a:lnTo>
                    <a:pt x="394" y="3647"/>
                  </a:lnTo>
                  <a:lnTo>
                    <a:pt x="430" y="3361"/>
                  </a:lnTo>
                  <a:lnTo>
                    <a:pt x="430" y="3361"/>
                  </a:lnTo>
                  <a:lnTo>
                    <a:pt x="501" y="2861"/>
                  </a:lnTo>
                  <a:lnTo>
                    <a:pt x="573" y="2360"/>
                  </a:lnTo>
                  <a:lnTo>
                    <a:pt x="573" y="2360"/>
                  </a:lnTo>
                  <a:lnTo>
                    <a:pt x="662" y="2003"/>
                  </a:lnTo>
                  <a:lnTo>
                    <a:pt x="752" y="1627"/>
                  </a:lnTo>
                  <a:lnTo>
                    <a:pt x="752" y="1627"/>
                  </a:lnTo>
                  <a:lnTo>
                    <a:pt x="823" y="1431"/>
                  </a:lnTo>
                  <a:lnTo>
                    <a:pt x="895" y="1234"/>
                  </a:lnTo>
                  <a:lnTo>
                    <a:pt x="1073" y="859"/>
                  </a:lnTo>
                  <a:lnTo>
                    <a:pt x="1073" y="859"/>
                  </a:lnTo>
                  <a:lnTo>
                    <a:pt x="1127" y="769"/>
                  </a:lnTo>
                  <a:lnTo>
                    <a:pt x="1181" y="734"/>
                  </a:lnTo>
                  <a:lnTo>
                    <a:pt x="1216" y="698"/>
                  </a:lnTo>
                  <a:lnTo>
                    <a:pt x="1216" y="698"/>
                  </a:lnTo>
                  <a:lnTo>
                    <a:pt x="1431" y="609"/>
                  </a:lnTo>
                  <a:lnTo>
                    <a:pt x="1627" y="537"/>
                  </a:lnTo>
                  <a:lnTo>
                    <a:pt x="1842" y="466"/>
                  </a:lnTo>
                  <a:lnTo>
                    <a:pt x="2056" y="448"/>
                  </a:lnTo>
                  <a:lnTo>
                    <a:pt x="2056" y="448"/>
                  </a:lnTo>
                  <a:lnTo>
                    <a:pt x="2163" y="430"/>
                  </a:lnTo>
                  <a:lnTo>
                    <a:pt x="2253" y="412"/>
                  </a:lnTo>
                  <a:lnTo>
                    <a:pt x="2253" y="412"/>
                  </a:lnTo>
                  <a:lnTo>
                    <a:pt x="2521" y="358"/>
                  </a:lnTo>
                  <a:lnTo>
                    <a:pt x="2664" y="341"/>
                  </a:lnTo>
                  <a:lnTo>
                    <a:pt x="2807" y="341"/>
                  </a:lnTo>
                  <a:lnTo>
                    <a:pt x="2807" y="341"/>
                  </a:lnTo>
                  <a:lnTo>
                    <a:pt x="2986" y="323"/>
                  </a:lnTo>
                  <a:lnTo>
                    <a:pt x="3164" y="305"/>
                  </a:lnTo>
                  <a:lnTo>
                    <a:pt x="3522" y="287"/>
                  </a:lnTo>
                  <a:lnTo>
                    <a:pt x="3897" y="305"/>
                  </a:lnTo>
                  <a:lnTo>
                    <a:pt x="4255" y="305"/>
                  </a:lnTo>
                  <a:lnTo>
                    <a:pt x="4255" y="305"/>
                  </a:lnTo>
                  <a:lnTo>
                    <a:pt x="4326" y="305"/>
                  </a:lnTo>
                  <a:lnTo>
                    <a:pt x="4380" y="287"/>
                  </a:lnTo>
                  <a:lnTo>
                    <a:pt x="4380" y="287"/>
                  </a:lnTo>
                  <a:lnTo>
                    <a:pt x="4576" y="251"/>
                  </a:lnTo>
                  <a:lnTo>
                    <a:pt x="4791" y="251"/>
                  </a:lnTo>
                  <a:lnTo>
                    <a:pt x="4987" y="251"/>
                  </a:lnTo>
                  <a:lnTo>
                    <a:pt x="5184" y="251"/>
                  </a:lnTo>
                  <a:lnTo>
                    <a:pt x="5184" y="251"/>
                  </a:lnTo>
                  <a:lnTo>
                    <a:pt x="5255" y="251"/>
                  </a:lnTo>
                  <a:lnTo>
                    <a:pt x="5309" y="251"/>
                  </a:lnTo>
                  <a:lnTo>
                    <a:pt x="5309" y="251"/>
                  </a:lnTo>
                  <a:lnTo>
                    <a:pt x="5577" y="305"/>
                  </a:lnTo>
                  <a:lnTo>
                    <a:pt x="5827" y="323"/>
                  </a:lnTo>
                  <a:lnTo>
                    <a:pt x="6363" y="323"/>
                  </a:lnTo>
                  <a:lnTo>
                    <a:pt x="6363" y="323"/>
                  </a:lnTo>
                  <a:lnTo>
                    <a:pt x="9491" y="341"/>
                  </a:lnTo>
                  <a:lnTo>
                    <a:pt x="9491" y="341"/>
                  </a:lnTo>
                  <a:lnTo>
                    <a:pt x="13101" y="358"/>
                  </a:lnTo>
                  <a:lnTo>
                    <a:pt x="13101" y="358"/>
                  </a:lnTo>
                  <a:lnTo>
                    <a:pt x="15514" y="376"/>
                  </a:lnTo>
                  <a:lnTo>
                    <a:pt x="15514" y="376"/>
                  </a:lnTo>
                  <a:lnTo>
                    <a:pt x="23771" y="394"/>
                  </a:lnTo>
                  <a:lnTo>
                    <a:pt x="23771" y="394"/>
                  </a:lnTo>
                  <a:lnTo>
                    <a:pt x="23860" y="394"/>
                  </a:lnTo>
                  <a:lnTo>
                    <a:pt x="23860" y="394"/>
                  </a:lnTo>
                  <a:lnTo>
                    <a:pt x="23932" y="394"/>
                  </a:lnTo>
                  <a:lnTo>
                    <a:pt x="23932" y="394"/>
                  </a:lnTo>
                  <a:lnTo>
                    <a:pt x="34047" y="376"/>
                  </a:lnTo>
                  <a:lnTo>
                    <a:pt x="34047" y="376"/>
                  </a:lnTo>
                  <a:lnTo>
                    <a:pt x="38837" y="358"/>
                  </a:lnTo>
                  <a:lnTo>
                    <a:pt x="38837" y="358"/>
                  </a:lnTo>
                  <a:lnTo>
                    <a:pt x="40803" y="341"/>
                  </a:lnTo>
                  <a:lnTo>
                    <a:pt x="40803" y="341"/>
                  </a:lnTo>
                  <a:lnTo>
                    <a:pt x="42894" y="323"/>
                  </a:lnTo>
                  <a:lnTo>
                    <a:pt x="42894" y="323"/>
                  </a:lnTo>
                  <a:lnTo>
                    <a:pt x="43412" y="323"/>
                  </a:lnTo>
                  <a:lnTo>
                    <a:pt x="43680" y="305"/>
                  </a:lnTo>
                  <a:lnTo>
                    <a:pt x="43948" y="251"/>
                  </a:lnTo>
                  <a:lnTo>
                    <a:pt x="43948" y="251"/>
                  </a:lnTo>
                  <a:lnTo>
                    <a:pt x="44002" y="251"/>
                  </a:lnTo>
                  <a:lnTo>
                    <a:pt x="44073" y="251"/>
                  </a:lnTo>
                  <a:lnTo>
                    <a:pt x="44073" y="251"/>
                  </a:lnTo>
                  <a:lnTo>
                    <a:pt x="44270" y="251"/>
                  </a:lnTo>
                  <a:lnTo>
                    <a:pt x="44467" y="251"/>
                  </a:lnTo>
                  <a:lnTo>
                    <a:pt x="44663" y="251"/>
                  </a:lnTo>
                  <a:lnTo>
                    <a:pt x="44878" y="287"/>
                  </a:lnTo>
                  <a:lnTo>
                    <a:pt x="44878" y="287"/>
                  </a:lnTo>
                  <a:lnTo>
                    <a:pt x="44931" y="305"/>
                  </a:lnTo>
                  <a:lnTo>
                    <a:pt x="45003" y="305"/>
                  </a:lnTo>
                  <a:lnTo>
                    <a:pt x="45003" y="305"/>
                  </a:lnTo>
                  <a:lnTo>
                    <a:pt x="45360" y="305"/>
                  </a:lnTo>
                  <a:lnTo>
                    <a:pt x="45718" y="287"/>
                  </a:lnTo>
                  <a:lnTo>
                    <a:pt x="46093" y="305"/>
                  </a:lnTo>
                  <a:lnTo>
                    <a:pt x="46272" y="323"/>
                  </a:lnTo>
                  <a:lnTo>
                    <a:pt x="46450" y="341"/>
                  </a:lnTo>
                  <a:lnTo>
                    <a:pt x="46450" y="341"/>
                  </a:lnTo>
                  <a:lnTo>
                    <a:pt x="46593" y="341"/>
                  </a:lnTo>
                  <a:lnTo>
                    <a:pt x="46718" y="358"/>
                  </a:lnTo>
                  <a:lnTo>
                    <a:pt x="47004" y="412"/>
                  </a:lnTo>
                  <a:lnTo>
                    <a:pt x="47004" y="412"/>
                  </a:lnTo>
                  <a:lnTo>
                    <a:pt x="47094" y="430"/>
                  </a:lnTo>
                  <a:lnTo>
                    <a:pt x="47201" y="448"/>
                  </a:lnTo>
                  <a:lnTo>
                    <a:pt x="47201" y="448"/>
                  </a:lnTo>
                  <a:lnTo>
                    <a:pt x="47415" y="466"/>
                  </a:lnTo>
                  <a:lnTo>
                    <a:pt x="47630" y="537"/>
                  </a:lnTo>
                  <a:lnTo>
                    <a:pt x="47826" y="609"/>
                  </a:lnTo>
                  <a:lnTo>
                    <a:pt x="48023" y="698"/>
                  </a:lnTo>
                  <a:lnTo>
                    <a:pt x="48023" y="698"/>
                  </a:lnTo>
                  <a:lnTo>
                    <a:pt x="48077" y="734"/>
                  </a:lnTo>
                  <a:lnTo>
                    <a:pt x="48112" y="769"/>
                  </a:lnTo>
                  <a:lnTo>
                    <a:pt x="48184" y="859"/>
                  </a:lnTo>
                  <a:lnTo>
                    <a:pt x="48184" y="859"/>
                  </a:lnTo>
                  <a:lnTo>
                    <a:pt x="48363" y="1234"/>
                  </a:lnTo>
                  <a:lnTo>
                    <a:pt x="48434" y="1431"/>
                  </a:lnTo>
                  <a:lnTo>
                    <a:pt x="48488" y="1627"/>
                  </a:lnTo>
                  <a:lnTo>
                    <a:pt x="48488" y="1627"/>
                  </a:lnTo>
                  <a:lnTo>
                    <a:pt x="48595" y="2003"/>
                  </a:lnTo>
                  <a:lnTo>
                    <a:pt x="48666" y="2360"/>
                  </a:lnTo>
                  <a:lnTo>
                    <a:pt x="48666" y="2360"/>
                  </a:lnTo>
                  <a:lnTo>
                    <a:pt x="48756" y="2861"/>
                  </a:lnTo>
                  <a:lnTo>
                    <a:pt x="48827" y="3361"/>
                  </a:lnTo>
                  <a:lnTo>
                    <a:pt x="48827" y="3361"/>
                  </a:lnTo>
                  <a:lnTo>
                    <a:pt x="48863" y="3647"/>
                  </a:lnTo>
                  <a:lnTo>
                    <a:pt x="48881" y="3933"/>
                  </a:lnTo>
                  <a:lnTo>
                    <a:pt x="48881" y="3933"/>
                  </a:lnTo>
                  <a:lnTo>
                    <a:pt x="48899" y="4648"/>
                  </a:lnTo>
                  <a:lnTo>
                    <a:pt x="48917" y="5845"/>
                  </a:lnTo>
                  <a:lnTo>
                    <a:pt x="48935" y="7060"/>
                  </a:lnTo>
                  <a:lnTo>
                    <a:pt x="48952" y="7775"/>
                  </a:lnTo>
                  <a:lnTo>
                    <a:pt x="48952" y="7775"/>
                  </a:lnTo>
                  <a:lnTo>
                    <a:pt x="48970" y="7954"/>
                  </a:lnTo>
                  <a:lnTo>
                    <a:pt x="48970" y="7954"/>
                  </a:lnTo>
                  <a:lnTo>
                    <a:pt x="49006" y="8276"/>
                  </a:lnTo>
                  <a:lnTo>
                    <a:pt x="49042" y="8597"/>
                  </a:lnTo>
                  <a:lnTo>
                    <a:pt x="49042" y="8597"/>
                  </a:lnTo>
                  <a:lnTo>
                    <a:pt x="49060" y="14031"/>
                  </a:lnTo>
                  <a:lnTo>
                    <a:pt x="49060" y="14031"/>
                  </a:lnTo>
                  <a:lnTo>
                    <a:pt x="49060" y="14191"/>
                  </a:lnTo>
                  <a:lnTo>
                    <a:pt x="49060" y="14191"/>
                  </a:lnTo>
                  <a:lnTo>
                    <a:pt x="49060" y="14334"/>
                  </a:lnTo>
                  <a:lnTo>
                    <a:pt x="49060" y="14334"/>
                  </a:lnTo>
                  <a:lnTo>
                    <a:pt x="49042" y="19767"/>
                  </a:lnTo>
                  <a:lnTo>
                    <a:pt x="49042" y="19767"/>
                  </a:lnTo>
                  <a:lnTo>
                    <a:pt x="49006" y="20089"/>
                  </a:lnTo>
                  <a:lnTo>
                    <a:pt x="48970" y="20411"/>
                  </a:lnTo>
                  <a:lnTo>
                    <a:pt x="48970" y="20411"/>
                  </a:lnTo>
                  <a:lnTo>
                    <a:pt x="48952" y="20590"/>
                  </a:lnTo>
                  <a:lnTo>
                    <a:pt x="48952" y="20590"/>
                  </a:lnTo>
                  <a:lnTo>
                    <a:pt x="48935" y="21304"/>
                  </a:lnTo>
                  <a:lnTo>
                    <a:pt x="48917" y="22520"/>
                  </a:lnTo>
                  <a:lnTo>
                    <a:pt x="48899" y="23717"/>
                  </a:lnTo>
                  <a:lnTo>
                    <a:pt x="48881" y="24432"/>
                  </a:lnTo>
                  <a:lnTo>
                    <a:pt x="48881" y="24432"/>
                  </a:lnTo>
                  <a:lnTo>
                    <a:pt x="48863" y="24718"/>
                  </a:lnTo>
                  <a:lnTo>
                    <a:pt x="48827" y="25004"/>
                  </a:lnTo>
                  <a:lnTo>
                    <a:pt x="48827" y="25004"/>
                  </a:lnTo>
                  <a:lnTo>
                    <a:pt x="48756" y="25504"/>
                  </a:lnTo>
                  <a:lnTo>
                    <a:pt x="48666" y="26005"/>
                  </a:lnTo>
                  <a:lnTo>
                    <a:pt x="48666" y="26005"/>
                  </a:lnTo>
                  <a:lnTo>
                    <a:pt x="48595" y="26380"/>
                  </a:lnTo>
                  <a:lnTo>
                    <a:pt x="48488" y="26738"/>
                  </a:lnTo>
                  <a:lnTo>
                    <a:pt x="48488" y="26738"/>
                  </a:lnTo>
                  <a:lnTo>
                    <a:pt x="48434" y="26934"/>
                  </a:lnTo>
                  <a:lnTo>
                    <a:pt x="48363" y="27131"/>
                  </a:lnTo>
                  <a:lnTo>
                    <a:pt x="48184" y="27506"/>
                  </a:lnTo>
                  <a:lnTo>
                    <a:pt x="48184" y="27506"/>
                  </a:lnTo>
                  <a:lnTo>
                    <a:pt x="48112" y="27595"/>
                  </a:lnTo>
                  <a:lnTo>
                    <a:pt x="48077" y="27631"/>
                  </a:lnTo>
                  <a:lnTo>
                    <a:pt x="48023" y="27667"/>
                  </a:lnTo>
                  <a:lnTo>
                    <a:pt x="48023" y="27667"/>
                  </a:lnTo>
                  <a:lnTo>
                    <a:pt x="47826" y="27756"/>
                  </a:lnTo>
                  <a:lnTo>
                    <a:pt x="47630" y="27828"/>
                  </a:lnTo>
                  <a:lnTo>
                    <a:pt x="47415" y="27899"/>
                  </a:lnTo>
                  <a:lnTo>
                    <a:pt x="47201" y="27917"/>
                  </a:lnTo>
                  <a:lnTo>
                    <a:pt x="47201" y="27917"/>
                  </a:lnTo>
                  <a:lnTo>
                    <a:pt x="47094" y="27935"/>
                  </a:lnTo>
                  <a:lnTo>
                    <a:pt x="47004" y="27953"/>
                  </a:lnTo>
                  <a:lnTo>
                    <a:pt x="47004" y="27953"/>
                  </a:lnTo>
                  <a:lnTo>
                    <a:pt x="46718" y="28007"/>
                  </a:lnTo>
                  <a:lnTo>
                    <a:pt x="46593" y="28024"/>
                  </a:lnTo>
                  <a:lnTo>
                    <a:pt x="46450" y="28024"/>
                  </a:lnTo>
                  <a:lnTo>
                    <a:pt x="46450" y="28024"/>
                  </a:lnTo>
                  <a:lnTo>
                    <a:pt x="46272" y="28042"/>
                  </a:lnTo>
                  <a:lnTo>
                    <a:pt x="46093" y="28060"/>
                  </a:lnTo>
                  <a:lnTo>
                    <a:pt x="45718" y="28078"/>
                  </a:lnTo>
                  <a:lnTo>
                    <a:pt x="45360" y="28060"/>
                  </a:lnTo>
                  <a:lnTo>
                    <a:pt x="45003" y="28060"/>
                  </a:lnTo>
                  <a:lnTo>
                    <a:pt x="45003" y="28060"/>
                  </a:lnTo>
                  <a:lnTo>
                    <a:pt x="44931" y="28060"/>
                  </a:lnTo>
                  <a:lnTo>
                    <a:pt x="44878" y="28078"/>
                  </a:lnTo>
                  <a:lnTo>
                    <a:pt x="44878" y="28078"/>
                  </a:lnTo>
                  <a:lnTo>
                    <a:pt x="44663" y="28114"/>
                  </a:lnTo>
                  <a:lnTo>
                    <a:pt x="44467" y="28114"/>
                  </a:lnTo>
                  <a:lnTo>
                    <a:pt x="44270" y="28114"/>
                  </a:lnTo>
                  <a:lnTo>
                    <a:pt x="44073" y="28132"/>
                  </a:lnTo>
                  <a:lnTo>
                    <a:pt x="44073" y="28132"/>
                  </a:lnTo>
                  <a:lnTo>
                    <a:pt x="44002" y="28132"/>
                  </a:lnTo>
                  <a:lnTo>
                    <a:pt x="43948" y="28114"/>
                  </a:lnTo>
                  <a:lnTo>
                    <a:pt x="43948" y="28114"/>
                  </a:lnTo>
                  <a:lnTo>
                    <a:pt x="43680" y="28060"/>
                  </a:lnTo>
                  <a:lnTo>
                    <a:pt x="43412" y="28042"/>
                  </a:lnTo>
                  <a:lnTo>
                    <a:pt x="42894" y="28042"/>
                  </a:lnTo>
                  <a:lnTo>
                    <a:pt x="42894" y="28042"/>
                  </a:lnTo>
                  <a:lnTo>
                    <a:pt x="40803" y="28024"/>
                  </a:lnTo>
                  <a:lnTo>
                    <a:pt x="40803" y="28024"/>
                  </a:lnTo>
                  <a:lnTo>
                    <a:pt x="38837" y="28007"/>
                  </a:lnTo>
                  <a:lnTo>
                    <a:pt x="38837" y="28007"/>
                  </a:lnTo>
                  <a:lnTo>
                    <a:pt x="36424" y="27989"/>
                  </a:lnTo>
                  <a:lnTo>
                    <a:pt x="36424" y="27989"/>
                  </a:lnTo>
                  <a:lnTo>
                    <a:pt x="29829" y="27971"/>
                  </a:lnTo>
                  <a:lnTo>
                    <a:pt x="29829" y="27971"/>
                  </a:lnTo>
                  <a:lnTo>
                    <a:pt x="29651" y="27971"/>
                  </a:lnTo>
                  <a:lnTo>
                    <a:pt x="29651" y="27971"/>
                  </a:lnTo>
                  <a:lnTo>
                    <a:pt x="29597" y="27989"/>
                  </a:lnTo>
                  <a:lnTo>
                    <a:pt x="29561" y="28007"/>
                  </a:lnTo>
                  <a:lnTo>
                    <a:pt x="29543" y="28042"/>
                  </a:lnTo>
                  <a:lnTo>
                    <a:pt x="29543" y="28096"/>
                  </a:lnTo>
                  <a:lnTo>
                    <a:pt x="29543" y="28096"/>
                  </a:lnTo>
                  <a:lnTo>
                    <a:pt x="29543" y="28132"/>
                  </a:lnTo>
                  <a:lnTo>
                    <a:pt x="29561" y="28149"/>
                  </a:lnTo>
                  <a:lnTo>
                    <a:pt x="29597" y="28167"/>
                  </a:lnTo>
                  <a:lnTo>
                    <a:pt x="29633" y="28185"/>
                  </a:lnTo>
                  <a:lnTo>
                    <a:pt x="29633" y="28185"/>
                  </a:lnTo>
                  <a:lnTo>
                    <a:pt x="29865" y="28203"/>
                  </a:lnTo>
                  <a:lnTo>
                    <a:pt x="29865" y="28203"/>
                  </a:lnTo>
                  <a:lnTo>
                    <a:pt x="36424" y="28185"/>
                  </a:lnTo>
                  <a:lnTo>
                    <a:pt x="36424" y="28185"/>
                  </a:lnTo>
                  <a:lnTo>
                    <a:pt x="37550" y="28185"/>
                  </a:lnTo>
                  <a:lnTo>
                    <a:pt x="38283" y="28203"/>
                  </a:lnTo>
                  <a:lnTo>
                    <a:pt x="38551" y="28203"/>
                  </a:lnTo>
                  <a:lnTo>
                    <a:pt x="38676" y="28221"/>
                  </a:lnTo>
                  <a:lnTo>
                    <a:pt x="38676" y="28221"/>
                  </a:lnTo>
                  <a:lnTo>
                    <a:pt x="38730" y="28239"/>
                  </a:lnTo>
                  <a:lnTo>
                    <a:pt x="38783" y="28239"/>
                  </a:lnTo>
                  <a:lnTo>
                    <a:pt x="38890" y="28239"/>
                  </a:lnTo>
                  <a:lnTo>
                    <a:pt x="38890" y="28239"/>
                  </a:lnTo>
                  <a:lnTo>
                    <a:pt x="43073" y="28221"/>
                  </a:lnTo>
                  <a:lnTo>
                    <a:pt x="43073" y="28221"/>
                  </a:lnTo>
                  <a:lnTo>
                    <a:pt x="43358" y="28239"/>
                  </a:lnTo>
                  <a:lnTo>
                    <a:pt x="43662" y="28257"/>
                  </a:lnTo>
                  <a:lnTo>
                    <a:pt x="43948" y="28292"/>
                  </a:lnTo>
                  <a:lnTo>
                    <a:pt x="44252" y="28346"/>
                  </a:lnTo>
                  <a:lnTo>
                    <a:pt x="44252" y="28346"/>
                  </a:lnTo>
                  <a:lnTo>
                    <a:pt x="44395" y="28364"/>
                  </a:lnTo>
                  <a:lnTo>
                    <a:pt x="44538" y="28364"/>
                  </a:lnTo>
                  <a:lnTo>
                    <a:pt x="44681" y="28364"/>
                  </a:lnTo>
                  <a:lnTo>
                    <a:pt x="44824" y="28346"/>
                  </a:lnTo>
                  <a:lnTo>
                    <a:pt x="44824" y="28346"/>
                  </a:lnTo>
                  <a:lnTo>
                    <a:pt x="44949" y="28328"/>
                  </a:lnTo>
                  <a:lnTo>
                    <a:pt x="45092" y="28310"/>
                  </a:lnTo>
                  <a:lnTo>
                    <a:pt x="45092" y="28310"/>
                  </a:lnTo>
                  <a:lnTo>
                    <a:pt x="45843" y="28310"/>
                  </a:lnTo>
                  <a:lnTo>
                    <a:pt x="45843" y="28310"/>
                  </a:lnTo>
                  <a:lnTo>
                    <a:pt x="46147" y="28310"/>
                  </a:lnTo>
                  <a:lnTo>
                    <a:pt x="46289" y="28292"/>
                  </a:lnTo>
                  <a:lnTo>
                    <a:pt x="46432" y="28275"/>
                  </a:lnTo>
                  <a:lnTo>
                    <a:pt x="46432" y="28275"/>
                  </a:lnTo>
                  <a:lnTo>
                    <a:pt x="46647" y="28257"/>
                  </a:lnTo>
                  <a:lnTo>
                    <a:pt x="46879" y="28221"/>
                  </a:lnTo>
                  <a:lnTo>
                    <a:pt x="47094" y="28185"/>
                  </a:lnTo>
                  <a:lnTo>
                    <a:pt x="47326" y="28149"/>
                  </a:lnTo>
                  <a:lnTo>
                    <a:pt x="47326" y="28149"/>
                  </a:lnTo>
                  <a:lnTo>
                    <a:pt x="47469" y="28132"/>
                  </a:lnTo>
                  <a:lnTo>
                    <a:pt x="47612" y="28096"/>
                  </a:lnTo>
                  <a:lnTo>
                    <a:pt x="47898" y="28007"/>
                  </a:lnTo>
                  <a:lnTo>
                    <a:pt x="47898" y="28007"/>
                  </a:lnTo>
                  <a:lnTo>
                    <a:pt x="47987" y="27953"/>
                  </a:lnTo>
                  <a:lnTo>
                    <a:pt x="48095" y="27917"/>
                  </a:lnTo>
                  <a:lnTo>
                    <a:pt x="48095" y="27917"/>
                  </a:lnTo>
                  <a:lnTo>
                    <a:pt x="48184" y="27881"/>
                  </a:lnTo>
                  <a:lnTo>
                    <a:pt x="48273" y="27810"/>
                  </a:lnTo>
                  <a:lnTo>
                    <a:pt x="48345" y="27738"/>
                  </a:lnTo>
                  <a:lnTo>
                    <a:pt x="48398" y="27649"/>
                  </a:lnTo>
                  <a:lnTo>
                    <a:pt x="48398" y="27649"/>
                  </a:lnTo>
                  <a:lnTo>
                    <a:pt x="48488" y="27435"/>
                  </a:lnTo>
                  <a:lnTo>
                    <a:pt x="48595" y="27238"/>
                  </a:lnTo>
                  <a:lnTo>
                    <a:pt x="48595" y="27238"/>
                  </a:lnTo>
                  <a:lnTo>
                    <a:pt x="48702" y="26898"/>
                  </a:lnTo>
                  <a:lnTo>
                    <a:pt x="48809" y="26541"/>
                  </a:lnTo>
                  <a:lnTo>
                    <a:pt x="48809" y="26541"/>
                  </a:lnTo>
                  <a:lnTo>
                    <a:pt x="48917" y="26023"/>
                  </a:lnTo>
                  <a:lnTo>
                    <a:pt x="49006" y="25487"/>
                  </a:lnTo>
                  <a:lnTo>
                    <a:pt x="49006" y="25487"/>
                  </a:lnTo>
                  <a:lnTo>
                    <a:pt x="49095" y="24861"/>
                  </a:lnTo>
                  <a:lnTo>
                    <a:pt x="49113" y="24557"/>
                  </a:lnTo>
                  <a:lnTo>
                    <a:pt x="49113" y="24236"/>
                  </a:lnTo>
                  <a:lnTo>
                    <a:pt x="49113" y="24236"/>
                  </a:lnTo>
                  <a:lnTo>
                    <a:pt x="49113" y="24164"/>
                  </a:lnTo>
                  <a:lnTo>
                    <a:pt x="49113" y="24110"/>
                  </a:lnTo>
                  <a:lnTo>
                    <a:pt x="49113" y="24110"/>
                  </a:lnTo>
                  <a:lnTo>
                    <a:pt x="49131" y="23914"/>
                  </a:lnTo>
                  <a:lnTo>
                    <a:pt x="49149" y="23539"/>
                  </a:lnTo>
                  <a:lnTo>
                    <a:pt x="49167" y="22448"/>
                  </a:lnTo>
                  <a:lnTo>
                    <a:pt x="49167" y="20804"/>
                  </a:lnTo>
                  <a:lnTo>
                    <a:pt x="49167" y="20804"/>
                  </a:lnTo>
                  <a:lnTo>
                    <a:pt x="49185" y="20554"/>
                  </a:lnTo>
                  <a:lnTo>
                    <a:pt x="49220" y="20322"/>
                  </a:lnTo>
                  <a:lnTo>
                    <a:pt x="49220" y="20322"/>
                  </a:lnTo>
                  <a:lnTo>
                    <a:pt x="49238" y="20053"/>
                  </a:lnTo>
                  <a:lnTo>
                    <a:pt x="49256" y="19803"/>
                  </a:lnTo>
                  <a:lnTo>
                    <a:pt x="49256" y="19803"/>
                  </a:lnTo>
                  <a:lnTo>
                    <a:pt x="49238" y="15568"/>
                  </a:lnTo>
                  <a:lnTo>
                    <a:pt x="49238" y="15568"/>
                  </a:lnTo>
                  <a:lnTo>
                    <a:pt x="49238" y="14531"/>
                  </a:lnTo>
                  <a:lnTo>
                    <a:pt x="49238" y="1453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1"/>
            <p:cNvSpPr/>
            <p:nvPr/>
          </p:nvSpPr>
          <p:spPr>
            <a:xfrm>
              <a:off x="8113931" y="4596876"/>
              <a:ext cx="252028" cy="66965"/>
            </a:xfrm>
            <a:custGeom>
              <a:avLst/>
              <a:gdLst/>
              <a:ahLst/>
              <a:cxnLst/>
              <a:rect l="l" t="t" r="r" b="b"/>
              <a:pathLst>
                <a:path w="1448" h="412" extrusionOk="0">
                  <a:moveTo>
                    <a:pt x="72" y="376"/>
                  </a:moveTo>
                  <a:lnTo>
                    <a:pt x="72" y="376"/>
                  </a:lnTo>
                  <a:lnTo>
                    <a:pt x="143" y="393"/>
                  </a:lnTo>
                  <a:lnTo>
                    <a:pt x="233" y="411"/>
                  </a:lnTo>
                  <a:lnTo>
                    <a:pt x="322" y="411"/>
                  </a:lnTo>
                  <a:lnTo>
                    <a:pt x="411" y="393"/>
                  </a:lnTo>
                  <a:lnTo>
                    <a:pt x="411" y="393"/>
                  </a:lnTo>
                  <a:lnTo>
                    <a:pt x="608" y="340"/>
                  </a:lnTo>
                  <a:lnTo>
                    <a:pt x="822" y="322"/>
                  </a:lnTo>
                  <a:lnTo>
                    <a:pt x="1019" y="286"/>
                  </a:lnTo>
                  <a:lnTo>
                    <a:pt x="1216" y="268"/>
                  </a:lnTo>
                  <a:lnTo>
                    <a:pt x="1216" y="268"/>
                  </a:lnTo>
                  <a:lnTo>
                    <a:pt x="1305" y="250"/>
                  </a:lnTo>
                  <a:lnTo>
                    <a:pt x="1394" y="215"/>
                  </a:lnTo>
                  <a:lnTo>
                    <a:pt x="1394" y="215"/>
                  </a:lnTo>
                  <a:lnTo>
                    <a:pt x="1430" y="179"/>
                  </a:lnTo>
                  <a:lnTo>
                    <a:pt x="1448" y="125"/>
                  </a:lnTo>
                  <a:lnTo>
                    <a:pt x="1448" y="125"/>
                  </a:lnTo>
                  <a:lnTo>
                    <a:pt x="1448" y="90"/>
                  </a:lnTo>
                  <a:lnTo>
                    <a:pt x="1430" y="54"/>
                  </a:lnTo>
                  <a:lnTo>
                    <a:pt x="1412" y="36"/>
                  </a:lnTo>
                  <a:lnTo>
                    <a:pt x="1376" y="18"/>
                  </a:lnTo>
                  <a:lnTo>
                    <a:pt x="1376" y="18"/>
                  </a:lnTo>
                  <a:lnTo>
                    <a:pt x="1216" y="0"/>
                  </a:lnTo>
                  <a:lnTo>
                    <a:pt x="1216" y="0"/>
                  </a:lnTo>
                  <a:lnTo>
                    <a:pt x="1019" y="18"/>
                  </a:lnTo>
                  <a:lnTo>
                    <a:pt x="805" y="36"/>
                  </a:lnTo>
                  <a:lnTo>
                    <a:pt x="608" y="72"/>
                  </a:lnTo>
                  <a:lnTo>
                    <a:pt x="394" y="125"/>
                  </a:lnTo>
                  <a:lnTo>
                    <a:pt x="394" y="125"/>
                  </a:lnTo>
                  <a:lnTo>
                    <a:pt x="251" y="143"/>
                  </a:lnTo>
                  <a:lnTo>
                    <a:pt x="108" y="179"/>
                  </a:lnTo>
                  <a:lnTo>
                    <a:pt x="108" y="179"/>
                  </a:lnTo>
                  <a:lnTo>
                    <a:pt x="54" y="197"/>
                  </a:lnTo>
                  <a:lnTo>
                    <a:pt x="18" y="250"/>
                  </a:lnTo>
                  <a:lnTo>
                    <a:pt x="18" y="250"/>
                  </a:lnTo>
                  <a:lnTo>
                    <a:pt x="0" y="286"/>
                  </a:lnTo>
                  <a:lnTo>
                    <a:pt x="18" y="322"/>
                  </a:lnTo>
                  <a:lnTo>
                    <a:pt x="36" y="358"/>
                  </a:lnTo>
                  <a:lnTo>
                    <a:pt x="72" y="376"/>
                  </a:lnTo>
                  <a:lnTo>
                    <a:pt x="72" y="376"/>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1"/>
            <p:cNvSpPr/>
            <p:nvPr/>
          </p:nvSpPr>
          <p:spPr>
            <a:xfrm>
              <a:off x="8558808" y="4198821"/>
              <a:ext cx="65444" cy="232591"/>
            </a:xfrm>
            <a:custGeom>
              <a:avLst/>
              <a:gdLst/>
              <a:ahLst/>
              <a:cxnLst/>
              <a:rect l="l" t="t" r="r" b="b"/>
              <a:pathLst>
                <a:path w="376" h="1431" extrusionOk="0">
                  <a:moveTo>
                    <a:pt x="36" y="591"/>
                  </a:moveTo>
                  <a:lnTo>
                    <a:pt x="36" y="591"/>
                  </a:lnTo>
                  <a:lnTo>
                    <a:pt x="125" y="948"/>
                  </a:lnTo>
                  <a:lnTo>
                    <a:pt x="161" y="1305"/>
                  </a:lnTo>
                  <a:lnTo>
                    <a:pt x="161" y="1305"/>
                  </a:lnTo>
                  <a:lnTo>
                    <a:pt x="179" y="1341"/>
                  </a:lnTo>
                  <a:lnTo>
                    <a:pt x="197" y="1395"/>
                  </a:lnTo>
                  <a:lnTo>
                    <a:pt x="215" y="1413"/>
                  </a:lnTo>
                  <a:lnTo>
                    <a:pt x="268" y="1431"/>
                  </a:lnTo>
                  <a:lnTo>
                    <a:pt x="268" y="1431"/>
                  </a:lnTo>
                  <a:lnTo>
                    <a:pt x="304" y="1431"/>
                  </a:lnTo>
                  <a:lnTo>
                    <a:pt x="340" y="1395"/>
                  </a:lnTo>
                  <a:lnTo>
                    <a:pt x="357" y="1359"/>
                  </a:lnTo>
                  <a:lnTo>
                    <a:pt x="375" y="1288"/>
                  </a:lnTo>
                  <a:lnTo>
                    <a:pt x="375" y="1288"/>
                  </a:lnTo>
                  <a:lnTo>
                    <a:pt x="375" y="1127"/>
                  </a:lnTo>
                  <a:lnTo>
                    <a:pt x="357" y="948"/>
                  </a:lnTo>
                  <a:lnTo>
                    <a:pt x="357" y="948"/>
                  </a:lnTo>
                  <a:lnTo>
                    <a:pt x="268" y="555"/>
                  </a:lnTo>
                  <a:lnTo>
                    <a:pt x="179" y="162"/>
                  </a:lnTo>
                  <a:lnTo>
                    <a:pt x="179" y="162"/>
                  </a:lnTo>
                  <a:lnTo>
                    <a:pt x="143" y="72"/>
                  </a:lnTo>
                  <a:lnTo>
                    <a:pt x="143" y="72"/>
                  </a:lnTo>
                  <a:lnTo>
                    <a:pt x="107" y="19"/>
                  </a:lnTo>
                  <a:lnTo>
                    <a:pt x="89" y="1"/>
                  </a:lnTo>
                  <a:lnTo>
                    <a:pt x="54" y="19"/>
                  </a:lnTo>
                  <a:lnTo>
                    <a:pt x="54" y="19"/>
                  </a:lnTo>
                  <a:lnTo>
                    <a:pt x="18" y="37"/>
                  </a:lnTo>
                  <a:lnTo>
                    <a:pt x="0" y="90"/>
                  </a:lnTo>
                  <a:lnTo>
                    <a:pt x="0" y="90"/>
                  </a:lnTo>
                  <a:lnTo>
                    <a:pt x="0" y="126"/>
                  </a:lnTo>
                  <a:lnTo>
                    <a:pt x="18" y="162"/>
                  </a:lnTo>
                  <a:lnTo>
                    <a:pt x="18" y="162"/>
                  </a:lnTo>
                  <a:lnTo>
                    <a:pt x="18" y="305"/>
                  </a:lnTo>
                  <a:lnTo>
                    <a:pt x="18" y="305"/>
                  </a:lnTo>
                  <a:lnTo>
                    <a:pt x="18" y="305"/>
                  </a:lnTo>
                  <a:lnTo>
                    <a:pt x="18" y="448"/>
                  </a:lnTo>
                  <a:lnTo>
                    <a:pt x="36" y="591"/>
                  </a:lnTo>
                  <a:lnTo>
                    <a:pt x="36" y="59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1"/>
            <p:cNvSpPr/>
            <p:nvPr/>
          </p:nvSpPr>
          <p:spPr>
            <a:xfrm>
              <a:off x="8344028" y="4257010"/>
              <a:ext cx="112264" cy="151160"/>
            </a:xfrm>
            <a:custGeom>
              <a:avLst/>
              <a:gdLst/>
              <a:ahLst/>
              <a:cxnLst/>
              <a:rect l="l" t="t" r="r" b="b"/>
              <a:pathLst>
                <a:path w="645" h="930" extrusionOk="0">
                  <a:moveTo>
                    <a:pt x="483" y="912"/>
                  </a:moveTo>
                  <a:lnTo>
                    <a:pt x="483" y="912"/>
                  </a:lnTo>
                  <a:lnTo>
                    <a:pt x="519" y="930"/>
                  </a:lnTo>
                  <a:lnTo>
                    <a:pt x="573" y="930"/>
                  </a:lnTo>
                  <a:lnTo>
                    <a:pt x="573" y="930"/>
                  </a:lnTo>
                  <a:lnTo>
                    <a:pt x="609" y="894"/>
                  </a:lnTo>
                  <a:lnTo>
                    <a:pt x="644" y="840"/>
                  </a:lnTo>
                  <a:lnTo>
                    <a:pt x="644" y="840"/>
                  </a:lnTo>
                  <a:lnTo>
                    <a:pt x="644" y="769"/>
                  </a:lnTo>
                  <a:lnTo>
                    <a:pt x="626" y="679"/>
                  </a:lnTo>
                  <a:lnTo>
                    <a:pt x="626" y="679"/>
                  </a:lnTo>
                  <a:lnTo>
                    <a:pt x="519" y="483"/>
                  </a:lnTo>
                  <a:lnTo>
                    <a:pt x="394" y="304"/>
                  </a:lnTo>
                  <a:lnTo>
                    <a:pt x="251" y="161"/>
                  </a:lnTo>
                  <a:lnTo>
                    <a:pt x="108" y="18"/>
                  </a:lnTo>
                  <a:lnTo>
                    <a:pt x="108" y="18"/>
                  </a:lnTo>
                  <a:lnTo>
                    <a:pt x="72" y="0"/>
                  </a:lnTo>
                  <a:lnTo>
                    <a:pt x="37" y="0"/>
                  </a:lnTo>
                  <a:lnTo>
                    <a:pt x="37" y="0"/>
                  </a:lnTo>
                  <a:lnTo>
                    <a:pt x="1" y="36"/>
                  </a:lnTo>
                  <a:lnTo>
                    <a:pt x="1" y="72"/>
                  </a:lnTo>
                  <a:lnTo>
                    <a:pt x="1" y="72"/>
                  </a:lnTo>
                  <a:lnTo>
                    <a:pt x="37" y="233"/>
                  </a:lnTo>
                  <a:lnTo>
                    <a:pt x="54" y="304"/>
                  </a:lnTo>
                  <a:lnTo>
                    <a:pt x="90" y="358"/>
                  </a:lnTo>
                  <a:lnTo>
                    <a:pt x="90" y="358"/>
                  </a:lnTo>
                  <a:lnTo>
                    <a:pt x="180" y="465"/>
                  </a:lnTo>
                  <a:lnTo>
                    <a:pt x="269" y="572"/>
                  </a:lnTo>
                  <a:lnTo>
                    <a:pt x="412" y="804"/>
                  </a:lnTo>
                  <a:lnTo>
                    <a:pt x="412" y="804"/>
                  </a:lnTo>
                  <a:lnTo>
                    <a:pt x="483" y="912"/>
                  </a:lnTo>
                  <a:lnTo>
                    <a:pt x="483" y="912"/>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1"/>
            <p:cNvSpPr/>
            <p:nvPr/>
          </p:nvSpPr>
          <p:spPr>
            <a:xfrm>
              <a:off x="8210356" y="4416784"/>
              <a:ext cx="161869" cy="58188"/>
            </a:xfrm>
            <a:custGeom>
              <a:avLst/>
              <a:gdLst/>
              <a:ahLst/>
              <a:cxnLst/>
              <a:rect l="l" t="t" r="r" b="b"/>
              <a:pathLst>
                <a:path w="930" h="358" extrusionOk="0">
                  <a:moveTo>
                    <a:pt x="429" y="0"/>
                  </a:moveTo>
                  <a:lnTo>
                    <a:pt x="429" y="0"/>
                  </a:lnTo>
                  <a:lnTo>
                    <a:pt x="322" y="0"/>
                  </a:lnTo>
                  <a:lnTo>
                    <a:pt x="215" y="18"/>
                  </a:lnTo>
                  <a:lnTo>
                    <a:pt x="108" y="54"/>
                  </a:lnTo>
                  <a:lnTo>
                    <a:pt x="0" y="107"/>
                  </a:lnTo>
                  <a:lnTo>
                    <a:pt x="0" y="107"/>
                  </a:lnTo>
                  <a:lnTo>
                    <a:pt x="54" y="161"/>
                  </a:lnTo>
                  <a:lnTo>
                    <a:pt x="125" y="197"/>
                  </a:lnTo>
                  <a:lnTo>
                    <a:pt x="251" y="233"/>
                  </a:lnTo>
                  <a:lnTo>
                    <a:pt x="251" y="233"/>
                  </a:lnTo>
                  <a:lnTo>
                    <a:pt x="501" y="268"/>
                  </a:lnTo>
                  <a:lnTo>
                    <a:pt x="608" y="304"/>
                  </a:lnTo>
                  <a:lnTo>
                    <a:pt x="733" y="358"/>
                  </a:lnTo>
                  <a:lnTo>
                    <a:pt x="733" y="358"/>
                  </a:lnTo>
                  <a:lnTo>
                    <a:pt x="787" y="358"/>
                  </a:lnTo>
                  <a:lnTo>
                    <a:pt x="787" y="358"/>
                  </a:lnTo>
                  <a:lnTo>
                    <a:pt x="822" y="358"/>
                  </a:lnTo>
                  <a:lnTo>
                    <a:pt x="858" y="358"/>
                  </a:lnTo>
                  <a:lnTo>
                    <a:pt x="894" y="322"/>
                  </a:lnTo>
                  <a:lnTo>
                    <a:pt x="912" y="286"/>
                  </a:lnTo>
                  <a:lnTo>
                    <a:pt x="912" y="286"/>
                  </a:lnTo>
                  <a:lnTo>
                    <a:pt x="930" y="233"/>
                  </a:lnTo>
                  <a:lnTo>
                    <a:pt x="912" y="197"/>
                  </a:lnTo>
                  <a:lnTo>
                    <a:pt x="894" y="161"/>
                  </a:lnTo>
                  <a:lnTo>
                    <a:pt x="858" y="125"/>
                  </a:lnTo>
                  <a:lnTo>
                    <a:pt x="858" y="125"/>
                  </a:lnTo>
                  <a:lnTo>
                    <a:pt x="662" y="54"/>
                  </a:lnTo>
                  <a:lnTo>
                    <a:pt x="554" y="18"/>
                  </a:lnTo>
                  <a:lnTo>
                    <a:pt x="429" y="0"/>
                  </a:lnTo>
                  <a:lnTo>
                    <a:pt x="429"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1"/>
            <p:cNvSpPr/>
            <p:nvPr/>
          </p:nvSpPr>
          <p:spPr>
            <a:xfrm>
              <a:off x="8113931" y="477686"/>
              <a:ext cx="252028" cy="66965"/>
            </a:xfrm>
            <a:custGeom>
              <a:avLst/>
              <a:gdLst/>
              <a:ahLst/>
              <a:cxnLst/>
              <a:rect l="l" t="t" r="r" b="b"/>
              <a:pathLst>
                <a:path w="1448" h="412" extrusionOk="0">
                  <a:moveTo>
                    <a:pt x="1394" y="197"/>
                  </a:moveTo>
                  <a:lnTo>
                    <a:pt x="1394" y="197"/>
                  </a:lnTo>
                  <a:lnTo>
                    <a:pt x="1305" y="161"/>
                  </a:lnTo>
                  <a:lnTo>
                    <a:pt x="1216" y="144"/>
                  </a:lnTo>
                  <a:lnTo>
                    <a:pt x="1216" y="144"/>
                  </a:lnTo>
                  <a:lnTo>
                    <a:pt x="1019" y="126"/>
                  </a:lnTo>
                  <a:lnTo>
                    <a:pt x="822" y="108"/>
                  </a:lnTo>
                  <a:lnTo>
                    <a:pt x="608" y="72"/>
                  </a:lnTo>
                  <a:lnTo>
                    <a:pt x="411" y="19"/>
                  </a:lnTo>
                  <a:lnTo>
                    <a:pt x="411" y="19"/>
                  </a:lnTo>
                  <a:lnTo>
                    <a:pt x="322" y="1"/>
                  </a:lnTo>
                  <a:lnTo>
                    <a:pt x="233" y="1"/>
                  </a:lnTo>
                  <a:lnTo>
                    <a:pt x="143" y="19"/>
                  </a:lnTo>
                  <a:lnTo>
                    <a:pt x="72" y="36"/>
                  </a:lnTo>
                  <a:lnTo>
                    <a:pt x="72" y="36"/>
                  </a:lnTo>
                  <a:lnTo>
                    <a:pt x="36" y="72"/>
                  </a:lnTo>
                  <a:lnTo>
                    <a:pt x="18" y="90"/>
                  </a:lnTo>
                  <a:lnTo>
                    <a:pt x="0" y="126"/>
                  </a:lnTo>
                  <a:lnTo>
                    <a:pt x="18" y="161"/>
                  </a:lnTo>
                  <a:lnTo>
                    <a:pt x="18" y="161"/>
                  </a:lnTo>
                  <a:lnTo>
                    <a:pt x="54" y="215"/>
                  </a:lnTo>
                  <a:lnTo>
                    <a:pt x="108" y="251"/>
                  </a:lnTo>
                  <a:lnTo>
                    <a:pt x="108" y="251"/>
                  </a:lnTo>
                  <a:lnTo>
                    <a:pt x="251" y="269"/>
                  </a:lnTo>
                  <a:lnTo>
                    <a:pt x="394" y="304"/>
                  </a:lnTo>
                  <a:lnTo>
                    <a:pt x="394" y="304"/>
                  </a:lnTo>
                  <a:lnTo>
                    <a:pt x="608" y="340"/>
                  </a:lnTo>
                  <a:lnTo>
                    <a:pt x="805" y="376"/>
                  </a:lnTo>
                  <a:lnTo>
                    <a:pt x="1019" y="394"/>
                  </a:lnTo>
                  <a:lnTo>
                    <a:pt x="1216" y="412"/>
                  </a:lnTo>
                  <a:lnTo>
                    <a:pt x="1216" y="412"/>
                  </a:lnTo>
                  <a:lnTo>
                    <a:pt x="1376" y="394"/>
                  </a:lnTo>
                  <a:lnTo>
                    <a:pt x="1376" y="394"/>
                  </a:lnTo>
                  <a:lnTo>
                    <a:pt x="1412" y="376"/>
                  </a:lnTo>
                  <a:lnTo>
                    <a:pt x="1430" y="358"/>
                  </a:lnTo>
                  <a:lnTo>
                    <a:pt x="1448" y="322"/>
                  </a:lnTo>
                  <a:lnTo>
                    <a:pt x="1448" y="287"/>
                  </a:lnTo>
                  <a:lnTo>
                    <a:pt x="1448" y="287"/>
                  </a:lnTo>
                  <a:lnTo>
                    <a:pt x="1430" y="233"/>
                  </a:lnTo>
                  <a:lnTo>
                    <a:pt x="1394" y="197"/>
                  </a:lnTo>
                  <a:lnTo>
                    <a:pt x="1394" y="197"/>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1"/>
            <p:cNvSpPr/>
            <p:nvPr/>
          </p:nvSpPr>
          <p:spPr>
            <a:xfrm>
              <a:off x="8558808" y="710115"/>
              <a:ext cx="65444" cy="232591"/>
            </a:xfrm>
            <a:custGeom>
              <a:avLst/>
              <a:gdLst/>
              <a:ahLst/>
              <a:cxnLst/>
              <a:rect l="l" t="t" r="r" b="b"/>
              <a:pathLst>
                <a:path w="376" h="1431" extrusionOk="0">
                  <a:moveTo>
                    <a:pt x="0" y="1341"/>
                  </a:moveTo>
                  <a:lnTo>
                    <a:pt x="0" y="1341"/>
                  </a:lnTo>
                  <a:lnTo>
                    <a:pt x="18" y="1394"/>
                  </a:lnTo>
                  <a:lnTo>
                    <a:pt x="54" y="1430"/>
                  </a:lnTo>
                  <a:lnTo>
                    <a:pt x="54" y="1430"/>
                  </a:lnTo>
                  <a:lnTo>
                    <a:pt x="89" y="1430"/>
                  </a:lnTo>
                  <a:lnTo>
                    <a:pt x="107" y="1412"/>
                  </a:lnTo>
                  <a:lnTo>
                    <a:pt x="143" y="1359"/>
                  </a:lnTo>
                  <a:lnTo>
                    <a:pt x="143" y="1359"/>
                  </a:lnTo>
                  <a:lnTo>
                    <a:pt x="179" y="1269"/>
                  </a:lnTo>
                  <a:lnTo>
                    <a:pt x="179" y="1269"/>
                  </a:lnTo>
                  <a:lnTo>
                    <a:pt x="268" y="876"/>
                  </a:lnTo>
                  <a:lnTo>
                    <a:pt x="357" y="483"/>
                  </a:lnTo>
                  <a:lnTo>
                    <a:pt x="357" y="483"/>
                  </a:lnTo>
                  <a:lnTo>
                    <a:pt x="375" y="322"/>
                  </a:lnTo>
                  <a:lnTo>
                    <a:pt x="375" y="143"/>
                  </a:lnTo>
                  <a:lnTo>
                    <a:pt x="375" y="143"/>
                  </a:lnTo>
                  <a:lnTo>
                    <a:pt x="357" y="72"/>
                  </a:lnTo>
                  <a:lnTo>
                    <a:pt x="340" y="36"/>
                  </a:lnTo>
                  <a:lnTo>
                    <a:pt x="304" y="0"/>
                  </a:lnTo>
                  <a:lnTo>
                    <a:pt x="268" y="0"/>
                  </a:lnTo>
                  <a:lnTo>
                    <a:pt x="268" y="0"/>
                  </a:lnTo>
                  <a:lnTo>
                    <a:pt x="215" y="18"/>
                  </a:lnTo>
                  <a:lnTo>
                    <a:pt x="197" y="36"/>
                  </a:lnTo>
                  <a:lnTo>
                    <a:pt x="179" y="90"/>
                  </a:lnTo>
                  <a:lnTo>
                    <a:pt x="161" y="126"/>
                  </a:lnTo>
                  <a:lnTo>
                    <a:pt x="161" y="126"/>
                  </a:lnTo>
                  <a:lnTo>
                    <a:pt x="125" y="483"/>
                  </a:lnTo>
                  <a:lnTo>
                    <a:pt x="36" y="840"/>
                  </a:lnTo>
                  <a:lnTo>
                    <a:pt x="36" y="840"/>
                  </a:lnTo>
                  <a:lnTo>
                    <a:pt x="18" y="983"/>
                  </a:lnTo>
                  <a:lnTo>
                    <a:pt x="18" y="1126"/>
                  </a:lnTo>
                  <a:lnTo>
                    <a:pt x="18" y="1126"/>
                  </a:lnTo>
                  <a:lnTo>
                    <a:pt x="18" y="1126"/>
                  </a:lnTo>
                  <a:lnTo>
                    <a:pt x="18" y="1269"/>
                  </a:lnTo>
                  <a:lnTo>
                    <a:pt x="18" y="1269"/>
                  </a:lnTo>
                  <a:lnTo>
                    <a:pt x="0" y="1305"/>
                  </a:lnTo>
                  <a:lnTo>
                    <a:pt x="0" y="1341"/>
                  </a:lnTo>
                  <a:lnTo>
                    <a:pt x="0" y="1341"/>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1"/>
            <p:cNvSpPr/>
            <p:nvPr/>
          </p:nvSpPr>
          <p:spPr>
            <a:xfrm>
              <a:off x="8344028" y="733358"/>
              <a:ext cx="112264" cy="151160"/>
            </a:xfrm>
            <a:custGeom>
              <a:avLst/>
              <a:gdLst/>
              <a:ahLst/>
              <a:cxnLst/>
              <a:rect l="l" t="t" r="r" b="b"/>
              <a:pathLst>
                <a:path w="645" h="930" extrusionOk="0">
                  <a:moveTo>
                    <a:pt x="573" y="0"/>
                  </a:moveTo>
                  <a:lnTo>
                    <a:pt x="573" y="0"/>
                  </a:lnTo>
                  <a:lnTo>
                    <a:pt x="519" y="18"/>
                  </a:lnTo>
                  <a:lnTo>
                    <a:pt x="483" y="18"/>
                  </a:lnTo>
                  <a:lnTo>
                    <a:pt x="483" y="18"/>
                  </a:lnTo>
                  <a:lnTo>
                    <a:pt x="412" y="125"/>
                  </a:lnTo>
                  <a:lnTo>
                    <a:pt x="412" y="125"/>
                  </a:lnTo>
                  <a:lnTo>
                    <a:pt x="269" y="358"/>
                  </a:lnTo>
                  <a:lnTo>
                    <a:pt x="180" y="465"/>
                  </a:lnTo>
                  <a:lnTo>
                    <a:pt x="90" y="572"/>
                  </a:lnTo>
                  <a:lnTo>
                    <a:pt x="90" y="572"/>
                  </a:lnTo>
                  <a:lnTo>
                    <a:pt x="54" y="644"/>
                  </a:lnTo>
                  <a:lnTo>
                    <a:pt x="37" y="697"/>
                  </a:lnTo>
                  <a:lnTo>
                    <a:pt x="1" y="858"/>
                  </a:lnTo>
                  <a:lnTo>
                    <a:pt x="1" y="858"/>
                  </a:lnTo>
                  <a:lnTo>
                    <a:pt x="1" y="894"/>
                  </a:lnTo>
                  <a:lnTo>
                    <a:pt x="37" y="930"/>
                  </a:lnTo>
                  <a:lnTo>
                    <a:pt x="37" y="930"/>
                  </a:lnTo>
                  <a:lnTo>
                    <a:pt x="72" y="930"/>
                  </a:lnTo>
                  <a:lnTo>
                    <a:pt x="108" y="912"/>
                  </a:lnTo>
                  <a:lnTo>
                    <a:pt x="108" y="912"/>
                  </a:lnTo>
                  <a:lnTo>
                    <a:pt x="251" y="769"/>
                  </a:lnTo>
                  <a:lnTo>
                    <a:pt x="394" y="626"/>
                  </a:lnTo>
                  <a:lnTo>
                    <a:pt x="519" y="447"/>
                  </a:lnTo>
                  <a:lnTo>
                    <a:pt x="626" y="251"/>
                  </a:lnTo>
                  <a:lnTo>
                    <a:pt x="626" y="251"/>
                  </a:lnTo>
                  <a:lnTo>
                    <a:pt x="644" y="179"/>
                  </a:lnTo>
                  <a:lnTo>
                    <a:pt x="644" y="90"/>
                  </a:lnTo>
                  <a:lnTo>
                    <a:pt x="644" y="90"/>
                  </a:lnTo>
                  <a:lnTo>
                    <a:pt x="609" y="36"/>
                  </a:lnTo>
                  <a:lnTo>
                    <a:pt x="573" y="0"/>
                  </a:lnTo>
                  <a:lnTo>
                    <a:pt x="573"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1"/>
            <p:cNvSpPr/>
            <p:nvPr/>
          </p:nvSpPr>
          <p:spPr>
            <a:xfrm>
              <a:off x="8210356" y="666555"/>
              <a:ext cx="161869" cy="58188"/>
            </a:xfrm>
            <a:custGeom>
              <a:avLst/>
              <a:gdLst/>
              <a:ahLst/>
              <a:cxnLst/>
              <a:rect l="l" t="t" r="r" b="b"/>
              <a:pathLst>
                <a:path w="930" h="358" extrusionOk="0">
                  <a:moveTo>
                    <a:pt x="787" y="0"/>
                  </a:moveTo>
                  <a:lnTo>
                    <a:pt x="787" y="0"/>
                  </a:lnTo>
                  <a:lnTo>
                    <a:pt x="733" y="0"/>
                  </a:lnTo>
                  <a:lnTo>
                    <a:pt x="733" y="0"/>
                  </a:lnTo>
                  <a:lnTo>
                    <a:pt x="608" y="54"/>
                  </a:lnTo>
                  <a:lnTo>
                    <a:pt x="501" y="90"/>
                  </a:lnTo>
                  <a:lnTo>
                    <a:pt x="251" y="125"/>
                  </a:lnTo>
                  <a:lnTo>
                    <a:pt x="251" y="125"/>
                  </a:lnTo>
                  <a:lnTo>
                    <a:pt x="125" y="161"/>
                  </a:lnTo>
                  <a:lnTo>
                    <a:pt x="54" y="197"/>
                  </a:lnTo>
                  <a:lnTo>
                    <a:pt x="0" y="251"/>
                  </a:lnTo>
                  <a:lnTo>
                    <a:pt x="0" y="251"/>
                  </a:lnTo>
                  <a:lnTo>
                    <a:pt x="108" y="304"/>
                  </a:lnTo>
                  <a:lnTo>
                    <a:pt x="215" y="340"/>
                  </a:lnTo>
                  <a:lnTo>
                    <a:pt x="322" y="358"/>
                  </a:lnTo>
                  <a:lnTo>
                    <a:pt x="429" y="358"/>
                  </a:lnTo>
                  <a:lnTo>
                    <a:pt x="429" y="358"/>
                  </a:lnTo>
                  <a:lnTo>
                    <a:pt x="554" y="340"/>
                  </a:lnTo>
                  <a:lnTo>
                    <a:pt x="662" y="304"/>
                  </a:lnTo>
                  <a:lnTo>
                    <a:pt x="858" y="233"/>
                  </a:lnTo>
                  <a:lnTo>
                    <a:pt x="858" y="233"/>
                  </a:lnTo>
                  <a:lnTo>
                    <a:pt x="894" y="197"/>
                  </a:lnTo>
                  <a:lnTo>
                    <a:pt x="912" y="161"/>
                  </a:lnTo>
                  <a:lnTo>
                    <a:pt x="930" y="125"/>
                  </a:lnTo>
                  <a:lnTo>
                    <a:pt x="912" y="72"/>
                  </a:lnTo>
                  <a:lnTo>
                    <a:pt x="912" y="72"/>
                  </a:lnTo>
                  <a:lnTo>
                    <a:pt x="894" y="36"/>
                  </a:lnTo>
                  <a:lnTo>
                    <a:pt x="858" y="18"/>
                  </a:lnTo>
                  <a:lnTo>
                    <a:pt x="822" y="0"/>
                  </a:lnTo>
                  <a:lnTo>
                    <a:pt x="787" y="0"/>
                  </a:lnTo>
                  <a:lnTo>
                    <a:pt x="787" y="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1"/>
            <p:cNvSpPr/>
            <p:nvPr/>
          </p:nvSpPr>
          <p:spPr>
            <a:xfrm>
              <a:off x="797658" y="477686"/>
              <a:ext cx="255161" cy="66965"/>
            </a:xfrm>
            <a:custGeom>
              <a:avLst/>
              <a:gdLst/>
              <a:ahLst/>
              <a:cxnLst/>
              <a:rect l="l" t="t" r="r" b="b"/>
              <a:pathLst>
                <a:path w="1466" h="412" extrusionOk="0">
                  <a:moveTo>
                    <a:pt x="90" y="394"/>
                  </a:moveTo>
                  <a:lnTo>
                    <a:pt x="90" y="394"/>
                  </a:lnTo>
                  <a:lnTo>
                    <a:pt x="233" y="412"/>
                  </a:lnTo>
                  <a:lnTo>
                    <a:pt x="233" y="412"/>
                  </a:lnTo>
                  <a:lnTo>
                    <a:pt x="447" y="394"/>
                  </a:lnTo>
                  <a:lnTo>
                    <a:pt x="662" y="376"/>
                  </a:lnTo>
                  <a:lnTo>
                    <a:pt x="858" y="340"/>
                  </a:lnTo>
                  <a:lnTo>
                    <a:pt x="1055" y="304"/>
                  </a:lnTo>
                  <a:lnTo>
                    <a:pt x="1055" y="304"/>
                  </a:lnTo>
                  <a:lnTo>
                    <a:pt x="1198" y="269"/>
                  </a:lnTo>
                  <a:lnTo>
                    <a:pt x="1359" y="251"/>
                  </a:lnTo>
                  <a:lnTo>
                    <a:pt x="1359" y="251"/>
                  </a:lnTo>
                  <a:lnTo>
                    <a:pt x="1412" y="215"/>
                  </a:lnTo>
                  <a:lnTo>
                    <a:pt x="1448" y="161"/>
                  </a:lnTo>
                  <a:lnTo>
                    <a:pt x="1448" y="161"/>
                  </a:lnTo>
                  <a:lnTo>
                    <a:pt x="1466" y="126"/>
                  </a:lnTo>
                  <a:lnTo>
                    <a:pt x="1448" y="90"/>
                  </a:lnTo>
                  <a:lnTo>
                    <a:pt x="1430" y="72"/>
                  </a:lnTo>
                  <a:lnTo>
                    <a:pt x="1394" y="36"/>
                  </a:lnTo>
                  <a:lnTo>
                    <a:pt x="1394" y="36"/>
                  </a:lnTo>
                  <a:lnTo>
                    <a:pt x="1305" y="19"/>
                  </a:lnTo>
                  <a:lnTo>
                    <a:pt x="1234" y="1"/>
                  </a:lnTo>
                  <a:lnTo>
                    <a:pt x="1144" y="1"/>
                  </a:lnTo>
                  <a:lnTo>
                    <a:pt x="1055" y="19"/>
                  </a:lnTo>
                  <a:lnTo>
                    <a:pt x="1055" y="19"/>
                  </a:lnTo>
                  <a:lnTo>
                    <a:pt x="858" y="72"/>
                  </a:lnTo>
                  <a:lnTo>
                    <a:pt x="644" y="108"/>
                  </a:lnTo>
                  <a:lnTo>
                    <a:pt x="447" y="126"/>
                  </a:lnTo>
                  <a:lnTo>
                    <a:pt x="233" y="144"/>
                  </a:lnTo>
                  <a:lnTo>
                    <a:pt x="233" y="144"/>
                  </a:lnTo>
                  <a:lnTo>
                    <a:pt x="161" y="161"/>
                  </a:lnTo>
                  <a:lnTo>
                    <a:pt x="72" y="197"/>
                  </a:lnTo>
                  <a:lnTo>
                    <a:pt x="72" y="197"/>
                  </a:lnTo>
                  <a:lnTo>
                    <a:pt x="36" y="233"/>
                  </a:lnTo>
                  <a:lnTo>
                    <a:pt x="0" y="287"/>
                  </a:lnTo>
                  <a:lnTo>
                    <a:pt x="0" y="287"/>
                  </a:lnTo>
                  <a:lnTo>
                    <a:pt x="18" y="322"/>
                  </a:lnTo>
                  <a:lnTo>
                    <a:pt x="36" y="358"/>
                  </a:lnTo>
                  <a:lnTo>
                    <a:pt x="54" y="376"/>
                  </a:lnTo>
                  <a:lnTo>
                    <a:pt x="90" y="394"/>
                  </a:lnTo>
                  <a:lnTo>
                    <a:pt x="90" y="394"/>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1"/>
            <p:cNvSpPr/>
            <p:nvPr/>
          </p:nvSpPr>
          <p:spPr>
            <a:xfrm>
              <a:off x="542498" y="710115"/>
              <a:ext cx="65618" cy="232591"/>
            </a:xfrm>
            <a:custGeom>
              <a:avLst/>
              <a:gdLst/>
              <a:ahLst/>
              <a:cxnLst/>
              <a:rect l="l" t="t" r="r" b="b"/>
              <a:pathLst>
                <a:path w="377" h="1431" extrusionOk="0">
                  <a:moveTo>
                    <a:pt x="323" y="840"/>
                  </a:moveTo>
                  <a:lnTo>
                    <a:pt x="323" y="840"/>
                  </a:lnTo>
                  <a:lnTo>
                    <a:pt x="251" y="483"/>
                  </a:lnTo>
                  <a:lnTo>
                    <a:pt x="197" y="126"/>
                  </a:lnTo>
                  <a:lnTo>
                    <a:pt x="197" y="126"/>
                  </a:lnTo>
                  <a:lnTo>
                    <a:pt x="197" y="90"/>
                  </a:lnTo>
                  <a:lnTo>
                    <a:pt x="180" y="36"/>
                  </a:lnTo>
                  <a:lnTo>
                    <a:pt x="144" y="18"/>
                  </a:lnTo>
                  <a:lnTo>
                    <a:pt x="108" y="0"/>
                  </a:lnTo>
                  <a:lnTo>
                    <a:pt x="108" y="0"/>
                  </a:lnTo>
                  <a:lnTo>
                    <a:pt x="72" y="0"/>
                  </a:lnTo>
                  <a:lnTo>
                    <a:pt x="37" y="36"/>
                  </a:lnTo>
                  <a:lnTo>
                    <a:pt x="19" y="72"/>
                  </a:lnTo>
                  <a:lnTo>
                    <a:pt x="1" y="143"/>
                  </a:lnTo>
                  <a:lnTo>
                    <a:pt x="1" y="143"/>
                  </a:lnTo>
                  <a:lnTo>
                    <a:pt x="1" y="322"/>
                  </a:lnTo>
                  <a:lnTo>
                    <a:pt x="19" y="483"/>
                  </a:lnTo>
                  <a:lnTo>
                    <a:pt x="19" y="483"/>
                  </a:lnTo>
                  <a:lnTo>
                    <a:pt x="90" y="876"/>
                  </a:lnTo>
                  <a:lnTo>
                    <a:pt x="197" y="1269"/>
                  </a:lnTo>
                  <a:lnTo>
                    <a:pt x="197" y="1269"/>
                  </a:lnTo>
                  <a:lnTo>
                    <a:pt x="215" y="1359"/>
                  </a:lnTo>
                  <a:lnTo>
                    <a:pt x="215" y="1359"/>
                  </a:lnTo>
                  <a:lnTo>
                    <a:pt x="251" y="1412"/>
                  </a:lnTo>
                  <a:lnTo>
                    <a:pt x="287" y="1430"/>
                  </a:lnTo>
                  <a:lnTo>
                    <a:pt x="323" y="1430"/>
                  </a:lnTo>
                  <a:lnTo>
                    <a:pt x="323" y="1430"/>
                  </a:lnTo>
                  <a:lnTo>
                    <a:pt x="340" y="1394"/>
                  </a:lnTo>
                  <a:lnTo>
                    <a:pt x="376" y="1341"/>
                  </a:lnTo>
                  <a:lnTo>
                    <a:pt x="376" y="1341"/>
                  </a:lnTo>
                  <a:lnTo>
                    <a:pt x="376" y="1305"/>
                  </a:lnTo>
                  <a:lnTo>
                    <a:pt x="358" y="1269"/>
                  </a:lnTo>
                  <a:lnTo>
                    <a:pt x="358" y="1269"/>
                  </a:lnTo>
                  <a:lnTo>
                    <a:pt x="340" y="1126"/>
                  </a:lnTo>
                  <a:lnTo>
                    <a:pt x="358" y="1126"/>
                  </a:lnTo>
                  <a:lnTo>
                    <a:pt x="358" y="1126"/>
                  </a:lnTo>
                  <a:lnTo>
                    <a:pt x="340" y="983"/>
                  </a:lnTo>
                  <a:lnTo>
                    <a:pt x="323" y="840"/>
                  </a:lnTo>
                  <a:lnTo>
                    <a:pt x="323" y="840"/>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1"/>
            <p:cNvSpPr/>
            <p:nvPr/>
          </p:nvSpPr>
          <p:spPr>
            <a:xfrm>
              <a:off x="710458" y="733358"/>
              <a:ext cx="112264" cy="151160"/>
            </a:xfrm>
            <a:custGeom>
              <a:avLst/>
              <a:gdLst/>
              <a:ahLst/>
              <a:cxnLst/>
              <a:rect l="l" t="t" r="r" b="b"/>
              <a:pathLst>
                <a:path w="645" h="930" extrusionOk="0">
                  <a:moveTo>
                    <a:pt x="144" y="18"/>
                  </a:moveTo>
                  <a:lnTo>
                    <a:pt x="144" y="18"/>
                  </a:lnTo>
                  <a:lnTo>
                    <a:pt x="126" y="18"/>
                  </a:lnTo>
                  <a:lnTo>
                    <a:pt x="72" y="0"/>
                  </a:lnTo>
                  <a:lnTo>
                    <a:pt x="72" y="0"/>
                  </a:lnTo>
                  <a:lnTo>
                    <a:pt x="19" y="36"/>
                  </a:lnTo>
                  <a:lnTo>
                    <a:pt x="1" y="90"/>
                  </a:lnTo>
                  <a:lnTo>
                    <a:pt x="1" y="90"/>
                  </a:lnTo>
                  <a:lnTo>
                    <a:pt x="1" y="179"/>
                  </a:lnTo>
                  <a:lnTo>
                    <a:pt x="19" y="251"/>
                  </a:lnTo>
                  <a:lnTo>
                    <a:pt x="19" y="251"/>
                  </a:lnTo>
                  <a:lnTo>
                    <a:pt x="126" y="447"/>
                  </a:lnTo>
                  <a:lnTo>
                    <a:pt x="233" y="626"/>
                  </a:lnTo>
                  <a:lnTo>
                    <a:pt x="376" y="769"/>
                  </a:lnTo>
                  <a:lnTo>
                    <a:pt x="537" y="912"/>
                  </a:lnTo>
                  <a:lnTo>
                    <a:pt x="537" y="912"/>
                  </a:lnTo>
                  <a:lnTo>
                    <a:pt x="573" y="930"/>
                  </a:lnTo>
                  <a:lnTo>
                    <a:pt x="609" y="930"/>
                  </a:lnTo>
                  <a:lnTo>
                    <a:pt x="609" y="930"/>
                  </a:lnTo>
                  <a:lnTo>
                    <a:pt x="644" y="894"/>
                  </a:lnTo>
                  <a:lnTo>
                    <a:pt x="644" y="858"/>
                  </a:lnTo>
                  <a:lnTo>
                    <a:pt x="644" y="858"/>
                  </a:lnTo>
                  <a:lnTo>
                    <a:pt x="609" y="697"/>
                  </a:lnTo>
                  <a:lnTo>
                    <a:pt x="591" y="644"/>
                  </a:lnTo>
                  <a:lnTo>
                    <a:pt x="537" y="572"/>
                  </a:lnTo>
                  <a:lnTo>
                    <a:pt x="537" y="572"/>
                  </a:lnTo>
                  <a:lnTo>
                    <a:pt x="448" y="465"/>
                  </a:lnTo>
                  <a:lnTo>
                    <a:pt x="376" y="358"/>
                  </a:lnTo>
                  <a:lnTo>
                    <a:pt x="233" y="125"/>
                  </a:lnTo>
                  <a:lnTo>
                    <a:pt x="233" y="125"/>
                  </a:lnTo>
                  <a:lnTo>
                    <a:pt x="144" y="18"/>
                  </a:lnTo>
                  <a:lnTo>
                    <a:pt x="144" y="18"/>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1"/>
            <p:cNvSpPr/>
            <p:nvPr/>
          </p:nvSpPr>
          <p:spPr>
            <a:xfrm>
              <a:off x="794525" y="666555"/>
              <a:ext cx="161869" cy="58188"/>
            </a:xfrm>
            <a:custGeom>
              <a:avLst/>
              <a:gdLst/>
              <a:ahLst/>
              <a:cxnLst/>
              <a:rect l="l" t="t" r="r" b="b"/>
              <a:pathLst>
                <a:path w="930" h="358" extrusionOk="0">
                  <a:moveTo>
                    <a:pt x="72" y="233"/>
                  </a:moveTo>
                  <a:lnTo>
                    <a:pt x="72" y="233"/>
                  </a:lnTo>
                  <a:lnTo>
                    <a:pt x="269" y="304"/>
                  </a:lnTo>
                  <a:lnTo>
                    <a:pt x="376" y="340"/>
                  </a:lnTo>
                  <a:lnTo>
                    <a:pt x="501" y="358"/>
                  </a:lnTo>
                  <a:lnTo>
                    <a:pt x="501" y="358"/>
                  </a:lnTo>
                  <a:lnTo>
                    <a:pt x="608" y="358"/>
                  </a:lnTo>
                  <a:lnTo>
                    <a:pt x="715" y="340"/>
                  </a:lnTo>
                  <a:lnTo>
                    <a:pt x="823" y="304"/>
                  </a:lnTo>
                  <a:lnTo>
                    <a:pt x="930" y="251"/>
                  </a:lnTo>
                  <a:lnTo>
                    <a:pt x="930" y="251"/>
                  </a:lnTo>
                  <a:lnTo>
                    <a:pt x="876" y="197"/>
                  </a:lnTo>
                  <a:lnTo>
                    <a:pt x="805" y="161"/>
                  </a:lnTo>
                  <a:lnTo>
                    <a:pt x="680" y="125"/>
                  </a:lnTo>
                  <a:lnTo>
                    <a:pt x="680" y="125"/>
                  </a:lnTo>
                  <a:lnTo>
                    <a:pt x="429" y="90"/>
                  </a:lnTo>
                  <a:lnTo>
                    <a:pt x="304" y="54"/>
                  </a:lnTo>
                  <a:lnTo>
                    <a:pt x="197" y="0"/>
                  </a:lnTo>
                  <a:lnTo>
                    <a:pt x="197" y="0"/>
                  </a:lnTo>
                  <a:lnTo>
                    <a:pt x="143" y="0"/>
                  </a:lnTo>
                  <a:lnTo>
                    <a:pt x="143" y="0"/>
                  </a:lnTo>
                  <a:lnTo>
                    <a:pt x="108" y="0"/>
                  </a:lnTo>
                  <a:lnTo>
                    <a:pt x="54" y="18"/>
                  </a:lnTo>
                  <a:lnTo>
                    <a:pt x="36" y="36"/>
                  </a:lnTo>
                  <a:lnTo>
                    <a:pt x="18" y="72"/>
                  </a:lnTo>
                  <a:lnTo>
                    <a:pt x="18" y="72"/>
                  </a:lnTo>
                  <a:lnTo>
                    <a:pt x="1" y="125"/>
                  </a:lnTo>
                  <a:lnTo>
                    <a:pt x="18" y="161"/>
                  </a:lnTo>
                  <a:lnTo>
                    <a:pt x="36" y="197"/>
                  </a:lnTo>
                  <a:lnTo>
                    <a:pt x="72" y="233"/>
                  </a:lnTo>
                  <a:lnTo>
                    <a:pt x="72" y="233"/>
                  </a:lnTo>
                  <a:close/>
                </a:path>
              </a:pathLst>
            </a:custGeom>
            <a:solidFill>
              <a:srgbClr val="D3E6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6" name="Google Shape;576;p31"/>
          <p:cNvSpPr/>
          <p:nvPr/>
        </p:nvSpPr>
        <p:spPr>
          <a:xfrm>
            <a:off x="4735618" y="1290733"/>
            <a:ext cx="2720767" cy="89395"/>
          </a:xfrm>
          <a:custGeom>
            <a:avLst/>
            <a:gdLst/>
            <a:ahLst/>
            <a:cxnLst/>
            <a:rect l="l" t="t" r="r" b="b"/>
            <a:pathLst>
              <a:path w="81623" h="7078" extrusionOk="0">
                <a:moveTo>
                  <a:pt x="31634" y="0"/>
                </a:moveTo>
                <a:lnTo>
                  <a:pt x="29668" y="18"/>
                </a:lnTo>
                <a:lnTo>
                  <a:pt x="27685" y="36"/>
                </a:lnTo>
                <a:lnTo>
                  <a:pt x="25719" y="90"/>
                </a:lnTo>
                <a:lnTo>
                  <a:pt x="23735" y="161"/>
                </a:lnTo>
                <a:lnTo>
                  <a:pt x="21769" y="250"/>
                </a:lnTo>
                <a:lnTo>
                  <a:pt x="19803" y="340"/>
                </a:lnTo>
                <a:lnTo>
                  <a:pt x="17837" y="483"/>
                </a:lnTo>
                <a:lnTo>
                  <a:pt x="16729" y="554"/>
                </a:lnTo>
                <a:lnTo>
                  <a:pt x="15639" y="661"/>
                </a:lnTo>
                <a:lnTo>
                  <a:pt x="14549" y="769"/>
                </a:lnTo>
                <a:lnTo>
                  <a:pt x="13459" y="876"/>
                </a:lnTo>
                <a:lnTo>
                  <a:pt x="12386" y="1019"/>
                </a:lnTo>
                <a:lnTo>
                  <a:pt x="11296" y="1162"/>
                </a:lnTo>
                <a:lnTo>
                  <a:pt x="10224" y="1341"/>
                </a:lnTo>
                <a:lnTo>
                  <a:pt x="9151" y="1519"/>
                </a:lnTo>
                <a:lnTo>
                  <a:pt x="8079" y="1716"/>
                </a:lnTo>
                <a:lnTo>
                  <a:pt x="7007" y="1930"/>
                </a:lnTo>
                <a:lnTo>
                  <a:pt x="5934" y="2163"/>
                </a:lnTo>
                <a:lnTo>
                  <a:pt x="4880" y="2413"/>
                </a:lnTo>
                <a:lnTo>
                  <a:pt x="3826" y="2681"/>
                </a:lnTo>
                <a:lnTo>
                  <a:pt x="2771" y="2985"/>
                </a:lnTo>
                <a:lnTo>
                  <a:pt x="1717" y="3289"/>
                </a:lnTo>
                <a:lnTo>
                  <a:pt x="662" y="3628"/>
                </a:lnTo>
                <a:lnTo>
                  <a:pt x="573" y="3664"/>
                </a:lnTo>
                <a:lnTo>
                  <a:pt x="501" y="3718"/>
                </a:lnTo>
                <a:lnTo>
                  <a:pt x="412" y="3789"/>
                </a:lnTo>
                <a:lnTo>
                  <a:pt x="340" y="3878"/>
                </a:lnTo>
                <a:lnTo>
                  <a:pt x="287" y="3968"/>
                </a:lnTo>
                <a:lnTo>
                  <a:pt x="233" y="4075"/>
                </a:lnTo>
                <a:lnTo>
                  <a:pt x="144" y="4307"/>
                </a:lnTo>
                <a:lnTo>
                  <a:pt x="72" y="4575"/>
                </a:lnTo>
                <a:lnTo>
                  <a:pt x="37" y="4861"/>
                </a:lnTo>
                <a:lnTo>
                  <a:pt x="1" y="5165"/>
                </a:lnTo>
                <a:lnTo>
                  <a:pt x="19" y="5469"/>
                </a:lnTo>
                <a:lnTo>
                  <a:pt x="37" y="5755"/>
                </a:lnTo>
                <a:lnTo>
                  <a:pt x="90" y="6041"/>
                </a:lnTo>
                <a:lnTo>
                  <a:pt x="162" y="6291"/>
                </a:lnTo>
                <a:lnTo>
                  <a:pt x="233" y="6523"/>
                </a:lnTo>
                <a:lnTo>
                  <a:pt x="340" y="6684"/>
                </a:lnTo>
                <a:lnTo>
                  <a:pt x="394" y="6756"/>
                </a:lnTo>
                <a:lnTo>
                  <a:pt x="466" y="6827"/>
                </a:lnTo>
                <a:lnTo>
                  <a:pt x="519" y="6863"/>
                </a:lnTo>
                <a:lnTo>
                  <a:pt x="591" y="6881"/>
                </a:lnTo>
                <a:lnTo>
                  <a:pt x="680" y="6899"/>
                </a:lnTo>
                <a:lnTo>
                  <a:pt x="752" y="6881"/>
                </a:lnTo>
                <a:lnTo>
                  <a:pt x="1681" y="6631"/>
                </a:lnTo>
                <a:lnTo>
                  <a:pt x="2610" y="6416"/>
                </a:lnTo>
                <a:lnTo>
                  <a:pt x="3540" y="6202"/>
                </a:lnTo>
                <a:lnTo>
                  <a:pt x="4487" y="5987"/>
                </a:lnTo>
                <a:lnTo>
                  <a:pt x="5416" y="5809"/>
                </a:lnTo>
                <a:lnTo>
                  <a:pt x="6363" y="5630"/>
                </a:lnTo>
                <a:lnTo>
                  <a:pt x="7311" y="5469"/>
                </a:lnTo>
                <a:lnTo>
                  <a:pt x="8258" y="5326"/>
                </a:lnTo>
                <a:lnTo>
                  <a:pt x="9205" y="5183"/>
                </a:lnTo>
                <a:lnTo>
                  <a:pt x="10134" y="5058"/>
                </a:lnTo>
                <a:lnTo>
                  <a:pt x="12047" y="4826"/>
                </a:lnTo>
                <a:lnTo>
                  <a:pt x="13941" y="4629"/>
                </a:lnTo>
                <a:lnTo>
                  <a:pt x="15853" y="4486"/>
                </a:lnTo>
                <a:lnTo>
                  <a:pt x="17766" y="4361"/>
                </a:lnTo>
                <a:lnTo>
                  <a:pt x="19660" y="4272"/>
                </a:lnTo>
                <a:lnTo>
                  <a:pt x="21590" y="4200"/>
                </a:lnTo>
                <a:lnTo>
                  <a:pt x="23503" y="4164"/>
                </a:lnTo>
                <a:lnTo>
                  <a:pt x="25415" y="4129"/>
                </a:lnTo>
                <a:lnTo>
                  <a:pt x="27327" y="4111"/>
                </a:lnTo>
                <a:lnTo>
                  <a:pt x="31152" y="4111"/>
                </a:lnTo>
                <a:lnTo>
                  <a:pt x="33136" y="4129"/>
                </a:lnTo>
                <a:lnTo>
                  <a:pt x="35119" y="4146"/>
                </a:lnTo>
                <a:lnTo>
                  <a:pt x="37103" y="4182"/>
                </a:lnTo>
                <a:lnTo>
                  <a:pt x="39087" y="4218"/>
                </a:lnTo>
                <a:lnTo>
                  <a:pt x="41071" y="4272"/>
                </a:lnTo>
                <a:lnTo>
                  <a:pt x="43055" y="4343"/>
                </a:lnTo>
                <a:lnTo>
                  <a:pt x="45038" y="4415"/>
                </a:lnTo>
                <a:lnTo>
                  <a:pt x="47022" y="4504"/>
                </a:lnTo>
                <a:lnTo>
                  <a:pt x="49006" y="4593"/>
                </a:lnTo>
                <a:lnTo>
                  <a:pt x="50972" y="4701"/>
                </a:lnTo>
                <a:lnTo>
                  <a:pt x="52956" y="4826"/>
                </a:lnTo>
                <a:lnTo>
                  <a:pt x="54939" y="4951"/>
                </a:lnTo>
                <a:lnTo>
                  <a:pt x="56905" y="5094"/>
                </a:lnTo>
                <a:lnTo>
                  <a:pt x="58889" y="5255"/>
                </a:lnTo>
                <a:lnTo>
                  <a:pt x="60873" y="5415"/>
                </a:lnTo>
                <a:lnTo>
                  <a:pt x="62839" y="5594"/>
                </a:lnTo>
                <a:lnTo>
                  <a:pt x="67325" y="6005"/>
                </a:lnTo>
                <a:lnTo>
                  <a:pt x="69577" y="6220"/>
                </a:lnTo>
                <a:lnTo>
                  <a:pt x="71811" y="6452"/>
                </a:lnTo>
                <a:lnTo>
                  <a:pt x="72954" y="6577"/>
                </a:lnTo>
                <a:lnTo>
                  <a:pt x="74098" y="6720"/>
                </a:lnTo>
                <a:lnTo>
                  <a:pt x="75260" y="6863"/>
                </a:lnTo>
                <a:lnTo>
                  <a:pt x="76439" y="6970"/>
                </a:lnTo>
                <a:lnTo>
                  <a:pt x="77029" y="7024"/>
                </a:lnTo>
                <a:lnTo>
                  <a:pt x="77601" y="7042"/>
                </a:lnTo>
                <a:lnTo>
                  <a:pt x="78191" y="7078"/>
                </a:lnTo>
                <a:lnTo>
                  <a:pt x="78781" y="7078"/>
                </a:lnTo>
                <a:lnTo>
                  <a:pt x="79353" y="7060"/>
                </a:lnTo>
                <a:lnTo>
                  <a:pt x="79925" y="7024"/>
                </a:lnTo>
                <a:lnTo>
                  <a:pt x="80496" y="6970"/>
                </a:lnTo>
                <a:lnTo>
                  <a:pt x="81050" y="6881"/>
                </a:lnTo>
                <a:lnTo>
                  <a:pt x="81122" y="6863"/>
                </a:lnTo>
                <a:lnTo>
                  <a:pt x="81193" y="6827"/>
                </a:lnTo>
                <a:lnTo>
                  <a:pt x="81247" y="6792"/>
                </a:lnTo>
                <a:lnTo>
                  <a:pt x="81301" y="6738"/>
                </a:lnTo>
                <a:lnTo>
                  <a:pt x="81408" y="6613"/>
                </a:lnTo>
                <a:lnTo>
                  <a:pt x="81479" y="6470"/>
                </a:lnTo>
                <a:lnTo>
                  <a:pt x="81551" y="6291"/>
                </a:lnTo>
                <a:lnTo>
                  <a:pt x="81587" y="6095"/>
                </a:lnTo>
                <a:lnTo>
                  <a:pt x="81622" y="5880"/>
                </a:lnTo>
                <a:lnTo>
                  <a:pt x="81622" y="5666"/>
                </a:lnTo>
                <a:lnTo>
                  <a:pt x="81622" y="5433"/>
                </a:lnTo>
                <a:lnTo>
                  <a:pt x="81604" y="5219"/>
                </a:lnTo>
                <a:lnTo>
                  <a:pt x="81551" y="5004"/>
                </a:lnTo>
                <a:lnTo>
                  <a:pt x="81497" y="4826"/>
                </a:lnTo>
                <a:lnTo>
                  <a:pt x="81444" y="4647"/>
                </a:lnTo>
                <a:lnTo>
                  <a:pt x="81354" y="4504"/>
                </a:lnTo>
                <a:lnTo>
                  <a:pt x="81247" y="4397"/>
                </a:lnTo>
                <a:lnTo>
                  <a:pt x="81140" y="4325"/>
                </a:lnTo>
                <a:lnTo>
                  <a:pt x="80693" y="4129"/>
                </a:lnTo>
                <a:lnTo>
                  <a:pt x="80246" y="3950"/>
                </a:lnTo>
                <a:lnTo>
                  <a:pt x="79782" y="3789"/>
                </a:lnTo>
                <a:lnTo>
                  <a:pt x="79317" y="3646"/>
                </a:lnTo>
                <a:lnTo>
                  <a:pt x="78852" y="3521"/>
                </a:lnTo>
                <a:lnTo>
                  <a:pt x="78388" y="3414"/>
                </a:lnTo>
                <a:lnTo>
                  <a:pt x="77422" y="3199"/>
                </a:lnTo>
                <a:lnTo>
                  <a:pt x="76457" y="3021"/>
                </a:lnTo>
                <a:lnTo>
                  <a:pt x="75492" y="2878"/>
                </a:lnTo>
                <a:lnTo>
                  <a:pt x="73562" y="2609"/>
                </a:lnTo>
                <a:lnTo>
                  <a:pt x="71560" y="2324"/>
                </a:lnTo>
                <a:lnTo>
                  <a:pt x="69559" y="2073"/>
                </a:lnTo>
                <a:lnTo>
                  <a:pt x="67539" y="1841"/>
                </a:lnTo>
                <a:lnTo>
                  <a:pt x="65520" y="1644"/>
                </a:lnTo>
                <a:lnTo>
                  <a:pt x="63518" y="1448"/>
                </a:lnTo>
                <a:lnTo>
                  <a:pt x="61498" y="1269"/>
                </a:lnTo>
                <a:lnTo>
                  <a:pt x="59479" y="1108"/>
                </a:lnTo>
                <a:lnTo>
                  <a:pt x="57477" y="965"/>
                </a:lnTo>
                <a:lnTo>
                  <a:pt x="55458" y="822"/>
                </a:lnTo>
                <a:lnTo>
                  <a:pt x="53438" y="697"/>
                </a:lnTo>
                <a:lnTo>
                  <a:pt x="49399" y="483"/>
                </a:lnTo>
                <a:lnTo>
                  <a:pt x="45467" y="304"/>
                </a:lnTo>
                <a:lnTo>
                  <a:pt x="41518" y="161"/>
                </a:lnTo>
                <a:lnTo>
                  <a:pt x="39534" y="107"/>
                </a:lnTo>
                <a:lnTo>
                  <a:pt x="37568" y="54"/>
                </a:lnTo>
                <a:lnTo>
                  <a:pt x="35584" y="18"/>
                </a:lnTo>
                <a:lnTo>
                  <a:pt x="33618" y="0"/>
                </a:lnTo>
                <a:close/>
              </a:path>
            </a:pathLst>
          </a:custGeom>
          <a:solidFill>
            <a:srgbClr val="D3E6F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02831662"/>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5676091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7519903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919475"/>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16823434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6673681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24164075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4791303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5984629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2509929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42536295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30203981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7C9CD82-9A0F-443B-AD11-2C1E2FE1AB31}"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C4ED41E8-AF64-43F9-B20A-DCAED3993FD4}" type="slidenum">
              <a:rPr lang="en-US" smtClean="0"/>
              <a:t>‹#›</a:t>
            </a:fld>
            <a:endParaRPr lang="en-US"/>
          </a:p>
        </p:txBody>
      </p:sp>
    </p:spTree>
    <p:extLst>
      <p:ext uri="{BB962C8B-B14F-4D97-AF65-F5344CB8AC3E}">
        <p14:creationId xmlns:p14="http://schemas.microsoft.com/office/powerpoint/2010/main" val="19740876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A110DEB-4855-4762-AE95-09758409A2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231957175"/>
      </p:ext>
    </p:extLst>
  </p:cSld>
  <p:clrMapOvr>
    <a:masterClrMapping/>
  </p:clrMapOvr>
  <p:transition spd="slow" advTm="3000">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457496297"/>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51735E91-12B9-4F06-A240-66039B1C6BA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42349645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34CA893-D6FD-4369-881A-816A5B7AB18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spTree>
    <p:extLst>
      <p:ext uri="{BB962C8B-B14F-4D97-AF65-F5344CB8AC3E}">
        <p14:creationId xmlns:p14="http://schemas.microsoft.com/office/powerpoint/2010/main" val="31516941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2CB0347-C00F-4EA9-ACF1-799F91768AD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8605"/>
          <a:stretch/>
        </p:blipFill>
        <p:spPr>
          <a:xfrm>
            <a:off x="2" y="0"/>
            <a:ext cx="12191999" cy="6858000"/>
          </a:xfrm>
          <a:prstGeom prst="rect">
            <a:avLst/>
          </a:prstGeom>
        </p:spPr>
      </p:pic>
      <p:pic>
        <p:nvPicPr>
          <p:cNvPr id="5" name="图片 4">
            <a:extLst>
              <a:ext uri="{FF2B5EF4-FFF2-40B4-BE49-F238E27FC236}">
                <a16:creationId xmlns:a16="http://schemas.microsoft.com/office/drawing/2014/main" id="{020E9695-2281-444D-BA6A-ABEFA212ED4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55220" r="78499"/>
          <a:stretch/>
        </p:blipFill>
        <p:spPr>
          <a:xfrm>
            <a:off x="0" y="5780455"/>
            <a:ext cx="1197795" cy="1077547"/>
          </a:xfrm>
          <a:prstGeom prst="rect">
            <a:avLst/>
          </a:prstGeom>
        </p:spPr>
      </p:pic>
      <p:pic>
        <p:nvPicPr>
          <p:cNvPr id="7" name="图片 6">
            <a:extLst>
              <a:ext uri="{FF2B5EF4-FFF2-40B4-BE49-F238E27FC236}">
                <a16:creationId xmlns:a16="http://schemas.microsoft.com/office/drawing/2014/main" id="{A0A47D58-B9DA-406F-BC4F-167CF194EA6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1209453" y="5883592"/>
            <a:ext cx="2490267" cy="987825"/>
          </a:xfrm>
          <a:prstGeom prst="rect">
            <a:avLst/>
          </a:prstGeom>
        </p:spPr>
      </p:pic>
      <p:pic>
        <p:nvPicPr>
          <p:cNvPr id="8" name="图片 7">
            <a:extLst>
              <a:ext uri="{FF2B5EF4-FFF2-40B4-BE49-F238E27FC236}">
                <a16:creationId xmlns:a16="http://schemas.microsoft.com/office/drawing/2014/main" id="{102B96ED-5B16-4B61-A19A-5F56F79EB28B}"/>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3592525" y="5862952"/>
            <a:ext cx="2490267" cy="987825"/>
          </a:xfrm>
          <a:prstGeom prst="rect">
            <a:avLst/>
          </a:prstGeom>
        </p:spPr>
      </p:pic>
      <p:pic>
        <p:nvPicPr>
          <p:cNvPr id="9" name="图片 8">
            <a:extLst>
              <a:ext uri="{FF2B5EF4-FFF2-40B4-BE49-F238E27FC236}">
                <a16:creationId xmlns:a16="http://schemas.microsoft.com/office/drawing/2014/main" id="{404BB2C5-472F-49FE-BFF7-5FA00DE38C76}"/>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41987" b="725"/>
          <a:stretch/>
        </p:blipFill>
        <p:spPr>
          <a:xfrm>
            <a:off x="6109209" y="5862952"/>
            <a:ext cx="2490267" cy="987825"/>
          </a:xfrm>
          <a:prstGeom prst="rect">
            <a:avLst/>
          </a:prstGeom>
        </p:spPr>
      </p:pic>
      <p:pic>
        <p:nvPicPr>
          <p:cNvPr id="10" name="图片 9">
            <a:extLst>
              <a:ext uri="{FF2B5EF4-FFF2-40B4-BE49-F238E27FC236}">
                <a16:creationId xmlns:a16="http://schemas.microsoft.com/office/drawing/2014/main" id="{8E5EEFFC-B045-4F22-B206-84EC6425E55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7601" t="61811" r="22796" b="-666"/>
          <a:stretch/>
        </p:blipFill>
        <p:spPr>
          <a:xfrm>
            <a:off x="8492285" y="5846917"/>
            <a:ext cx="3672889" cy="1024499"/>
          </a:xfrm>
          <a:prstGeom prst="rect">
            <a:avLst/>
          </a:prstGeom>
        </p:spPr>
      </p:pic>
      <p:pic>
        <p:nvPicPr>
          <p:cNvPr id="11" name="图片 10">
            <a:extLst>
              <a:ext uri="{FF2B5EF4-FFF2-40B4-BE49-F238E27FC236}">
                <a16:creationId xmlns:a16="http://schemas.microsoft.com/office/drawing/2014/main" id="{A1363905-71F2-4909-8859-C06A75B296EE}"/>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10057" t="35821" r="77721" b="22172"/>
          <a:stretch/>
        </p:blipFill>
        <p:spPr>
          <a:xfrm>
            <a:off x="478752" y="2168121"/>
            <a:ext cx="900019" cy="1336104"/>
          </a:xfrm>
          <a:prstGeom prst="rect">
            <a:avLst/>
          </a:prstGeom>
        </p:spPr>
      </p:pic>
      <p:pic>
        <p:nvPicPr>
          <p:cNvPr id="13" name="图片 12">
            <a:extLst>
              <a:ext uri="{FF2B5EF4-FFF2-40B4-BE49-F238E27FC236}">
                <a16:creationId xmlns:a16="http://schemas.microsoft.com/office/drawing/2014/main" id="{220F0C65-BB01-4382-987B-0E3AE7CAA17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52281" t="53696" r="31567" b="21621"/>
          <a:stretch/>
        </p:blipFill>
        <p:spPr>
          <a:xfrm>
            <a:off x="10874209" y="942204"/>
            <a:ext cx="1203407" cy="794309"/>
          </a:xfrm>
          <a:prstGeom prst="rect">
            <a:avLst/>
          </a:prstGeom>
        </p:spPr>
      </p:pic>
    </p:spTree>
    <p:extLst>
      <p:ext uri="{BB962C8B-B14F-4D97-AF65-F5344CB8AC3E}">
        <p14:creationId xmlns:p14="http://schemas.microsoft.com/office/powerpoint/2010/main" val="3784024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3821267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55654828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330451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88031817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2025/12/1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74488151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5.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image" Target="../media/image1.png"/><Relationship Id="rId2" Type="http://schemas.openxmlformats.org/officeDocument/2006/relationships/slideLayout" Target="../slideLayouts/slideLayout29.xml"/><Relationship Id="rId16" Type="http://schemas.openxmlformats.org/officeDocument/2006/relationships/theme" Target="../theme/theme3.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ACA37975-6AF7-4301-9DC5-87C074AA59D1}" type="datetimeFigureOut">
              <a:rPr lang="zh-CN" altLang="en-US" smtClean="0"/>
              <a:pPr/>
              <a:t>2025/12/1</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D27987A4-0198-42B4-AAAE-EDBADA4485AB}" type="slidenum">
              <a:rPr lang="zh-CN" altLang="en-US" smtClean="0"/>
              <a:pPr/>
              <a:t>‹#›</a:t>
            </a:fld>
            <a:endParaRPr lang="zh-CN" altLang="en-US" dirty="0"/>
          </a:p>
        </p:txBody>
      </p:sp>
      <p:pic>
        <p:nvPicPr>
          <p:cNvPr id="7" name="Picture 6" descr="A round pink circle with white text and a black background&#10;&#10;AI-generated content may be incorrect.">
            <a:extLst>
              <a:ext uri="{FF2B5EF4-FFF2-40B4-BE49-F238E27FC236}">
                <a16:creationId xmlns:a16="http://schemas.microsoft.com/office/drawing/2014/main" id="{E88D08E6-B186-4229-4FBA-FC103780D14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55228" y="0"/>
            <a:ext cx="1487573" cy="1487573"/>
          </a:xfrm>
          <a:prstGeom prst="rect">
            <a:avLst/>
          </a:prstGeom>
        </p:spPr>
      </p:pic>
    </p:spTree>
    <p:extLst>
      <p:ext uri="{BB962C8B-B14F-4D97-AF65-F5344CB8AC3E}">
        <p14:creationId xmlns:p14="http://schemas.microsoft.com/office/powerpoint/2010/main" val="1634189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p:transition>
  <p:txStyles>
    <p:titleStyle>
      <a:lvl1pPr algn="l" defTabSz="914377"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5"/>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585492"/>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ECADAFA1-BB9B-3402-79AD-410E899003E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Picture 2" descr="A round pink circle with white text and a black background&#10;&#10;AI-generated content may be incorrect.">
            <a:extLst>
              <a:ext uri="{FF2B5EF4-FFF2-40B4-BE49-F238E27FC236}">
                <a16:creationId xmlns:a16="http://schemas.microsoft.com/office/drawing/2014/main" id="{D42A5310-E08D-6FCC-6361-27ACB6D61C4B}"/>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755228" y="0"/>
            <a:ext cx="1487573" cy="1487573"/>
          </a:xfrm>
          <a:prstGeom prst="rect">
            <a:avLst/>
          </a:prstGeom>
        </p:spPr>
      </p:pic>
    </p:spTree>
    <p:extLst>
      <p:ext uri="{BB962C8B-B14F-4D97-AF65-F5344CB8AC3E}">
        <p14:creationId xmlns:p14="http://schemas.microsoft.com/office/powerpoint/2010/main" val="429038955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microsoft.com/office/2007/relationships/hdphoto" Target="../media/hdphoto1.wdp"/><Relationship Id="rId7" Type="http://schemas.openxmlformats.org/officeDocument/2006/relationships/image" Target="../media/image14.png"/><Relationship Id="rId12"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39.xml"/><Relationship Id="rId6" Type="http://schemas.openxmlformats.org/officeDocument/2006/relationships/image" Target="../media/image13.png"/><Relationship Id="rId11" Type="http://schemas.openxmlformats.org/officeDocument/2006/relationships/image" Target="../media/image16.png"/><Relationship Id="rId5" Type="http://schemas.microsoft.com/office/2007/relationships/hdphoto" Target="../media/hdphoto2.wdp"/><Relationship Id="rId10" Type="http://schemas.microsoft.com/office/2007/relationships/hdphoto" Target="../media/hdphoto4.wdp"/><Relationship Id="rId4" Type="http://schemas.openxmlformats.org/officeDocument/2006/relationships/image" Target="../media/image12.pn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7.png"/><Relationship Id="rId4" Type="http://schemas.microsoft.com/office/2007/relationships/hdphoto" Target="../media/hdphoto6.wdp"/></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9.xml"/><Relationship Id="rId5" Type="http://schemas.openxmlformats.org/officeDocument/2006/relationships/image" Target="../media/image43.png"/><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46.emf"/><Relationship Id="rId4" Type="http://schemas.openxmlformats.org/officeDocument/2006/relationships/image" Target="../media/image45.emf"/></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48.png"/><Relationship Id="rId4" Type="http://schemas.openxmlformats.org/officeDocument/2006/relationships/notesSlide" Target="../notesSlides/notes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 Target="slide4.xml"/><Relationship Id="rId7" Type="http://schemas.openxmlformats.org/officeDocument/2006/relationships/slide" Target="slide6.xml"/><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1.png"/><Relationship Id="rId11" Type="http://schemas.openxmlformats.org/officeDocument/2006/relationships/image" Target="../media/image23.png"/><Relationship Id="rId5" Type="http://schemas.openxmlformats.org/officeDocument/2006/relationships/slide" Target="slide5.xml"/><Relationship Id="rId10" Type="http://schemas.openxmlformats.org/officeDocument/2006/relationships/slide" Target="slide9.xml"/><Relationship Id="rId4" Type="http://schemas.openxmlformats.org/officeDocument/2006/relationships/image" Target="../media/image20.png"/><Relationship Id="rId9" Type="http://schemas.openxmlformats.org/officeDocument/2006/relationships/slide" Target="slide7.xml"/></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microsoft.com/office/2007/relationships/media" Target="../media/media2.mp3"/><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notesSlide" Target="../notesSlides/notesSlide2.xml"/><Relationship Id="rId11" Type="http://schemas.openxmlformats.org/officeDocument/2006/relationships/image" Target="../media/image27.png"/><Relationship Id="rId5" Type="http://schemas.openxmlformats.org/officeDocument/2006/relationships/slideLayout" Target="../slideLayouts/slideLayout21.xm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1.png"/><Relationship Id="rId5" Type="http://schemas.openxmlformats.org/officeDocument/2006/relationships/slideLayout" Target="../slideLayouts/slideLayout21.xml"/><Relationship Id="rId10" Type="http://schemas.openxmlformats.org/officeDocument/2006/relationships/slide" Target="slide3.xml"/><Relationship Id="rId4" Type="http://schemas.openxmlformats.org/officeDocument/2006/relationships/audio" Target="../media/media2.mp3"/><Relationship Id="rId9"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media" Target="../media/media2.mp3"/><Relationship Id="rId7" Type="http://schemas.openxmlformats.org/officeDocument/2006/relationships/image" Target="../media/image2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5.png"/><Relationship Id="rId11" Type="http://schemas.openxmlformats.org/officeDocument/2006/relationships/image" Target="../media/image22.png"/><Relationship Id="rId5" Type="http://schemas.openxmlformats.org/officeDocument/2006/relationships/slideLayout" Target="../slideLayouts/slideLayout21.xml"/><Relationship Id="rId10" Type="http://schemas.openxmlformats.org/officeDocument/2006/relationships/slide" Target="slide3.xml"/><Relationship Id="rId4" Type="http://schemas.openxmlformats.org/officeDocument/2006/relationships/audio" Target="../media/media2.mp3"/><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a:extLst>
              <a:ext uri="{FF2B5EF4-FFF2-40B4-BE49-F238E27FC236}">
                <a16:creationId xmlns:a16="http://schemas.microsoft.com/office/drawing/2014/main" id="{963792B5-AC81-27DC-098B-965A01AB434D}"/>
              </a:ext>
            </a:extLst>
          </p:cNvPr>
          <p:cNvSpPr/>
          <p:nvPr/>
        </p:nvSpPr>
        <p:spPr>
          <a:xfrm>
            <a:off x="1158793" y="1486968"/>
            <a:ext cx="9874414" cy="3871760"/>
          </a:xfrm>
          <a:prstGeom prst="rect">
            <a:avLst/>
          </a:prstGeom>
          <a:solidFill>
            <a:schemeClr val="accent4">
              <a:lumMod val="20000"/>
              <a:lumOff val="80000"/>
            </a:schemeClr>
          </a:solidFill>
          <a:ln w="317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8"/>
          </a:p>
        </p:txBody>
      </p:sp>
      <p:pic>
        <p:nvPicPr>
          <p:cNvPr id="9" name="图片 8">
            <a:extLst>
              <a:ext uri="{FF2B5EF4-FFF2-40B4-BE49-F238E27FC236}">
                <a16:creationId xmlns:a16="http://schemas.microsoft.com/office/drawing/2014/main" id="{F173C455-3FFF-C504-2ADD-738704D00399}"/>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7593" r="16373"/>
          <a:stretch/>
        </p:blipFill>
        <p:spPr>
          <a:xfrm>
            <a:off x="10158751" y="4348"/>
            <a:ext cx="2031696" cy="2559455"/>
          </a:xfrm>
          <a:prstGeom prst="rect">
            <a:avLst/>
          </a:prstGeom>
        </p:spPr>
      </p:pic>
      <p:pic>
        <p:nvPicPr>
          <p:cNvPr id="12" name="图片 11">
            <a:extLst>
              <a:ext uri="{FF2B5EF4-FFF2-40B4-BE49-F238E27FC236}">
                <a16:creationId xmlns:a16="http://schemas.microsoft.com/office/drawing/2014/main" id="{043E8544-DD97-4BF2-63AA-98D15FD12667}"/>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7728" y="4253292"/>
            <a:ext cx="3231467" cy="2607307"/>
          </a:xfrm>
          <a:prstGeom prst="rect">
            <a:avLst/>
          </a:prstGeom>
        </p:spPr>
      </p:pic>
      <p:pic>
        <p:nvPicPr>
          <p:cNvPr id="21" name="图片 20">
            <a:extLst>
              <a:ext uri="{FF2B5EF4-FFF2-40B4-BE49-F238E27FC236}">
                <a16:creationId xmlns:a16="http://schemas.microsoft.com/office/drawing/2014/main" id="{94385CB2-582A-8D2E-03F0-F7090E3747B4}"/>
              </a:ext>
            </a:extLst>
          </p:cNvPr>
          <p:cNvPicPr>
            <a:picLocks noChangeAspect="1"/>
          </p:cNvPicPr>
          <p:nvPr/>
        </p:nvPicPr>
        <p:blipFill rotWithShape="1">
          <a:blip r:embed="rId6">
            <a:duotone>
              <a:prstClr val="black"/>
              <a:schemeClr val="accent1">
                <a:tint val="45000"/>
                <a:satMod val="400000"/>
              </a:schemeClr>
            </a:duotone>
            <a:extLst>
              <a:ext uri="{28A0092B-C50C-407E-A947-70E740481C1C}">
                <a14:useLocalDpi xmlns:a14="http://schemas.microsoft.com/office/drawing/2010/main" val="0"/>
              </a:ext>
            </a:extLst>
          </a:blip>
          <a:srcRect l="77837"/>
          <a:stretch/>
        </p:blipFill>
        <p:spPr>
          <a:xfrm rot="16200000">
            <a:off x="1314090" y="-1302013"/>
            <a:ext cx="1102119" cy="3714840"/>
          </a:xfrm>
          <a:prstGeom prst="rect">
            <a:avLst/>
          </a:prstGeom>
        </p:spPr>
      </p:pic>
      <p:pic>
        <p:nvPicPr>
          <p:cNvPr id="17" name="图片 16">
            <a:extLst>
              <a:ext uri="{FF2B5EF4-FFF2-40B4-BE49-F238E27FC236}">
                <a16:creationId xmlns:a16="http://schemas.microsoft.com/office/drawing/2014/main" id="{D78D942F-8D36-F48E-2722-9ABA79A562ED}"/>
              </a:ext>
            </a:extLst>
          </p:cNvPr>
          <p:cNvPicPr>
            <a:picLocks noChangeAspect="1"/>
          </p:cNvPicPr>
          <p:nvPr/>
        </p:nvPicPr>
        <p:blipFill rotWithShape="1">
          <a:blip r:embed="rId7">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b="21149"/>
          <a:stretch/>
        </p:blipFill>
        <p:spPr>
          <a:xfrm rot="5400000">
            <a:off x="39687" y="245587"/>
            <a:ext cx="2207478" cy="2271395"/>
          </a:xfrm>
          <a:prstGeom prst="rect">
            <a:avLst/>
          </a:prstGeom>
        </p:spPr>
      </p:pic>
      <p:pic>
        <p:nvPicPr>
          <p:cNvPr id="26" name="图片 25">
            <a:extLst>
              <a:ext uri="{FF2B5EF4-FFF2-40B4-BE49-F238E27FC236}">
                <a16:creationId xmlns:a16="http://schemas.microsoft.com/office/drawing/2014/main" id="{DD0493A2-0683-A976-B3FC-731BE1839D04}"/>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rcRect b="16881"/>
          <a:stretch/>
        </p:blipFill>
        <p:spPr>
          <a:xfrm>
            <a:off x="9304051" y="4197501"/>
            <a:ext cx="2196659" cy="2663099"/>
          </a:xfrm>
          <a:prstGeom prst="rect">
            <a:avLst/>
          </a:prstGeom>
        </p:spPr>
      </p:pic>
      <p:pic>
        <p:nvPicPr>
          <p:cNvPr id="32" name="图片 31">
            <a:extLst>
              <a:ext uri="{FF2B5EF4-FFF2-40B4-BE49-F238E27FC236}">
                <a16:creationId xmlns:a16="http://schemas.microsoft.com/office/drawing/2014/main" id="{0307B37D-0825-B6DE-02D0-1C8941050416}"/>
              </a:ext>
            </a:extLst>
          </p:cNvPr>
          <p:cNvPicPr>
            <a:picLocks noChangeAspect="1"/>
          </p:cNvPicPr>
          <p:nvPr/>
        </p:nvPicPr>
        <p:blipFill>
          <a:blip r:embed="rId11">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6200000" flipV="1">
            <a:off x="10281878" y="4991915"/>
            <a:ext cx="1863652" cy="1885425"/>
          </a:xfrm>
          <a:prstGeom prst="rect">
            <a:avLst/>
          </a:prstGeom>
        </p:spPr>
      </p:pic>
      <p:pic>
        <p:nvPicPr>
          <p:cNvPr id="34" name="图片 33">
            <a:extLst>
              <a:ext uri="{FF2B5EF4-FFF2-40B4-BE49-F238E27FC236}">
                <a16:creationId xmlns:a16="http://schemas.microsoft.com/office/drawing/2014/main" id="{A1EB9A47-3114-164C-A508-0B893CD657A4}"/>
              </a:ext>
            </a:extLst>
          </p:cNvPr>
          <p:cNvPicPr>
            <a:picLocks noChangeAspect="1"/>
          </p:cNvPicPr>
          <p:nvPr/>
        </p:nvPicPr>
        <p:blipFill>
          <a:blip r:embed="rId12">
            <a:extLst>
              <a:ext uri="{BEBA8EAE-BF5A-486C-A8C5-ECC9F3942E4B}">
                <a14:imgProps xmlns:a14="http://schemas.microsoft.com/office/drawing/2010/main">
                  <a14:imgLayer r:embed="rId1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flipH="1">
            <a:off x="11329571" y="6015640"/>
            <a:ext cx="884292" cy="841060"/>
          </a:xfrm>
          <a:prstGeom prst="rect">
            <a:avLst/>
          </a:prstGeom>
        </p:spPr>
      </p:pic>
      <p:sp>
        <p:nvSpPr>
          <p:cNvPr id="14" name="Rectangle 13">
            <a:extLst>
              <a:ext uri="{FF2B5EF4-FFF2-40B4-BE49-F238E27FC236}">
                <a16:creationId xmlns:a16="http://schemas.microsoft.com/office/drawing/2014/main" id="{38C7F099-942E-4147-A417-EBDE8B4B2DEB}"/>
              </a:ext>
            </a:extLst>
          </p:cNvPr>
          <p:cNvSpPr/>
          <p:nvPr/>
        </p:nvSpPr>
        <p:spPr>
          <a:xfrm>
            <a:off x="1458416" y="2589088"/>
            <a:ext cx="9660162" cy="829820"/>
          </a:xfrm>
          <a:prstGeom prst="rect">
            <a:avLst/>
          </a:prstGeom>
          <a:noFill/>
        </p:spPr>
        <p:txBody>
          <a:bodyPr wrap="none" lIns="68493" tIns="34247" rIns="68493" bIns="34247">
            <a:spAutoFit/>
          </a:bodyPr>
          <a:lstStyle/>
          <a:p>
            <a:pPr algn="ctr">
              <a:defRPr/>
            </a:pPr>
            <a:r>
              <a:rPr lang="en-US" sz="4943" b="1">
                <a:solidFill>
                  <a:srgbClr val="FF0000"/>
                </a:solidFill>
                <a:latin typeface="Arial" panose="020B0604020202020204" pitchFamily="34" charset="0"/>
                <a:cs typeface="Arial" panose="020B0604020202020204" pitchFamily="34" charset="0"/>
              </a:rPr>
              <a:t>S</a:t>
            </a:r>
            <a:r>
              <a:rPr lang="vi-VN" sz="4943" b="1">
                <a:solidFill>
                  <a:srgbClr val="FF0000"/>
                </a:solidFill>
                <a:latin typeface="Arial" panose="020B0604020202020204" pitchFamily="34" charset="0"/>
                <a:cs typeface="Arial" panose="020B0604020202020204" pitchFamily="34" charset="0"/>
              </a:rPr>
              <a:t>ử </a:t>
            </a:r>
            <a:r>
              <a:rPr lang="en-US" sz="4943" b="1">
                <a:solidFill>
                  <a:srgbClr val="FF0000"/>
                </a:solidFill>
                <a:latin typeface="Arial" panose="020B0604020202020204" pitchFamily="34" charset="0"/>
                <a:cs typeface="Arial" panose="020B0604020202020204" pitchFamily="34" charset="0"/>
              </a:rPr>
              <a:t> dụng  máy  thu hình </a:t>
            </a:r>
            <a:r>
              <a:rPr lang="vi-VN" sz="4943" b="1">
                <a:solidFill>
                  <a:srgbClr val="FF0000"/>
                </a:solidFill>
                <a:latin typeface="Arial" panose="020B0604020202020204" pitchFamily="34" charset="0"/>
                <a:cs typeface="Arial" panose="020B0604020202020204" pitchFamily="34" charset="0"/>
              </a:rPr>
              <a:t>(Tiết</a:t>
            </a:r>
            <a:r>
              <a:rPr lang="en-US" sz="4943" b="1">
                <a:solidFill>
                  <a:srgbClr val="FF0000"/>
                </a:solidFill>
                <a:latin typeface="Arial" panose="020B0604020202020204" pitchFamily="34" charset="0"/>
                <a:cs typeface="Arial" panose="020B0604020202020204" pitchFamily="34" charset="0"/>
              </a:rPr>
              <a:t> 3</a:t>
            </a:r>
            <a:r>
              <a:rPr lang="vi-VN" sz="4943" b="1">
                <a:solidFill>
                  <a:srgbClr val="FF0000"/>
                </a:solidFill>
                <a:latin typeface="Arial" panose="020B0604020202020204" pitchFamily="34" charset="0"/>
                <a:cs typeface="Arial" panose="020B0604020202020204" pitchFamily="34" charset="0"/>
              </a:rPr>
              <a:t>)</a:t>
            </a:r>
            <a:endParaRPr lang="vi-VN" sz="4943" b="1">
              <a:ln w="10160">
                <a:noFill/>
                <a:prstDash val="solid"/>
              </a:ln>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0678522"/>
      </p:ext>
    </p:extLst>
  </p:cSld>
  <p:clrMapOvr>
    <a:masterClrMapping/>
  </p:clrMapOvr>
  <p:transition spd="slow" advTm="3000">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2094614" y="133350"/>
            <a:ext cx="7748033" cy="715045"/>
          </a:xfrm>
          <a:prstGeom prst="roundRect">
            <a:avLst>
              <a:gd name="adj" fmla="val 16667"/>
            </a:avLst>
          </a:prstGeom>
          <a:solidFill>
            <a:srgbClr val="FFFF0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244061"/>
                </a:solidFill>
                <a:effectLst/>
                <a:uLnTx/>
                <a:uFillTx/>
                <a:latin typeface="Calibri"/>
                <a:ea typeface="Calibri"/>
                <a:cs typeface="Calibri"/>
                <a:sym typeface="Calibri"/>
              </a:rPr>
              <a:t>Chương</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trình</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phù</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hợp</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với</a:t>
            </a:r>
            <a:r>
              <a:rPr kumimoji="0" lang="en-US" sz="3600" b="1" i="0" u="none" strike="noStrike" kern="1200" cap="none" spc="0" normalizeH="0" noProof="0" dirty="0">
                <a:ln>
                  <a:noFill/>
                </a:ln>
                <a:solidFill>
                  <a:srgbClr val="244061"/>
                </a:solidFill>
                <a:effectLst/>
                <a:uLnTx/>
                <a:uFillTx/>
                <a:latin typeface="Calibri"/>
                <a:ea typeface="Calibri"/>
                <a:cs typeface="Calibri"/>
                <a:sym typeface="Calibri"/>
              </a:rPr>
              <a:t> </a:t>
            </a:r>
            <a:r>
              <a:rPr kumimoji="0" lang="en-US" sz="3600" b="1" i="0" u="none" strike="noStrike" kern="1200" cap="none" spc="0" normalizeH="0" noProof="0" dirty="0" err="1">
                <a:ln>
                  <a:noFill/>
                </a:ln>
                <a:solidFill>
                  <a:srgbClr val="244061"/>
                </a:solidFill>
                <a:effectLst/>
                <a:uLnTx/>
                <a:uFillTx/>
                <a:latin typeface="Calibri"/>
                <a:ea typeface="Calibri"/>
                <a:cs typeface="Calibri"/>
                <a:sym typeface="Calibri"/>
              </a:rPr>
              <a:t>em</a:t>
            </a:r>
            <a:endParaRPr kumimoji="0" sz="36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9" name="Picture 8">
            <a:extLst>
              <a:ext uri="{FF2B5EF4-FFF2-40B4-BE49-F238E27FC236}">
                <a16:creationId xmlns:a16="http://schemas.microsoft.com/office/drawing/2014/main" id="{FA433EC1-4746-4DBA-AC77-3EAD2F47DA91}"/>
              </a:ext>
            </a:extLst>
          </p:cNvPr>
          <p:cNvPicPr>
            <a:picLocks noChangeAspect="1"/>
          </p:cNvPicPr>
          <p:nvPr/>
        </p:nvPicPr>
        <p:blipFill>
          <a:blip r:embed="rId3"/>
          <a:stretch>
            <a:fillRect/>
          </a:stretch>
        </p:blipFill>
        <p:spPr>
          <a:xfrm>
            <a:off x="2714625" y="1133475"/>
            <a:ext cx="7696199" cy="5422322"/>
          </a:xfrm>
          <a:prstGeom prst="rect">
            <a:avLst/>
          </a:prstGeom>
        </p:spPr>
      </p:pic>
      <p:cxnSp>
        <p:nvCxnSpPr>
          <p:cNvPr id="3" name="Straight Connector 2">
            <a:extLst>
              <a:ext uri="{FF2B5EF4-FFF2-40B4-BE49-F238E27FC236}">
                <a16:creationId xmlns:a16="http://schemas.microsoft.com/office/drawing/2014/main" id="{8E8FE107-733F-4DB1-BBE7-8464C3352A72}"/>
              </a:ext>
            </a:extLst>
          </p:cNvPr>
          <p:cNvCxnSpPr/>
          <p:nvPr/>
        </p:nvCxnSpPr>
        <p:spPr>
          <a:xfrm>
            <a:off x="4676775" y="2514600"/>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769B24-40ED-480B-93E6-C185D6D17B2B}"/>
              </a:ext>
            </a:extLst>
          </p:cNvPr>
          <p:cNvCxnSpPr/>
          <p:nvPr/>
        </p:nvCxnSpPr>
        <p:spPr>
          <a:xfrm>
            <a:off x="8362950" y="4676775"/>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DD89C0-B881-4701-88C5-2399F34D2BA6}"/>
              </a:ext>
            </a:extLst>
          </p:cNvPr>
          <p:cNvCxnSpPr/>
          <p:nvPr/>
        </p:nvCxnSpPr>
        <p:spPr>
          <a:xfrm>
            <a:off x="8410575" y="5334000"/>
            <a:ext cx="142875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FD60841-A9E4-432F-ACA3-FF9DABBAD7CE}"/>
              </a:ext>
            </a:extLst>
          </p:cNvPr>
          <p:cNvCxnSpPr>
            <a:cxnSpLocks/>
          </p:cNvCxnSpPr>
          <p:nvPr/>
        </p:nvCxnSpPr>
        <p:spPr>
          <a:xfrm>
            <a:off x="8477250" y="6010275"/>
            <a:ext cx="1600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1288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arn(inVertic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https://i.pinimg.com/564x/3b/10/37/3b1037fde6f90055ff49d688133d9c45.jpg">
            <a:extLst>
              <a:ext uri="{FF2B5EF4-FFF2-40B4-BE49-F238E27FC236}">
                <a16:creationId xmlns:a16="http://schemas.microsoft.com/office/drawing/2014/main" id="{74F082F3-3371-4894-B3A7-F69F9CF73DB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4573" b="85762" l="9947" r="89876">
                        <a14:foregroundMark x1="35346" y1="62312" x2="45293" y2="70687"/>
                        <a14:foregroundMark x1="45293" y1="70687" x2="45293" y2="70687"/>
                        <a14:foregroundMark x1="45826" y1="60972" x2="53996" y2="67002"/>
                        <a14:foregroundMark x1="53996" y1="67002" x2="53996" y2="67002"/>
                        <a14:foregroundMark x1="43872" y1="79229" x2="46536" y2="83082"/>
                      </a14:backgroundRemoval>
                    </a14:imgEffect>
                  </a14:imgLayer>
                </a14:imgProps>
              </a:ext>
              <a:ext uri="{28A0092B-C50C-407E-A947-70E740481C1C}">
                <a14:useLocalDpi xmlns:a14="http://schemas.microsoft.com/office/drawing/2010/main" val="0"/>
              </a:ext>
            </a:extLst>
          </a:blip>
          <a:srcRect t="15518" b="13564"/>
          <a:stretch/>
        </p:blipFill>
        <p:spPr bwMode="auto">
          <a:xfrm>
            <a:off x="-609600" y="2895488"/>
            <a:ext cx="4594712" cy="345529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B9109C-907F-4C34-A01B-713234983694}"/>
              </a:ext>
            </a:extLst>
          </p:cNvPr>
          <p:cNvSpPr txBox="1"/>
          <p:nvPr/>
        </p:nvSpPr>
        <p:spPr>
          <a:xfrm>
            <a:off x="2574890" y="1553592"/>
            <a:ext cx="9067762" cy="3170099"/>
          </a:xfrm>
          <a:custGeom>
            <a:avLst/>
            <a:gdLst>
              <a:gd name="connsiteX0" fmla="*/ 0 w 9067762"/>
              <a:gd name="connsiteY0" fmla="*/ 0 h 3170099"/>
              <a:gd name="connsiteX1" fmla="*/ 9067762 w 9067762"/>
              <a:gd name="connsiteY1" fmla="*/ 0 h 3170099"/>
              <a:gd name="connsiteX2" fmla="*/ 9067762 w 9067762"/>
              <a:gd name="connsiteY2" fmla="*/ 3170099 h 3170099"/>
              <a:gd name="connsiteX3" fmla="*/ 0 w 9067762"/>
              <a:gd name="connsiteY3" fmla="*/ 3170099 h 3170099"/>
              <a:gd name="connsiteX4" fmla="*/ 0 w 9067762"/>
              <a:gd name="connsiteY4" fmla="*/ 0 h 3170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67762" h="3170099" fill="none" extrusionOk="0">
                <a:moveTo>
                  <a:pt x="0" y="0"/>
                </a:moveTo>
                <a:cubicBezTo>
                  <a:pt x="3099895" y="5222"/>
                  <a:pt x="6760162" y="24918"/>
                  <a:pt x="9067762" y="0"/>
                </a:cubicBezTo>
                <a:cubicBezTo>
                  <a:pt x="8906517" y="517284"/>
                  <a:pt x="9024002" y="2639091"/>
                  <a:pt x="9067762" y="3170099"/>
                </a:cubicBezTo>
                <a:cubicBezTo>
                  <a:pt x="5399485" y="3005338"/>
                  <a:pt x="2991320" y="3288249"/>
                  <a:pt x="0" y="3170099"/>
                </a:cubicBezTo>
                <a:cubicBezTo>
                  <a:pt x="-55725" y="2758152"/>
                  <a:pt x="17072" y="966543"/>
                  <a:pt x="0" y="0"/>
                </a:cubicBezTo>
                <a:close/>
              </a:path>
              <a:path w="9067762" h="3170099" stroke="0" extrusionOk="0">
                <a:moveTo>
                  <a:pt x="0" y="0"/>
                </a:moveTo>
                <a:cubicBezTo>
                  <a:pt x="1461107" y="11849"/>
                  <a:pt x="7493085" y="-161459"/>
                  <a:pt x="9067762" y="0"/>
                </a:cubicBezTo>
                <a:cubicBezTo>
                  <a:pt x="9070892" y="1524162"/>
                  <a:pt x="8966586" y="1884189"/>
                  <a:pt x="9067762" y="3170099"/>
                </a:cubicBezTo>
                <a:cubicBezTo>
                  <a:pt x="7477515" y="3024239"/>
                  <a:pt x="1371987" y="3091775"/>
                  <a:pt x="0" y="3170099"/>
                </a:cubicBezTo>
                <a:cubicBezTo>
                  <a:pt x="74291" y="1766360"/>
                  <a:pt x="168006" y="744727"/>
                  <a:pt x="0" y="0"/>
                </a:cubicBezTo>
                <a:close/>
              </a:path>
            </a:pathLst>
          </a:custGeom>
          <a:solidFill>
            <a:schemeClr val="bg1"/>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en-US" sz="4000" b="1" i="1" dirty="0">
                <a:latin typeface="Cambria" panose="02040503050406030204" pitchFamily="18" charset="0"/>
                <a:ea typeface="Cambria" panose="02040503050406030204" pitchFamily="18" charset="0"/>
                <a:cs typeface="Arial" panose="020B0604020202020204" pitchFamily="34" charset="0"/>
              </a:rPr>
              <a:t>   </a:t>
            </a:r>
            <a:r>
              <a:rPr lang="vi-VN" sz="4000" b="1" i="1" dirty="0">
                <a:latin typeface="Cambria" panose="02040503050406030204" pitchFamily="18" charset="0"/>
                <a:ea typeface="Cambria" panose="02040503050406030204" pitchFamily="18" charset="0"/>
                <a:cs typeface="Arial" panose="020B0604020202020204" pitchFamily="34" charset="0"/>
              </a:rPr>
              <a:t>Đài truyền hình phát nhiều kênh truyền hình khác nhau. Mỗi kênh truyền hình gồm nhiều chương trình truyền hình với nội dung đa dạng, phù hợp với nhiều lứa tuổi.</a:t>
            </a:r>
            <a:endParaRPr kumimoji="0" lang="en-US" sz="4000" b="0" i="0"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descr="A blue and orange text&#10;&#10;AI-generated content may be incorrect.">
            <a:extLst>
              <a:ext uri="{FF2B5EF4-FFF2-40B4-BE49-F238E27FC236}">
                <a16:creationId xmlns:a16="http://schemas.microsoft.com/office/drawing/2014/main" id="{756E8081-581A-92F2-B17B-D3260C5971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17377" y="148723"/>
            <a:ext cx="4109060" cy="1414395"/>
          </a:xfrm>
          <a:prstGeom prst="rect">
            <a:avLst/>
          </a:prstGeom>
        </p:spPr>
      </p:pic>
    </p:spTree>
    <p:extLst>
      <p:ext uri="{BB962C8B-B14F-4D97-AF65-F5344CB8AC3E}">
        <p14:creationId xmlns:p14="http://schemas.microsoft.com/office/powerpoint/2010/main" val="300918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CDA8F4-CA7A-5F96-7C05-A5AE3D49412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3965B3F-C5F2-EA21-E654-8BE4272CF5D2}"/>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black and orange text&#10;&#10;AI-generated content may be incorrect.">
            <a:extLst>
              <a:ext uri="{FF2B5EF4-FFF2-40B4-BE49-F238E27FC236}">
                <a16:creationId xmlns:a16="http://schemas.microsoft.com/office/drawing/2014/main" id="{FD8C280C-D77B-E309-9D48-D06783EFBE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9882" y="1180215"/>
            <a:ext cx="14584627" cy="3516626"/>
          </a:xfrm>
          <a:prstGeom prst="rect">
            <a:avLst/>
          </a:prstGeom>
        </p:spPr>
      </p:pic>
    </p:spTree>
    <p:extLst>
      <p:ext uri="{BB962C8B-B14F-4D97-AF65-F5344CB8AC3E}">
        <p14:creationId xmlns:p14="http://schemas.microsoft.com/office/powerpoint/2010/main" val="2573858091"/>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85060" y="133350"/>
            <a:ext cx="12011689" cy="595863"/>
          </a:xfrm>
          <a:prstGeom prst="roundRect">
            <a:avLst>
              <a:gd name="adj" fmla="val 16667"/>
            </a:avLst>
          </a:prstGeom>
          <a:solidFill>
            <a:srgbClr val="FFFF00"/>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en-US" sz="2900" b="1" dirty="0" err="1">
                <a:solidFill>
                  <a:srgbClr val="244061"/>
                </a:solidFill>
                <a:latin typeface="Cambria" panose="02040503050406030204" pitchFamily="18" charset="0"/>
                <a:ea typeface="Cambria" panose="02040503050406030204" pitchFamily="18" charset="0"/>
                <a:cs typeface="Calibri"/>
                <a:sym typeface="Calibri"/>
              </a:rPr>
              <a:t>Nói</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với</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bạn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về</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tên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và</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nội</a:t>
            </a:r>
            <a:r>
              <a:rPr lang="en-US" sz="2900" b="1" dirty="0">
                <a:solidFill>
                  <a:srgbClr val="244061"/>
                </a:solidFill>
                <a:latin typeface="Cambria" panose="02040503050406030204" pitchFamily="18" charset="0"/>
                <a:ea typeface="Cambria" panose="02040503050406030204" pitchFamily="18" charset="0"/>
                <a:cs typeface="Calibri"/>
                <a:sym typeface="Calibri"/>
              </a:rPr>
              <a:t> dung </a:t>
            </a:r>
            <a:r>
              <a:rPr lang="en-US" sz="2900" b="1" dirty="0" err="1">
                <a:solidFill>
                  <a:srgbClr val="244061"/>
                </a:solidFill>
                <a:latin typeface="Cambria" panose="02040503050406030204" pitchFamily="18" charset="0"/>
                <a:ea typeface="Cambria" panose="02040503050406030204" pitchFamily="18" charset="0"/>
                <a:cs typeface="Calibri"/>
                <a:sym typeface="Calibri"/>
              </a:rPr>
              <a:t>chương</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trình</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truyền</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hình</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mà</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em</a:t>
            </a:r>
            <a:r>
              <a:rPr lang="en-US" sz="2900" b="1" dirty="0">
                <a:solidFill>
                  <a:srgbClr val="244061"/>
                </a:solidFill>
                <a:latin typeface="Cambria" panose="02040503050406030204" pitchFamily="18" charset="0"/>
                <a:ea typeface="Cambria" panose="02040503050406030204" pitchFamily="18" charset="0"/>
                <a:cs typeface="Calibri"/>
                <a:sym typeface="Calibri"/>
              </a:rPr>
              <a:t> </a:t>
            </a:r>
            <a:r>
              <a:rPr lang="en-US" sz="2900" b="1" dirty="0" err="1">
                <a:solidFill>
                  <a:srgbClr val="244061"/>
                </a:solidFill>
                <a:latin typeface="Cambria" panose="02040503050406030204" pitchFamily="18" charset="0"/>
                <a:ea typeface="Cambria" panose="02040503050406030204" pitchFamily="18" charset="0"/>
                <a:cs typeface="Calibri"/>
                <a:sym typeface="Calibri"/>
              </a:rPr>
              <a:t>thích</a:t>
            </a:r>
            <a:endParaRPr kumimoji="0" sz="2900" b="1" i="0" u="none" strike="noStrike" kern="1200" cap="none" spc="0" normalizeH="0" baseline="0" noProof="0" dirty="0">
              <a:ln>
                <a:noFill/>
              </a:ln>
              <a:solidFill>
                <a:srgbClr val="244061"/>
              </a:solidFill>
              <a:effectLst/>
              <a:uLnTx/>
              <a:uFillTx/>
              <a:latin typeface="Cambria" panose="02040503050406030204" pitchFamily="18" charset="0"/>
              <a:ea typeface="Cambria" panose="02040503050406030204" pitchFamily="18" charset="0"/>
              <a:cs typeface="Calibri"/>
              <a:sym typeface="Calibri"/>
            </a:endParaRPr>
          </a:p>
        </p:txBody>
      </p:sp>
      <p:pic>
        <p:nvPicPr>
          <p:cNvPr id="4" name="Picture 3">
            <a:extLst>
              <a:ext uri="{FF2B5EF4-FFF2-40B4-BE49-F238E27FC236}">
                <a16:creationId xmlns:a16="http://schemas.microsoft.com/office/drawing/2014/main" id="{8F9711DE-65C7-4EA2-BDA7-41F3B024602B}"/>
              </a:ext>
            </a:extLst>
          </p:cNvPr>
          <p:cNvPicPr>
            <a:picLocks noChangeAspect="1"/>
          </p:cNvPicPr>
          <p:nvPr/>
        </p:nvPicPr>
        <p:blipFill>
          <a:blip r:embed="rId3"/>
          <a:stretch>
            <a:fillRect/>
          </a:stretch>
        </p:blipFill>
        <p:spPr>
          <a:xfrm>
            <a:off x="1095706" y="1444034"/>
            <a:ext cx="9946561" cy="4191223"/>
          </a:xfrm>
          <a:prstGeom prst="rect">
            <a:avLst/>
          </a:prstGeom>
        </p:spPr>
      </p:pic>
    </p:spTree>
    <p:extLst>
      <p:ext uri="{BB962C8B-B14F-4D97-AF65-F5344CB8AC3E}">
        <p14:creationId xmlns:p14="http://schemas.microsoft.com/office/powerpoint/2010/main" val="271420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250"/>
                                        <p:tgtEl>
                                          <p:spTgt spid="30"/>
                                        </p:tgtEl>
                                      </p:cBhvr>
                                    </p:animEffect>
                                    <p:anim calcmode="lin" valueType="num">
                                      <p:cBhvr>
                                        <p:cTn id="8" dur="250" fill="hold"/>
                                        <p:tgtEl>
                                          <p:spTgt spid="30"/>
                                        </p:tgtEl>
                                        <p:attrNameLst>
                                          <p:attrName>ppt_x</p:attrName>
                                        </p:attrNameLst>
                                      </p:cBhvr>
                                      <p:tavLst>
                                        <p:tav tm="0">
                                          <p:val>
                                            <p:strVal val="#ppt_x"/>
                                          </p:val>
                                        </p:tav>
                                        <p:tav tm="100000">
                                          <p:val>
                                            <p:strVal val="#ppt_x"/>
                                          </p:val>
                                        </p:tav>
                                      </p:tavLst>
                                    </p:anim>
                                    <p:anim calcmode="lin" valueType="num">
                                      <p:cBhvr>
                                        <p:cTn id="9" dur="2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1)">
            <a:hlinkClick r:id="" action="ppaction://media"/>
            <a:extLst>
              <a:ext uri="{FF2B5EF4-FFF2-40B4-BE49-F238E27FC236}">
                <a16:creationId xmlns:a16="http://schemas.microsoft.com/office/drawing/2014/main" id="{DE02D19D-B10D-2E4B-0592-86430097700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44410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8BD57-86CF-482B-8CC1-FFFDC42CC1A0}"/>
              </a:ext>
            </a:extLst>
          </p:cNvPr>
          <p:cNvPicPr>
            <a:picLocks noChangeAspect="1"/>
          </p:cNvPicPr>
          <p:nvPr/>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72D84C20-D321-4B9B-BD7A-EA25CD49589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15" b="99183" l="1286" r="95000">
                        <a14:foregroundMark x1="28429" y1="26975" x2="23714" y2="25341"/>
                        <a14:foregroundMark x1="18000" y1="55586" x2="15714" y2="64033"/>
                        <a14:foregroundMark x1="15000" y1="69210" x2="12714" y2="83379"/>
                        <a14:foregroundMark x1="18286" y1="86921" x2="18286" y2="86921"/>
                        <a14:foregroundMark x1="21857" y1="79837" x2="21857" y2="79837"/>
                        <a14:foregroundMark x1="19857" y1="67030" x2="21000" y2="70027"/>
                        <a14:foregroundMark x1="14857" y1="63215" x2="14000" y2="65940"/>
                        <a14:foregroundMark x1="14000" y1="65395" x2="11571" y2="74387"/>
                        <a14:foregroundMark x1="7000" y1="86921" x2="5429" y2="87466"/>
                        <a14:foregroundMark x1="4857" y1="88283" x2="4286" y2="90736"/>
                        <a14:foregroundMark x1="43143" y1="89101" x2="43143" y2="89101"/>
                        <a14:foregroundMark x1="28286" y1="82289" x2="25000" y2="93733"/>
                        <a14:foregroundMark x1="33143" y1="86921" x2="30714" y2="93460"/>
                        <a14:foregroundMark x1="22286" y1="94550" x2="21286" y2="97003"/>
                        <a14:foregroundMark x1="1286" y1="95095" x2="1286" y2="95095"/>
                        <a14:foregroundMark x1="11714" y1="80109" x2="11714" y2="85831"/>
                        <a14:foregroundMark x1="49571" y1="14714" x2="45429" y2="14441"/>
                        <a14:foregroundMark x1="48714" y1="4087" x2="48714" y2="4087"/>
                        <a14:foregroundMark x1="44000" y1="92371" x2="44000" y2="92371"/>
                        <a14:foregroundMark x1="45143" y1="87193" x2="41571" y2="93733"/>
                        <a14:foregroundMark x1="43143" y1="88828" x2="39286" y2="94005"/>
                        <a14:foregroundMark x1="40000" y1="94005" x2="38857" y2="95368"/>
                        <a14:foregroundMark x1="38714" y1="95368" x2="37857" y2="95640"/>
                        <a14:foregroundMark x1="39143" y1="97820" x2="40143" y2="97820"/>
                        <a14:foregroundMark x1="50286" y1="88283" x2="49429" y2="92371"/>
                        <a14:foregroundMark x1="50143" y1="91553" x2="48857" y2="95913"/>
                        <a14:foregroundMark x1="48143" y1="97003" x2="42000" y2="95640"/>
                        <a14:foregroundMark x1="40143" y1="88556" x2="39571" y2="89918"/>
                        <a14:foregroundMark x1="42714" y1="86921" x2="44429" y2="86649"/>
                        <a14:foregroundMark x1="47571" y1="86649" x2="45429" y2="86649"/>
                        <a14:foregroundMark x1="48000" y1="85559" x2="48857" y2="85559"/>
                        <a14:foregroundMark x1="49429" y1="85559" x2="50143" y2="86104"/>
                        <a14:foregroundMark x1="48143" y1="85559" x2="45143" y2="84469"/>
                        <a14:foregroundMark x1="61857" y1="33787" x2="61429" y2="41962"/>
                        <a14:foregroundMark x1="69286" y1="31880" x2="69714" y2="41144"/>
                        <a14:foregroundMark x1="63000" y1="73025" x2="62714" y2="78202"/>
                        <a14:foregroundMark x1="68714" y1="59946" x2="65571" y2="68665"/>
                        <a14:foregroundMark x1="62571" y1="70027" x2="62714" y2="76022"/>
                        <a14:foregroundMark x1="59571" y1="75204" x2="67571" y2="81471"/>
                        <a14:foregroundMark x1="81286" y1="74114" x2="75286" y2="87466"/>
                        <a14:foregroundMark x1="81714" y1="92371" x2="71000" y2="92098"/>
                        <a14:foregroundMark x1="89429" y1="66485" x2="88571" y2="77384"/>
                        <a14:foregroundMark x1="93857" y1="36512" x2="95000" y2="46049"/>
                        <a14:foregroundMark x1="88286" y1="71935" x2="88571" y2="85559"/>
                        <a14:foregroundMark x1="90000" y1="73842" x2="91429" y2="87466"/>
                        <a14:foregroundMark x1="89286" y1="77112" x2="87857" y2="90191"/>
                        <a14:foregroundMark x1="88286" y1="85831" x2="85286" y2="95095"/>
                        <a14:foregroundMark x1="88571" y1="87466" x2="88571" y2="92098"/>
                        <a14:foregroundMark x1="89143" y1="88828" x2="89286" y2="93733"/>
                        <a14:foregroundMark x1="90000" y1="75477" x2="90571" y2="80654"/>
                        <a14:foregroundMark x1="90857" y1="71390" x2="91000" y2="74114"/>
                        <a14:foregroundMark x1="90000" y1="68937" x2="91143" y2="74114"/>
                        <a14:foregroundMark x1="90143" y1="70027" x2="91714" y2="82561"/>
                        <a14:foregroundMark x1="91143" y1="82289" x2="90143" y2="90736"/>
                        <a14:foregroundMark x1="49429" y1="30245" x2="49429" y2="35150"/>
                        <a14:foregroundMark x1="46286" y1="97820" x2="46286" y2="97820"/>
                        <a14:foregroundMark x1="44000" y1="97003" x2="44000" y2="97003"/>
                        <a14:foregroundMark x1="42857" y1="97548" x2="42857" y2="97548"/>
                        <a14:foregroundMark x1="42714" y1="98638" x2="42714" y2="98638"/>
                        <a14:foregroundMark x1="41714" y1="97548" x2="41714" y2="97548"/>
                        <a14:foregroundMark x1="44000" y1="98365" x2="44000" y2="98365"/>
                        <a14:foregroundMark x1="44000" y1="98365" x2="44000" y2="98365"/>
                        <a14:foregroundMark x1="44000" y1="98365" x2="44000" y2="98365"/>
                        <a14:foregroundMark x1="50714" y1="86104" x2="50714" y2="86104"/>
                        <a14:foregroundMark x1="50714" y1="86104" x2="50714" y2="86104"/>
                        <a14:foregroundMark x1="20571" y1="97820" x2="20571" y2="97820"/>
                        <a14:foregroundMark x1="20286" y1="98365" x2="20286" y2="98365"/>
                        <a14:foregroundMark x1="66714" y1="99183" x2="66714" y2="99183"/>
                        <a14:backgroundMark x1="45000" y1="84469" x2="45000" y2="84469"/>
                        <a14:backgroundMark x1="46571" y1="83924" x2="46571" y2="83924"/>
                        <a14:backgroundMark x1="19286" y1="94278" x2="19286" y2="94278"/>
                        <a14:backgroundMark x1="21429" y1="84741" x2="21429" y2="84741"/>
                        <a14:backgroundMark x1="20429" y1="85559" x2="20429" y2="85559"/>
                      </a14:backgroundRemoval>
                    </a14:imgEffect>
                  </a14:imgLayer>
                </a14:imgProps>
              </a:ext>
            </a:extLst>
          </a:blip>
          <a:stretch>
            <a:fillRect/>
          </a:stretch>
        </p:blipFill>
        <p:spPr>
          <a:xfrm>
            <a:off x="281354" y="2930551"/>
            <a:ext cx="7491046" cy="3927449"/>
          </a:xfrm>
          <a:prstGeom prst="rect">
            <a:avLst/>
          </a:prstGeom>
        </p:spPr>
      </p:pic>
      <p:pic>
        <p:nvPicPr>
          <p:cNvPr id="3" name="Picture 2" descr="A green and red letters&#10;&#10;AI-generated content may be incorrect.">
            <a:extLst>
              <a:ext uri="{FF2B5EF4-FFF2-40B4-BE49-F238E27FC236}">
                <a16:creationId xmlns:a16="http://schemas.microsoft.com/office/drawing/2014/main" id="{944C6A9D-D271-602E-25BB-0B64E337CC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5327" y="935665"/>
            <a:ext cx="6345665" cy="1540404"/>
          </a:xfrm>
          <a:prstGeom prst="rect">
            <a:avLst/>
          </a:prstGeom>
        </p:spPr>
      </p:pic>
    </p:spTree>
    <p:extLst>
      <p:ext uri="{BB962C8B-B14F-4D97-AF65-F5344CB8AC3E}">
        <p14:creationId xmlns:p14="http://schemas.microsoft.com/office/powerpoint/2010/main" val="72862259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1F7180-2CF1-4FF6-9AE3-A8FBB04C82F9}"/>
              </a:ext>
            </a:extLst>
          </p:cNvPr>
          <p:cNvPicPr>
            <a:picLocks noChangeAspect="1"/>
          </p:cNvPicPr>
          <p:nvPr/>
        </p:nvPicPr>
        <p:blipFill>
          <a:blip r:embed="rId3"/>
          <a:stretch>
            <a:fillRect/>
          </a:stretch>
        </p:blipFill>
        <p:spPr>
          <a:xfrm>
            <a:off x="2098578" y="927215"/>
            <a:ext cx="8090093" cy="1286367"/>
          </a:xfrm>
          <a:prstGeom prst="rect">
            <a:avLst/>
          </a:prstGeom>
        </p:spPr>
      </p:pic>
      <p:grpSp>
        <p:nvGrpSpPr>
          <p:cNvPr id="6" name="组合 5">
            <a:extLst>
              <a:ext uri="{FF2B5EF4-FFF2-40B4-BE49-F238E27FC236}">
                <a16:creationId xmlns:a16="http://schemas.microsoft.com/office/drawing/2014/main" id="{77B3641B-447A-4B91-B14E-2C56E36AF612}"/>
              </a:ext>
            </a:extLst>
          </p:cNvPr>
          <p:cNvGrpSpPr/>
          <p:nvPr/>
        </p:nvGrpSpPr>
        <p:grpSpPr>
          <a:xfrm>
            <a:off x="2764465" y="2541312"/>
            <a:ext cx="7022347" cy="3561775"/>
            <a:chOff x="1156044" y="2056266"/>
            <a:chExt cx="9573176" cy="4252459"/>
          </a:xfrm>
        </p:grpSpPr>
        <p:pic>
          <p:nvPicPr>
            <p:cNvPr id="7" name="图片 6">
              <a:extLst>
                <a:ext uri="{FF2B5EF4-FFF2-40B4-BE49-F238E27FC236}">
                  <a16:creationId xmlns:a16="http://schemas.microsoft.com/office/drawing/2014/main" id="{31EE21A3-C26A-4F16-B12C-70A5AC9E50B8}"/>
                </a:ext>
              </a:extLst>
            </p:cNvPr>
            <p:cNvPicPr>
              <a:picLocks noChangeAspect="1"/>
            </p:cNvPicPr>
            <p:nvPr/>
          </p:nvPicPr>
          <p:blipFill>
            <a:blip r:embed="rId4"/>
            <a:stretch>
              <a:fillRect/>
            </a:stretch>
          </p:blipFill>
          <p:spPr>
            <a:xfrm>
              <a:off x="1156044" y="2413453"/>
              <a:ext cx="5169655" cy="3895272"/>
            </a:xfrm>
            <a:prstGeom prst="rect">
              <a:avLst/>
            </a:prstGeom>
          </p:spPr>
        </p:pic>
        <p:pic>
          <p:nvPicPr>
            <p:cNvPr id="9" name="图片 7">
              <a:extLst>
                <a:ext uri="{FF2B5EF4-FFF2-40B4-BE49-F238E27FC236}">
                  <a16:creationId xmlns:a16="http://schemas.microsoft.com/office/drawing/2014/main" id="{6DB4594A-507E-4D55-8D81-68DEA4099C23}"/>
                </a:ext>
              </a:extLst>
            </p:cNvPr>
            <p:cNvPicPr>
              <a:picLocks noChangeAspect="1"/>
            </p:cNvPicPr>
            <p:nvPr/>
          </p:nvPicPr>
          <p:blipFill>
            <a:blip r:embed="rId5"/>
            <a:stretch>
              <a:fillRect/>
            </a:stretch>
          </p:blipFill>
          <p:spPr>
            <a:xfrm>
              <a:off x="6096000" y="2056266"/>
              <a:ext cx="4633220" cy="4178300"/>
            </a:xfrm>
            <a:prstGeom prst="rect">
              <a:avLst/>
            </a:prstGeom>
          </p:spPr>
        </p:pic>
      </p:grpSp>
    </p:spTree>
    <p:extLst>
      <p:ext uri="{BB962C8B-B14F-4D97-AF65-F5344CB8AC3E}">
        <p14:creationId xmlns:p14="http://schemas.microsoft.com/office/powerpoint/2010/main" val="2643536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B6F2672-487C-411B-85B8-E52A991F2021}"/>
              </a:ext>
            </a:extLst>
          </p:cNvPr>
          <p:cNvSpPr txBox="1"/>
          <p:nvPr/>
        </p:nvSpPr>
        <p:spPr>
          <a:xfrm>
            <a:off x="1153160" y="2249842"/>
            <a:ext cx="10510520" cy="3754874"/>
          </a:xfrm>
          <a:custGeom>
            <a:avLst/>
            <a:gdLst>
              <a:gd name="connsiteX0" fmla="*/ 0 w 10510520"/>
              <a:gd name="connsiteY0" fmla="*/ 0 h 3754874"/>
              <a:gd name="connsiteX1" fmla="*/ 10510520 w 10510520"/>
              <a:gd name="connsiteY1" fmla="*/ 0 h 3754874"/>
              <a:gd name="connsiteX2" fmla="*/ 10510520 w 10510520"/>
              <a:gd name="connsiteY2" fmla="*/ 3754874 h 3754874"/>
              <a:gd name="connsiteX3" fmla="*/ 0 w 10510520"/>
              <a:gd name="connsiteY3" fmla="*/ 3754874 h 3754874"/>
              <a:gd name="connsiteX4" fmla="*/ 0 w 10510520"/>
              <a:gd name="connsiteY4" fmla="*/ 0 h 37548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10520" h="3754874" fill="none" extrusionOk="0">
                <a:moveTo>
                  <a:pt x="0" y="0"/>
                </a:moveTo>
                <a:cubicBezTo>
                  <a:pt x="3960559" y="5222"/>
                  <a:pt x="8340014" y="24918"/>
                  <a:pt x="10510520" y="0"/>
                </a:cubicBezTo>
                <a:cubicBezTo>
                  <a:pt x="10349275" y="404200"/>
                  <a:pt x="10466760" y="2796308"/>
                  <a:pt x="10510520" y="3754874"/>
                </a:cubicBezTo>
                <a:cubicBezTo>
                  <a:pt x="7400717" y="3590113"/>
                  <a:pt x="2095835" y="3873024"/>
                  <a:pt x="0" y="3754874"/>
                </a:cubicBezTo>
                <a:cubicBezTo>
                  <a:pt x="-55725" y="2939339"/>
                  <a:pt x="17072" y="655443"/>
                  <a:pt x="0" y="0"/>
                </a:cubicBezTo>
                <a:close/>
              </a:path>
              <a:path w="10510520" h="3754874" stroke="0" extrusionOk="0">
                <a:moveTo>
                  <a:pt x="0" y="0"/>
                </a:moveTo>
                <a:cubicBezTo>
                  <a:pt x="1518939" y="11849"/>
                  <a:pt x="7506114" y="-161459"/>
                  <a:pt x="10510520" y="0"/>
                </a:cubicBezTo>
                <a:cubicBezTo>
                  <a:pt x="10513650" y="930341"/>
                  <a:pt x="10409344" y="3236168"/>
                  <a:pt x="10510520" y="3754874"/>
                </a:cubicBezTo>
                <a:cubicBezTo>
                  <a:pt x="7476906" y="3609014"/>
                  <a:pt x="2623228" y="3676550"/>
                  <a:pt x="0" y="3754874"/>
                </a:cubicBezTo>
                <a:cubicBezTo>
                  <a:pt x="74291" y="1885778"/>
                  <a:pt x="168006" y="396160"/>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Thời gian: 2-4 phút</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Chia lớp thành 2 đội, mỗi đội xếp thành 1 hàng, chơi nối tiếp.</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Khi có hiệu lệnh của GV các đội lên viết tên </a:t>
            </a:r>
            <a:r>
              <a:rPr lang="vi-VN" sz="3400" b="1" dirty="0">
                <a:solidFill>
                  <a:srgbClr val="000000"/>
                </a:solidFill>
                <a:latin typeface="Cambria" panose="02040503050406030204" pitchFamily="18" charset="0"/>
                <a:ea typeface="Cambria" panose="02040503050406030204" pitchFamily="18" charset="0"/>
                <a:cs typeface="Calibri" panose="020F0502020204030204" pitchFamily="34" charset="0"/>
              </a:rPr>
              <a:t>chương trình truyền hình</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dành</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cho</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thiếu</a:t>
            </a:r>
            <a:r>
              <a:rPr lang="en-US" sz="3400" b="1" dirty="0">
                <a:solidFill>
                  <a:srgbClr val="000000"/>
                </a:solidFill>
                <a:latin typeface="Cambria" panose="02040503050406030204" pitchFamily="18" charset="0"/>
                <a:ea typeface="Cambria" panose="02040503050406030204" pitchFamily="18" charset="0"/>
                <a:cs typeface="Calibri" panose="020F0502020204030204" pitchFamily="34" charset="0"/>
              </a:rPr>
              <a:t> </a:t>
            </a:r>
            <a:r>
              <a:rPr lang="en-US" sz="3400" b="1" dirty="0" err="1">
                <a:solidFill>
                  <a:srgbClr val="000000"/>
                </a:solidFill>
                <a:latin typeface="Cambria" panose="02040503050406030204" pitchFamily="18" charset="0"/>
                <a:ea typeface="Cambria" panose="02040503050406030204" pitchFamily="18" charset="0"/>
                <a:cs typeface="Calibri" panose="020F0502020204030204" pitchFamily="34" charset="0"/>
              </a:rPr>
              <a:t>nhi</a:t>
            </a:r>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mà em biết</a:t>
            </a:r>
          </a:p>
          <a:p>
            <a:pPr lvl="0" algn="just"/>
            <a:r>
              <a:rPr lang="vi-VN" sz="3400" dirty="0">
                <a:solidFill>
                  <a:srgbClr val="000000"/>
                </a:solidFill>
                <a:latin typeface="Cambria" panose="02040503050406030204" pitchFamily="18" charset="0"/>
                <a:ea typeface="Cambria" panose="02040503050406030204" pitchFamily="18" charset="0"/>
                <a:cs typeface="Calibri" panose="020F0502020204030204" pitchFamily="34" charset="0"/>
              </a:rPr>
              <a:t>+ Hết thời gian, đội nào viết được nhiều tên chương trình truyền hình, đội đó thắng.</a:t>
            </a:r>
          </a:p>
        </p:txBody>
      </p:sp>
      <p:pic>
        <p:nvPicPr>
          <p:cNvPr id="10" name="Picture 9">
            <a:extLst>
              <a:ext uri="{FF2B5EF4-FFF2-40B4-BE49-F238E27FC236}">
                <a16:creationId xmlns:a16="http://schemas.microsoft.com/office/drawing/2014/main" id="{CD2B5520-6E87-4466-852A-90FB6503BEBF}"/>
              </a:ext>
            </a:extLst>
          </p:cNvPr>
          <p:cNvPicPr>
            <a:picLocks noChangeAspect="1"/>
          </p:cNvPicPr>
          <p:nvPr/>
        </p:nvPicPr>
        <p:blipFill>
          <a:blip r:embed="rId3"/>
          <a:stretch>
            <a:fillRect/>
          </a:stretch>
        </p:blipFill>
        <p:spPr>
          <a:xfrm>
            <a:off x="3477541" y="291490"/>
            <a:ext cx="5236918" cy="2353260"/>
          </a:xfrm>
          <a:prstGeom prst="rect">
            <a:avLst/>
          </a:prstGeom>
        </p:spPr>
      </p:pic>
    </p:spTree>
    <p:extLst>
      <p:ext uri="{BB962C8B-B14F-4D97-AF65-F5344CB8AC3E}">
        <p14:creationId xmlns:p14="http://schemas.microsoft.com/office/powerpoint/2010/main" val="2190303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p:cTn id="7" dur="500" fill="hold"/>
                                        <p:tgtEl>
                                          <p:spTgt spid="8">
                                            <p:bg/>
                                          </p:spTgt>
                                        </p:tgtEl>
                                        <p:attrNameLst>
                                          <p:attrName>ppt_w</p:attrName>
                                        </p:attrNameLst>
                                      </p:cBhvr>
                                      <p:tavLst>
                                        <p:tav tm="0">
                                          <p:val>
                                            <p:fltVal val="0"/>
                                          </p:val>
                                        </p:tav>
                                        <p:tav tm="100000">
                                          <p:val>
                                            <p:strVal val="#ppt_w"/>
                                          </p:val>
                                        </p:tav>
                                      </p:tavLst>
                                    </p:anim>
                                    <p:anim calcmode="lin" valueType="num">
                                      <p:cBhvr>
                                        <p:cTn id="8" dur="500" fill="hold"/>
                                        <p:tgtEl>
                                          <p:spTgt spid="8">
                                            <p:bg/>
                                          </p:spTgt>
                                        </p:tgtEl>
                                        <p:attrNameLst>
                                          <p:attrName>ppt_h</p:attrName>
                                        </p:attrNameLst>
                                      </p:cBhvr>
                                      <p:tavLst>
                                        <p:tav tm="0">
                                          <p:val>
                                            <p:fltVal val="0"/>
                                          </p:val>
                                        </p:tav>
                                        <p:tav tm="100000">
                                          <p:val>
                                            <p:strVal val="#ppt_h"/>
                                          </p:val>
                                        </p:tav>
                                      </p:tavLst>
                                    </p:anim>
                                    <p:animEffect transition="in" filter="fade">
                                      <p:cBhvr>
                                        <p:cTn id="9" dur="500"/>
                                        <p:tgtEl>
                                          <p:spTgt spid="8">
                                            <p:bg/>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 calcmode="lin" valueType="num">
                                      <p:cBhvr>
                                        <p:cTn id="14"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 calcmode="lin" valueType="num">
                                      <p:cBhvr>
                                        <p:cTn id="21"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8">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8">
                                            <p:txEl>
                                              <p:pRg st="2" end="2"/>
                                            </p:txEl>
                                          </p:spTgt>
                                        </p:tgtEl>
                                        <p:attrNameLst>
                                          <p:attrName>style.visibility</p:attrName>
                                        </p:attrNameLst>
                                      </p:cBhvr>
                                      <p:to>
                                        <p:strVal val="visible"/>
                                      </p:to>
                                    </p:set>
                                    <p:anim calcmode="lin" valueType="num">
                                      <p:cBhvr>
                                        <p:cTn id="28"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 calcmode="lin" valueType="num">
                                      <p:cBhvr>
                                        <p:cTn id="35"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36"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37"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ồng Hồ Đếm Ngược 2 Phút Có Âm Thanh Cực Chuẩn - 2 Minutes Countdown Timer">
            <a:hlinkClick r:id="" action="ppaction://media"/>
            <a:extLst>
              <a:ext uri="{FF2B5EF4-FFF2-40B4-BE49-F238E27FC236}">
                <a16:creationId xmlns:a16="http://schemas.microsoft.com/office/drawing/2014/main" id="{73D1042C-025B-4830-9B47-AF3AE8F0607C}"/>
              </a:ext>
            </a:extLst>
          </p:cNvPr>
          <p:cNvPicPr>
            <a:picLocks noChangeAspect="1"/>
          </p:cNvPicPr>
          <p:nvPr>
            <a:videoFile r:link="rId1"/>
            <p:extLst>
              <p:ext uri="{DAA4B4D4-6D71-4841-9C94-3DE7FCFB9230}">
                <p14:media xmlns:p14="http://schemas.microsoft.com/office/powerpoint/2010/main" r:embed="rId2">
                  <p14:trim end="7940"/>
                </p14:media>
              </p:ext>
            </p:extLst>
          </p:nvPr>
        </p:nvPicPr>
        <p:blipFill>
          <a:blip r:embed="rId5"/>
          <a:stretch>
            <a:fillRect/>
          </a:stretch>
        </p:blipFill>
        <p:spPr>
          <a:xfrm>
            <a:off x="0" y="0"/>
            <a:ext cx="12192000" cy="6591300"/>
          </a:xfrm>
          <a:prstGeom prst="rect">
            <a:avLst/>
          </a:prstGeom>
        </p:spPr>
      </p:pic>
    </p:spTree>
    <p:extLst>
      <p:ext uri="{BB962C8B-B14F-4D97-AF65-F5344CB8AC3E}">
        <p14:creationId xmlns:p14="http://schemas.microsoft.com/office/powerpoint/2010/main" val="6255462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1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6D5918-2CEB-3632-28AA-45735BFFF7A7}"/>
              </a:ext>
            </a:extLst>
          </p:cNvPr>
          <p:cNvPicPr>
            <a:picLocks noChangeAspect="1"/>
          </p:cNvPicPr>
          <p:nvPr/>
        </p:nvPicPr>
        <p:blipFill>
          <a:blip r:embed="rId3"/>
          <a:stretch>
            <a:fillRect/>
          </a:stretch>
        </p:blipFill>
        <p:spPr>
          <a:xfrm>
            <a:off x="2333245" y="456479"/>
            <a:ext cx="7334124" cy="3542083"/>
          </a:xfrm>
          <a:prstGeom prst="rect">
            <a:avLst/>
          </a:prstGeom>
        </p:spPr>
      </p:pic>
    </p:spTree>
    <p:extLst>
      <p:ext uri="{BB962C8B-B14F-4D97-AF65-F5344CB8AC3E}">
        <p14:creationId xmlns:p14="http://schemas.microsoft.com/office/powerpoint/2010/main" val="1448284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7A25E9-206E-45C8-B0E2-5AD902B584BC}"/>
              </a:ext>
            </a:extLst>
          </p:cNvPr>
          <p:cNvPicPr>
            <a:picLocks noChangeAspect="1"/>
          </p:cNvPicPr>
          <p:nvPr/>
        </p:nvPicPr>
        <p:blipFill>
          <a:blip r:embed="rId2"/>
          <a:stretch>
            <a:fillRect/>
          </a:stretch>
        </p:blipFill>
        <p:spPr>
          <a:xfrm>
            <a:off x="0" y="0"/>
            <a:ext cx="12192000" cy="6858000"/>
          </a:xfrm>
          <a:prstGeom prst="rect">
            <a:avLst/>
          </a:prstGeom>
        </p:spPr>
      </p:pic>
      <p:pic>
        <p:nvPicPr>
          <p:cNvPr id="4" name="Picture 3" descr="A black background with orange letters&#10;&#10;AI-generated content may be incorrect.">
            <a:extLst>
              <a:ext uri="{FF2B5EF4-FFF2-40B4-BE49-F238E27FC236}">
                <a16:creationId xmlns:a16="http://schemas.microsoft.com/office/drawing/2014/main" id="{514E943C-8659-8F37-A0E0-6F97F19517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881" y="1212912"/>
            <a:ext cx="10120237" cy="4432176"/>
          </a:xfrm>
          <a:prstGeom prst="rect">
            <a:avLst/>
          </a:prstGeom>
        </p:spPr>
      </p:pic>
    </p:spTree>
    <p:extLst>
      <p:ext uri="{BB962C8B-B14F-4D97-AF65-F5344CB8AC3E}">
        <p14:creationId xmlns:p14="http://schemas.microsoft.com/office/powerpoint/2010/main" val="15919200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63"/>
        <p:cNvGrpSpPr/>
        <p:nvPr/>
      </p:nvGrpSpPr>
      <p:grpSpPr>
        <a:xfrm>
          <a:off x="0" y="0"/>
          <a:ext cx="0" cy="0"/>
          <a:chOff x="0" y="0"/>
          <a:chExt cx="0" cy="0"/>
        </a:xfrm>
      </p:grpSpPr>
      <p:grpSp>
        <p:nvGrpSpPr>
          <p:cNvPr id="7539" name="Google Shape;7539;p59"/>
          <p:cNvGrpSpPr/>
          <p:nvPr/>
        </p:nvGrpSpPr>
        <p:grpSpPr>
          <a:xfrm>
            <a:off x="5858122" y="1582727"/>
            <a:ext cx="779428" cy="582667"/>
            <a:chOff x="-522075" y="3957700"/>
            <a:chExt cx="429800" cy="321300"/>
          </a:xfrm>
        </p:grpSpPr>
        <p:sp>
          <p:nvSpPr>
            <p:cNvPr id="7540" name="Google Shape;7540;p59"/>
            <p:cNvSpPr/>
            <p:nvPr/>
          </p:nvSpPr>
          <p:spPr>
            <a:xfrm>
              <a:off x="-492700" y="3957700"/>
              <a:ext cx="362050" cy="228425"/>
            </a:xfrm>
            <a:custGeom>
              <a:avLst/>
              <a:gdLst/>
              <a:ahLst/>
              <a:cxnLst/>
              <a:rect l="l" t="t" r="r" b="b"/>
              <a:pathLst>
                <a:path w="14482" h="9137" extrusionOk="0">
                  <a:moveTo>
                    <a:pt x="7468" y="1"/>
                  </a:move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911" y="5687"/>
                  </a:lnTo>
                  <a:lnTo>
                    <a:pt x="854" y="5706"/>
                  </a:lnTo>
                  <a:lnTo>
                    <a:pt x="816" y="5725"/>
                  </a:lnTo>
                  <a:lnTo>
                    <a:pt x="797" y="5763"/>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664" y="8018"/>
                  </a:lnTo>
                  <a:lnTo>
                    <a:pt x="797" y="8113"/>
                  </a:lnTo>
                  <a:lnTo>
                    <a:pt x="1081" y="8284"/>
                  </a:lnTo>
                  <a:lnTo>
                    <a:pt x="1403" y="8416"/>
                  </a:lnTo>
                  <a:lnTo>
                    <a:pt x="1726" y="8530"/>
                  </a:lnTo>
                  <a:lnTo>
                    <a:pt x="2067" y="8625"/>
                  </a:lnTo>
                  <a:lnTo>
                    <a:pt x="2408" y="8701"/>
                  </a:lnTo>
                  <a:lnTo>
                    <a:pt x="3033" y="8852"/>
                  </a:lnTo>
                  <a:lnTo>
                    <a:pt x="3431" y="8928"/>
                  </a:lnTo>
                  <a:lnTo>
                    <a:pt x="3829" y="8985"/>
                  </a:lnTo>
                  <a:lnTo>
                    <a:pt x="4227" y="9042"/>
                  </a:lnTo>
                  <a:lnTo>
                    <a:pt x="4607" y="9080"/>
                  </a:lnTo>
                  <a:lnTo>
                    <a:pt x="5403" y="9137"/>
                  </a:lnTo>
                  <a:lnTo>
                    <a:pt x="7014" y="9137"/>
                  </a:lnTo>
                  <a:lnTo>
                    <a:pt x="7810" y="9080"/>
                  </a:lnTo>
                  <a:lnTo>
                    <a:pt x="8587" y="9023"/>
                  </a:lnTo>
                  <a:lnTo>
                    <a:pt x="9364" y="8928"/>
                  </a:lnTo>
                  <a:lnTo>
                    <a:pt x="10160" y="8795"/>
                  </a:lnTo>
                  <a:lnTo>
                    <a:pt x="10918" y="8644"/>
                  </a:lnTo>
                  <a:lnTo>
                    <a:pt x="11695" y="8473"/>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173" y="7620"/>
                  </a:lnTo>
                  <a:lnTo>
                    <a:pt x="12889" y="7734"/>
                  </a:lnTo>
                  <a:lnTo>
                    <a:pt x="12340" y="7924"/>
                  </a:lnTo>
                  <a:lnTo>
                    <a:pt x="11979" y="8037"/>
                  </a:lnTo>
                  <a:lnTo>
                    <a:pt x="11600" y="8132"/>
                  </a:lnTo>
                  <a:lnTo>
                    <a:pt x="10842" y="8284"/>
                  </a:lnTo>
                  <a:lnTo>
                    <a:pt x="9932" y="8454"/>
                  </a:lnTo>
                  <a:lnTo>
                    <a:pt x="9004" y="8587"/>
                  </a:lnTo>
                  <a:lnTo>
                    <a:pt x="8075" y="8701"/>
                  </a:lnTo>
                  <a:lnTo>
                    <a:pt x="7146" y="8757"/>
                  </a:lnTo>
                  <a:lnTo>
                    <a:pt x="6635" y="8795"/>
                  </a:lnTo>
                  <a:lnTo>
                    <a:pt x="6123" y="8795"/>
                  </a:lnTo>
                  <a:lnTo>
                    <a:pt x="5459" y="8776"/>
                  </a:lnTo>
                  <a:lnTo>
                    <a:pt x="4777" y="8739"/>
                  </a:lnTo>
                  <a:lnTo>
                    <a:pt x="4114" y="8663"/>
                  </a:lnTo>
                  <a:lnTo>
                    <a:pt x="3450" y="8568"/>
                  </a:lnTo>
                  <a:lnTo>
                    <a:pt x="3052" y="8492"/>
                  </a:lnTo>
                  <a:lnTo>
                    <a:pt x="2673" y="8397"/>
                  </a:lnTo>
                  <a:lnTo>
                    <a:pt x="1934" y="8189"/>
                  </a:lnTo>
                  <a:lnTo>
                    <a:pt x="1669" y="8113"/>
                  </a:lnTo>
                  <a:lnTo>
                    <a:pt x="1441" y="8018"/>
                  </a:lnTo>
                  <a:lnTo>
                    <a:pt x="1195" y="7905"/>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1024" y="6142"/>
                  </a:lnTo>
                  <a:lnTo>
                    <a:pt x="1062" y="6104"/>
                  </a:lnTo>
                  <a:lnTo>
                    <a:pt x="1100" y="6066"/>
                  </a:lnTo>
                  <a:lnTo>
                    <a:pt x="1119" y="6028"/>
                  </a:lnTo>
                  <a:lnTo>
                    <a:pt x="1290" y="6047"/>
                  </a:lnTo>
                  <a:lnTo>
                    <a:pt x="1460" y="6085"/>
                  </a:lnTo>
                  <a:lnTo>
                    <a:pt x="1631" y="6142"/>
                  </a:lnTo>
                  <a:lnTo>
                    <a:pt x="1801" y="6218"/>
                  </a:lnTo>
                  <a:lnTo>
                    <a:pt x="2143" y="6388"/>
                  </a:lnTo>
                  <a:lnTo>
                    <a:pt x="2446" y="6540"/>
                  </a:lnTo>
                  <a:lnTo>
                    <a:pt x="3128" y="6805"/>
                  </a:lnTo>
                  <a:lnTo>
                    <a:pt x="3829" y="7033"/>
                  </a:lnTo>
                  <a:lnTo>
                    <a:pt x="4190" y="7146"/>
                  </a:lnTo>
                  <a:lnTo>
                    <a:pt x="4550" y="7241"/>
                  </a:lnTo>
                  <a:lnTo>
                    <a:pt x="5289" y="7393"/>
                  </a:lnTo>
                  <a:lnTo>
                    <a:pt x="6028" y="7507"/>
                  </a:lnTo>
                  <a:lnTo>
                    <a:pt x="6767" y="7601"/>
                  </a:lnTo>
                  <a:lnTo>
                    <a:pt x="7374" y="7639"/>
                  </a:lnTo>
                  <a:lnTo>
                    <a:pt x="7999" y="7658"/>
                  </a:lnTo>
                  <a:lnTo>
                    <a:pt x="8587" y="7639"/>
                  </a:lnTo>
                  <a:lnTo>
                    <a:pt x="9174" y="7601"/>
                  </a:lnTo>
                  <a:lnTo>
                    <a:pt x="9762" y="7544"/>
                  </a:lnTo>
                  <a:lnTo>
                    <a:pt x="10349" y="7450"/>
                  </a:lnTo>
                  <a:lnTo>
                    <a:pt x="10937" y="7336"/>
                  </a:lnTo>
                  <a:lnTo>
                    <a:pt x="11506" y="7203"/>
                  </a:lnTo>
                  <a:lnTo>
                    <a:pt x="12074" y="705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203" y="7279"/>
                  </a:lnTo>
                  <a:lnTo>
                    <a:pt x="6483" y="7222"/>
                  </a:lnTo>
                  <a:lnTo>
                    <a:pt x="6085" y="7184"/>
                  </a:lnTo>
                  <a:lnTo>
                    <a:pt x="5687" y="7109"/>
                  </a:lnTo>
                  <a:lnTo>
                    <a:pt x="5289" y="7052"/>
                  </a:lnTo>
                  <a:lnTo>
                    <a:pt x="4910" y="6957"/>
                  </a:lnTo>
                  <a:lnTo>
                    <a:pt x="4133" y="6767"/>
                  </a:lnTo>
                  <a:lnTo>
                    <a:pt x="3356" y="6521"/>
                  </a:lnTo>
                  <a:lnTo>
                    <a:pt x="3128" y="6426"/>
                  </a:lnTo>
                  <a:lnTo>
                    <a:pt x="2882" y="6312"/>
                  </a:lnTo>
                  <a:lnTo>
                    <a:pt x="2389" y="6066"/>
                  </a:lnTo>
                  <a:lnTo>
                    <a:pt x="2124" y="5952"/>
                  </a:lnTo>
                  <a:lnTo>
                    <a:pt x="1877" y="5839"/>
                  </a:lnTo>
                  <a:lnTo>
                    <a:pt x="1631" y="5763"/>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658"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56"/>
                  </a:lnTo>
                  <a:lnTo>
                    <a:pt x="13060" y="6294"/>
                  </a:lnTo>
                  <a:lnTo>
                    <a:pt x="13098" y="6369"/>
                  </a:lnTo>
                  <a:lnTo>
                    <a:pt x="13154" y="6407"/>
                  </a:lnTo>
                  <a:lnTo>
                    <a:pt x="13230" y="6426"/>
                  </a:lnTo>
                  <a:lnTo>
                    <a:pt x="13287" y="6426"/>
                  </a:lnTo>
                  <a:lnTo>
                    <a:pt x="13325" y="6407"/>
                  </a:lnTo>
                  <a:lnTo>
                    <a:pt x="13363" y="6369"/>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1" name="Google Shape;7541;p59"/>
            <p:cNvSpPr/>
            <p:nvPr/>
          </p:nvSpPr>
          <p:spPr>
            <a:xfrm>
              <a:off x="-492700" y="3957700"/>
              <a:ext cx="362050" cy="228425"/>
            </a:xfrm>
            <a:custGeom>
              <a:avLst/>
              <a:gdLst/>
              <a:ahLst/>
              <a:cxnLst/>
              <a:rect l="l" t="t" r="r" b="b"/>
              <a:pathLst>
                <a:path w="14482" h="9137" fill="none" extrusionOk="0">
                  <a:moveTo>
                    <a:pt x="7791" y="1"/>
                  </a:moveTo>
                  <a:lnTo>
                    <a:pt x="7791" y="1"/>
                  </a:lnTo>
                  <a:lnTo>
                    <a:pt x="7468" y="1"/>
                  </a:lnTo>
                  <a:lnTo>
                    <a:pt x="7165" y="20"/>
                  </a:lnTo>
                  <a:lnTo>
                    <a:pt x="6862" y="58"/>
                  </a:lnTo>
                  <a:lnTo>
                    <a:pt x="6559" y="96"/>
                  </a:lnTo>
                  <a:lnTo>
                    <a:pt x="6255" y="153"/>
                  </a:lnTo>
                  <a:lnTo>
                    <a:pt x="5952" y="228"/>
                  </a:lnTo>
                  <a:lnTo>
                    <a:pt x="5668" y="304"/>
                  </a:lnTo>
                  <a:lnTo>
                    <a:pt x="5365" y="399"/>
                  </a:lnTo>
                  <a:lnTo>
                    <a:pt x="5080" y="513"/>
                  </a:lnTo>
                  <a:lnTo>
                    <a:pt x="4796" y="626"/>
                  </a:lnTo>
                  <a:lnTo>
                    <a:pt x="4531" y="759"/>
                  </a:lnTo>
                  <a:lnTo>
                    <a:pt x="4265" y="892"/>
                  </a:lnTo>
                  <a:lnTo>
                    <a:pt x="4000" y="1043"/>
                  </a:lnTo>
                  <a:lnTo>
                    <a:pt x="3735" y="1195"/>
                  </a:lnTo>
                  <a:lnTo>
                    <a:pt x="3488" y="1366"/>
                  </a:lnTo>
                  <a:lnTo>
                    <a:pt x="3242" y="1555"/>
                  </a:lnTo>
                  <a:lnTo>
                    <a:pt x="3014" y="1745"/>
                  </a:lnTo>
                  <a:lnTo>
                    <a:pt x="2787" y="1953"/>
                  </a:lnTo>
                  <a:lnTo>
                    <a:pt x="2578" y="2162"/>
                  </a:lnTo>
                  <a:lnTo>
                    <a:pt x="2389" y="2370"/>
                  </a:lnTo>
                  <a:lnTo>
                    <a:pt x="2199" y="2598"/>
                  </a:lnTo>
                  <a:lnTo>
                    <a:pt x="2010" y="2844"/>
                  </a:lnTo>
                  <a:lnTo>
                    <a:pt x="1839" y="3090"/>
                  </a:lnTo>
                  <a:lnTo>
                    <a:pt x="1688" y="3337"/>
                  </a:lnTo>
                  <a:lnTo>
                    <a:pt x="1555" y="3602"/>
                  </a:lnTo>
                  <a:lnTo>
                    <a:pt x="1441" y="3886"/>
                  </a:lnTo>
                  <a:lnTo>
                    <a:pt x="1328" y="4171"/>
                  </a:lnTo>
                  <a:lnTo>
                    <a:pt x="1233" y="4455"/>
                  </a:lnTo>
                  <a:lnTo>
                    <a:pt x="1157" y="4739"/>
                  </a:lnTo>
                  <a:lnTo>
                    <a:pt x="1081" y="5043"/>
                  </a:lnTo>
                  <a:lnTo>
                    <a:pt x="1043" y="5365"/>
                  </a:lnTo>
                  <a:lnTo>
                    <a:pt x="1024" y="5687"/>
                  </a:lnTo>
                  <a:lnTo>
                    <a:pt x="1024" y="5687"/>
                  </a:lnTo>
                  <a:lnTo>
                    <a:pt x="911" y="5687"/>
                  </a:lnTo>
                  <a:lnTo>
                    <a:pt x="911" y="5687"/>
                  </a:lnTo>
                  <a:lnTo>
                    <a:pt x="854" y="5706"/>
                  </a:lnTo>
                  <a:lnTo>
                    <a:pt x="816" y="5725"/>
                  </a:lnTo>
                  <a:lnTo>
                    <a:pt x="797" y="5763"/>
                  </a:lnTo>
                  <a:lnTo>
                    <a:pt x="778" y="5801"/>
                  </a:lnTo>
                  <a:lnTo>
                    <a:pt x="778" y="5801"/>
                  </a:lnTo>
                  <a:lnTo>
                    <a:pt x="607" y="5839"/>
                  </a:lnTo>
                  <a:lnTo>
                    <a:pt x="437" y="5914"/>
                  </a:lnTo>
                  <a:lnTo>
                    <a:pt x="304" y="5990"/>
                  </a:lnTo>
                  <a:lnTo>
                    <a:pt x="209" y="6104"/>
                  </a:lnTo>
                  <a:lnTo>
                    <a:pt x="115" y="6237"/>
                  </a:lnTo>
                  <a:lnTo>
                    <a:pt x="58" y="6369"/>
                  </a:lnTo>
                  <a:lnTo>
                    <a:pt x="20" y="6521"/>
                  </a:lnTo>
                  <a:lnTo>
                    <a:pt x="1" y="6692"/>
                  </a:lnTo>
                  <a:lnTo>
                    <a:pt x="20" y="6862"/>
                  </a:lnTo>
                  <a:lnTo>
                    <a:pt x="39" y="7033"/>
                  </a:lnTo>
                  <a:lnTo>
                    <a:pt x="77" y="7184"/>
                  </a:lnTo>
                  <a:lnTo>
                    <a:pt x="152" y="7355"/>
                  </a:lnTo>
                  <a:lnTo>
                    <a:pt x="228" y="7507"/>
                  </a:lnTo>
                  <a:lnTo>
                    <a:pt x="304" y="7658"/>
                  </a:lnTo>
                  <a:lnTo>
                    <a:pt x="418" y="7791"/>
                  </a:lnTo>
                  <a:lnTo>
                    <a:pt x="532" y="7924"/>
                  </a:lnTo>
                  <a:lnTo>
                    <a:pt x="532" y="7924"/>
                  </a:lnTo>
                  <a:lnTo>
                    <a:pt x="664" y="8018"/>
                  </a:lnTo>
                  <a:lnTo>
                    <a:pt x="797" y="8113"/>
                  </a:lnTo>
                  <a:lnTo>
                    <a:pt x="1081" y="8284"/>
                  </a:lnTo>
                  <a:lnTo>
                    <a:pt x="1403" y="8416"/>
                  </a:lnTo>
                  <a:lnTo>
                    <a:pt x="1726" y="8530"/>
                  </a:lnTo>
                  <a:lnTo>
                    <a:pt x="2067" y="8625"/>
                  </a:lnTo>
                  <a:lnTo>
                    <a:pt x="2408" y="8701"/>
                  </a:lnTo>
                  <a:lnTo>
                    <a:pt x="3033" y="8852"/>
                  </a:lnTo>
                  <a:lnTo>
                    <a:pt x="3033" y="8852"/>
                  </a:lnTo>
                  <a:lnTo>
                    <a:pt x="3431" y="8928"/>
                  </a:lnTo>
                  <a:lnTo>
                    <a:pt x="3829" y="8985"/>
                  </a:lnTo>
                  <a:lnTo>
                    <a:pt x="4227" y="9042"/>
                  </a:lnTo>
                  <a:lnTo>
                    <a:pt x="4607" y="9080"/>
                  </a:lnTo>
                  <a:lnTo>
                    <a:pt x="5403" y="9137"/>
                  </a:lnTo>
                  <a:lnTo>
                    <a:pt x="6199" y="9137"/>
                  </a:lnTo>
                  <a:lnTo>
                    <a:pt x="6199" y="9137"/>
                  </a:lnTo>
                  <a:lnTo>
                    <a:pt x="6255" y="9137"/>
                  </a:lnTo>
                  <a:lnTo>
                    <a:pt x="6255" y="9137"/>
                  </a:lnTo>
                  <a:lnTo>
                    <a:pt x="7014" y="9137"/>
                  </a:lnTo>
                  <a:lnTo>
                    <a:pt x="7810" y="9080"/>
                  </a:lnTo>
                  <a:lnTo>
                    <a:pt x="8587" y="9023"/>
                  </a:lnTo>
                  <a:lnTo>
                    <a:pt x="9364" y="8928"/>
                  </a:lnTo>
                  <a:lnTo>
                    <a:pt x="10160" y="8795"/>
                  </a:lnTo>
                  <a:lnTo>
                    <a:pt x="10918" y="8644"/>
                  </a:lnTo>
                  <a:lnTo>
                    <a:pt x="11695" y="8473"/>
                  </a:lnTo>
                  <a:lnTo>
                    <a:pt x="12434" y="8265"/>
                  </a:lnTo>
                  <a:lnTo>
                    <a:pt x="12434" y="8265"/>
                  </a:lnTo>
                  <a:lnTo>
                    <a:pt x="12984" y="8094"/>
                  </a:lnTo>
                  <a:lnTo>
                    <a:pt x="13249" y="7980"/>
                  </a:lnTo>
                  <a:lnTo>
                    <a:pt x="13515" y="7867"/>
                  </a:lnTo>
                  <a:lnTo>
                    <a:pt x="13780" y="7715"/>
                  </a:lnTo>
                  <a:lnTo>
                    <a:pt x="14007" y="7544"/>
                  </a:lnTo>
                  <a:lnTo>
                    <a:pt x="14216" y="7355"/>
                  </a:lnTo>
                  <a:lnTo>
                    <a:pt x="14311" y="7241"/>
                  </a:lnTo>
                  <a:lnTo>
                    <a:pt x="14386" y="7127"/>
                  </a:lnTo>
                  <a:lnTo>
                    <a:pt x="14386" y="7127"/>
                  </a:lnTo>
                  <a:lnTo>
                    <a:pt x="14443" y="6976"/>
                  </a:lnTo>
                  <a:lnTo>
                    <a:pt x="14481" y="6824"/>
                  </a:lnTo>
                  <a:lnTo>
                    <a:pt x="14462" y="6673"/>
                  </a:lnTo>
                  <a:lnTo>
                    <a:pt x="14424" y="6540"/>
                  </a:lnTo>
                  <a:lnTo>
                    <a:pt x="14349" y="6407"/>
                  </a:lnTo>
                  <a:lnTo>
                    <a:pt x="14254" y="6275"/>
                  </a:lnTo>
                  <a:lnTo>
                    <a:pt x="14140" y="6180"/>
                  </a:lnTo>
                  <a:lnTo>
                    <a:pt x="14007" y="6104"/>
                  </a:lnTo>
                  <a:lnTo>
                    <a:pt x="14007" y="6104"/>
                  </a:lnTo>
                  <a:lnTo>
                    <a:pt x="13932" y="6085"/>
                  </a:lnTo>
                  <a:lnTo>
                    <a:pt x="13932" y="6085"/>
                  </a:lnTo>
                  <a:lnTo>
                    <a:pt x="13875" y="6104"/>
                  </a:lnTo>
                  <a:lnTo>
                    <a:pt x="13818" y="6123"/>
                  </a:lnTo>
                  <a:lnTo>
                    <a:pt x="13780" y="6161"/>
                  </a:lnTo>
                  <a:lnTo>
                    <a:pt x="13761" y="6218"/>
                  </a:lnTo>
                  <a:lnTo>
                    <a:pt x="13742" y="6275"/>
                  </a:lnTo>
                  <a:lnTo>
                    <a:pt x="13761" y="6312"/>
                  </a:lnTo>
                  <a:lnTo>
                    <a:pt x="13780" y="6369"/>
                  </a:lnTo>
                  <a:lnTo>
                    <a:pt x="13837" y="6407"/>
                  </a:lnTo>
                  <a:lnTo>
                    <a:pt x="13837" y="6407"/>
                  </a:lnTo>
                  <a:lnTo>
                    <a:pt x="13875" y="6616"/>
                  </a:lnTo>
                  <a:lnTo>
                    <a:pt x="13894" y="6805"/>
                  </a:lnTo>
                  <a:lnTo>
                    <a:pt x="13894" y="6957"/>
                  </a:lnTo>
                  <a:lnTo>
                    <a:pt x="13856" y="7109"/>
                  </a:lnTo>
                  <a:lnTo>
                    <a:pt x="13780" y="7241"/>
                  </a:lnTo>
                  <a:lnTo>
                    <a:pt x="13704" y="7336"/>
                  </a:lnTo>
                  <a:lnTo>
                    <a:pt x="13571" y="7431"/>
                  </a:lnTo>
                  <a:lnTo>
                    <a:pt x="13439" y="7488"/>
                  </a:lnTo>
                  <a:lnTo>
                    <a:pt x="13439" y="7488"/>
                  </a:lnTo>
                  <a:lnTo>
                    <a:pt x="13173" y="7620"/>
                  </a:lnTo>
                  <a:lnTo>
                    <a:pt x="12889" y="7734"/>
                  </a:lnTo>
                  <a:lnTo>
                    <a:pt x="12340" y="7924"/>
                  </a:lnTo>
                  <a:lnTo>
                    <a:pt x="12340" y="7924"/>
                  </a:lnTo>
                  <a:lnTo>
                    <a:pt x="11979" y="8037"/>
                  </a:lnTo>
                  <a:lnTo>
                    <a:pt x="11600" y="8132"/>
                  </a:lnTo>
                  <a:lnTo>
                    <a:pt x="10842" y="8284"/>
                  </a:lnTo>
                  <a:lnTo>
                    <a:pt x="10842" y="8284"/>
                  </a:lnTo>
                  <a:lnTo>
                    <a:pt x="9932" y="8454"/>
                  </a:lnTo>
                  <a:lnTo>
                    <a:pt x="9004" y="8587"/>
                  </a:lnTo>
                  <a:lnTo>
                    <a:pt x="8075" y="8701"/>
                  </a:lnTo>
                  <a:lnTo>
                    <a:pt x="7146" y="8757"/>
                  </a:lnTo>
                  <a:lnTo>
                    <a:pt x="7146" y="8757"/>
                  </a:lnTo>
                  <a:lnTo>
                    <a:pt x="6635" y="8795"/>
                  </a:lnTo>
                  <a:lnTo>
                    <a:pt x="6123" y="8795"/>
                  </a:lnTo>
                  <a:lnTo>
                    <a:pt x="6123" y="8795"/>
                  </a:lnTo>
                  <a:lnTo>
                    <a:pt x="5459" y="8776"/>
                  </a:lnTo>
                  <a:lnTo>
                    <a:pt x="4777" y="8739"/>
                  </a:lnTo>
                  <a:lnTo>
                    <a:pt x="4114" y="8663"/>
                  </a:lnTo>
                  <a:lnTo>
                    <a:pt x="3450" y="8568"/>
                  </a:lnTo>
                  <a:lnTo>
                    <a:pt x="3450" y="8568"/>
                  </a:lnTo>
                  <a:lnTo>
                    <a:pt x="3052" y="8492"/>
                  </a:lnTo>
                  <a:lnTo>
                    <a:pt x="2673" y="8397"/>
                  </a:lnTo>
                  <a:lnTo>
                    <a:pt x="1934" y="8189"/>
                  </a:lnTo>
                  <a:lnTo>
                    <a:pt x="1934" y="8189"/>
                  </a:lnTo>
                  <a:lnTo>
                    <a:pt x="1669" y="8113"/>
                  </a:lnTo>
                  <a:lnTo>
                    <a:pt x="1441" y="8018"/>
                  </a:lnTo>
                  <a:lnTo>
                    <a:pt x="1195" y="7905"/>
                  </a:lnTo>
                  <a:lnTo>
                    <a:pt x="967" y="7791"/>
                  </a:lnTo>
                  <a:lnTo>
                    <a:pt x="967" y="7791"/>
                  </a:lnTo>
                  <a:lnTo>
                    <a:pt x="873" y="7734"/>
                  </a:lnTo>
                  <a:lnTo>
                    <a:pt x="778" y="7639"/>
                  </a:lnTo>
                  <a:lnTo>
                    <a:pt x="683" y="7544"/>
                  </a:lnTo>
                  <a:lnTo>
                    <a:pt x="588" y="7412"/>
                  </a:lnTo>
                  <a:lnTo>
                    <a:pt x="513" y="7298"/>
                  </a:lnTo>
                  <a:lnTo>
                    <a:pt x="437" y="7146"/>
                  </a:lnTo>
                  <a:lnTo>
                    <a:pt x="380" y="7014"/>
                  </a:lnTo>
                  <a:lnTo>
                    <a:pt x="342" y="6862"/>
                  </a:lnTo>
                  <a:lnTo>
                    <a:pt x="323" y="6729"/>
                  </a:lnTo>
                  <a:lnTo>
                    <a:pt x="323" y="6597"/>
                  </a:lnTo>
                  <a:lnTo>
                    <a:pt x="342" y="6483"/>
                  </a:lnTo>
                  <a:lnTo>
                    <a:pt x="399" y="6369"/>
                  </a:lnTo>
                  <a:lnTo>
                    <a:pt x="475" y="6275"/>
                  </a:lnTo>
                  <a:lnTo>
                    <a:pt x="588" y="6199"/>
                  </a:lnTo>
                  <a:lnTo>
                    <a:pt x="740" y="6161"/>
                  </a:lnTo>
                  <a:lnTo>
                    <a:pt x="948" y="6142"/>
                  </a:lnTo>
                  <a:lnTo>
                    <a:pt x="948" y="6142"/>
                  </a:lnTo>
                  <a:lnTo>
                    <a:pt x="967" y="6142"/>
                  </a:lnTo>
                  <a:lnTo>
                    <a:pt x="967" y="6142"/>
                  </a:lnTo>
                  <a:lnTo>
                    <a:pt x="967" y="6142"/>
                  </a:lnTo>
                  <a:lnTo>
                    <a:pt x="967" y="6142"/>
                  </a:lnTo>
                  <a:lnTo>
                    <a:pt x="1024" y="6142"/>
                  </a:lnTo>
                  <a:lnTo>
                    <a:pt x="1062" y="6104"/>
                  </a:lnTo>
                  <a:lnTo>
                    <a:pt x="1100" y="6066"/>
                  </a:lnTo>
                  <a:lnTo>
                    <a:pt x="1119" y="6028"/>
                  </a:lnTo>
                  <a:lnTo>
                    <a:pt x="1119" y="6028"/>
                  </a:lnTo>
                  <a:lnTo>
                    <a:pt x="1290" y="6047"/>
                  </a:lnTo>
                  <a:lnTo>
                    <a:pt x="1460" y="6085"/>
                  </a:lnTo>
                  <a:lnTo>
                    <a:pt x="1631" y="6142"/>
                  </a:lnTo>
                  <a:lnTo>
                    <a:pt x="1801" y="6218"/>
                  </a:lnTo>
                  <a:lnTo>
                    <a:pt x="2143" y="6388"/>
                  </a:lnTo>
                  <a:lnTo>
                    <a:pt x="2446" y="6540"/>
                  </a:lnTo>
                  <a:lnTo>
                    <a:pt x="2446" y="6540"/>
                  </a:lnTo>
                  <a:lnTo>
                    <a:pt x="3128" y="6805"/>
                  </a:lnTo>
                  <a:lnTo>
                    <a:pt x="3829" y="7033"/>
                  </a:lnTo>
                  <a:lnTo>
                    <a:pt x="3829" y="7033"/>
                  </a:lnTo>
                  <a:lnTo>
                    <a:pt x="4190" y="7146"/>
                  </a:lnTo>
                  <a:lnTo>
                    <a:pt x="4550" y="7241"/>
                  </a:lnTo>
                  <a:lnTo>
                    <a:pt x="5289" y="7393"/>
                  </a:lnTo>
                  <a:lnTo>
                    <a:pt x="6028" y="7507"/>
                  </a:lnTo>
                  <a:lnTo>
                    <a:pt x="6767" y="7601"/>
                  </a:lnTo>
                  <a:lnTo>
                    <a:pt x="6767" y="7601"/>
                  </a:lnTo>
                  <a:lnTo>
                    <a:pt x="7374" y="7639"/>
                  </a:lnTo>
                  <a:lnTo>
                    <a:pt x="7999" y="7658"/>
                  </a:lnTo>
                  <a:lnTo>
                    <a:pt x="7999" y="7658"/>
                  </a:lnTo>
                  <a:lnTo>
                    <a:pt x="8587" y="7639"/>
                  </a:lnTo>
                  <a:lnTo>
                    <a:pt x="9174" y="7601"/>
                  </a:lnTo>
                  <a:lnTo>
                    <a:pt x="9762" y="7544"/>
                  </a:lnTo>
                  <a:lnTo>
                    <a:pt x="10349" y="7450"/>
                  </a:lnTo>
                  <a:lnTo>
                    <a:pt x="10937" y="7336"/>
                  </a:lnTo>
                  <a:lnTo>
                    <a:pt x="11506" y="7203"/>
                  </a:lnTo>
                  <a:lnTo>
                    <a:pt x="12074" y="7052"/>
                  </a:lnTo>
                  <a:lnTo>
                    <a:pt x="12643" y="6862"/>
                  </a:lnTo>
                  <a:lnTo>
                    <a:pt x="12643" y="6862"/>
                  </a:lnTo>
                  <a:lnTo>
                    <a:pt x="12700" y="6824"/>
                  </a:lnTo>
                  <a:lnTo>
                    <a:pt x="12738" y="6786"/>
                  </a:lnTo>
                  <a:lnTo>
                    <a:pt x="12756" y="6729"/>
                  </a:lnTo>
                  <a:lnTo>
                    <a:pt x="12756" y="6673"/>
                  </a:lnTo>
                  <a:lnTo>
                    <a:pt x="12738" y="6616"/>
                  </a:lnTo>
                  <a:lnTo>
                    <a:pt x="12700" y="6559"/>
                  </a:lnTo>
                  <a:lnTo>
                    <a:pt x="12662" y="6540"/>
                  </a:lnTo>
                  <a:lnTo>
                    <a:pt x="12605" y="6521"/>
                  </a:lnTo>
                  <a:lnTo>
                    <a:pt x="12605" y="6521"/>
                  </a:lnTo>
                  <a:lnTo>
                    <a:pt x="12548" y="6521"/>
                  </a:lnTo>
                  <a:lnTo>
                    <a:pt x="12548" y="6521"/>
                  </a:lnTo>
                  <a:lnTo>
                    <a:pt x="11979" y="6710"/>
                  </a:lnTo>
                  <a:lnTo>
                    <a:pt x="11411" y="6862"/>
                  </a:lnTo>
                  <a:lnTo>
                    <a:pt x="10842" y="6995"/>
                  </a:lnTo>
                  <a:lnTo>
                    <a:pt x="10255" y="7109"/>
                  </a:lnTo>
                  <a:lnTo>
                    <a:pt x="9667" y="7184"/>
                  </a:lnTo>
                  <a:lnTo>
                    <a:pt x="9098" y="7241"/>
                  </a:lnTo>
                  <a:lnTo>
                    <a:pt x="8511" y="7279"/>
                  </a:lnTo>
                  <a:lnTo>
                    <a:pt x="7923" y="7298"/>
                  </a:lnTo>
                  <a:lnTo>
                    <a:pt x="7923" y="7298"/>
                  </a:lnTo>
                  <a:lnTo>
                    <a:pt x="7203" y="7279"/>
                  </a:lnTo>
                  <a:lnTo>
                    <a:pt x="6483" y="7222"/>
                  </a:lnTo>
                  <a:lnTo>
                    <a:pt x="6483" y="7222"/>
                  </a:lnTo>
                  <a:lnTo>
                    <a:pt x="6085" y="7184"/>
                  </a:lnTo>
                  <a:lnTo>
                    <a:pt x="5687" y="7109"/>
                  </a:lnTo>
                  <a:lnTo>
                    <a:pt x="5289" y="7052"/>
                  </a:lnTo>
                  <a:lnTo>
                    <a:pt x="4910" y="6957"/>
                  </a:lnTo>
                  <a:lnTo>
                    <a:pt x="4133" y="6767"/>
                  </a:lnTo>
                  <a:lnTo>
                    <a:pt x="3356" y="6521"/>
                  </a:lnTo>
                  <a:lnTo>
                    <a:pt x="3356" y="6521"/>
                  </a:lnTo>
                  <a:lnTo>
                    <a:pt x="3128" y="6426"/>
                  </a:lnTo>
                  <a:lnTo>
                    <a:pt x="2882" y="6312"/>
                  </a:lnTo>
                  <a:lnTo>
                    <a:pt x="2389" y="6066"/>
                  </a:lnTo>
                  <a:lnTo>
                    <a:pt x="2124" y="5952"/>
                  </a:lnTo>
                  <a:lnTo>
                    <a:pt x="1877" y="5839"/>
                  </a:lnTo>
                  <a:lnTo>
                    <a:pt x="1631" y="5763"/>
                  </a:lnTo>
                  <a:lnTo>
                    <a:pt x="1365" y="5706"/>
                  </a:lnTo>
                  <a:lnTo>
                    <a:pt x="1365" y="5706"/>
                  </a:lnTo>
                  <a:lnTo>
                    <a:pt x="1384" y="5403"/>
                  </a:lnTo>
                  <a:lnTo>
                    <a:pt x="1422" y="5118"/>
                  </a:lnTo>
                  <a:lnTo>
                    <a:pt x="1479" y="4834"/>
                  </a:lnTo>
                  <a:lnTo>
                    <a:pt x="1555" y="4569"/>
                  </a:lnTo>
                  <a:lnTo>
                    <a:pt x="1631" y="4303"/>
                  </a:lnTo>
                  <a:lnTo>
                    <a:pt x="1726" y="4038"/>
                  </a:lnTo>
                  <a:lnTo>
                    <a:pt x="1839" y="3792"/>
                  </a:lnTo>
                  <a:lnTo>
                    <a:pt x="1972" y="3564"/>
                  </a:lnTo>
                  <a:lnTo>
                    <a:pt x="2105" y="3318"/>
                  </a:lnTo>
                  <a:lnTo>
                    <a:pt x="2237" y="3109"/>
                  </a:lnTo>
                  <a:lnTo>
                    <a:pt x="2408" y="2882"/>
                  </a:lnTo>
                  <a:lnTo>
                    <a:pt x="2578" y="2673"/>
                  </a:lnTo>
                  <a:lnTo>
                    <a:pt x="2749" y="2484"/>
                  </a:lnTo>
                  <a:lnTo>
                    <a:pt x="2939" y="2294"/>
                  </a:lnTo>
                  <a:lnTo>
                    <a:pt x="3128" y="2105"/>
                  </a:lnTo>
                  <a:lnTo>
                    <a:pt x="3337" y="1934"/>
                  </a:lnTo>
                  <a:lnTo>
                    <a:pt x="3545" y="1764"/>
                  </a:lnTo>
                  <a:lnTo>
                    <a:pt x="3773" y="1612"/>
                  </a:lnTo>
                  <a:lnTo>
                    <a:pt x="4227" y="1328"/>
                  </a:lnTo>
                  <a:lnTo>
                    <a:pt x="4720" y="1081"/>
                  </a:lnTo>
                  <a:lnTo>
                    <a:pt x="5232" y="873"/>
                  </a:lnTo>
                  <a:lnTo>
                    <a:pt x="5763" y="683"/>
                  </a:lnTo>
                  <a:lnTo>
                    <a:pt x="6293" y="532"/>
                  </a:lnTo>
                  <a:lnTo>
                    <a:pt x="6843" y="437"/>
                  </a:lnTo>
                  <a:lnTo>
                    <a:pt x="7393" y="361"/>
                  </a:lnTo>
                  <a:lnTo>
                    <a:pt x="7393" y="361"/>
                  </a:lnTo>
                  <a:lnTo>
                    <a:pt x="7658" y="342"/>
                  </a:lnTo>
                  <a:lnTo>
                    <a:pt x="7942" y="342"/>
                  </a:lnTo>
                  <a:lnTo>
                    <a:pt x="7942" y="342"/>
                  </a:lnTo>
                  <a:lnTo>
                    <a:pt x="8208" y="342"/>
                  </a:lnTo>
                  <a:lnTo>
                    <a:pt x="8454" y="361"/>
                  </a:lnTo>
                  <a:lnTo>
                    <a:pt x="8719" y="399"/>
                  </a:lnTo>
                  <a:lnTo>
                    <a:pt x="8966" y="437"/>
                  </a:lnTo>
                  <a:lnTo>
                    <a:pt x="9231" y="494"/>
                  </a:lnTo>
                  <a:lnTo>
                    <a:pt x="9459" y="570"/>
                  </a:lnTo>
                  <a:lnTo>
                    <a:pt x="9705" y="645"/>
                  </a:lnTo>
                  <a:lnTo>
                    <a:pt x="9932" y="740"/>
                  </a:lnTo>
                  <a:lnTo>
                    <a:pt x="10179" y="854"/>
                  </a:lnTo>
                  <a:lnTo>
                    <a:pt x="10387" y="968"/>
                  </a:lnTo>
                  <a:lnTo>
                    <a:pt x="10615" y="1100"/>
                  </a:lnTo>
                  <a:lnTo>
                    <a:pt x="10823" y="1233"/>
                  </a:lnTo>
                  <a:lnTo>
                    <a:pt x="11032" y="1403"/>
                  </a:lnTo>
                  <a:lnTo>
                    <a:pt x="11240" y="1574"/>
                  </a:lnTo>
                  <a:lnTo>
                    <a:pt x="11430" y="1745"/>
                  </a:lnTo>
                  <a:lnTo>
                    <a:pt x="11619" y="1953"/>
                  </a:lnTo>
                  <a:lnTo>
                    <a:pt x="11619" y="1953"/>
                  </a:lnTo>
                  <a:lnTo>
                    <a:pt x="11979" y="2370"/>
                  </a:lnTo>
                  <a:lnTo>
                    <a:pt x="12150" y="2617"/>
                  </a:lnTo>
                  <a:lnTo>
                    <a:pt x="12321" y="2863"/>
                  </a:lnTo>
                  <a:lnTo>
                    <a:pt x="12491" y="3109"/>
                  </a:lnTo>
                  <a:lnTo>
                    <a:pt x="12643" y="3394"/>
                  </a:lnTo>
                  <a:lnTo>
                    <a:pt x="12775" y="3659"/>
                  </a:lnTo>
                  <a:lnTo>
                    <a:pt x="12908" y="3943"/>
                  </a:lnTo>
                  <a:lnTo>
                    <a:pt x="13003" y="4228"/>
                  </a:lnTo>
                  <a:lnTo>
                    <a:pt x="13098" y="4512"/>
                  </a:lnTo>
                  <a:lnTo>
                    <a:pt x="13154" y="4796"/>
                  </a:lnTo>
                  <a:lnTo>
                    <a:pt x="13192" y="5099"/>
                  </a:lnTo>
                  <a:lnTo>
                    <a:pt x="13211" y="5384"/>
                  </a:lnTo>
                  <a:lnTo>
                    <a:pt x="13192" y="5668"/>
                  </a:lnTo>
                  <a:lnTo>
                    <a:pt x="13154" y="5933"/>
                  </a:lnTo>
                  <a:lnTo>
                    <a:pt x="13060" y="6218"/>
                  </a:lnTo>
                  <a:lnTo>
                    <a:pt x="13060" y="6218"/>
                  </a:lnTo>
                  <a:lnTo>
                    <a:pt x="13060" y="6256"/>
                  </a:lnTo>
                  <a:lnTo>
                    <a:pt x="13060" y="6294"/>
                  </a:lnTo>
                  <a:lnTo>
                    <a:pt x="13098" y="6369"/>
                  </a:lnTo>
                  <a:lnTo>
                    <a:pt x="13154" y="6407"/>
                  </a:lnTo>
                  <a:lnTo>
                    <a:pt x="13230" y="6426"/>
                  </a:lnTo>
                  <a:lnTo>
                    <a:pt x="13230" y="6426"/>
                  </a:lnTo>
                  <a:lnTo>
                    <a:pt x="13287" y="6426"/>
                  </a:lnTo>
                  <a:lnTo>
                    <a:pt x="13325" y="6407"/>
                  </a:lnTo>
                  <a:lnTo>
                    <a:pt x="13363" y="6369"/>
                  </a:lnTo>
                  <a:lnTo>
                    <a:pt x="13401" y="6312"/>
                  </a:lnTo>
                  <a:lnTo>
                    <a:pt x="13401" y="6312"/>
                  </a:lnTo>
                  <a:lnTo>
                    <a:pt x="13496" y="6028"/>
                  </a:lnTo>
                  <a:lnTo>
                    <a:pt x="13553" y="5725"/>
                  </a:lnTo>
                  <a:lnTo>
                    <a:pt x="13571" y="5441"/>
                  </a:lnTo>
                  <a:lnTo>
                    <a:pt x="13553" y="5137"/>
                  </a:lnTo>
                  <a:lnTo>
                    <a:pt x="13534" y="4853"/>
                  </a:lnTo>
                  <a:lnTo>
                    <a:pt x="13477" y="4569"/>
                  </a:lnTo>
                  <a:lnTo>
                    <a:pt x="13382" y="4284"/>
                  </a:lnTo>
                  <a:lnTo>
                    <a:pt x="13287" y="4000"/>
                  </a:lnTo>
                  <a:lnTo>
                    <a:pt x="13173" y="3716"/>
                  </a:lnTo>
                  <a:lnTo>
                    <a:pt x="13041" y="3450"/>
                  </a:lnTo>
                  <a:lnTo>
                    <a:pt x="12889" y="3166"/>
                  </a:lnTo>
                  <a:lnTo>
                    <a:pt x="12738" y="2901"/>
                  </a:lnTo>
                  <a:lnTo>
                    <a:pt x="12396" y="2408"/>
                  </a:lnTo>
                  <a:lnTo>
                    <a:pt x="12055" y="1934"/>
                  </a:lnTo>
                  <a:lnTo>
                    <a:pt x="12055" y="1934"/>
                  </a:lnTo>
                  <a:lnTo>
                    <a:pt x="11866" y="1707"/>
                  </a:lnTo>
                  <a:lnTo>
                    <a:pt x="11657" y="1479"/>
                  </a:lnTo>
                  <a:lnTo>
                    <a:pt x="11449" y="1271"/>
                  </a:lnTo>
                  <a:lnTo>
                    <a:pt x="11221" y="1081"/>
                  </a:lnTo>
                  <a:lnTo>
                    <a:pt x="10994" y="911"/>
                  </a:lnTo>
                  <a:lnTo>
                    <a:pt x="10766" y="759"/>
                  </a:lnTo>
                  <a:lnTo>
                    <a:pt x="10520" y="626"/>
                  </a:lnTo>
                  <a:lnTo>
                    <a:pt x="10255" y="494"/>
                  </a:lnTo>
                  <a:lnTo>
                    <a:pt x="9989" y="380"/>
                  </a:lnTo>
                  <a:lnTo>
                    <a:pt x="9724" y="285"/>
                  </a:lnTo>
                  <a:lnTo>
                    <a:pt x="9459" y="209"/>
                  </a:lnTo>
                  <a:lnTo>
                    <a:pt x="9174" y="134"/>
                  </a:lnTo>
                  <a:lnTo>
                    <a:pt x="8890" y="77"/>
                  </a:lnTo>
                  <a:lnTo>
                    <a:pt x="8587" y="39"/>
                  </a:lnTo>
                  <a:lnTo>
                    <a:pt x="8283" y="20"/>
                  </a:lnTo>
                  <a:lnTo>
                    <a:pt x="7980" y="1"/>
                  </a:lnTo>
                  <a:lnTo>
                    <a:pt x="7980" y="1"/>
                  </a:lnTo>
                  <a:lnTo>
                    <a:pt x="779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2" name="Google Shape;7542;p59"/>
            <p:cNvSpPr/>
            <p:nvPr/>
          </p:nvSpPr>
          <p:spPr>
            <a:xfrm>
              <a:off x="-522075" y="4131125"/>
              <a:ext cx="429800" cy="96700"/>
            </a:xfrm>
            <a:custGeom>
              <a:avLst/>
              <a:gdLst/>
              <a:ahLst/>
              <a:cxnLst/>
              <a:rect l="l" t="t" r="r" b="b"/>
              <a:pathLst>
                <a:path w="17192" h="3868" extrusionOk="0">
                  <a:moveTo>
                    <a:pt x="16016" y="1"/>
                  </a:moveTo>
                  <a:lnTo>
                    <a:pt x="15959" y="20"/>
                  </a:lnTo>
                  <a:lnTo>
                    <a:pt x="15903" y="58"/>
                  </a:lnTo>
                  <a:lnTo>
                    <a:pt x="15865" y="96"/>
                  </a:lnTo>
                  <a:lnTo>
                    <a:pt x="15846" y="153"/>
                  </a:lnTo>
                  <a:lnTo>
                    <a:pt x="15846" y="209"/>
                  </a:lnTo>
                  <a:lnTo>
                    <a:pt x="15865" y="266"/>
                  </a:lnTo>
                  <a:lnTo>
                    <a:pt x="15903" y="323"/>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5713" y="1991"/>
                  </a:lnTo>
                  <a:lnTo>
                    <a:pt x="15315" y="2105"/>
                  </a:lnTo>
                  <a:lnTo>
                    <a:pt x="14557" y="2351"/>
                  </a:lnTo>
                  <a:lnTo>
                    <a:pt x="14083" y="2522"/>
                  </a:lnTo>
                  <a:lnTo>
                    <a:pt x="13628" y="2730"/>
                  </a:lnTo>
                  <a:lnTo>
                    <a:pt x="13477" y="2787"/>
                  </a:lnTo>
                  <a:lnTo>
                    <a:pt x="13363" y="2825"/>
                  </a:lnTo>
                  <a:lnTo>
                    <a:pt x="13230" y="2844"/>
                  </a:lnTo>
                  <a:lnTo>
                    <a:pt x="13116" y="2844"/>
                  </a:lnTo>
                  <a:lnTo>
                    <a:pt x="12908" y="2825"/>
                  </a:lnTo>
                  <a:lnTo>
                    <a:pt x="12718" y="2787"/>
                  </a:lnTo>
                  <a:lnTo>
                    <a:pt x="12301" y="2673"/>
                  </a:lnTo>
                  <a:lnTo>
                    <a:pt x="12112" y="2635"/>
                  </a:lnTo>
                  <a:lnTo>
                    <a:pt x="11771" y="2635"/>
                  </a:lnTo>
                  <a:lnTo>
                    <a:pt x="11619" y="2654"/>
                  </a:lnTo>
                  <a:lnTo>
                    <a:pt x="11449" y="2692"/>
                  </a:lnTo>
                  <a:lnTo>
                    <a:pt x="11297" y="2730"/>
                  </a:lnTo>
                  <a:lnTo>
                    <a:pt x="11013" y="2863"/>
                  </a:lnTo>
                  <a:lnTo>
                    <a:pt x="10728" y="2996"/>
                  </a:lnTo>
                  <a:lnTo>
                    <a:pt x="10425" y="3166"/>
                  </a:lnTo>
                  <a:lnTo>
                    <a:pt x="10122" y="3280"/>
                  </a:lnTo>
                  <a:lnTo>
                    <a:pt x="9970" y="3318"/>
                  </a:lnTo>
                  <a:lnTo>
                    <a:pt x="9838" y="3356"/>
                  </a:lnTo>
                  <a:lnTo>
                    <a:pt x="9686" y="3375"/>
                  </a:lnTo>
                  <a:lnTo>
                    <a:pt x="9288" y="3375"/>
                  </a:lnTo>
                  <a:lnTo>
                    <a:pt x="9023" y="3337"/>
                  </a:lnTo>
                  <a:lnTo>
                    <a:pt x="8492" y="3242"/>
                  </a:lnTo>
                  <a:lnTo>
                    <a:pt x="8226" y="3204"/>
                  </a:lnTo>
                  <a:lnTo>
                    <a:pt x="7961" y="3185"/>
                  </a:lnTo>
                  <a:lnTo>
                    <a:pt x="7923" y="3185"/>
                  </a:lnTo>
                  <a:lnTo>
                    <a:pt x="7734" y="3204"/>
                  </a:lnTo>
                  <a:lnTo>
                    <a:pt x="7563" y="3242"/>
                  </a:lnTo>
                  <a:lnTo>
                    <a:pt x="7393" y="3299"/>
                  </a:lnTo>
                  <a:lnTo>
                    <a:pt x="7222" y="3356"/>
                  </a:lnTo>
                  <a:lnTo>
                    <a:pt x="6957" y="3450"/>
                  </a:lnTo>
                  <a:lnTo>
                    <a:pt x="6843" y="3469"/>
                  </a:lnTo>
                  <a:lnTo>
                    <a:pt x="6748" y="3488"/>
                  </a:lnTo>
                  <a:lnTo>
                    <a:pt x="6672" y="3469"/>
                  </a:lnTo>
                  <a:lnTo>
                    <a:pt x="6578" y="3450"/>
                  </a:lnTo>
                  <a:lnTo>
                    <a:pt x="6502" y="3432"/>
                  </a:lnTo>
                  <a:lnTo>
                    <a:pt x="6445" y="3375"/>
                  </a:lnTo>
                  <a:lnTo>
                    <a:pt x="6293" y="3261"/>
                  </a:lnTo>
                  <a:lnTo>
                    <a:pt x="6142" y="3128"/>
                  </a:lnTo>
                  <a:lnTo>
                    <a:pt x="5990" y="3052"/>
                  </a:lnTo>
                  <a:lnTo>
                    <a:pt x="5857" y="2996"/>
                  </a:lnTo>
                  <a:lnTo>
                    <a:pt x="5687" y="2958"/>
                  </a:lnTo>
                  <a:lnTo>
                    <a:pt x="5383" y="2958"/>
                  </a:lnTo>
                  <a:lnTo>
                    <a:pt x="5232" y="2977"/>
                  </a:lnTo>
                  <a:lnTo>
                    <a:pt x="4948" y="3033"/>
                  </a:lnTo>
                  <a:lnTo>
                    <a:pt x="4682" y="3109"/>
                  </a:lnTo>
                  <a:lnTo>
                    <a:pt x="4436" y="3185"/>
                  </a:lnTo>
                  <a:lnTo>
                    <a:pt x="4133" y="3261"/>
                  </a:lnTo>
                  <a:lnTo>
                    <a:pt x="4000" y="3280"/>
                  </a:lnTo>
                  <a:lnTo>
                    <a:pt x="3753" y="3280"/>
                  </a:lnTo>
                  <a:lnTo>
                    <a:pt x="3640" y="3261"/>
                  </a:lnTo>
                  <a:lnTo>
                    <a:pt x="3526" y="3223"/>
                  </a:lnTo>
                  <a:lnTo>
                    <a:pt x="3431" y="3185"/>
                  </a:lnTo>
                  <a:lnTo>
                    <a:pt x="3337" y="3109"/>
                  </a:lnTo>
                  <a:lnTo>
                    <a:pt x="3261" y="3015"/>
                  </a:lnTo>
                  <a:lnTo>
                    <a:pt x="3185" y="2920"/>
                  </a:lnTo>
                  <a:lnTo>
                    <a:pt x="3109" y="2787"/>
                  </a:lnTo>
                  <a:lnTo>
                    <a:pt x="3014" y="2635"/>
                  </a:lnTo>
                  <a:lnTo>
                    <a:pt x="2901" y="2522"/>
                  </a:lnTo>
                  <a:lnTo>
                    <a:pt x="2749" y="2408"/>
                  </a:lnTo>
                  <a:lnTo>
                    <a:pt x="2597" y="2313"/>
                  </a:lnTo>
                  <a:lnTo>
                    <a:pt x="2503" y="2256"/>
                  </a:lnTo>
                  <a:lnTo>
                    <a:pt x="2408" y="2218"/>
                  </a:lnTo>
                  <a:lnTo>
                    <a:pt x="2180" y="2143"/>
                  </a:lnTo>
                  <a:lnTo>
                    <a:pt x="1953" y="2105"/>
                  </a:lnTo>
                  <a:lnTo>
                    <a:pt x="1725" y="2067"/>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57" y="645"/>
                  </a:lnTo>
                  <a:lnTo>
                    <a:pt x="1176" y="607"/>
                  </a:lnTo>
                  <a:lnTo>
                    <a:pt x="1214" y="570"/>
                  </a:lnTo>
                  <a:lnTo>
                    <a:pt x="1233" y="513"/>
                  </a:lnTo>
                  <a:lnTo>
                    <a:pt x="1233" y="475"/>
                  </a:lnTo>
                  <a:lnTo>
                    <a:pt x="1214" y="418"/>
                  </a:lnTo>
                  <a:lnTo>
                    <a:pt x="1195" y="380"/>
                  </a:lnTo>
                  <a:lnTo>
                    <a:pt x="1138" y="342"/>
                  </a:lnTo>
                  <a:lnTo>
                    <a:pt x="854" y="190"/>
                  </a:lnTo>
                  <a:lnTo>
                    <a:pt x="816" y="172"/>
                  </a:lnTo>
                  <a:lnTo>
                    <a:pt x="759" y="153"/>
                  </a:lnTo>
                  <a:lnTo>
                    <a:pt x="721" y="172"/>
                  </a:lnTo>
                  <a:lnTo>
                    <a:pt x="664" y="190"/>
                  </a:lnTo>
                  <a:lnTo>
                    <a:pt x="626" y="228"/>
                  </a:lnTo>
                  <a:lnTo>
                    <a:pt x="607" y="285"/>
                  </a:lnTo>
                  <a:lnTo>
                    <a:pt x="588" y="342"/>
                  </a:lnTo>
                  <a:lnTo>
                    <a:pt x="607" y="399"/>
                  </a:lnTo>
                  <a:lnTo>
                    <a:pt x="626" y="437"/>
                  </a:lnTo>
                  <a:lnTo>
                    <a:pt x="683" y="475"/>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957" y="3185"/>
                  </a:lnTo>
                  <a:lnTo>
                    <a:pt x="3071" y="3375"/>
                  </a:lnTo>
                  <a:lnTo>
                    <a:pt x="3147" y="3450"/>
                  </a:lnTo>
                  <a:lnTo>
                    <a:pt x="3223" y="3507"/>
                  </a:lnTo>
                  <a:lnTo>
                    <a:pt x="3337" y="3564"/>
                  </a:lnTo>
                  <a:lnTo>
                    <a:pt x="3469" y="3621"/>
                  </a:lnTo>
                  <a:lnTo>
                    <a:pt x="3621" y="3659"/>
                  </a:lnTo>
                  <a:lnTo>
                    <a:pt x="3772" y="3678"/>
                  </a:lnTo>
                  <a:lnTo>
                    <a:pt x="3905" y="3678"/>
                  </a:lnTo>
                  <a:lnTo>
                    <a:pt x="4038" y="3659"/>
                  </a:lnTo>
                  <a:lnTo>
                    <a:pt x="4284" y="3602"/>
                  </a:lnTo>
                  <a:lnTo>
                    <a:pt x="4777" y="3450"/>
                  </a:lnTo>
                  <a:lnTo>
                    <a:pt x="5099" y="3356"/>
                  </a:lnTo>
                  <a:lnTo>
                    <a:pt x="5270" y="3337"/>
                  </a:lnTo>
                  <a:lnTo>
                    <a:pt x="5573" y="3337"/>
                  </a:lnTo>
                  <a:lnTo>
                    <a:pt x="5687" y="3356"/>
                  </a:lnTo>
                  <a:lnTo>
                    <a:pt x="5819" y="3394"/>
                  </a:lnTo>
                  <a:lnTo>
                    <a:pt x="5952" y="3432"/>
                  </a:lnTo>
                  <a:lnTo>
                    <a:pt x="6009" y="3469"/>
                  </a:lnTo>
                  <a:lnTo>
                    <a:pt x="6066" y="3507"/>
                  </a:lnTo>
                  <a:lnTo>
                    <a:pt x="6161" y="3621"/>
                  </a:lnTo>
                  <a:lnTo>
                    <a:pt x="6274" y="3735"/>
                  </a:lnTo>
                  <a:lnTo>
                    <a:pt x="6331" y="3773"/>
                  </a:lnTo>
                  <a:lnTo>
                    <a:pt x="6388" y="3811"/>
                  </a:lnTo>
                  <a:lnTo>
                    <a:pt x="6540" y="3848"/>
                  </a:lnTo>
                  <a:lnTo>
                    <a:pt x="6710" y="3867"/>
                  </a:lnTo>
                  <a:lnTo>
                    <a:pt x="6862" y="3848"/>
                  </a:lnTo>
                  <a:lnTo>
                    <a:pt x="7013" y="3811"/>
                  </a:lnTo>
                  <a:lnTo>
                    <a:pt x="7317" y="3716"/>
                  </a:lnTo>
                  <a:lnTo>
                    <a:pt x="7639" y="3602"/>
                  </a:lnTo>
                  <a:lnTo>
                    <a:pt x="7791" y="3564"/>
                  </a:lnTo>
                  <a:lnTo>
                    <a:pt x="7961" y="3526"/>
                  </a:lnTo>
                  <a:lnTo>
                    <a:pt x="8113" y="3526"/>
                  </a:lnTo>
                  <a:lnTo>
                    <a:pt x="8321" y="3545"/>
                  </a:lnTo>
                  <a:lnTo>
                    <a:pt x="8511" y="3564"/>
                  </a:lnTo>
                  <a:lnTo>
                    <a:pt x="8928" y="3640"/>
                  </a:lnTo>
                  <a:lnTo>
                    <a:pt x="9326" y="3716"/>
                  </a:lnTo>
                  <a:lnTo>
                    <a:pt x="9534" y="3754"/>
                  </a:lnTo>
                  <a:lnTo>
                    <a:pt x="9932" y="3754"/>
                  </a:lnTo>
                  <a:lnTo>
                    <a:pt x="10084" y="3716"/>
                  </a:lnTo>
                  <a:lnTo>
                    <a:pt x="10236" y="3678"/>
                  </a:lnTo>
                  <a:lnTo>
                    <a:pt x="10368" y="3621"/>
                  </a:lnTo>
                  <a:lnTo>
                    <a:pt x="10653" y="3469"/>
                  </a:lnTo>
                  <a:lnTo>
                    <a:pt x="10918" y="3299"/>
                  </a:lnTo>
                  <a:lnTo>
                    <a:pt x="11145" y="3166"/>
                  </a:lnTo>
                  <a:lnTo>
                    <a:pt x="11354" y="3090"/>
                  </a:lnTo>
                  <a:lnTo>
                    <a:pt x="11581" y="3052"/>
                  </a:lnTo>
                  <a:lnTo>
                    <a:pt x="11790" y="3033"/>
                  </a:lnTo>
                  <a:lnTo>
                    <a:pt x="11922" y="3033"/>
                  </a:lnTo>
                  <a:lnTo>
                    <a:pt x="12074" y="3052"/>
                  </a:lnTo>
                  <a:lnTo>
                    <a:pt x="12377" y="3109"/>
                  </a:lnTo>
                  <a:lnTo>
                    <a:pt x="13022" y="3280"/>
                  </a:lnTo>
                  <a:lnTo>
                    <a:pt x="13135" y="3299"/>
                  </a:lnTo>
                  <a:lnTo>
                    <a:pt x="13287" y="3280"/>
                  </a:lnTo>
                  <a:lnTo>
                    <a:pt x="13439" y="3242"/>
                  </a:lnTo>
                  <a:lnTo>
                    <a:pt x="13609" y="3166"/>
                  </a:lnTo>
                  <a:lnTo>
                    <a:pt x="13799" y="3090"/>
                  </a:lnTo>
                  <a:lnTo>
                    <a:pt x="14102" y="2920"/>
                  </a:lnTo>
                  <a:lnTo>
                    <a:pt x="14348" y="2806"/>
                  </a:lnTo>
                  <a:lnTo>
                    <a:pt x="14879" y="2598"/>
                  </a:lnTo>
                  <a:lnTo>
                    <a:pt x="15410" y="2446"/>
                  </a:lnTo>
                  <a:lnTo>
                    <a:pt x="15959" y="2294"/>
                  </a:lnTo>
                  <a:lnTo>
                    <a:pt x="16509" y="2181"/>
                  </a:lnTo>
                  <a:lnTo>
                    <a:pt x="16699" y="2124"/>
                  </a:lnTo>
                  <a:lnTo>
                    <a:pt x="16812" y="2086"/>
                  </a:lnTo>
                  <a:lnTo>
                    <a:pt x="16907" y="2029"/>
                  </a:lnTo>
                  <a:lnTo>
                    <a:pt x="16983" y="1972"/>
                  </a:lnTo>
                  <a:lnTo>
                    <a:pt x="17059" y="1896"/>
                  </a:lnTo>
                  <a:lnTo>
                    <a:pt x="17116" y="1820"/>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16"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3" name="Google Shape;7543;p59"/>
            <p:cNvSpPr/>
            <p:nvPr/>
          </p:nvSpPr>
          <p:spPr>
            <a:xfrm>
              <a:off x="-522075" y="4131125"/>
              <a:ext cx="429800" cy="96700"/>
            </a:xfrm>
            <a:custGeom>
              <a:avLst/>
              <a:gdLst/>
              <a:ahLst/>
              <a:cxnLst/>
              <a:rect l="l" t="t" r="r" b="b"/>
              <a:pathLst>
                <a:path w="17192" h="3868" fill="none" extrusionOk="0">
                  <a:moveTo>
                    <a:pt x="16016" y="1"/>
                  </a:moveTo>
                  <a:lnTo>
                    <a:pt x="16016" y="1"/>
                  </a:lnTo>
                  <a:lnTo>
                    <a:pt x="15959" y="20"/>
                  </a:lnTo>
                  <a:lnTo>
                    <a:pt x="15903" y="58"/>
                  </a:lnTo>
                  <a:lnTo>
                    <a:pt x="15865" y="96"/>
                  </a:lnTo>
                  <a:lnTo>
                    <a:pt x="15846" y="153"/>
                  </a:lnTo>
                  <a:lnTo>
                    <a:pt x="15846" y="209"/>
                  </a:lnTo>
                  <a:lnTo>
                    <a:pt x="15865" y="266"/>
                  </a:lnTo>
                  <a:lnTo>
                    <a:pt x="15903" y="323"/>
                  </a:lnTo>
                  <a:lnTo>
                    <a:pt x="15978" y="342"/>
                  </a:lnTo>
                  <a:lnTo>
                    <a:pt x="15978" y="342"/>
                  </a:lnTo>
                  <a:lnTo>
                    <a:pt x="16130" y="399"/>
                  </a:lnTo>
                  <a:lnTo>
                    <a:pt x="16282" y="475"/>
                  </a:lnTo>
                  <a:lnTo>
                    <a:pt x="16395" y="570"/>
                  </a:lnTo>
                  <a:lnTo>
                    <a:pt x="16509" y="664"/>
                  </a:lnTo>
                  <a:lnTo>
                    <a:pt x="16604" y="778"/>
                  </a:lnTo>
                  <a:lnTo>
                    <a:pt x="16680" y="892"/>
                  </a:lnTo>
                  <a:lnTo>
                    <a:pt x="16737" y="1005"/>
                  </a:lnTo>
                  <a:lnTo>
                    <a:pt x="16756" y="1138"/>
                  </a:lnTo>
                  <a:lnTo>
                    <a:pt x="16774" y="1252"/>
                  </a:lnTo>
                  <a:lnTo>
                    <a:pt x="16756" y="1366"/>
                  </a:lnTo>
                  <a:lnTo>
                    <a:pt x="16718" y="1498"/>
                  </a:lnTo>
                  <a:lnTo>
                    <a:pt x="16661" y="1593"/>
                  </a:lnTo>
                  <a:lnTo>
                    <a:pt x="16566" y="1688"/>
                  </a:lnTo>
                  <a:lnTo>
                    <a:pt x="16433" y="1783"/>
                  </a:lnTo>
                  <a:lnTo>
                    <a:pt x="16282" y="1858"/>
                  </a:lnTo>
                  <a:lnTo>
                    <a:pt x="16092" y="1896"/>
                  </a:lnTo>
                  <a:lnTo>
                    <a:pt x="16092" y="1896"/>
                  </a:lnTo>
                  <a:lnTo>
                    <a:pt x="15713" y="1991"/>
                  </a:lnTo>
                  <a:lnTo>
                    <a:pt x="15315" y="2105"/>
                  </a:lnTo>
                  <a:lnTo>
                    <a:pt x="14557" y="2351"/>
                  </a:lnTo>
                  <a:lnTo>
                    <a:pt x="14557" y="2351"/>
                  </a:lnTo>
                  <a:lnTo>
                    <a:pt x="14083" y="2522"/>
                  </a:lnTo>
                  <a:lnTo>
                    <a:pt x="13628" y="2730"/>
                  </a:lnTo>
                  <a:lnTo>
                    <a:pt x="13628" y="2730"/>
                  </a:lnTo>
                  <a:lnTo>
                    <a:pt x="13477" y="2787"/>
                  </a:lnTo>
                  <a:lnTo>
                    <a:pt x="13363" y="2825"/>
                  </a:lnTo>
                  <a:lnTo>
                    <a:pt x="13230" y="2844"/>
                  </a:lnTo>
                  <a:lnTo>
                    <a:pt x="13116" y="2844"/>
                  </a:lnTo>
                  <a:lnTo>
                    <a:pt x="13116" y="2844"/>
                  </a:lnTo>
                  <a:lnTo>
                    <a:pt x="12908" y="2825"/>
                  </a:lnTo>
                  <a:lnTo>
                    <a:pt x="12718" y="2787"/>
                  </a:lnTo>
                  <a:lnTo>
                    <a:pt x="12301" y="2673"/>
                  </a:lnTo>
                  <a:lnTo>
                    <a:pt x="12301" y="2673"/>
                  </a:lnTo>
                  <a:lnTo>
                    <a:pt x="12112" y="2635"/>
                  </a:lnTo>
                  <a:lnTo>
                    <a:pt x="11922" y="2635"/>
                  </a:lnTo>
                  <a:lnTo>
                    <a:pt x="11922" y="2635"/>
                  </a:lnTo>
                  <a:lnTo>
                    <a:pt x="11771" y="2635"/>
                  </a:lnTo>
                  <a:lnTo>
                    <a:pt x="11619" y="2654"/>
                  </a:lnTo>
                  <a:lnTo>
                    <a:pt x="11449" y="2692"/>
                  </a:lnTo>
                  <a:lnTo>
                    <a:pt x="11297" y="2730"/>
                  </a:lnTo>
                  <a:lnTo>
                    <a:pt x="11013" y="2863"/>
                  </a:lnTo>
                  <a:lnTo>
                    <a:pt x="10728" y="2996"/>
                  </a:lnTo>
                  <a:lnTo>
                    <a:pt x="10728" y="2996"/>
                  </a:lnTo>
                  <a:lnTo>
                    <a:pt x="10425" y="3166"/>
                  </a:lnTo>
                  <a:lnTo>
                    <a:pt x="10122" y="3280"/>
                  </a:lnTo>
                  <a:lnTo>
                    <a:pt x="9970" y="3318"/>
                  </a:lnTo>
                  <a:lnTo>
                    <a:pt x="9838" y="3356"/>
                  </a:lnTo>
                  <a:lnTo>
                    <a:pt x="9686" y="3375"/>
                  </a:lnTo>
                  <a:lnTo>
                    <a:pt x="9515" y="3375"/>
                  </a:lnTo>
                  <a:lnTo>
                    <a:pt x="9515" y="3375"/>
                  </a:lnTo>
                  <a:lnTo>
                    <a:pt x="9288" y="3375"/>
                  </a:lnTo>
                  <a:lnTo>
                    <a:pt x="9023" y="3337"/>
                  </a:lnTo>
                  <a:lnTo>
                    <a:pt x="9023" y="3337"/>
                  </a:lnTo>
                  <a:lnTo>
                    <a:pt x="8492" y="3242"/>
                  </a:lnTo>
                  <a:lnTo>
                    <a:pt x="8226" y="3204"/>
                  </a:lnTo>
                  <a:lnTo>
                    <a:pt x="7961" y="3185"/>
                  </a:lnTo>
                  <a:lnTo>
                    <a:pt x="7961" y="3185"/>
                  </a:lnTo>
                  <a:lnTo>
                    <a:pt x="7923" y="3185"/>
                  </a:lnTo>
                  <a:lnTo>
                    <a:pt x="7923" y="3185"/>
                  </a:lnTo>
                  <a:lnTo>
                    <a:pt x="7734" y="3204"/>
                  </a:lnTo>
                  <a:lnTo>
                    <a:pt x="7563" y="3242"/>
                  </a:lnTo>
                  <a:lnTo>
                    <a:pt x="7393" y="3299"/>
                  </a:lnTo>
                  <a:lnTo>
                    <a:pt x="7222" y="3356"/>
                  </a:lnTo>
                  <a:lnTo>
                    <a:pt x="7222" y="3356"/>
                  </a:lnTo>
                  <a:lnTo>
                    <a:pt x="6957" y="3450"/>
                  </a:lnTo>
                  <a:lnTo>
                    <a:pt x="6843" y="3469"/>
                  </a:lnTo>
                  <a:lnTo>
                    <a:pt x="6748" y="3488"/>
                  </a:lnTo>
                  <a:lnTo>
                    <a:pt x="6748" y="3488"/>
                  </a:lnTo>
                  <a:lnTo>
                    <a:pt x="6672" y="3469"/>
                  </a:lnTo>
                  <a:lnTo>
                    <a:pt x="6578" y="3450"/>
                  </a:lnTo>
                  <a:lnTo>
                    <a:pt x="6502" y="3432"/>
                  </a:lnTo>
                  <a:lnTo>
                    <a:pt x="6445" y="3375"/>
                  </a:lnTo>
                  <a:lnTo>
                    <a:pt x="6293" y="3261"/>
                  </a:lnTo>
                  <a:lnTo>
                    <a:pt x="6142" y="3128"/>
                  </a:lnTo>
                  <a:lnTo>
                    <a:pt x="6142" y="3128"/>
                  </a:lnTo>
                  <a:lnTo>
                    <a:pt x="5990" y="3052"/>
                  </a:lnTo>
                  <a:lnTo>
                    <a:pt x="5857" y="2996"/>
                  </a:lnTo>
                  <a:lnTo>
                    <a:pt x="5687" y="2958"/>
                  </a:lnTo>
                  <a:lnTo>
                    <a:pt x="5535" y="2958"/>
                  </a:lnTo>
                  <a:lnTo>
                    <a:pt x="5535" y="2958"/>
                  </a:lnTo>
                  <a:lnTo>
                    <a:pt x="5383" y="2958"/>
                  </a:lnTo>
                  <a:lnTo>
                    <a:pt x="5232" y="2977"/>
                  </a:lnTo>
                  <a:lnTo>
                    <a:pt x="4948" y="3033"/>
                  </a:lnTo>
                  <a:lnTo>
                    <a:pt x="4682" y="3109"/>
                  </a:lnTo>
                  <a:lnTo>
                    <a:pt x="4436" y="3185"/>
                  </a:lnTo>
                  <a:lnTo>
                    <a:pt x="4436" y="3185"/>
                  </a:lnTo>
                  <a:lnTo>
                    <a:pt x="4133" y="3261"/>
                  </a:lnTo>
                  <a:lnTo>
                    <a:pt x="4000" y="3280"/>
                  </a:lnTo>
                  <a:lnTo>
                    <a:pt x="3867" y="3280"/>
                  </a:lnTo>
                  <a:lnTo>
                    <a:pt x="3867" y="3280"/>
                  </a:lnTo>
                  <a:lnTo>
                    <a:pt x="3753" y="3280"/>
                  </a:lnTo>
                  <a:lnTo>
                    <a:pt x="3640" y="3261"/>
                  </a:lnTo>
                  <a:lnTo>
                    <a:pt x="3526" y="3223"/>
                  </a:lnTo>
                  <a:lnTo>
                    <a:pt x="3431" y="3185"/>
                  </a:lnTo>
                  <a:lnTo>
                    <a:pt x="3337" y="3109"/>
                  </a:lnTo>
                  <a:lnTo>
                    <a:pt x="3261" y="3015"/>
                  </a:lnTo>
                  <a:lnTo>
                    <a:pt x="3185" y="2920"/>
                  </a:lnTo>
                  <a:lnTo>
                    <a:pt x="3109" y="2787"/>
                  </a:lnTo>
                  <a:lnTo>
                    <a:pt x="3109" y="2787"/>
                  </a:lnTo>
                  <a:lnTo>
                    <a:pt x="3014" y="2635"/>
                  </a:lnTo>
                  <a:lnTo>
                    <a:pt x="2901" y="2522"/>
                  </a:lnTo>
                  <a:lnTo>
                    <a:pt x="2749" y="2408"/>
                  </a:lnTo>
                  <a:lnTo>
                    <a:pt x="2597" y="2313"/>
                  </a:lnTo>
                  <a:lnTo>
                    <a:pt x="2597" y="2313"/>
                  </a:lnTo>
                  <a:lnTo>
                    <a:pt x="2503" y="2256"/>
                  </a:lnTo>
                  <a:lnTo>
                    <a:pt x="2408" y="2218"/>
                  </a:lnTo>
                  <a:lnTo>
                    <a:pt x="2180" y="2143"/>
                  </a:lnTo>
                  <a:lnTo>
                    <a:pt x="1953" y="2105"/>
                  </a:lnTo>
                  <a:lnTo>
                    <a:pt x="1725" y="2067"/>
                  </a:lnTo>
                  <a:lnTo>
                    <a:pt x="1725" y="2067"/>
                  </a:lnTo>
                  <a:lnTo>
                    <a:pt x="1460" y="2048"/>
                  </a:lnTo>
                  <a:lnTo>
                    <a:pt x="1460" y="2048"/>
                  </a:lnTo>
                  <a:lnTo>
                    <a:pt x="1290" y="2010"/>
                  </a:lnTo>
                  <a:lnTo>
                    <a:pt x="1138" y="1972"/>
                  </a:lnTo>
                  <a:lnTo>
                    <a:pt x="1005" y="1915"/>
                  </a:lnTo>
                  <a:lnTo>
                    <a:pt x="873" y="1839"/>
                  </a:lnTo>
                  <a:lnTo>
                    <a:pt x="759" y="1764"/>
                  </a:lnTo>
                  <a:lnTo>
                    <a:pt x="683" y="1669"/>
                  </a:lnTo>
                  <a:lnTo>
                    <a:pt x="607" y="1574"/>
                  </a:lnTo>
                  <a:lnTo>
                    <a:pt x="550" y="1479"/>
                  </a:lnTo>
                  <a:lnTo>
                    <a:pt x="531" y="1366"/>
                  </a:lnTo>
                  <a:lnTo>
                    <a:pt x="531" y="1252"/>
                  </a:lnTo>
                  <a:lnTo>
                    <a:pt x="550" y="1157"/>
                  </a:lnTo>
                  <a:lnTo>
                    <a:pt x="588" y="1043"/>
                  </a:lnTo>
                  <a:lnTo>
                    <a:pt x="683" y="949"/>
                  </a:lnTo>
                  <a:lnTo>
                    <a:pt x="778" y="835"/>
                  </a:lnTo>
                  <a:lnTo>
                    <a:pt x="929" y="740"/>
                  </a:lnTo>
                  <a:lnTo>
                    <a:pt x="1100" y="664"/>
                  </a:lnTo>
                  <a:lnTo>
                    <a:pt x="1100" y="664"/>
                  </a:lnTo>
                  <a:lnTo>
                    <a:pt x="1157" y="645"/>
                  </a:lnTo>
                  <a:lnTo>
                    <a:pt x="1176" y="607"/>
                  </a:lnTo>
                  <a:lnTo>
                    <a:pt x="1214" y="570"/>
                  </a:lnTo>
                  <a:lnTo>
                    <a:pt x="1233" y="513"/>
                  </a:lnTo>
                  <a:lnTo>
                    <a:pt x="1233" y="475"/>
                  </a:lnTo>
                  <a:lnTo>
                    <a:pt x="1214" y="418"/>
                  </a:lnTo>
                  <a:lnTo>
                    <a:pt x="1195" y="380"/>
                  </a:lnTo>
                  <a:lnTo>
                    <a:pt x="1138" y="342"/>
                  </a:lnTo>
                  <a:lnTo>
                    <a:pt x="1138" y="342"/>
                  </a:lnTo>
                  <a:lnTo>
                    <a:pt x="854" y="190"/>
                  </a:lnTo>
                  <a:lnTo>
                    <a:pt x="854" y="190"/>
                  </a:lnTo>
                  <a:lnTo>
                    <a:pt x="816" y="172"/>
                  </a:lnTo>
                  <a:lnTo>
                    <a:pt x="759" y="153"/>
                  </a:lnTo>
                  <a:lnTo>
                    <a:pt x="759" y="153"/>
                  </a:lnTo>
                  <a:lnTo>
                    <a:pt x="721" y="172"/>
                  </a:lnTo>
                  <a:lnTo>
                    <a:pt x="664" y="190"/>
                  </a:lnTo>
                  <a:lnTo>
                    <a:pt x="626" y="228"/>
                  </a:lnTo>
                  <a:lnTo>
                    <a:pt x="607" y="285"/>
                  </a:lnTo>
                  <a:lnTo>
                    <a:pt x="588" y="342"/>
                  </a:lnTo>
                  <a:lnTo>
                    <a:pt x="607" y="399"/>
                  </a:lnTo>
                  <a:lnTo>
                    <a:pt x="626" y="437"/>
                  </a:lnTo>
                  <a:lnTo>
                    <a:pt x="683" y="475"/>
                  </a:lnTo>
                  <a:lnTo>
                    <a:pt x="702" y="494"/>
                  </a:lnTo>
                  <a:lnTo>
                    <a:pt x="702" y="494"/>
                  </a:lnTo>
                  <a:lnTo>
                    <a:pt x="531" y="607"/>
                  </a:lnTo>
                  <a:lnTo>
                    <a:pt x="380" y="740"/>
                  </a:lnTo>
                  <a:lnTo>
                    <a:pt x="247" y="892"/>
                  </a:lnTo>
                  <a:lnTo>
                    <a:pt x="133" y="1043"/>
                  </a:lnTo>
                  <a:lnTo>
                    <a:pt x="58" y="1214"/>
                  </a:lnTo>
                  <a:lnTo>
                    <a:pt x="20" y="1290"/>
                  </a:lnTo>
                  <a:lnTo>
                    <a:pt x="1" y="1385"/>
                  </a:lnTo>
                  <a:lnTo>
                    <a:pt x="1" y="1479"/>
                  </a:lnTo>
                  <a:lnTo>
                    <a:pt x="20" y="1574"/>
                  </a:lnTo>
                  <a:lnTo>
                    <a:pt x="39" y="1669"/>
                  </a:lnTo>
                  <a:lnTo>
                    <a:pt x="77" y="1745"/>
                  </a:lnTo>
                  <a:lnTo>
                    <a:pt x="77" y="1745"/>
                  </a:lnTo>
                  <a:lnTo>
                    <a:pt x="190" y="1934"/>
                  </a:lnTo>
                  <a:lnTo>
                    <a:pt x="323" y="2067"/>
                  </a:lnTo>
                  <a:lnTo>
                    <a:pt x="475" y="2181"/>
                  </a:lnTo>
                  <a:lnTo>
                    <a:pt x="645" y="2256"/>
                  </a:lnTo>
                  <a:lnTo>
                    <a:pt x="816" y="2313"/>
                  </a:lnTo>
                  <a:lnTo>
                    <a:pt x="1005" y="2351"/>
                  </a:lnTo>
                  <a:lnTo>
                    <a:pt x="1403" y="2408"/>
                  </a:lnTo>
                  <a:lnTo>
                    <a:pt x="1801" y="2446"/>
                  </a:lnTo>
                  <a:lnTo>
                    <a:pt x="1991" y="2484"/>
                  </a:lnTo>
                  <a:lnTo>
                    <a:pt x="2180" y="2522"/>
                  </a:lnTo>
                  <a:lnTo>
                    <a:pt x="2351" y="2598"/>
                  </a:lnTo>
                  <a:lnTo>
                    <a:pt x="2522" y="2692"/>
                  </a:lnTo>
                  <a:lnTo>
                    <a:pt x="2673" y="2806"/>
                  </a:lnTo>
                  <a:lnTo>
                    <a:pt x="2806" y="2958"/>
                  </a:lnTo>
                  <a:lnTo>
                    <a:pt x="2806" y="2958"/>
                  </a:lnTo>
                  <a:lnTo>
                    <a:pt x="2957" y="3185"/>
                  </a:lnTo>
                  <a:lnTo>
                    <a:pt x="3071" y="3375"/>
                  </a:lnTo>
                  <a:lnTo>
                    <a:pt x="3147" y="3450"/>
                  </a:lnTo>
                  <a:lnTo>
                    <a:pt x="3223" y="3507"/>
                  </a:lnTo>
                  <a:lnTo>
                    <a:pt x="3337" y="3564"/>
                  </a:lnTo>
                  <a:lnTo>
                    <a:pt x="3469" y="3621"/>
                  </a:lnTo>
                  <a:lnTo>
                    <a:pt x="3469" y="3621"/>
                  </a:lnTo>
                  <a:lnTo>
                    <a:pt x="3621" y="3659"/>
                  </a:lnTo>
                  <a:lnTo>
                    <a:pt x="3772" y="3678"/>
                  </a:lnTo>
                  <a:lnTo>
                    <a:pt x="3772" y="3678"/>
                  </a:lnTo>
                  <a:lnTo>
                    <a:pt x="3905" y="3678"/>
                  </a:lnTo>
                  <a:lnTo>
                    <a:pt x="4038" y="3659"/>
                  </a:lnTo>
                  <a:lnTo>
                    <a:pt x="4284" y="3602"/>
                  </a:lnTo>
                  <a:lnTo>
                    <a:pt x="4777" y="3450"/>
                  </a:lnTo>
                  <a:lnTo>
                    <a:pt x="4777" y="3450"/>
                  </a:lnTo>
                  <a:lnTo>
                    <a:pt x="5099" y="3356"/>
                  </a:lnTo>
                  <a:lnTo>
                    <a:pt x="5270" y="3337"/>
                  </a:lnTo>
                  <a:lnTo>
                    <a:pt x="5440" y="3337"/>
                  </a:lnTo>
                  <a:lnTo>
                    <a:pt x="5440" y="3337"/>
                  </a:lnTo>
                  <a:lnTo>
                    <a:pt x="5573" y="3337"/>
                  </a:lnTo>
                  <a:lnTo>
                    <a:pt x="5687" y="3356"/>
                  </a:lnTo>
                  <a:lnTo>
                    <a:pt x="5819" y="3394"/>
                  </a:lnTo>
                  <a:lnTo>
                    <a:pt x="5952" y="3432"/>
                  </a:lnTo>
                  <a:lnTo>
                    <a:pt x="5952" y="3432"/>
                  </a:lnTo>
                  <a:lnTo>
                    <a:pt x="6009" y="3469"/>
                  </a:lnTo>
                  <a:lnTo>
                    <a:pt x="6066" y="3507"/>
                  </a:lnTo>
                  <a:lnTo>
                    <a:pt x="6161" y="3621"/>
                  </a:lnTo>
                  <a:lnTo>
                    <a:pt x="6274" y="3735"/>
                  </a:lnTo>
                  <a:lnTo>
                    <a:pt x="6331" y="3773"/>
                  </a:lnTo>
                  <a:lnTo>
                    <a:pt x="6388" y="3811"/>
                  </a:lnTo>
                  <a:lnTo>
                    <a:pt x="6388" y="3811"/>
                  </a:lnTo>
                  <a:lnTo>
                    <a:pt x="6540" y="3848"/>
                  </a:lnTo>
                  <a:lnTo>
                    <a:pt x="6710" y="3867"/>
                  </a:lnTo>
                  <a:lnTo>
                    <a:pt x="6710" y="3867"/>
                  </a:lnTo>
                  <a:lnTo>
                    <a:pt x="6862" y="3848"/>
                  </a:lnTo>
                  <a:lnTo>
                    <a:pt x="7013" y="3811"/>
                  </a:lnTo>
                  <a:lnTo>
                    <a:pt x="7317" y="3716"/>
                  </a:lnTo>
                  <a:lnTo>
                    <a:pt x="7639" y="3602"/>
                  </a:lnTo>
                  <a:lnTo>
                    <a:pt x="7791" y="3564"/>
                  </a:lnTo>
                  <a:lnTo>
                    <a:pt x="7961" y="3526"/>
                  </a:lnTo>
                  <a:lnTo>
                    <a:pt x="7961" y="3526"/>
                  </a:lnTo>
                  <a:lnTo>
                    <a:pt x="8113" y="3526"/>
                  </a:lnTo>
                  <a:lnTo>
                    <a:pt x="8113" y="3526"/>
                  </a:lnTo>
                  <a:lnTo>
                    <a:pt x="8321" y="3545"/>
                  </a:lnTo>
                  <a:lnTo>
                    <a:pt x="8511" y="3564"/>
                  </a:lnTo>
                  <a:lnTo>
                    <a:pt x="8928" y="3640"/>
                  </a:lnTo>
                  <a:lnTo>
                    <a:pt x="9326" y="3716"/>
                  </a:lnTo>
                  <a:lnTo>
                    <a:pt x="9534" y="3754"/>
                  </a:lnTo>
                  <a:lnTo>
                    <a:pt x="9724" y="3754"/>
                  </a:lnTo>
                  <a:lnTo>
                    <a:pt x="9724" y="3754"/>
                  </a:lnTo>
                  <a:lnTo>
                    <a:pt x="9781" y="3754"/>
                  </a:lnTo>
                  <a:lnTo>
                    <a:pt x="9781" y="3754"/>
                  </a:lnTo>
                  <a:lnTo>
                    <a:pt x="9932" y="3754"/>
                  </a:lnTo>
                  <a:lnTo>
                    <a:pt x="10084" y="3716"/>
                  </a:lnTo>
                  <a:lnTo>
                    <a:pt x="10236" y="3678"/>
                  </a:lnTo>
                  <a:lnTo>
                    <a:pt x="10368" y="3621"/>
                  </a:lnTo>
                  <a:lnTo>
                    <a:pt x="10653" y="3469"/>
                  </a:lnTo>
                  <a:lnTo>
                    <a:pt x="10918" y="3299"/>
                  </a:lnTo>
                  <a:lnTo>
                    <a:pt x="10918" y="3299"/>
                  </a:lnTo>
                  <a:lnTo>
                    <a:pt x="11145" y="3166"/>
                  </a:lnTo>
                  <a:lnTo>
                    <a:pt x="11354" y="3090"/>
                  </a:lnTo>
                  <a:lnTo>
                    <a:pt x="11581" y="3052"/>
                  </a:lnTo>
                  <a:lnTo>
                    <a:pt x="11790" y="3033"/>
                  </a:lnTo>
                  <a:lnTo>
                    <a:pt x="11790" y="3033"/>
                  </a:lnTo>
                  <a:lnTo>
                    <a:pt x="11922" y="3033"/>
                  </a:lnTo>
                  <a:lnTo>
                    <a:pt x="12074" y="3052"/>
                  </a:lnTo>
                  <a:lnTo>
                    <a:pt x="12377" y="3109"/>
                  </a:lnTo>
                  <a:lnTo>
                    <a:pt x="13022" y="3280"/>
                  </a:lnTo>
                  <a:lnTo>
                    <a:pt x="13022" y="3280"/>
                  </a:lnTo>
                  <a:lnTo>
                    <a:pt x="13135" y="3299"/>
                  </a:lnTo>
                  <a:lnTo>
                    <a:pt x="13135" y="3299"/>
                  </a:lnTo>
                  <a:lnTo>
                    <a:pt x="13287" y="3280"/>
                  </a:lnTo>
                  <a:lnTo>
                    <a:pt x="13439" y="3242"/>
                  </a:lnTo>
                  <a:lnTo>
                    <a:pt x="13609" y="3166"/>
                  </a:lnTo>
                  <a:lnTo>
                    <a:pt x="13799" y="3090"/>
                  </a:lnTo>
                  <a:lnTo>
                    <a:pt x="14102" y="2920"/>
                  </a:lnTo>
                  <a:lnTo>
                    <a:pt x="14348" y="2806"/>
                  </a:lnTo>
                  <a:lnTo>
                    <a:pt x="14348" y="2806"/>
                  </a:lnTo>
                  <a:lnTo>
                    <a:pt x="14879" y="2598"/>
                  </a:lnTo>
                  <a:lnTo>
                    <a:pt x="15410" y="2446"/>
                  </a:lnTo>
                  <a:lnTo>
                    <a:pt x="15959" y="2294"/>
                  </a:lnTo>
                  <a:lnTo>
                    <a:pt x="16509" y="2181"/>
                  </a:lnTo>
                  <a:lnTo>
                    <a:pt x="16509" y="2181"/>
                  </a:lnTo>
                  <a:lnTo>
                    <a:pt x="16699" y="2124"/>
                  </a:lnTo>
                  <a:lnTo>
                    <a:pt x="16812" y="2086"/>
                  </a:lnTo>
                  <a:lnTo>
                    <a:pt x="16907" y="2029"/>
                  </a:lnTo>
                  <a:lnTo>
                    <a:pt x="16983" y="1972"/>
                  </a:lnTo>
                  <a:lnTo>
                    <a:pt x="17059" y="1896"/>
                  </a:lnTo>
                  <a:lnTo>
                    <a:pt x="17116" y="1820"/>
                  </a:lnTo>
                  <a:lnTo>
                    <a:pt x="17154" y="1707"/>
                  </a:lnTo>
                  <a:lnTo>
                    <a:pt x="17154" y="1707"/>
                  </a:lnTo>
                  <a:lnTo>
                    <a:pt x="17191" y="1555"/>
                  </a:lnTo>
                  <a:lnTo>
                    <a:pt x="17191" y="1422"/>
                  </a:lnTo>
                  <a:lnTo>
                    <a:pt x="17191" y="1271"/>
                  </a:lnTo>
                  <a:lnTo>
                    <a:pt x="17173" y="1138"/>
                  </a:lnTo>
                  <a:lnTo>
                    <a:pt x="17135" y="1005"/>
                  </a:lnTo>
                  <a:lnTo>
                    <a:pt x="17097" y="873"/>
                  </a:lnTo>
                  <a:lnTo>
                    <a:pt x="17040" y="759"/>
                  </a:lnTo>
                  <a:lnTo>
                    <a:pt x="16964" y="645"/>
                  </a:lnTo>
                  <a:lnTo>
                    <a:pt x="16888" y="532"/>
                  </a:lnTo>
                  <a:lnTo>
                    <a:pt x="16793" y="437"/>
                  </a:lnTo>
                  <a:lnTo>
                    <a:pt x="16699" y="342"/>
                  </a:lnTo>
                  <a:lnTo>
                    <a:pt x="16585" y="247"/>
                  </a:lnTo>
                  <a:lnTo>
                    <a:pt x="16471" y="172"/>
                  </a:lnTo>
                  <a:lnTo>
                    <a:pt x="16339" y="115"/>
                  </a:lnTo>
                  <a:lnTo>
                    <a:pt x="16206" y="58"/>
                  </a:lnTo>
                  <a:lnTo>
                    <a:pt x="16073" y="20"/>
                  </a:lnTo>
                  <a:lnTo>
                    <a:pt x="16073" y="20"/>
                  </a:lnTo>
                  <a:lnTo>
                    <a:pt x="16016"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4" name="Google Shape;7544;p59"/>
            <p:cNvSpPr/>
            <p:nvPr/>
          </p:nvSpPr>
          <p:spPr>
            <a:xfrm>
              <a:off x="-475625" y="4193675"/>
              <a:ext cx="327900" cy="85325"/>
            </a:xfrm>
            <a:custGeom>
              <a:avLst/>
              <a:gdLst/>
              <a:ahLst/>
              <a:cxnLst/>
              <a:rect l="l" t="t" r="r" b="b"/>
              <a:pathLst>
                <a:path w="13116" h="3413" extrusionOk="0">
                  <a:moveTo>
                    <a:pt x="171" y="1"/>
                  </a:moveTo>
                  <a:lnTo>
                    <a:pt x="114" y="20"/>
                  </a:lnTo>
                  <a:lnTo>
                    <a:pt x="76" y="39"/>
                  </a:lnTo>
                  <a:lnTo>
                    <a:pt x="38" y="77"/>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558" y="3412"/>
                  </a:lnTo>
                  <a:lnTo>
                    <a:pt x="7108" y="3393"/>
                  </a:lnTo>
                  <a:lnTo>
                    <a:pt x="7657" y="3356"/>
                  </a:lnTo>
                  <a:lnTo>
                    <a:pt x="8207" y="3299"/>
                  </a:lnTo>
                  <a:lnTo>
                    <a:pt x="8738" y="3223"/>
                  </a:lnTo>
                  <a:lnTo>
                    <a:pt x="9287" y="3109"/>
                  </a:lnTo>
                  <a:lnTo>
                    <a:pt x="9818" y="2976"/>
                  </a:lnTo>
                  <a:lnTo>
                    <a:pt x="10349" y="2825"/>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078" y="323"/>
                  </a:lnTo>
                  <a:lnTo>
                    <a:pt x="13040" y="266"/>
                  </a:lnTo>
                  <a:lnTo>
                    <a:pt x="12983" y="228"/>
                  </a:lnTo>
                  <a:lnTo>
                    <a:pt x="12851" y="228"/>
                  </a:lnTo>
                  <a:lnTo>
                    <a:pt x="12794" y="266"/>
                  </a:lnTo>
                  <a:lnTo>
                    <a:pt x="12756" y="323"/>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515" y="2711"/>
                  </a:lnTo>
                  <a:lnTo>
                    <a:pt x="9079" y="2806"/>
                  </a:lnTo>
                  <a:lnTo>
                    <a:pt x="8643" y="2882"/>
                  </a:lnTo>
                  <a:lnTo>
                    <a:pt x="8226" y="2939"/>
                  </a:lnTo>
                  <a:lnTo>
                    <a:pt x="7790" y="2995"/>
                  </a:lnTo>
                  <a:lnTo>
                    <a:pt x="7354" y="3033"/>
                  </a:lnTo>
                  <a:lnTo>
                    <a:pt x="6918"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171"/>
                  </a:lnTo>
                  <a:lnTo>
                    <a:pt x="360" y="133"/>
                  </a:lnTo>
                  <a:lnTo>
                    <a:pt x="303" y="58"/>
                  </a:lnTo>
                  <a:lnTo>
                    <a:pt x="247" y="20"/>
                  </a:lnTo>
                  <a:lnTo>
                    <a:pt x="171"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5" name="Google Shape;7545;p59"/>
            <p:cNvSpPr/>
            <p:nvPr/>
          </p:nvSpPr>
          <p:spPr>
            <a:xfrm>
              <a:off x="-475625" y="4193675"/>
              <a:ext cx="327900" cy="85325"/>
            </a:xfrm>
            <a:custGeom>
              <a:avLst/>
              <a:gdLst/>
              <a:ahLst/>
              <a:cxnLst/>
              <a:rect l="l" t="t" r="r" b="b"/>
              <a:pathLst>
                <a:path w="13116" h="3413" fill="none" extrusionOk="0">
                  <a:moveTo>
                    <a:pt x="171" y="1"/>
                  </a:moveTo>
                  <a:lnTo>
                    <a:pt x="171" y="1"/>
                  </a:lnTo>
                  <a:lnTo>
                    <a:pt x="114" y="20"/>
                  </a:lnTo>
                  <a:lnTo>
                    <a:pt x="76" y="39"/>
                  </a:lnTo>
                  <a:lnTo>
                    <a:pt x="38" y="77"/>
                  </a:lnTo>
                  <a:lnTo>
                    <a:pt x="19" y="133"/>
                  </a:lnTo>
                  <a:lnTo>
                    <a:pt x="19" y="133"/>
                  </a:lnTo>
                  <a:lnTo>
                    <a:pt x="0" y="399"/>
                  </a:lnTo>
                  <a:lnTo>
                    <a:pt x="0" y="645"/>
                  </a:lnTo>
                  <a:lnTo>
                    <a:pt x="19" y="892"/>
                  </a:lnTo>
                  <a:lnTo>
                    <a:pt x="76" y="1119"/>
                  </a:lnTo>
                  <a:lnTo>
                    <a:pt x="152" y="1328"/>
                  </a:lnTo>
                  <a:lnTo>
                    <a:pt x="265" y="1517"/>
                  </a:lnTo>
                  <a:lnTo>
                    <a:pt x="379" y="1707"/>
                  </a:lnTo>
                  <a:lnTo>
                    <a:pt x="512" y="1877"/>
                  </a:lnTo>
                  <a:lnTo>
                    <a:pt x="682" y="2029"/>
                  </a:lnTo>
                  <a:lnTo>
                    <a:pt x="853" y="2180"/>
                  </a:lnTo>
                  <a:lnTo>
                    <a:pt x="1062" y="2313"/>
                  </a:lnTo>
                  <a:lnTo>
                    <a:pt x="1270" y="2427"/>
                  </a:lnTo>
                  <a:lnTo>
                    <a:pt x="1479" y="2560"/>
                  </a:lnTo>
                  <a:lnTo>
                    <a:pt x="1725" y="2654"/>
                  </a:lnTo>
                  <a:lnTo>
                    <a:pt x="1952" y="2749"/>
                  </a:lnTo>
                  <a:lnTo>
                    <a:pt x="2218" y="2844"/>
                  </a:lnTo>
                  <a:lnTo>
                    <a:pt x="2729" y="2995"/>
                  </a:lnTo>
                  <a:lnTo>
                    <a:pt x="3260" y="3109"/>
                  </a:lnTo>
                  <a:lnTo>
                    <a:pt x="3810" y="3204"/>
                  </a:lnTo>
                  <a:lnTo>
                    <a:pt x="4340" y="3280"/>
                  </a:lnTo>
                  <a:lnTo>
                    <a:pt x="4852" y="3337"/>
                  </a:lnTo>
                  <a:lnTo>
                    <a:pt x="5345" y="3375"/>
                  </a:lnTo>
                  <a:lnTo>
                    <a:pt x="6179" y="3412"/>
                  </a:lnTo>
                  <a:lnTo>
                    <a:pt x="6179" y="3412"/>
                  </a:lnTo>
                  <a:lnTo>
                    <a:pt x="6558" y="3412"/>
                  </a:lnTo>
                  <a:lnTo>
                    <a:pt x="6558" y="3412"/>
                  </a:lnTo>
                  <a:lnTo>
                    <a:pt x="7108" y="3393"/>
                  </a:lnTo>
                  <a:lnTo>
                    <a:pt x="7657" y="3356"/>
                  </a:lnTo>
                  <a:lnTo>
                    <a:pt x="8207" y="3299"/>
                  </a:lnTo>
                  <a:lnTo>
                    <a:pt x="8738" y="3223"/>
                  </a:lnTo>
                  <a:lnTo>
                    <a:pt x="9287" y="3109"/>
                  </a:lnTo>
                  <a:lnTo>
                    <a:pt x="9818" y="2976"/>
                  </a:lnTo>
                  <a:lnTo>
                    <a:pt x="10349" y="2825"/>
                  </a:lnTo>
                  <a:lnTo>
                    <a:pt x="10860" y="2654"/>
                  </a:lnTo>
                  <a:lnTo>
                    <a:pt x="10860" y="2654"/>
                  </a:lnTo>
                  <a:lnTo>
                    <a:pt x="11258" y="2503"/>
                  </a:lnTo>
                  <a:lnTo>
                    <a:pt x="11675" y="2332"/>
                  </a:lnTo>
                  <a:lnTo>
                    <a:pt x="12073" y="2124"/>
                  </a:lnTo>
                  <a:lnTo>
                    <a:pt x="12263" y="2010"/>
                  </a:lnTo>
                  <a:lnTo>
                    <a:pt x="12434" y="1877"/>
                  </a:lnTo>
                  <a:lnTo>
                    <a:pt x="12585" y="1745"/>
                  </a:lnTo>
                  <a:lnTo>
                    <a:pt x="12737" y="1593"/>
                  </a:lnTo>
                  <a:lnTo>
                    <a:pt x="12870" y="1422"/>
                  </a:lnTo>
                  <a:lnTo>
                    <a:pt x="12964" y="1252"/>
                  </a:lnTo>
                  <a:lnTo>
                    <a:pt x="13059" y="1062"/>
                  </a:lnTo>
                  <a:lnTo>
                    <a:pt x="13097" y="854"/>
                  </a:lnTo>
                  <a:lnTo>
                    <a:pt x="13116" y="626"/>
                  </a:lnTo>
                  <a:lnTo>
                    <a:pt x="13116" y="399"/>
                  </a:lnTo>
                  <a:lnTo>
                    <a:pt x="13116" y="399"/>
                  </a:lnTo>
                  <a:lnTo>
                    <a:pt x="13078" y="323"/>
                  </a:lnTo>
                  <a:lnTo>
                    <a:pt x="13040" y="266"/>
                  </a:lnTo>
                  <a:lnTo>
                    <a:pt x="12983" y="228"/>
                  </a:lnTo>
                  <a:lnTo>
                    <a:pt x="12907" y="228"/>
                  </a:lnTo>
                  <a:lnTo>
                    <a:pt x="12907" y="228"/>
                  </a:lnTo>
                  <a:lnTo>
                    <a:pt x="12851" y="228"/>
                  </a:lnTo>
                  <a:lnTo>
                    <a:pt x="12794" y="266"/>
                  </a:lnTo>
                  <a:lnTo>
                    <a:pt x="12756" y="323"/>
                  </a:lnTo>
                  <a:lnTo>
                    <a:pt x="12756" y="399"/>
                  </a:lnTo>
                  <a:lnTo>
                    <a:pt x="12756" y="399"/>
                  </a:lnTo>
                  <a:lnTo>
                    <a:pt x="12775" y="513"/>
                  </a:lnTo>
                  <a:lnTo>
                    <a:pt x="12775" y="645"/>
                  </a:lnTo>
                  <a:lnTo>
                    <a:pt x="12756" y="759"/>
                  </a:lnTo>
                  <a:lnTo>
                    <a:pt x="12737" y="873"/>
                  </a:lnTo>
                  <a:lnTo>
                    <a:pt x="12661" y="1081"/>
                  </a:lnTo>
                  <a:lnTo>
                    <a:pt x="12528" y="1271"/>
                  </a:lnTo>
                  <a:lnTo>
                    <a:pt x="12396" y="1460"/>
                  </a:lnTo>
                  <a:lnTo>
                    <a:pt x="12206" y="1612"/>
                  </a:lnTo>
                  <a:lnTo>
                    <a:pt x="12017" y="1763"/>
                  </a:lnTo>
                  <a:lnTo>
                    <a:pt x="11789" y="1896"/>
                  </a:lnTo>
                  <a:lnTo>
                    <a:pt x="11562" y="2010"/>
                  </a:lnTo>
                  <a:lnTo>
                    <a:pt x="11315" y="2124"/>
                  </a:lnTo>
                  <a:lnTo>
                    <a:pt x="10823" y="2313"/>
                  </a:lnTo>
                  <a:lnTo>
                    <a:pt x="10349" y="2465"/>
                  </a:lnTo>
                  <a:lnTo>
                    <a:pt x="9932" y="2597"/>
                  </a:lnTo>
                  <a:lnTo>
                    <a:pt x="9932" y="2597"/>
                  </a:lnTo>
                  <a:lnTo>
                    <a:pt x="9515" y="2711"/>
                  </a:lnTo>
                  <a:lnTo>
                    <a:pt x="9079" y="2806"/>
                  </a:lnTo>
                  <a:lnTo>
                    <a:pt x="8643" y="2882"/>
                  </a:lnTo>
                  <a:lnTo>
                    <a:pt x="8226" y="2939"/>
                  </a:lnTo>
                  <a:lnTo>
                    <a:pt x="7790" y="2995"/>
                  </a:lnTo>
                  <a:lnTo>
                    <a:pt x="7354" y="3033"/>
                  </a:lnTo>
                  <a:lnTo>
                    <a:pt x="6918" y="3052"/>
                  </a:lnTo>
                  <a:lnTo>
                    <a:pt x="6482" y="3052"/>
                  </a:lnTo>
                  <a:lnTo>
                    <a:pt x="6482" y="3052"/>
                  </a:lnTo>
                  <a:lnTo>
                    <a:pt x="6331" y="3052"/>
                  </a:lnTo>
                  <a:lnTo>
                    <a:pt x="6331" y="3052"/>
                  </a:lnTo>
                  <a:lnTo>
                    <a:pt x="5553" y="3033"/>
                  </a:lnTo>
                  <a:lnTo>
                    <a:pt x="5099" y="3014"/>
                  </a:lnTo>
                  <a:lnTo>
                    <a:pt x="4606" y="2976"/>
                  </a:lnTo>
                  <a:lnTo>
                    <a:pt x="4075" y="2901"/>
                  </a:lnTo>
                  <a:lnTo>
                    <a:pt x="3563" y="2825"/>
                  </a:lnTo>
                  <a:lnTo>
                    <a:pt x="3033" y="2711"/>
                  </a:lnTo>
                  <a:lnTo>
                    <a:pt x="2540" y="2578"/>
                  </a:lnTo>
                  <a:lnTo>
                    <a:pt x="2047" y="2427"/>
                  </a:lnTo>
                  <a:lnTo>
                    <a:pt x="1820" y="2332"/>
                  </a:lnTo>
                  <a:lnTo>
                    <a:pt x="1611" y="2218"/>
                  </a:lnTo>
                  <a:lnTo>
                    <a:pt x="1403" y="2124"/>
                  </a:lnTo>
                  <a:lnTo>
                    <a:pt x="1213" y="1991"/>
                  </a:lnTo>
                  <a:lnTo>
                    <a:pt x="1043" y="1877"/>
                  </a:lnTo>
                  <a:lnTo>
                    <a:pt x="872" y="1726"/>
                  </a:lnTo>
                  <a:lnTo>
                    <a:pt x="739" y="1574"/>
                  </a:lnTo>
                  <a:lnTo>
                    <a:pt x="607" y="1422"/>
                  </a:lnTo>
                  <a:lnTo>
                    <a:pt x="512" y="1252"/>
                  </a:lnTo>
                  <a:lnTo>
                    <a:pt x="436" y="1062"/>
                  </a:lnTo>
                  <a:lnTo>
                    <a:pt x="379" y="873"/>
                  </a:lnTo>
                  <a:lnTo>
                    <a:pt x="341" y="664"/>
                  </a:lnTo>
                  <a:lnTo>
                    <a:pt x="341" y="456"/>
                  </a:lnTo>
                  <a:lnTo>
                    <a:pt x="360" y="228"/>
                  </a:lnTo>
                  <a:lnTo>
                    <a:pt x="360" y="228"/>
                  </a:lnTo>
                  <a:lnTo>
                    <a:pt x="360" y="171"/>
                  </a:lnTo>
                  <a:lnTo>
                    <a:pt x="360" y="133"/>
                  </a:lnTo>
                  <a:lnTo>
                    <a:pt x="303" y="58"/>
                  </a:lnTo>
                  <a:lnTo>
                    <a:pt x="247" y="20"/>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6" name="Google Shape;7546;p59"/>
            <p:cNvSpPr/>
            <p:nvPr/>
          </p:nvSpPr>
          <p:spPr>
            <a:xfrm>
              <a:off x="-277575" y="3989450"/>
              <a:ext cx="17550" cy="13300"/>
            </a:xfrm>
            <a:custGeom>
              <a:avLst/>
              <a:gdLst/>
              <a:ahLst/>
              <a:cxnLst/>
              <a:rect l="l" t="t" r="r" b="b"/>
              <a:pathLst>
                <a:path w="702" h="532" extrusionOk="0">
                  <a:moveTo>
                    <a:pt x="171" y="1"/>
                  </a:moveTo>
                  <a:lnTo>
                    <a:pt x="114" y="20"/>
                  </a:lnTo>
                  <a:lnTo>
                    <a:pt x="58" y="58"/>
                  </a:lnTo>
                  <a:lnTo>
                    <a:pt x="20" y="115"/>
                  </a:lnTo>
                  <a:lnTo>
                    <a:pt x="1" y="171"/>
                  </a:lnTo>
                  <a:lnTo>
                    <a:pt x="20" y="247"/>
                  </a:lnTo>
                  <a:lnTo>
                    <a:pt x="58" y="304"/>
                  </a:lnTo>
                  <a:lnTo>
                    <a:pt x="114" y="342"/>
                  </a:lnTo>
                  <a:lnTo>
                    <a:pt x="190" y="361"/>
                  </a:lnTo>
                  <a:lnTo>
                    <a:pt x="247" y="361"/>
                  </a:lnTo>
                  <a:lnTo>
                    <a:pt x="304" y="399"/>
                  </a:lnTo>
                  <a:lnTo>
                    <a:pt x="418" y="475"/>
                  </a:lnTo>
                  <a:lnTo>
                    <a:pt x="475" y="513"/>
                  </a:lnTo>
                  <a:lnTo>
                    <a:pt x="531" y="532"/>
                  </a:lnTo>
                  <a:lnTo>
                    <a:pt x="569" y="513"/>
                  </a:lnTo>
                  <a:lnTo>
                    <a:pt x="626" y="494"/>
                  </a:lnTo>
                  <a:lnTo>
                    <a:pt x="664" y="456"/>
                  </a:lnTo>
                  <a:lnTo>
                    <a:pt x="683" y="418"/>
                  </a:lnTo>
                  <a:lnTo>
                    <a:pt x="702" y="380"/>
                  </a:lnTo>
                  <a:lnTo>
                    <a:pt x="702" y="323"/>
                  </a:lnTo>
                  <a:lnTo>
                    <a:pt x="683" y="266"/>
                  </a:lnTo>
                  <a:lnTo>
                    <a:pt x="664" y="228"/>
                  </a:lnTo>
                  <a:lnTo>
                    <a:pt x="550" y="133"/>
                  </a:lnTo>
                  <a:lnTo>
                    <a:pt x="437" y="77"/>
                  </a:lnTo>
                  <a:lnTo>
                    <a:pt x="323" y="20"/>
                  </a:lnTo>
                  <a:lnTo>
                    <a:pt x="190"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7" name="Google Shape;7547;p59"/>
            <p:cNvSpPr/>
            <p:nvPr/>
          </p:nvSpPr>
          <p:spPr>
            <a:xfrm>
              <a:off x="-277575" y="3989450"/>
              <a:ext cx="17550" cy="13300"/>
            </a:xfrm>
            <a:custGeom>
              <a:avLst/>
              <a:gdLst/>
              <a:ahLst/>
              <a:cxnLst/>
              <a:rect l="l" t="t" r="r" b="b"/>
              <a:pathLst>
                <a:path w="702" h="532" fill="none" extrusionOk="0">
                  <a:moveTo>
                    <a:pt x="171" y="1"/>
                  </a:moveTo>
                  <a:lnTo>
                    <a:pt x="171" y="1"/>
                  </a:lnTo>
                  <a:lnTo>
                    <a:pt x="114" y="20"/>
                  </a:lnTo>
                  <a:lnTo>
                    <a:pt x="58" y="58"/>
                  </a:lnTo>
                  <a:lnTo>
                    <a:pt x="20" y="115"/>
                  </a:lnTo>
                  <a:lnTo>
                    <a:pt x="1" y="171"/>
                  </a:lnTo>
                  <a:lnTo>
                    <a:pt x="1" y="171"/>
                  </a:lnTo>
                  <a:lnTo>
                    <a:pt x="20" y="247"/>
                  </a:lnTo>
                  <a:lnTo>
                    <a:pt x="58" y="304"/>
                  </a:lnTo>
                  <a:lnTo>
                    <a:pt x="114" y="342"/>
                  </a:lnTo>
                  <a:lnTo>
                    <a:pt x="190" y="361"/>
                  </a:lnTo>
                  <a:lnTo>
                    <a:pt x="190" y="361"/>
                  </a:lnTo>
                  <a:lnTo>
                    <a:pt x="247" y="361"/>
                  </a:lnTo>
                  <a:lnTo>
                    <a:pt x="304" y="399"/>
                  </a:lnTo>
                  <a:lnTo>
                    <a:pt x="418" y="475"/>
                  </a:lnTo>
                  <a:lnTo>
                    <a:pt x="418" y="475"/>
                  </a:lnTo>
                  <a:lnTo>
                    <a:pt x="475" y="513"/>
                  </a:lnTo>
                  <a:lnTo>
                    <a:pt x="531" y="532"/>
                  </a:lnTo>
                  <a:lnTo>
                    <a:pt x="531" y="532"/>
                  </a:lnTo>
                  <a:lnTo>
                    <a:pt x="569" y="513"/>
                  </a:lnTo>
                  <a:lnTo>
                    <a:pt x="626" y="494"/>
                  </a:lnTo>
                  <a:lnTo>
                    <a:pt x="664" y="456"/>
                  </a:lnTo>
                  <a:lnTo>
                    <a:pt x="683" y="418"/>
                  </a:lnTo>
                  <a:lnTo>
                    <a:pt x="702" y="380"/>
                  </a:lnTo>
                  <a:lnTo>
                    <a:pt x="702" y="323"/>
                  </a:lnTo>
                  <a:lnTo>
                    <a:pt x="683" y="266"/>
                  </a:lnTo>
                  <a:lnTo>
                    <a:pt x="664" y="228"/>
                  </a:lnTo>
                  <a:lnTo>
                    <a:pt x="664" y="228"/>
                  </a:lnTo>
                  <a:lnTo>
                    <a:pt x="550" y="133"/>
                  </a:lnTo>
                  <a:lnTo>
                    <a:pt x="437" y="77"/>
                  </a:lnTo>
                  <a:lnTo>
                    <a:pt x="323" y="20"/>
                  </a:lnTo>
                  <a:lnTo>
                    <a:pt x="190" y="1"/>
                  </a:lnTo>
                  <a:lnTo>
                    <a:pt x="190"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8" name="Google Shape;7548;p59"/>
            <p:cNvSpPr/>
            <p:nvPr/>
          </p:nvSpPr>
          <p:spPr>
            <a:xfrm>
              <a:off x="-255300" y="4043000"/>
              <a:ext cx="19925" cy="10450"/>
            </a:xfrm>
            <a:custGeom>
              <a:avLst/>
              <a:gdLst/>
              <a:ahLst/>
              <a:cxnLst/>
              <a:rect l="l" t="t" r="r" b="b"/>
              <a:pathLst>
                <a:path w="797" h="418" extrusionOk="0">
                  <a:moveTo>
                    <a:pt x="171" y="1"/>
                  </a:moveTo>
                  <a:lnTo>
                    <a:pt x="114" y="20"/>
                  </a:lnTo>
                  <a:lnTo>
                    <a:pt x="57" y="38"/>
                  </a:lnTo>
                  <a:lnTo>
                    <a:pt x="19" y="76"/>
                  </a:lnTo>
                  <a:lnTo>
                    <a:pt x="0" y="133"/>
                  </a:lnTo>
                  <a:lnTo>
                    <a:pt x="0" y="190"/>
                  </a:lnTo>
                  <a:lnTo>
                    <a:pt x="19" y="266"/>
                  </a:lnTo>
                  <a:lnTo>
                    <a:pt x="57" y="323"/>
                  </a:lnTo>
                  <a:lnTo>
                    <a:pt x="114" y="342"/>
                  </a:lnTo>
                  <a:lnTo>
                    <a:pt x="588" y="418"/>
                  </a:lnTo>
                  <a:lnTo>
                    <a:pt x="683" y="418"/>
                  </a:lnTo>
                  <a:lnTo>
                    <a:pt x="740" y="399"/>
                  </a:lnTo>
                  <a:lnTo>
                    <a:pt x="778" y="361"/>
                  </a:lnTo>
                  <a:lnTo>
                    <a:pt x="797" y="304"/>
                  </a:lnTo>
                  <a:lnTo>
                    <a:pt x="797" y="228"/>
                  </a:lnTo>
                  <a:lnTo>
                    <a:pt x="778" y="171"/>
                  </a:lnTo>
                  <a:lnTo>
                    <a:pt x="740" y="114"/>
                  </a:lnTo>
                  <a:lnTo>
                    <a:pt x="683" y="76"/>
                  </a:lnTo>
                  <a:lnTo>
                    <a:pt x="209"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49" name="Google Shape;7549;p59"/>
            <p:cNvSpPr/>
            <p:nvPr/>
          </p:nvSpPr>
          <p:spPr>
            <a:xfrm>
              <a:off x="-255300" y="4043000"/>
              <a:ext cx="19925" cy="10450"/>
            </a:xfrm>
            <a:custGeom>
              <a:avLst/>
              <a:gdLst/>
              <a:ahLst/>
              <a:cxnLst/>
              <a:rect l="l" t="t" r="r" b="b"/>
              <a:pathLst>
                <a:path w="797" h="418" fill="none" extrusionOk="0">
                  <a:moveTo>
                    <a:pt x="171" y="1"/>
                  </a:moveTo>
                  <a:lnTo>
                    <a:pt x="171" y="1"/>
                  </a:lnTo>
                  <a:lnTo>
                    <a:pt x="114" y="20"/>
                  </a:lnTo>
                  <a:lnTo>
                    <a:pt x="57" y="38"/>
                  </a:lnTo>
                  <a:lnTo>
                    <a:pt x="19" y="76"/>
                  </a:lnTo>
                  <a:lnTo>
                    <a:pt x="0" y="133"/>
                  </a:lnTo>
                  <a:lnTo>
                    <a:pt x="0" y="133"/>
                  </a:lnTo>
                  <a:lnTo>
                    <a:pt x="0" y="190"/>
                  </a:lnTo>
                  <a:lnTo>
                    <a:pt x="19" y="266"/>
                  </a:lnTo>
                  <a:lnTo>
                    <a:pt x="57" y="323"/>
                  </a:lnTo>
                  <a:lnTo>
                    <a:pt x="114" y="342"/>
                  </a:lnTo>
                  <a:lnTo>
                    <a:pt x="114" y="342"/>
                  </a:lnTo>
                  <a:lnTo>
                    <a:pt x="588" y="418"/>
                  </a:lnTo>
                  <a:lnTo>
                    <a:pt x="588" y="418"/>
                  </a:lnTo>
                  <a:lnTo>
                    <a:pt x="626" y="418"/>
                  </a:lnTo>
                  <a:lnTo>
                    <a:pt x="626" y="418"/>
                  </a:lnTo>
                  <a:lnTo>
                    <a:pt x="683" y="418"/>
                  </a:lnTo>
                  <a:lnTo>
                    <a:pt x="740" y="399"/>
                  </a:lnTo>
                  <a:lnTo>
                    <a:pt x="778" y="361"/>
                  </a:lnTo>
                  <a:lnTo>
                    <a:pt x="797" y="304"/>
                  </a:lnTo>
                  <a:lnTo>
                    <a:pt x="797" y="304"/>
                  </a:lnTo>
                  <a:lnTo>
                    <a:pt x="797" y="228"/>
                  </a:lnTo>
                  <a:lnTo>
                    <a:pt x="778" y="171"/>
                  </a:lnTo>
                  <a:lnTo>
                    <a:pt x="740" y="114"/>
                  </a:lnTo>
                  <a:lnTo>
                    <a:pt x="683" y="76"/>
                  </a:lnTo>
                  <a:lnTo>
                    <a:pt x="683" y="76"/>
                  </a:lnTo>
                  <a:lnTo>
                    <a:pt x="209" y="1"/>
                  </a:lnTo>
                  <a:lnTo>
                    <a:pt x="209" y="1"/>
                  </a:lnTo>
                  <a:lnTo>
                    <a:pt x="171"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0" name="Google Shape;7550;p59"/>
            <p:cNvSpPr/>
            <p:nvPr/>
          </p:nvSpPr>
          <p:spPr>
            <a:xfrm>
              <a:off x="-223550" y="4008400"/>
              <a:ext cx="11875" cy="11400"/>
            </a:xfrm>
            <a:custGeom>
              <a:avLst/>
              <a:gdLst/>
              <a:ahLst/>
              <a:cxnLst/>
              <a:rect l="l" t="t" r="r" b="b"/>
              <a:pathLst>
                <a:path w="475" h="456" extrusionOk="0">
                  <a:moveTo>
                    <a:pt x="133" y="1"/>
                  </a:moveTo>
                  <a:lnTo>
                    <a:pt x="95" y="20"/>
                  </a:lnTo>
                  <a:lnTo>
                    <a:pt x="57" y="58"/>
                  </a:lnTo>
                  <a:lnTo>
                    <a:pt x="19" y="96"/>
                  </a:lnTo>
                  <a:lnTo>
                    <a:pt x="0" y="153"/>
                  </a:lnTo>
                  <a:lnTo>
                    <a:pt x="0" y="190"/>
                  </a:lnTo>
                  <a:lnTo>
                    <a:pt x="19" y="247"/>
                  </a:lnTo>
                  <a:lnTo>
                    <a:pt x="57" y="304"/>
                  </a:lnTo>
                  <a:lnTo>
                    <a:pt x="171" y="418"/>
                  </a:lnTo>
                  <a:lnTo>
                    <a:pt x="228" y="456"/>
                  </a:lnTo>
                  <a:lnTo>
                    <a:pt x="342" y="456"/>
                  </a:lnTo>
                  <a:lnTo>
                    <a:pt x="379" y="437"/>
                  </a:lnTo>
                  <a:lnTo>
                    <a:pt x="417" y="399"/>
                  </a:lnTo>
                  <a:lnTo>
                    <a:pt x="455" y="361"/>
                  </a:lnTo>
                  <a:lnTo>
                    <a:pt x="455" y="323"/>
                  </a:lnTo>
                  <a:lnTo>
                    <a:pt x="474" y="266"/>
                  </a:lnTo>
                  <a:lnTo>
                    <a:pt x="455" y="209"/>
                  </a:lnTo>
                  <a:lnTo>
                    <a:pt x="417" y="172"/>
                  </a:lnTo>
                  <a:lnTo>
                    <a:pt x="304" y="58"/>
                  </a:lnTo>
                  <a:lnTo>
                    <a:pt x="247" y="1"/>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1" name="Google Shape;7551;p59"/>
            <p:cNvSpPr/>
            <p:nvPr/>
          </p:nvSpPr>
          <p:spPr>
            <a:xfrm>
              <a:off x="-223550" y="4008400"/>
              <a:ext cx="11875" cy="11400"/>
            </a:xfrm>
            <a:custGeom>
              <a:avLst/>
              <a:gdLst/>
              <a:ahLst/>
              <a:cxnLst/>
              <a:rect l="l" t="t" r="r" b="b"/>
              <a:pathLst>
                <a:path w="475" h="456" fill="none" extrusionOk="0">
                  <a:moveTo>
                    <a:pt x="190" y="1"/>
                  </a:moveTo>
                  <a:lnTo>
                    <a:pt x="190" y="1"/>
                  </a:lnTo>
                  <a:lnTo>
                    <a:pt x="133" y="1"/>
                  </a:lnTo>
                  <a:lnTo>
                    <a:pt x="95" y="20"/>
                  </a:lnTo>
                  <a:lnTo>
                    <a:pt x="57" y="58"/>
                  </a:lnTo>
                  <a:lnTo>
                    <a:pt x="19" y="96"/>
                  </a:lnTo>
                  <a:lnTo>
                    <a:pt x="0" y="153"/>
                  </a:lnTo>
                  <a:lnTo>
                    <a:pt x="0" y="190"/>
                  </a:lnTo>
                  <a:lnTo>
                    <a:pt x="19" y="247"/>
                  </a:lnTo>
                  <a:lnTo>
                    <a:pt x="57" y="304"/>
                  </a:lnTo>
                  <a:lnTo>
                    <a:pt x="57" y="304"/>
                  </a:lnTo>
                  <a:lnTo>
                    <a:pt x="171" y="418"/>
                  </a:lnTo>
                  <a:lnTo>
                    <a:pt x="171" y="418"/>
                  </a:lnTo>
                  <a:lnTo>
                    <a:pt x="228" y="456"/>
                  </a:lnTo>
                  <a:lnTo>
                    <a:pt x="285" y="456"/>
                  </a:lnTo>
                  <a:lnTo>
                    <a:pt x="285" y="456"/>
                  </a:lnTo>
                  <a:lnTo>
                    <a:pt x="342" y="456"/>
                  </a:lnTo>
                  <a:lnTo>
                    <a:pt x="379" y="437"/>
                  </a:lnTo>
                  <a:lnTo>
                    <a:pt x="417" y="399"/>
                  </a:lnTo>
                  <a:lnTo>
                    <a:pt x="455" y="361"/>
                  </a:lnTo>
                  <a:lnTo>
                    <a:pt x="455" y="323"/>
                  </a:lnTo>
                  <a:lnTo>
                    <a:pt x="474" y="266"/>
                  </a:lnTo>
                  <a:lnTo>
                    <a:pt x="455" y="209"/>
                  </a:lnTo>
                  <a:lnTo>
                    <a:pt x="417" y="172"/>
                  </a:lnTo>
                  <a:lnTo>
                    <a:pt x="417" y="172"/>
                  </a:lnTo>
                  <a:lnTo>
                    <a:pt x="304" y="58"/>
                  </a:lnTo>
                  <a:lnTo>
                    <a:pt x="304" y="58"/>
                  </a:lnTo>
                  <a:lnTo>
                    <a:pt x="247" y="1"/>
                  </a:lnTo>
                  <a:lnTo>
                    <a:pt x="190" y="1"/>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2" name="Google Shape;7552;p59"/>
          <p:cNvGrpSpPr/>
          <p:nvPr/>
        </p:nvGrpSpPr>
        <p:grpSpPr>
          <a:xfrm>
            <a:off x="1398890" y="1172168"/>
            <a:ext cx="633308" cy="867064"/>
            <a:chOff x="1060100" y="3348113"/>
            <a:chExt cx="349225" cy="478125"/>
          </a:xfrm>
        </p:grpSpPr>
        <p:sp>
          <p:nvSpPr>
            <p:cNvPr id="7553" name="Google Shape;7553;p59"/>
            <p:cNvSpPr/>
            <p:nvPr/>
          </p:nvSpPr>
          <p:spPr>
            <a:xfrm>
              <a:off x="1060100" y="3348113"/>
              <a:ext cx="349225" cy="478125"/>
            </a:xfrm>
            <a:custGeom>
              <a:avLst/>
              <a:gdLst/>
              <a:ahLst/>
              <a:cxnLst/>
              <a:rect l="l" t="t" r="r" b="b"/>
              <a:pathLst>
                <a:path w="13969" h="19125" extrusionOk="0">
                  <a:moveTo>
                    <a:pt x="7657" y="417"/>
                  </a:moveTo>
                  <a:lnTo>
                    <a:pt x="8188" y="834"/>
                  </a:lnTo>
                  <a:lnTo>
                    <a:pt x="8017" y="1005"/>
                  </a:lnTo>
                  <a:lnTo>
                    <a:pt x="7809" y="1176"/>
                  </a:lnTo>
                  <a:lnTo>
                    <a:pt x="7771" y="1213"/>
                  </a:lnTo>
                  <a:lnTo>
                    <a:pt x="7714" y="1232"/>
                  </a:lnTo>
                  <a:lnTo>
                    <a:pt x="7581" y="1251"/>
                  </a:lnTo>
                  <a:lnTo>
                    <a:pt x="7411" y="1232"/>
                  </a:lnTo>
                  <a:lnTo>
                    <a:pt x="7259" y="1195"/>
                  </a:lnTo>
                  <a:lnTo>
                    <a:pt x="6937" y="1100"/>
                  </a:lnTo>
                  <a:lnTo>
                    <a:pt x="7657" y="417"/>
                  </a:lnTo>
                  <a:close/>
                  <a:moveTo>
                    <a:pt x="10500" y="342"/>
                  </a:moveTo>
                  <a:lnTo>
                    <a:pt x="10614" y="361"/>
                  </a:lnTo>
                  <a:lnTo>
                    <a:pt x="10747" y="380"/>
                  </a:lnTo>
                  <a:lnTo>
                    <a:pt x="10823" y="398"/>
                  </a:lnTo>
                  <a:lnTo>
                    <a:pt x="10898" y="436"/>
                  </a:lnTo>
                  <a:lnTo>
                    <a:pt x="10955" y="474"/>
                  </a:lnTo>
                  <a:lnTo>
                    <a:pt x="10993" y="512"/>
                  </a:lnTo>
                  <a:lnTo>
                    <a:pt x="11069" y="626"/>
                  </a:lnTo>
                  <a:lnTo>
                    <a:pt x="11107" y="759"/>
                  </a:lnTo>
                  <a:lnTo>
                    <a:pt x="11126" y="910"/>
                  </a:lnTo>
                  <a:lnTo>
                    <a:pt x="11126" y="1043"/>
                  </a:lnTo>
                  <a:lnTo>
                    <a:pt x="11145" y="1346"/>
                  </a:lnTo>
                  <a:lnTo>
                    <a:pt x="11221" y="1725"/>
                  </a:lnTo>
                  <a:lnTo>
                    <a:pt x="11221" y="1725"/>
                  </a:lnTo>
                  <a:lnTo>
                    <a:pt x="11069" y="1630"/>
                  </a:lnTo>
                  <a:lnTo>
                    <a:pt x="10917" y="1536"/>
                  </a:lnTo>
                  <a:lnTo>
                    <a:pt x="10747" y="1441"/>
                  </a:lnTo>
                  <a:lnTo>
                    <a:pt x="10652" y="1422"/>
                  </a:lnTo>
                  <a:lnTo>
                    <a:pt x="10576" y="1403"/>
                  </a:lnTo>
                  <a:lnTo>
                    <a:pt x="10424" y="342"/>
                  </a:lnTo>
                  <a:close/>
                  <a:moveTo>
                    <a:pt x="10121" y="493"/>
                  </a:moveTo>
                  <a:lnTo>
                    <a:pt x="10254" y="1479"/>
                  </a:lnTo>
                  <a:lnTo>
                    <a:pt x="10102" y="1555"/>
                  </a:lnTo>
                  <a:lnTo>
                    <a:pt x="9932" y="1649"/>
                  </a:lnTo>
                  <a:lnTo>
                    <a:pt x="9628" y="1858"/>
                  </a:lnTo>
                  <a:lnTo>
                    <a:pt x="9553" y="1706"/>
                  </a:lnTo>
                  <a:lnTo>
                    <a:pt x="9496" y="1536"/>
                  </a:lnTo>
                  <a:lnTo>
                    <a:pt x="9515" y="1517"/>
                  </a:lnTo>
                  <a:lnTo>
                    <a:pt x="9534" y="1460"/>
                  </a:lnTo>
                  <a:lnTo>
                    <a:pt x="9553" y="1422"/>
                  </a:lnTo>
                  <a:lnTo>
                    <a:pt x="9553" y="1365"/>
                  </a:lnTo>
                  <a:lnTo>
                    <a:pt x="9534" y="1327"/>
                  </a:lnTo>
                  <a:lnTo>
                    <a:pt x="9496" y="1289"/>
                  </a:lnTo>
                  <a:lnTo>
                    <a:pt x="9458" y="1270"/>
                  </a:lnTo>
                  <a:lnTo>
                    <a:pt x="9401" y="1251"/>
                  </a:lnTo>
                  <a:lnTo>
                    <a:pt x="9401" y="1157"/>
                  </a:lnTo>
                  <a:lnTo>
                    <a:pt x="9401" y="1062"/>
                  </a:lnTo>
                  <a:lnTo>
                    <a:pt x="9420" y="986"/>
                  </a:lnTo>
                  <a:lnTo>
                    <a:pt x="9458" y="910"/>
                  </a:lnTo>
                  <a:lnTo>
                    <a:pt x="9515" y="834"/>
                  </a:lnTo>
                  <a:lnTo>
                    <a:pt x="9591" y="778"/>
                  </a:lnTo>
                  <a:lnTo>
                    <a:pt x="9685" y="721"/>
                  </a:lnTo>
                  <a:lnTo>
                    <a:pt x="9799" y="683"/>
                  </a:lnTo>
                  <a:lnTo>
                    <a:pt x="9894" y="645"/>
                  </a:lnTo>
                  <a:lnTo>
                    <a:pt x="10008" y="588"/>
                  </a:lnTo>
                  <a:lnTo>
                    <a:pt x="10121" y="493"/>
                  </a:lnTo>
                  <a:close/>
                  <a:moveTo>
                    <a:pt x="4966" y="1574"/>
                  </a:moveTo>
                  <a:lnTo>
                    <a:pt x="5099" y="1593"/>
                  </a:lnTo>
                  <a:lnTo>
                    <a:pt x="5364" y="1649"/>
                  </a:lnTo>
                  <a:lnTo>
                    <a:pt x="4852" y="2464"/>
                  </a:lnTo>
                  <a:lnTo>
                    <a:pt x="4682" y="2370"/>
                  </a:lnTo>
                  <a:lnTo>
                    <a:pt x="4511" y="2275"/>
                  </a:lnTo>
                  <a:lnTo>
                    <a:pt x="4321" y="2218"/>
                  </a:lnTo>
                  <a:lnTo>
                    <a:pt x="4132" y="2142"/>
                  </a:lnTo>
                  <a:lnTo>
                    <a:pt x="4189" y="2010"/>
                  </a:lnTo>
                  <a:lnTo>
                    <a:pt x="4246" y="1896"/>
                  </a:lnTo>
                  <a:lnTo>
                    <a:pt x="4359" y="1763"/>
                  </a:lnTo>
                  <a:lnTo>
                    <a:pt x="4492" y="1668"/>
                  </a:lnTo>
                  <a:lnTo>
                    <a:pt x="4568" y="1612"/>
                  </a:lnTo>
                  <a:lnTo>
                    <a:pt x="4663" y="1593"/>
                  </a:lnTo>
                  <a:lnTo>
                    <a:pt x="4738" y="1574"/>
                  </a:lnTo>
                  <a:close/>
                  <a:moveTo>
                    <a:pt x="10576" y="1782"/>
                  </a:moveTo>
                  <a:lnTo>
                    <a:pt x="10652" y="1801"/>
                  </a:lnTo>
                  <a:lnTo>
                    <a:pt x="10728" y="1820"/>
                  </a:lnTo>
                  <a:lnTo>
                    <a:pt x="11145" y="2066"/>
                  </a:lnTo>
                  <a:lnTo>
                    <a:pt x="11164" y="2085"/>
                  </a:lnTo>
                  <a:lnTo>
                    <a:pt x="11164" y="2123"/>
                  </a:lnTo>
                  <a:lnTo>
                    <a:pt x="11126" y="2180"/>
                  </a:lnTo>
                  <a:lnTo>
                    <a:pt x="11050" y="2275"/>
                  </a:lnTo>
                  <a:lnTo>
                    <a:pt x="10974" y="2351"/>
                  </a:lnTo>
                  <a:lnTo>
                    <a:pt x="10785" y="2521"/>
                  </a:lnTo>
                  <a:lnTo>
                    <a:pt x="10690" y="2597"/>
                  </a:lnTo>
                  <a:lnTo>
                    <a:pt x="10671" y="2616"/>
                  </a:lnTo>
                  <a:lnTo>
                    <a:pt x="10273" y="2389"/>
                  </a:lnTo>
                  <a:lnTo>
                    <a:pt x="10026" y="2256"/>
                  </a:lnTo>
                  <a:lnTo>
                    <a:pt x="9894" y="2199"/>
                  </a:lnTo>
                  <a:lnTo>
                    <a:pt x="9761" y="2161"/>
                  </a:lnTo>
                  <a:lnTo>
                    <a:pt x="10026" y="1972"/>
                  </a:lnTo>
                  <a:lnTo>
                    <a:pt x="10178" y="1877"/>
                  </a:lnTo>
                  <a:lnTo>
                    <a:pt x="10330" y="1820"/>
                  </a:lnTo>
                  <a:lnTo>
                    <a:pt x="10368" y="1839"/>
                  </a:lnTo>
                  <a:lnTo>
                    <a:pt x="10424" y="1858"/>
                  </a:lnTo>
                  <a:lnTo>
                    <a:pt x="10519" y="1839"/>
                  </a:lnTo>
                  <a:lnTo>
                    <a:pt x="10576" y="1782"/>
                  </a:lnTo>
                  <a:close/>
                  <a:moveTo>
                    <a:pt x="6842" y="1422"/>
                  </a:moveTo>
                  <a:lnTo>
                    <a:pt x="7164" y="1517"/>
                  </a:lnTo>
                  <a:lnTo>
                    <a:pt x="7316" y="1555"/>
                  </a:lnTo>
                  <a:lnTo>
                    <a:pt x="7468" y="1574"/>
                  </a:lnTo>
                  <a:lnTo>
                    <a:pt x="7619" y="2332"/>
                  </a:lnTo>
                  <a:lnTo>
                    <a:pt x="7714" y="2749"/>
                  </a:lnTo>
                  <a:lnTo>
                    <a:pt x="7752" y="2843"/>
                  </a:lnTo>
                  <a:lnTo>
                    <a:pt x="7506" y="2862"/>
                  </a:lnTo>
                  <a:lnTo>
                    <a:pt x="7430" y="2881"/>
                  </a:lnTo>
                  <a:lnTo>
                    <a:pt x="7392" y="2938"/>
                  </a:lnTo>
                  <a:lnTo>
                    <a:pt x="7316" y="2938"/>
                  </a:lnTo>
                  <a:lnTo>
                    <a:pt x="7335" y="2900"/>
                  </a:lnTo>
                  <a:lnTo>
                    <a:pt x="7335" y="2843"/>
                  </a:lnTo>
                  <a:lnTo>
                    <a:pt x="7316" y="2654"/>
                  </a:lnTo>
                  <a:lnTo>
                    <a:pt x="7259" y="2483"/>
                  </a:lnTo>
                  <a:lnTo>
                    <a:pt x="7183" y="2294"/>
                  </a:lnTo>
                  <a:lnTo>
                    <a:pt x="7108" y="2123"/>
                  </a:lnTo>
                  <a:lnTo>
                    <a:pt x="7013" y="1953"/>
                  </a:lnTo>
                  <a:lnTo>
                    <a:pt x="6937" y="1763"/>
                  </a:lnTo>
                  <a:lnTo>
                    <a:pt x="6880" y="1593"/>
                  </a:lnTo>
                  <a:lnTo>
                    <a:pt x="6842" y="1422"/>
                  </a:lnTo>
                  <a:close/>
                  <a:moveTo>
                    <a:pt x="6558" y="2066"/>
                  </a:moveTo>
                  <a:lnTo>
                    <a:pt x="6766" y="2085"/>
                  </a:lnTo>
                  <a:lnTo>
                    <a:pt x="6842" y="2275"/>
                  </a:lnTo>
                  <a:lnTo>
                    <a:pt x="6918" y="2464"/>
                  </a:lnTo>
                  <a:lnTo>
                    <a:pt x="6975" y="2654"/>
                  </a:lnTo>
                  <a:lnTo>
                    <a:pt x="7013" y="2843"/>
                  </a:lnTo>
                  <a:lnTo>
                    <a:pt x="7013" y="2900"/>
                  </a:lnTo>
                  <a:lnTo>
                    <a:pt x="7032" y="2938"/>
                  </a:lnTo>
                  <a:lnTo>
                    <a:pt x="7070" y="2976"/>
                  </a:lnTo>
                  <a:lnTo>
                    <a:pt x="7108" y="2995"/>
                  </a:lnTo>
                  <a:lnTo>
                    <a:pt x="6501" y="3128"/>
                  </a:lnTo>
                  <a:lnTo>
                    <a:pt x="6368" y="2616"/>
                  </a:lnTo>
                  <a:lnTo>
                    <a:pt x="6236" y="2104"/>
                  </a:lnTo>
                  <a:lnTo>
                    <a:pt x="6406" y="2085"/>
                  </a:lnTo>
                  <a:lnTo>
                    <a:pt x="6558" y="2066"/>
                  </a:lnTo>
                  <a:close/>
                  <a:moveTo>
                    <a:pt x="8321" y="1176"/>
                  </a:moveTo>
                  <a:lnTo>
                    <a:pt x="8643" y="2218"/>
                  </a:lnTo>
                  <a:lnTo>
                    <a:pt x="8927" y="3260"/>
                  </a:lnTo>
                  <a:lnTo>
                    <a:pt x="8851" y="3147"/>
                  </a:lnTo>
                  <a:lnTo>
                    <a:pt x="8776" y="3033"/>
                  </a:lnTo>
                  <a:lnTo>
                    <a:pt x="8719" y="2976"/>
                  </a:lnTo>
                  <a:lnTo>
                    <a:pt x="8643" y="2938"/>
                  </a:lnTo>
                  <a:lnTo>
                    <a:pt x="8472" y="2862"/>
                  </a:lnTo>
                  <a:lnTo>
                    <a:pt x="8302" y="2843"/>
                  </a:lnTo>
                  <a:lnTo>
                    <a:pt x="8112" y="2825"/>
                  </a:lnTo>
                  <a:lnTo>
                    <a:pt x="8093" y="2825"/>
                  </a:lnTo>
                  <a:lnTo>
                    <a:pt x="8093" y="2806"/>
                  </a:lnTo>
                  <a:lnTo>
                    <a:pt x="8036" y="2673"/>
                  </a:lnTo>
                  <a:lnTo>
                    <a:pt x="7979" y="2502"/>
                  </a:lnTo>
                  <a:lnTo>
                    <a:pt x="7904" y="2180"/>
                  </a:lnTo>
                  <a:lnTo>
                    <a:pt x="7790" y="1536"/>
                  </a:lnTo>
                  <a:lnTo>
                    <a:pt x="7942" y="1460"/>
                  </a:lnTo>
                  <a:lnTo>
                    <a:pt x="8074" y="1384"/>
                  </a:lnTo>
                  <a:lnTo>
                    <a:pt x="8207" y="1270"/>
                  </a:lnTo>
                  <a:lnTo>
                    <a:pt x="8321" y="1176"/>
                  </a:lnTo>
                  <a:close/>
                  <a:moveTo>
                    <a:pt x="9155" y="1574"/>
                  </a:moveTo>
                  <a:lnTo>
                    <a:pt x="9249" y="1839"/>
                  </a:lnTo>
                  <a:lnTo>
                    <a:pt x="9382" y="2085"/>
                  </a:lnTo>
                  <a:lnTo>
                    <a:pt x="9420" y="2142"/>
                  </a:lnTo>
                  <a:lnTo>
                    <a:pt x="9458" y="2161"/>
                  </a:lnTo>
                  <a:lnTo>
                    <a:pt x="9401" y="2199"/>
                  </a:lnTo>
                  <a:lnTo>
                    <a:pt x="9363" y="2256"/>
                  </a:lnTo>
                  <a:lnTo>
                    <a:pt x="9325" y="2351"/>
                  </a:lnTo>
                  <a:lnTo>
                    <a:pt x="9287" y="2483"/>
                  </a:lnTo>
                  <a:lnTo>
                    <a:pt x="9287" y="2616"/>
                  </a:lnTo>
                  <a:lnTo>
                    <a:pt x="9306" y="2768"/>
                  </a:lnTo>
                  <a:lnTo>
                    <a:pt x="9325" y="3071"/>
                  </a:lnTo>
                  <a:lnTo>
                    <a:pt x="9344" y="3317"/>
                  </a:lnTo>
                  <a:lnTo>
                    <a:pt x="9363" y="3658"/>
                  </a:lnTo>
                  <a:lnTo>
                    <a:pt x="9363" y="3658"/>
                  </a:lnTo>
                  <a:lnTo>
                    <a:pt x="9098" y="2616"/>
                  </a:lnTo>
                  <a:lnTo>
                    <a:pt x="8794" y="1574"/>
                  </a:lnTo>
                  <a:close/>
                  <a:moveTo>
                    <a:pt x="12320" y="1915"/>
                  </a:moveTo>
                  <a:lnTo>
                    <a:pt x="12490" y="1972"/>
                  </a:lnTo>
                  <a:lnTo>
                    <a:pt x="12642" y="2028"/>
                  </a:lnTo>
                  <a:lnTo>
                    <a:pt x="12794" y="2123"/>
                  </a:lnTo>
                  <a:lnTo>
                    <a:pt x="12718" y="2256"/>
                  </a:lnTo>
                  <a:lnTo>
                    <a:pt x="12642" y="2389"/>
                  </a:lnTo>
                  <a:lnTo>
                    <a:pt x="12528" y="2692"/>
                  </a:lnTo>
                  <a:lnTo>
                    <a:pt x="12377" y="3071"/>
                  </a:lnTo>
                  <a:lnTo>
                    <a:pt x="12206" y="3431"/>
                  </a:lnTo>
                  <a:lnTo>
                    <a:pt x="12017" y="3810"/>
                  </a:lnTo>
                  <a:lnTo>
                    <a:pt x="11827" y="4170"/>
                  </a:lnTo>
                  <a:lnTo>
                    <a:pt x="11808" y="3848"/>
                  </a:lnTo>
                  <a:lnTo>
                    <a:pt x="11808" y="3526"/>
                  </a:lnTo>
                  <a:lnTo>
                    <a:pt x="11789" y="3185"/>
                  </a:lnTo>
                  <a:lnTo>
                    <a:pt x="11770" y="2843"/>
                  </a:lnTo>
                  <a:lnTo>
                    <a:pt x="11808" y="2843"/>
                  </a:lnTo>
                  <a:lnTo>
                    <a:pt x="11846" y="2825"/>
                  </a:lnTo>
                  <a:lnTo>
                    <a:pt x="11865" y="2787"/>
                  </a:lnTo>
                  <a:lnTo>
                    <a:pt x="11903" y="2768"/>
                  </a:lnTo>
                  <a:lnTo>
                    <a:pt x="11922" y="2730"/>
                  </a:lnTo>
                  <a:lnTo>
                    <a:pt x="12017" y="2313"/>
                  </a:lnTo>
                  <a:lnTo>
                    <a:pt x="12149" y="1915"/>
                  </a:lnTo>
                  <a:close/>
                  <a:moveTo>
                    <a:pt x="5686" y="1725"/>
                  </a:moveTo>
                  <a:lnTo>
                    <a:pt x="5838" y="1744"/>
                  </a:lnTo>
                  <a:lnTo>
                    <a:pt x="5989" y="2483"/>
                  </a:lnTo>
                  <a:lnTo>
                    <a:pt x="6179" y="3204"/>
                  </a:lnTo>
                  <a:lnTo>
                    <a:pt x="6122" y="3242"/>
                  </a:lnTo>
                  <a:lnTo>
                    <a:pt x="6103" y="3279"/>
                  </a:lnTo>
                  <a:lnTo>
                    <a:pt x="6084" y="3336"/>
                  </a:lnTo>
                  <a:lnTo>
                    <a:pt x="6084" y="3393"/>
                  </a:lnTo>
                  <a:lnTo>
                    <a:pt x="6122" y="3640"/>
                  </a:lnTo>
                  <a:lnTo>
                    <a:pt x="6198" y="3886"/>
                  </a:lnTo>
                  <a:lnTo>
                    <a:pt x="6350" y="4341"/>
                  </a:lnTo>
                  <a:lnTo>
                    <a:pt x="5762" y="4227"/>
                  </a:lnTo>
                  <a:lnTo>
                    <a:pt x="5705" y="4227"/>
                  </a:lnTo>
                  <a:lnTo>
                    <a:pt x="5061" y="2749"/>
                  </a:lnTo>
                  <a:lnTo>
                    <a:pt x="5667" y="1782"/>
                  </a:lnTo>
                  <a:lnTo>
                    <a:pt x="5686" y="1725"/>
                  </a:lnTo>
                  <a:close/>
                  <a:moveTo>
                    <a:pt x="9060" y="3848"/>
                  </a:moveTo>
                  <a:lnTo>
                    <a:pt x="9230" y="4530"/>
                  </a:lnTo>
                  <a:lnTo>
                    <a:pt x="9136" y="4265"/>
                  </a:lnTo>
                  <a:lnTo>
                    <a:pt x="9098" y="4057"/>
                  </a:lnTo>
                  <a:lnTo>
                    <a:pt x="9060" y="3848"/>
                  </a:lnTo>
                  <a:close/>
                  <a:moveTo>
                    <a:pt x="2199" y="4682"/>
                  </a:moveTo>
                  <a:lnTo>
                    <a:pt x="2331" y="5307"/>
                  </a:lnTo>
                  <a:lnTo>
                    <a:pt x="2293" y="5307"/>
                  </a:lnTo>
                  <a:lnTo>
                    <a:pt x="2104" y="5383"/>
                  </a:lnTo>
                  <a:lnTo>
                    <a:pt x="2047" y="5232"/>
                  </a:lnTo>
                  <a:lnTo>
                    <a:pt x="1971" y="5080"/>
                  </a:lnTo>
                  <a:lnTo>
                    <a:pt x="1876" y="4947"/>
                  </a:lnTo>
                  <a:lnTo>
                    <a:pt x="1782" y="4815"/>
                  </a:lnTo>
                  <a:lnTo>
                    <a:pt x="2066" y="4777"/>
                  </a:lnTo>
                  <a:lnTo>
                    <a:pt x="2123" y="4758"/>
                  </a:lnTo>
                  <a:lnTo>
                    <a:pt x="2161" y="4739"/>
                  </a:lnTo>
                  <a:lnTo>
                    <a:pt x="2199" y="4682"/>
                  </a:lnTo>
                  <a:close/>
                  <a:moveTo>
                    <a:pt x="13286" y="2427"/>
                  </a:moveTo>
                  <a:lnTo>
                    <a:pt x="13381" y="2464"/>
                  </a:lnTo>
                  <a:lnTo>
                    <a:pt x="13495" y="2540"/>
                  </a:lnTo>
                  <a:lnTo>
                    <a:pt x="13533" y="2578"/>
                  </a:lnTo>
                  <a:lnTo>
                    <a:pt x="13552" y="2635"/>
                  </a:lnTo>
                  <a:lnTo>
                    <a:pt x="13552" y="2711"/>
                  </a:lnTo>
                  <a:lnTo>
                    <a:pt x="13533" y="2806"/>
                  </a:lnTo>
                  <a:lnTo>
                    <a:pt x="13476" y="2900"/>
                  </a:lnTo>
                  <a:lnTo>
                    <a:pt x="13419" y="2995"/>
                  </a:lnTo>
                  <a:lnTo>
                    <a:pt x="13343" y="3090"/>
                  </a:lnTo>
                  <a:lnTo>
                    <a:pt x="13268" y="3204"/>
                  </a:lnTo>
                  <a:lnTo>
                    <a:pt x="13078" y="3602"/>
                  </a:lnTo>
                  <a:lnTo>
                    <a:pt x="12926" y="4000"/>
                  </a:lnTo>
                  <a:lnTo>
                    <a:pt x="12775" y="4417"/>
                  </a:lnTo>
                  <a:lnTo>
                    <a:pt x="12623" y="4853"/>
                  </a:lnTo>
                  <a:lnTo>
                    <a:pt x="12377" y="5724"/>
                  </a:lnTo>
                  <a:lnTo>
                    <a:pt x="12149" y="6577"/>
                  </a:lnTo>
                  <a:lnTo>
                    <a:pt x="12130" y="6577"/>
                  </a:lnTo>
                  <a:lnTo>
                    <a:pt x="12092" y="6350"/>
                  </a:lnTo>
                  <a:lnTo>
                    <a:pt x="12073" y="6103"/>
                  </a:lnTo>
                  <a:lnTo>
                    <a:pt x="12036" y="5611"/>
                  </a:lnTo>
                  <a:lnTo>
                    <a:pt x="11998" y="5137"/>
                  </a:lnTo>
                  <a:lnTo>
                    <a:pt x="11979" y="4890"/>
                  </a:lnTo>
                  <a:lnTo>
                    <a:pt x="11922" y="4644"/>
                  </a:lnTo>
                  <a:lnTo>
                    <a:pt x="11960" y="4606"/>
                  </a:lnTo>
                  <a:lnTo>
                    <a:pt x="12168" y="4227"/>
                  </a:lnTo>
                  <a:lnTo>
                    <a:pt x="12358" y="3848"/>
                  </a:lnTo>
                  <a:lnTo>
                    <a:pt x="12547" y="3469"/>
                  </a:lnTo>
                  <a:lnTo>
                    <a:pt x="12718" y="3071"/>
                  </a:lnTo>
                  <a:lnTo>
                    <a:pt x="12794" y="2900"/>
                  </a:lnTo>
                  <a:lnTo>
                    <a:pt x="12888" y="2692"/>
                  </a:lnTo>
                  <a:lnTo>
                    <a:pt x="12945" y="2578"/>
                  </a:lnTo>
                  <a:lnTo>
                    <a:pt x="13021" y="2502"/>
                  </a:lnTo>
                  <a:lnTo>
                    <a:pt x="13116" y="2445"/>
                  </a:lnTo>
                  <a:lnTo>
                    <a:pt x="13211" y="2427"/>
                  </a:lnTo>
                  <a:close/>
                  <a:moveTo>
                    <a:pt x="4132" y="2483"/>
                  </a:moveTo>
                  <a:lnTo>
                    <a:pt x="4303" y="2559"/>
                  </a:lnTo>
                  <a:lnTo>
                    <a:pt x="4454" y="2616"/>
                  </a:lnTo>
                  <a:lnTo>
                    <a:pt x="4625" y="2711"/>
                  </a:lnTo>
                  <a:lnTo>
                    <a:pt x="4776" y="2806"/>
                  </a:lnTo>
                  <a:lnTo>
                    <a:pt x="4757" y="2862"/>
                  </a:lnTo>
                  <a:lnTo>
                    <a:pt x="4776" y="2919"/>
                  </a:lnTo>
                  <a:lnTo>
                    <a:pt x="5535" y="4644"/>
                  </a:lnTo>
                  <a:lnTo>
                    <a:pt x="5535" y="4663"/>
                  </a:lnTo>
                  <a:lnTo>
                    <a:pt x="5497" y="5232"/>
                  </a:lnTo>
                  <a:lnTo>
                    <a:pt x="5440" y="5781"/>
                  </a:lnTo>
                  <a:lnTo>
                    <a:pt x="5364" y="6331"/>
                  </a:lnTo>
                  <a:lnTo>
                    <a:pt x="5269" y="6900"/>
                  </a:lnTo>
                  <a:lnTo>
                    <a:pt x="5193" y="5914"/>
                  </a:lnTo>
                  <a:lnTo>
                    <a:pt x="5099" y="4947"/>
                  </a:lnTo>
                  <a:lnTo>
                    <a:pt x="5061" y="4379"/>
                  </a:lnTo>
                  <a:lnTo>
                    <a:pt x="5042" y="4208"/>
                  </a:lnTo>
                  <a:lnTo>
                    <a:pt x="5023" y="4075"/>
                  </a:lnTo>
                  <a:lnTo>
                    <a:pt x="4985" y="3943"/>
                  </a:lnTo>
                  <a:lnTo>
                    <a:pt x="4928" y="3867"/>
                  </a:lnTo>
                  <a:lnTo>
                    <a:pt x="4814" y="3772"/>
                  </a:lnTo>
                  <a:lnTo>
                    <a:pt x="4663" y="3696"/>
                  </a:lnTo>
                  <a:lnTo>
                    <a:pt x="4682" y="3621"/>
                  </a:lnTo>
                  <a:lnTo>
                    <a:pt x="4663" y="3583"/>
                  </a:lnTo>
                  <a:lnTo>
                    <a:pt x="4644" y="3545"/>
                  </a:lnTo>
                  <a:lnTo>
                    <a:pt x="4473" y="3317"/>
                  </a:lnTo>
                  <a:lnTo>
                    <a:pt x="4321" y="3052"/>
                  </a:lnTo>
                  <a:lnTo>
                    <a:pt x="4189" y="2768"/>
                  </a:lnTo>
                  <a:lnTo>
                    <a:pt x="4151" y="2635"/>
                  </a:lnTo>
                  <a:lnTo>
                    <a:pt x="4132" y="2483"/>
                  </a:lnTo>
                  <a:close/>
                  <a:moveTo>
                    <a:pt x="11315" y="2502"/>
                  </a:moveTo>
                  <a:lnTo>
                    <a:pt x="11334" y="2521"/>
                  </a:lnTo>
                  <a:lnTo>
                    <a:pt x="11372" y="2597"/>
                  </a:lnTo>
                  <a:lnTo>
                    <a:pt x="11391" y="2711"/>
                  </a:lnTo>
                  <a:lnTo>
                    <a:pt x="11372" y="2768"/>
                  </a:lnTo>
                  <a:lnTo>
                    <a:pt x="11372" y="2806"/>
                  </a:lnTo>
                  <a:lnTo>
                    <a:pt x="11391" y="2862"/>
                  </a:lnTo>
                  <a:lnTo>
                    <a:pt x="11429" y="2900"/>
                  </a:lnTo>
                  <a:lnTo>
                    <a:pt x="11448" y="3185"/>
                  </a:lnTo>
                  <a:lnTo>
                    <a:pt x="11448" y="3469"/>
                  </a:lnTo>
                  <a:lnTo>
                    <a:pt x="11448" y="3943"/>
                  </a:lnTo>
                  <a:lnTo>
                    <a:pt x="11467" y="4170"/>
                  </a:lnTo>
                  <a:lnTo>
                    <a:pt x="11524" y="4398"/>
                  </a:lnTo>
                  <a:lnTo>
                    <a:pt x="11638" y="4834"/>
                  </a:lnTo>
                  <a:lnTo>
                    <a:pt x="11694" y="5080"/>
                  </a:lnTo>
                  <a:lnTo>
                    <a:pt x="11732" y="5307"/>
                  </a:lnTo>
                  <a:lnTo>
                    <a:pt x="11751" y="5781"/>
                  </a:lnTo>
                  <a:lnTo>
                    <a:pt x="11770" y="6236"/>
                  </a:lnTo>
                  <a:lnTo>
                    <a:pt x="11789" y="6483"/>
                  </a:lnTo>
                  <a:lnTo>
                    <a:pt x="11808" y="6710"/>
                  </a:lnTo>
                  <a:lnTo>
                    <a:pt x="10898" y="7070"/>
                  </a:lnTo>
                  <a:lnTo>
                    <a:pt x="10785" y="2919"/>
                  </a:lnTo>
                  <a:lnTo>
                    <a:pt x="10823" y="2900"/>
                  </a:lnTo>
                  <a:lnTo>
                    <a:pt x="10860" y="2881"/>
                  </a:lnTo>
                  <a:lnTo>
                    <a:pt x="11069" y="2711"/>
                  </a:lnTo>
                  <a:lnTo>
                    <a:pt x="11202" y="2616"/>
                  </a:lnTo>
                  <a:lnTo>
                    <a:pt x="11315" y="2502"/>
                  </a:lnTo>
                  <a:close/>
                  <a:moveTo>
                    <a:pt x="9856" y="2616"/>
                  </a:moveTo>
                  <a:lnTo>
                    <a:pt x="9970" y="2654"/>
                  </a:lnTo>
                  <a:lnTo>
                    <a:pt x="10083" y="2711"/>
                  </a:lnTo>
                  <a:lnTo>
                    <a:pt x="10197" y="2768"/>
                  </a:lnTo>
                  <a:lnTo>
                    <a:pt x="10292" y="2843"/>
                  </a:lnTo>
                  <a:lnTo>
                    <a:pt x="10368" y="2919"/>
                  </a:lnTo>
                  <a:lnTo>
                    <a:pt x="10424" y="2995"/>
                  </a:lnTo>
                  <a:lnTo>
                    <a:pt x="10443" y="3071"/>
                  </a:lnTo>
                  <a:lnTo>
                    <a:pt x="10557" y="7089"/>
                  </a:lnTo>
                  <a:lnTo>
                    <a:pt x="10576" y="7146"/>
                  </a:lnTo>
                  <a:lnTo>
                    <a:pt x="10595" y="7184"/>
                  </a:lnTo>
                  <a:lnTo>
                    <a:pt x="10026" y="7373"/>
                  </a:lnTo>
                  <a:lnTo>
                    <a:pt x="9989" y="7108"/>
                  </a:lnTo>
                  <a:lnTo>
                    <a:pt x="9951" y="6824"/>
                  </a:lnTo>
                  <a:lnTo>
                    <a:pt x="9875" y="6558"/>
                  </a:lnTo>
                  <a:lnTo>
                    <a:pt x="9837" y="6312"/>
                  </a:lnTo>
                  <a:lnTo>
                    <a:pt x="9799" y="6122"/>
                  </a:lnTo>
                  <a:lnTo>
                    <a:pt x="9761" y="5952"/>
                  </a:lnTo>
                  <a:lnTo>
                    <a:pt x="9628" y="5592"/>
                  </a:lnTo>
                  <a:lnTo>
                    <a:pt x="9685" y="5573"/>
                  </a:lnTo>
                  <a:lnTo>
                    <a:pt x="9723" y="5535"/>
                  </a:lnTo>
                  <a:lnTo>
                    <a:pt x="9742" y="5497"/>
                  </a:lnTo>
                  <a:lnTo>
                    <a:pt x="9742" y="5440"/>
                  </a:lnTo>
                  <a:lnTo>
                    <a:pt x="9685" y="3621"/>
                  </a:lnTo>
                  <a:lnTo>
                    <a:pt x="9666" y="2711"/>
                  </a:lnTo>
                  <a:lnTo>
                    <a:pt x="9666" y="2654"/>
                  </a:lnTo>
                  <a:lnTo>
                    <a:pt x="9685" y="2635"/>
                  </a:lnTo>
                  <a:lnTo>
                    <a:pt x="9723" y="2616"/>
                  </a:lnTo>
                  <a:close/>
                  <a:moveTo>
                    <a:pt x="7998" y="3185"/>
                  </a:moveTo>
                  <a:lnTo>
                    <a:pt x="8112" y="3204"/>
                  </a:lnTo>
                  <a:lnTo>
                    <a:pt x="8226" y="3223"/>
                  </a:lnTo>
                  <a:lnTo>
                    <a:pt x="8340" y="3279"/>
                  </a:lnTo>
                  <a:lnTo>
                    <a:pt x="8434" y="3317"/>
                  </a:lnTo>
                  <a:lnTo>
                    <a:pt x="8510" y="3393"/>
                  </a:lnTo>
                  <a:lnTo>
                    <a:pt x="8586" y="3488"/>
                  </a:lnTo>
                  <a:lnTo>
                    <a:pt x="8643" y="3621"/>
                  </a:lnTo>
                  <a:lnTo>
                    <a:pt x="8700" y="3772"/>
                  </a:lnTo>
                  <a:lnTo>
                    <a:pt x="8870" y="4492"/>
                  </a:lnTo>
                  <a:lnTo>
                    <a:pt x="8965" y="4853"/>
                  </a:lnTo>
                  <a:lnTo>
                    <a:pt x="9079" y="5194"/>
                  </a:lnTo>
                  <a:lnTo>
                    <a:pt x="9174" y="5440"/>
                  </a:lnTo>
                  <a:lnTo>
                    <a:pt x="9287" y="5668"/>
                  </a:lnTo>
                  <a:lnTo>
                    <a:pt x="9401" y="5914"/>
                  </a:lnTo>
                  <a:lnTo>
                    <a:pt x="9477" y="6160"/>
                  </a:lnTo>
                  <a:lnTo>
                    <a:pt x="9553" y="6445"/>
                  </a:lnTo>
                  <a:lnTo>
                    <a:pt x="9628" y="6786"/>
                  </a:lnTo>
                  <a:lnTo>
                    <a:pt x="9685" y="7165"/>
                  </a:lnTo>
                  <a:lnTo>
                    <a:pt x="9685" y="7335"/>
                  </a:lnTo>
                  <a:lnTo>
                    <a:pt x="9685" y="7487"/>
                  </a:lnTo>
                  <a:lnTo>
                    <a:pt x="8776" y="7733"/>
                  </a:lnTo>
                  <a:lnTo>
                    <a:pt x="8776" y="7677"/>
                  </a:lnTo>
                  <a:lnTo>
                    <a:pt x="8757" y="7620"/>
                  </a:lnTo>
                  <a:lnTo>
                    <a:pt x="8624" y="6672"/>
                  </a:lnTo>
                  <a:lnTo>
                    <a:pt x="8548" y="6198"/>
                  </a:lnTo>
                  <a:lnTo>
                    <a:pt x="8453" y="5724"/>
                  </a:lnTo>
                  <a:lnTo>
                    <a:pt x="8359" y="5402"/>
                  </a:lnTo>
                  <a:lnTo>
                    <a:pt x="8264" y="5080"/>
                  </a:lnTo>
                  <a:lnTo>
                    <a:pt x="8036" y="4455"/>
                  </a:lnTo>
                  <a:lnTo>
                    <a:pt x="7923" y="4151"/>
                  </a:lnTo>
                  <a:lnTo>
                    <a:pt x="7809" y="3829"/>
                  </a:lnTo>
                  <a:lnTo>
                    <a:pt x="7733" y="3507"/>
                  </a:lnTo>
                  <a:lnTo>
                    <a:pt x="7676" y="3185"/>
                  </a:lnTo>
                  <a:lnTo>
                    <a:pt x="7809" y="3185"/>
                  </a:lnTo>
                  <a:lnTo>
                    <a:pt x="7847" y="3204"/>
                  </a:lnTo>
                  <a:lnTo>
                    <a:pt x="7885" y="3223"/>
                  </a:lnTo>
                  <a:lnTo>
                    <a:pt x="7904" y="3223"/>
                  </a:lnTo>
                  <a:lnTo>
                    <a:pt x="7998" y="3185"/>
                  </a:lnTo>
                  <a:close/>
                  <a:moveTo>
                    <a:pt x="7354" y="3279"/>
                  </a:moveTo>
                  <a:lnTo>
                    <a:pt x="7430" y="3715"/>
                  </a:lnTo>
                  <a:lnTo>
                    <a:pt x="7563" y="4132"/>
                  </a:lnTo>
                  <a:lnTo>
                    <a:pt x="7714" y="4568"/>
                  </a:lnTo>
                  <a:lnTo>
                    <a:pt x="7866" y="4985"/>
                  </a:lnTo>
                  <a:lnTo>
                    <a:pt x="7979" y="5307"/>
                  </a:lnTo>
                  <a:lnTo>
                    <a:pt x="8074" y="5611"/>
                  </a:lnTo>
                  <a:lnTo>
                    <a:pt x="8150" y="5933"/>
                  </a:lnTo>
                  <a:lnTo>
                    <a:pt x="8226" y="6255"/>
                  </a:lnTo>
                  <a:lnTo>
                    <a:pt x="8321" y="6918"/>
                  </a:lnTo>
                  <a:lnTo>
                    <a:pt x="8415" y="7563"/>
                  </a:lnTo>
                  <a:lnTo>
                    <a:pt x="8396" y="7601"/>
                  </a:lnTo>
                  <a:lnTo>
                    <a:pt x="8396" y="7639"/>
                  </a:lnTo>
                  <a:lnTo>
                    <a:pt x="8396" y="7677"/>
                  </a:lnTo>
                  <a:lnTo>
                    <a:pt x="8415" y="7733"/>
                  </a:lnTo>
                  <a:lnTo>
                    <a:pt x="8434" y="7809"/>
                  </a:lnTo>
                  <a:lnTo>
                    <a:pt x="8453" y="7828"/>
                  </a:lnTo>
                  <a:lnTo>
                    <a:pt x="7714" y="7999"/>
                  </a:lnTo>
                  <a:lnTo>
                    <a:pt x="7714" y="7961"/>
                  </a:lnTo>
                  <a:lnTo>
                    <a:pt x="7714" y="7904"/>
                  </a:lnTo>
                  <a:lnTo>
                    <a:pt x="7506" y="7335"/>
                  </a:lnTo>
                  <a:lnTo>
                    <a:pt x="7335" y="6767"/>
                  </a:lnTo>
                  <a:lnTo>
                    <a:pt x="7183" y="6179"/>
                  </a:lnTo>
                  <a:lnTo>
                    <a:pt x="7051" y="5592"/>
                  </a:lnTo>
                  <a:lnTo>
                    <a:pt x="6994" y="5326"/>
                  </a:lnTo>
                  <a:lnTo>
                    <a:pt x="6937" y="5061"/>
                  </a:lnTo>
                  <a:lnTo>
                    <a:pt x="6918" y="4872"/>
                  </a:lnTo>
                  <a:lnTo>
                    <a:pt x="6880" y="4720"/>
                  </a:lnTo>
                  <a:lnTo>
                    <a:pt x="6823" y="4587"/>
                  </a:lnTo>
                  <a:lnTo>
                    <a:pt x="6748" y="4492"/>
                  </a:lnTo>
                  <a:lnTo>
                    <a:pt x="6577" y="4000"/>
                  </a:lnTo>
                  <a:lnTo>
                    <a:pt x="6501" y="3734"/>
                  </a:lnTo>
                  <a:lnTo>
                    <a:pt x="6425" y="3488"/>
                  </a:lnTo>
                  <a:lnTo>
                    <a:pt x="7354" y="3279"/>
                  </a:lnTo>
                  <a:close/>
                  <a:moveTo>
                    <a:pt x="6842" y="6066"/>
                  </a:moveTo>
                  <a:lnTo>
                    <a:pt x="7089" y="7032"/>
                  </a:lnTo>
                  <a:lnTo>
                    <a:pt x="7240" y="7525"/>
                  </a:lnTo>
                  <a:lnTo>
                    <a:pt x="7392" y="7999"/>
                  </a:lnTo>
                  <a:lnTo>
                    <a:pt x="7430" y="8056"/>
                  </a:lnTo>
                  <a:lnTo>
                    <a:pt x="6880" y="8169"/>
                  </a:lnTo>
                  <a:lnTo>
                    <a:pt x="6350" y="8264"/>
                  </a:lnTo>
                  <a:lnTo>
                    <a:pt x="6501" y="7715"/>
                  </a:lnTo>
                  <a:lnTo>
                    <a:pt x="6634" y="7165"/>
                  </a:lnTo>
                  <a:lnTo>
                    <a:pt x="6748" y="6615"/>
                  </a:lnTo>
                  <a:lnTo>
                    <a:pt x="6842" y="6066"/>
                  </a:lnTo>
                  <a:close/>
                  <a:moveTo>
                    <a:pt x="5876" y="4587"/>
                  </a:moveTo>
                  <a:lnTo>
                    <a:pt x="6482" y="4720"/>
                  </a:lnTo>
                  <a:lnTo>
                    <a:pt x="6615" y="5156"/>
                  </a:lnTo>
                  <a:lnTo>
                    <a:pt x="6596" y="5516"/>
                  </a:lnTo>
                  <a:lnTo>
                    <a:pt x="6558" y="5762"/>
                  </a:lnTo>
                  <a:lnTo>
                    <a:pt x="6520" y="6085"/>
                  </a:lnTo>
                  <a:lnTo>
                    <a:pt x="6463" y="6407"/>
                  </a:lnTo>
                  <a:lnTo>
                    <a:pt x="6350" y="7051"/>
                  </a:lnTo>
                  <a:lnTo>
                    <a:pt x="6179" y="7696"/>
                  </a:lnTo>
                  <a:lnTo>
                    <a:pt x="5970" y="8321"/>
                  </a:lnTo>
                  <a:lnTo>
                    <a:pt x="5819" y="8340"/>
                  </a:lnTo>
                  <a:lnTo>
                    <a:pt x="5743" y="8359"/>
                  </a:lnTo>
                  <a:lnTo>
                    <a:pt x="5705" y="8416"/>
                  </a:lnTo>
                  <a:lnTo>
                    <a:pt x="5535" y="8397"/>
                  </a:lnTo>
                  <a:lnTo>
                    <a:pt x="5364" y="8378"/>
                  </a:lnTo>
                  <a:lnTo>
                    <a:pt x="5345" y="8378"/>
                  </a:lnTo>
                  <a:lnTo>
                    <a:pt x="5516" y="7449"/>
                  </a:lnTo>
                  <a:lnTo>
                    <a:pt x="5667" y="6502"/>
                  </a:lnTo>
                  <a:lnTo>
                    <a:pt x="5800" y="5554"/>
                  </a:lnTo>
                  <a:lnTo>
                    <a:pt x="5838" y="5061"/>
                  </a:lnTo>
                  <a:lnTo>
                    <a:pt x="5876" y="4587"/>
                  </a:lnTo>
                  <a:close/>
                  <a:moveTo>
                    <a:pt x="3886" y="3829"/>
                  </a:moveTo>
                  <a:lnTo>
                    <a:pt x="4132" y="3886"/>
                  </a:lnTo>
                  <a:lnTo>
                    <a:pt x="4246" y="3924"/>
                  </a:lnTo>
                  <a:lnTo>
                    <a:pt x="4378" y="3962"/>
                  </a:lnTo>
                  <a:lnTo>
                    <a:pt x="4492" y="4038"/>
                  </a:lnTo>
                  <a:lnTo>
                    <a:pt x="4587" y="4113"/>
                  </a:lnTo>
                  <a:lnTo>
                    <a:pt x="4644" y="4227"/>
                  </a:lnTo>
                  <a:lnTo>
                    <a:pt x="4701" y="4341"/>
                  </a:lnTo>
                  <a:lnTo>
                    <a:pt x="4795" y="5137"/>
                  </a:lnTo>
                  <a:lnTo>
                    <a:pt x="4871" y="5914"/>
                  </a:lnTo>
                  <a:lnTo>
                    <a:pt x="4928" y="6539"/>
                  </a:lnTo>
                  <a:lnTo>
                    <a:pt x="4966" y="7165"/>
                  </a:lnTo>
                  <a:lnTo>
                    <a:pt x="5004" y="8397"/>
                  </a:lnTo>
                  <a:lnTo>
                    <a:pt x="4473" y="8454"/>
                  </a:lnTo>
                  <a:lnTo>
                    <a:pt x="4397" y="8473"/>
                  </a:lnTo>
                  <a:lnTo>
                    <a:pt x="4340" y="7298"/>
                  </a:lnTo>
                  <a:lnTo>
                    <a:pt x="4227" y="6141"/>
                  </a:lnTo>
                  <a:lnTo>
                    <a:pt x="4075" y="4985"/>
                  </a:lnTo>
                  <a:lnTo>
                    <a:pt x="3886" y="3829"/>
                  </a:lnTo>
                  <a:close/>
                  <a:moveTo>
                    <a:pt x="3184" y="3962"/>
                  </a:moveTo>
                  <a:lnTo>
                    <a:pt x="3336" y="3981"/>
                  </a:lnTo>
                  <a:lnTo>
                    <a:pt x="3469" y="4019"/>
                  </a:lnTo>
                  <a:lnTo>
                    <a:pt x="3525" y="4057"/>
                  </a:lnTo>
                  <a:lnTo>
                    <a:pt x="3563" y="4094"/>
                  </a:lnTo>
                  <a:lnTo>
                    <a:pt x="3601" y="4151"/>
                  </a:lnTo>
                  <a:lnTo>
                    <a:pt x="3620" y="4208"/>
                  </a:lnTo>
                  <a:lnTo>
                    <a:pt x="3753" y="4966"/>
                  </a:lnTo>
                  <a:lnTo>
                    <a:pt x="3848" y="5743"/>
                  </a:lnTo>
                  <a:lnTo>
                    <a:pt x="3942" y="6426"/>
                  </a:lnTo>
                  <a:lnTo>
                    <a:pt x="3999" y="7108"/>
                  </a:lnTo>
                  <a:lnTo>
                    <a:pt x="4037" y="7809"/>
                  </a:lnTo>
                  <a:lnTo>
                    <a:pt x="4075" y="8492"/>
                  </a:lnTo>
                  <a:lnTo>
                    <a:pt x="3715" y="8511"/>
                  </a:lnTo>
                  <a:lnTo>
                    <a:pt x="3677" y="8321"/>
                  </a:lnTo>
                  <a:lnTo>
                    <a:pt x="3639" y="8132"/>
                  </a:lnTo>
                  <a:lnTo>
                    <a:pt x="3525" y="7752"/>
                  </a:lnTo>
                  <a:lnTo>
                    <a:pt x="3393" y="7392"/>
                  </a:lnTo>
                  <a:lnTo>
                    <a:pt x="3222" y="7013"/>
                  </a:lnTo>
                  <a:lnTo>
                    <a:pt x="3090" y="6691"/>
                  </a:lnTo>
                  <a:lnTo>
                    <a:pt x="2957" y="6369"/>
                  </a:lnTo>
                  <a:lnTo>
                    <a:pt x="2843" y="6047"/>
                  </a:lnTo>
                  <a:lnTo>
                    <a:pt x="2748" y="5705"/>
                  </a:lnTo>
                  <a:lnTo>
                    <a:pt x="2673" y="5383"/>
                  </a:lnTo>
                  <a:lnTo>
                    <a:pt x="2597" y="5042"/>
                  </a:lnTo>
                  <a:lnTo>
                    <a:pt x="2483" y="4360"/>
                  </a:lnTo>
                  <a:lnTo>
                    <a:pt x="2502" y="4284"/>
                  </a:lnTo>
                  <a:lnTo>
                    <a:pt x="2540" y="4208"/>
                  </a:lnTo>
                  <a:lnTo>
                    <a:pt x="2616" y="4132"/>
                  </a:lnTo>
                  <a:lnTo>
                    <a:pt x="2710" y="4075"/>
                  </a:lnTo>
                  <a:lnTo>
                    <a:pt x="2805" y="4019"/>
                  </a:lnTo>
                  <a:lnTo>
                    <a:pt x="2938" y="3981"/>
                  </a:lnTo>
                  <a:lnTo>
                    <a:pt x="3071" y="3962"/>
                  </a:lnTo>
                  <a:close/>
                  <a:moveTo>
                    <a:pt x="2388" y="5630"/>
                  </a:moveTo>
                  <a:lnTo>
                    <a:pt x="2521" y="6066"/>
                  </a:lnTo>
                  <a:lnTo>
                    <a:pt x="2616" y="6388"/>
                  </a:lnTo>
                  <a:lnTo>
                    <a:pt x="2748" y="6691"/>
                  </a:lnTo>
                  <a:lnTo>
                    <a:pt x="3014" y="7298"/>
                  </a:lnTo>
                  <a:lnTo>
                    <a:pt x="3127" y="7601"/>
                  </a:lnTo>
                  <a:lnTo>
                    <a:pt x="3241" y="7904"/>
                  </a:lnTo>
                  <a:lnTo>
                    <a:pt x="3336" y="8226"/>
                  </a:lnTo>
                  <a:lnTo>
                    <a:pt x="3374" y="8548"/>
                  </a:lnTo>
                  <a:lnTo>
                    <a:pt x="3014" y="8567"/>
                  </a:lnTo>
                  <a:lnTo>
                    <a:pt x="2995" y="8416"/>
                  </a:lnTo>
                  <a:lnTo>
                    <a:pt x="2957" y="8245"/>
                  </a:lnTo>
                  <a:lnTo>
                    <a:pt x="2900" y="8075"/>
                  </a:lnTo>
                  <a:lnTo>
                    <a:pt x="2824" y="7904"/>
                  </a:lnTo>
                  <a:lnTo>
                    <a:pt x="2597" y="7373"/>
                  </a:lnTo>
                  <a:lnTo>
                    <a:pt x="2445" y="6975"/>
                  </a:lnTo>
                  <a:lnTo>
                    <a:pt x="2293" y="6577"/>
                  </a:lnTo>
                  <a:lnTo>
                    <a:pt x="2199" y="6388"/>
                  </a:lnTo>
                  <a:lnTo>
                    <a:pt x="2104" y="6198"/>
                  </a:lnTo>
                  <a:lnTo>
                    <a:pt x="1990" y="6028"/>
                  </a:lnTo>
                  <a:lnTo>
                    <a:pt x="1839" y="5876"/>
                  </a:lnTo>
                  <a:lnTo>
                    <a:pt x="2104" y="5743"/>
                  </a:lnTo>
                  <a:lnTo>
                    <a:pt x="2388" y="5630"/>
                  </a:lnTo>
                  <a:close/>
                  <a:moveTo>
                    <a:pt x="1403" y="4853"/>
                  </a:moveTo>
                  <a:lnTo>
                    <a:pt x="1422" y="4872"/>
                  </a:lnTo>
                  <a:lnTo>
                    <a:pt x="1535" y="5023"/>
                  </a:lnTo>
                  <a:lnTo>
                    <a:pt x="1630" y="5156"/>
                  </a:lnTo>
                  <a:lnTo>
                    <a:pt x="1725" y="5326"/>
                  </a:lnTo>
                  <a:lnTo>
                    <a:pt x="1782" y="5478"/>
                  </a:lnTo>
                  <a:lnTo>
                    <a:pt x="1820" y="5516"/>
                  </a:lnTo>
                  <a:lnTo>
                    <a:pt x="1649" y="5611"/>
                  </a:lnTo>
                  <a:lnTo>
                    <a:pt x="1478" y="5724"/>
                  </a:lnTo>
                  <a:lnTo>
                    <a:pt x="1422" y="5781"/>
                  </a:lnTo>
                  <a:lnTo>
                    <a:pt x="1403" y="5857"/>
                  </a:lnTo>
                  <a:lnTo>
                    <a:pt x="1422" y="5933"/>
                  </a:lnTo>
                  <a:lnTo>
                    <a:pt x="1478" y="6009"/>
                  </a:lnTo>
                  <a:lnTo>
                    <a:pt x="1630" y="6122"/>
                  </a:lnTo>
                  <a:lnTo>
                    <a:pt x="1744" y="6255"/>
                  </a:lnTo>
                  <a:lnTo>
                    <a:pt x="1839" y="6407"/>
                  </a:lnTo>
                  <a:lnTo>
                    <a:pt x="1933" y="6558"/>
                  </a:lnTo>
                  <a:lnTo>
                    <a:pt x="2066" y="6881"/>
                  </a:lnTo>
                  <a:lnTo>
                    <a:pt x="2180" y="7222"/>
                  </a:lnTo>
                  <a:lnTo>
                    <a:pt x="2445" y="7923"/>
                  </a:lnTo>
                  <a:lnTo>
                    <a:pt x="2616" y="8359"/>
                  </a:lnTo>
                  <a:lnTo>
                    <a:pt x="2691" y="8548"/>
                  </a:lnTo>
                  <a:lnTo>
                    <a:pt x="2635" y="8605"/>
                  </a:lnTo>
                  <a:lnTo>
                    <a:pt x="2369" y="8624"/>
                  </a:lnTo>
                  <a:lnTo>
                    <a:pt x="2350" y="8530"/>
                  </a:lnTo>
                  <a:lnTo>
                    <a:pt x="2312" y="8454"/>
                  </a:lnTo>
                  <a:lnTo>
                    <a:pt x="2199" y="8283"/>
                  </a:lnTo>
                  <a:lnTo>
                    <a:pt x="1725" y="7563"/>
                  </a:lnTo>
                  <a:lnTo>
                    <a:pt x="1270" y="6843"/>
                  </a:lnTo>
                  <a:lnTo>
                    <a:pt x="853" y="6103"/>
                  </a:lnTo>
                  <a:lnTo>
                    <a:pt x="455" y="5345"/>
                  </a:lnTo>
                  <a:lnTo>
                    <a:pt x="436" y="5288"/>
                  </a:lnTo>
                  <a:lnTo>
                    <a:pt x="436" y="5251"/>
                  </a:lnTo>
                  <a:lnTo>
                    <a:pt x="455" y="5213"/>
                  </a:lnTo>
                  <a:lnTo>
                    <a:pt x="474" y="5175"/>
                  </a:lnTo>
                  <a:lnTo>
                    <a:pt x="569" y="5099"/>
                  </a:lnTo>
                  <a:lnTo>
                    <a:pt x="682" y="5042"/>
                  </a:lnTo>
                  <a:lnTo>
                    <a:pt x="853" y="4985"/>
                  </a:lnTo>
                  <a:lnTo>
                    <a:pt x="1024" y="4928"/>
                  </a:lnTo>
                  <a:lnTo>
                    <a:pt x="1403" y="4853"/>
                  </a:lnTo>
                  <a:close/>
                  <a:moveTo>
                    <a:pt x="12320" y="6862"/>
                  </a:moveTo>
                  <a:lnTo>
                    <a:pt x="12490" y="8738"/>
                  </a:lnTo>
                  <a:lnTo>
                    <a:pt x="12623" y="10614"/>
                  </a:lnTo>
                  <a:lnTo>
                    <a:pt x="12737" y="12491"/>
                  </a:lnTo>
                  <a:lnTo>
                    <a:pt x="12813" y="14386"/>
                  </a:lnTo>
                  <a:lnTo>
                    <a:pt x="12851" y="16319"/>
                  </a:lnTo>
                  <a:lnTo>
                    <a:pt x="12851" y="16452"/>
                  </a:lnTo>
                  <a:lnTo>
                    <a:pt x="12832" y="16566"/>
                  </a:lnTo>
                  <a:lnTo>
                    <a:pt x="12813" y="16680"/>
                  </a:lnTo>
                  <a:lnTo>
                    <a:pt x="12775" y="16774"/>
                  </a:lnTo>
                  <a:lnTo>
                    <a:pt x="12737" y="16869"/>
                  </a:lnTo>
                  <a:lnTo>
                    <a:pt x="12680" y="16945"/>
                  </a:lnTo>
                  <a:lnTo>
                    <a:pt x="12547" y="17097"/>
                  </a:lnTo>
                  <a:lnTo>
                    <a:pt x="12377" y="17229"/>
                  </a:lnTo>
                  <a:lnTo>
                    <a:pt x="12206" y="17324"/>
                  </a:lnTo>
                  <a:lnTo>
                    <a:pt x="11789" y="17551"/>
                  </a:lnTo>
                  <a:lnTo>
                    <a:pt x="11334" y="17779"/>
                  </a:lnTo>
                  <a:lnTo>
                    <a:pt x="10879" y="17987"/>
                  </a:lnTo>
                  <a:lnTo>
                    <a:pt x="10406" y="18177"/>
                  </a:lnTo>
                  <a:lnTo>
                    <a:pt x="9932" y="18328"/>
                  </a:lnTo>
                  <a:lnTo>
                    <a:pt x="9439" y="18461"/>
                  </a:lnTo>
                  <a:lnTo>
                    <a:pt x="8965" y="18556"/>
                  </a:lnTo>
                  <a:lnTo>
                    <a:pt x="8453" y="18651"/>
                  </a:lnTo>
                  <a:lnTo>
                    <a:pt x="7961" y="18708"/>
                  </a:lnTo>
                  <a:lnTo>
                    <a:pt x="7714" y="17779"/>
                  </a:lnTo>
                  <a:lnTo>
                    <a:pt x="7487" y="16850"/>
                  </a:lnTo>
                  <a:lnTo>
                    <a:pt x="7278" y="15902"/>
                  </a:lnTo>
                  <a:lnTo>
                    <a:pt x="7089" y="14955"/>
                  </a:lnTo>
                  <a:lnTo>
                    <a:pt x="6994" y="14462"/>
                  </a:lnTo>
                  <a:lnTo>
                    <a:pt x="6918" y="13969"/>
                  </a:lnTo>
                  <a:lnTo>
                    <a:pt x="6804" y="12965"/>
                  </a:lnTo>
                  <a:lnTo>
                    <a:pt x="6691" y="11979"/>
                  </a:lnTo>
                  <a:lnTo>
                    <a:pt x="6558" y="10975"/>
                  </a:lnTo>
                  <a:lnTo>
                    <a:pt x="6501" y="10520"/>
                  </a:lnTo>
                  <a:lnTo>
                    <a:pt x="6406" y="10065"/>
                  </a:lnTo>
                  <a:lnTo>
                    <a:pt x="6312" y="9610"/>
                  </a:lnTo>
                  <a:lnTo>
                    <a:pt x="6198" y="9174"/>
                  </a:lnTo>
                  <a:lnTo>
                    <a:pt x="6122" y="8928"/>
                  </a:lnTo>
                  <a:lnTo>
                    <a:pt x="6065" y="8776"/>
                  </a:lnTo>
                  <a:lnTo>
                    <a:pt x="6008" y="8643"/>
                  </a:lnTo>
                  <a:lnTo>
                    <a:pt x="6956" y="8492"/>
                  </a:lnTo>
                  <a:lnTo>
                    <a:pt x="7904" y="8283"/>
                  </a:lnTo>
                  <a:lnTo>
                    <a:pt x="8832" y="8056"/>
                  </a:lnTo>
                  <a:lnTo>
                    <a:pt x="9761" y="7790"/>
                  </a:lnTo>
                  <a:lnTo>
                    <a:pt x="9837" y="7809"/>
                  </a:lnTo>
                  <a:lnTo>
                    <a:pt x="9894" y="7790"/>
                  </a:lnTo>
                  <a:lnTo>
                    <a:pt x="9951" y="7733"/>
                  </a:lnTo>
                  <a:lnTo>
                    <a:pt x="10557" y="7544"/>
                  </a:lnTo>
                  <a:lnTo>
                    <a:pt x="11145" y="7335"/>
                  </a:lnTo>
                  <a:lnTo>
                    <a:pt x="11713" y="7108"/>
                  </a:lnTo>
                  <a:lnTo>
                    <a:pt x="12301" y="6862"/>
                  </a:lnTo>
                  <a:close/>
                  <a:moveTo>
                    <a:pt x="10500" y="0"/>
                  </a:moveTo>
                  <a:lnTo>
                    <a:pt x="10349" y="19"/>
                  </a:lnTo>
                  <a:lnTo>
                    <a:pt x="10197" y="38"/>
                  </a:lnTo>
                  <a:lnTo>
                    <a:pt x="10083" y="95"/>
                  </a:lnTo>
                  <a:lnTo>
                    <a:pt x="9970" y="171"/>
                  </a:lnTo>
                  <a:lnTo>
                    <a:pt x="9856" y="285"/>
                  </a:lnTo>
                  <a:lnTo>
                    <a:pt x="9799" y="342"/>
                  </a:lnTo>
                  <a:lnTo>
                    <a:pt x="9723" y="380"/>
                  </a:lnTo>
                  <a:lnTo>
                    <a:pt x="9553" y="436"/>
                  </a:lnTo>
                  <a:lnTo>
                    <a:pt x="9401" y="493"/>
                  </a:lnTo>
                  <a:lnTo>
                    <a:pt x="9325" y="550"/>
                  </a:lnTo>
                  <a:lnTo>
                    <a:pt x="9268" y="607"/>
                  </a:lnTo>
                  <a:lnTo>
                    <a:pt x="9174" y="759"/>
                  </a:lnTo>
                  <a:lnTo>
                    <a:pt x="9098" y="929"/>
                  </a:lnTo>
                  <a:lnTo>
                    <a:pt x="9079" y="1081"/>
                  </a:lnTo>
                  <a:lnTo>
                    <a:pt x="9079" y="1251"/>
                  </a:lnTo>
                  <a:lnTo>
                    <a:pt x="8738" y="1251"/>
                  </a:lnTo>
                  <a:lnTo>
                    <a:pt x="8700" y="1270"/>
                  </a:lnTo>
                  <a:lnTo>
                    <a:pt x="8586" y="910"/>
                  </a:lnTo>
                  <a:lnTo>
                    <a:pt x="8624" y="853"/>
                  </a:lnTo>
                  <a:lnTo>
                    <a:pt x="8605" y="778"/>
                  </a:lnTo>
                  <a:lnTo>
                    <a:pt x="8586" y="721"/>
                  </a:lnTo>
                  <a:lnTo>
                    <a:pt x="8529" y="664"/>
                  </a:lnTo>
                  <a:lnTo>
                    <a:pt x="7714" y="57"/>
                  </a:lnTo>
                  <a:lnTo>
                    <a:pt x="7676" y="38"/>
                  </a:lnTo>
                  <a:lnTo>
                    <a:pt x="7581" y="38"/>
                  </a:lnTo>
                  <a:lnTo>
                    <a:pt x="7525" y="76"/>
                  </a:lnTo>
                  <a:lnTo>
                    <a:pt x="6615" y="948"/>
                  </a:lnTo>
                  <a:lnTo>
                    <a:pt x="6577" y="986"/>
                  </a:lnTo>
                  <a:lnTo>
                    <a:pt x="6558" y="1005"/>
                  </a:lnTo>
                  <a:lnTo>
                    <a:pt x="6558" y="1081"/>
                  </a:lnTo>
                  <a:lnTo>
                    <a:pt x="6539" y="1138"/>
                  </a:lnTo>
                  <a:lnTo>
                    <a:pt x="6520" y="1308"/>
                  </a:lnTo>
                  <a:lnTo>
                    <a:pt x="6539" y="1460"/>
                  </a:lnTo>
                  <a:lnTo>
                    <a:pt x="6558" y="1612"/>
                  </a:lnTo>
                  <a:lnTo>
                    <a:pt x="6615" y="1744"/>
                  </a:lnTo>
                  <a:lnTo>
                    <a:pt x="6539" y="1744"/>
                  </a:lnTo>
                  <a:lnTo>
                    <a:pt x="6368" y="1763"/>
                  </a:lnTo>
                  <a:lnTo>
                    <a:pt x="6179" y="1782"/>
                  </a:lnTo>
                  <a:lnTo>
                    <a:pt x="6122" y="1536"/>
                  </a:lnTo>
                  <a:lnTo>
                    <a:pt x="6103" y="1479"/>
                  </a:lnTo>
                  <a:lnTo>
                    <a:pt x="6065" y="1441"/>
                  </a:lnTo>
                  <a:lnTo>
                    <a:pt x="6027" y="1422"/>
                  </a:lnTo>
                  <a:lnTo>
                    <a:pt x="5970" y="1403"/>
                  </a:lnTo>
                  <a:lnTo>
                    <a:pt x="5876" y="1422"/>
                  </a:lnTo>
                  <a:lnTo>
                    <a:pt x="5591" y="1384"/>
                  </a:lnTo>
                  <a:lnTo>
                    <a:pt x="5307" y="1346"/>
                  </a:lnTo>
                  <a:lnTo>
                    <a:pt x="5023" y="1289"/>
                  </a:lnTo>
                  <a:lnTo>
                    <a:pt x="4738" y="1270"/>
                  </a:lnTo>
                  <a:lnTo>
                    <a:pt x="4511" y="1289"/>
                  </a:lnTo>
                  <a:lnTo>
                    <a:pt x="4416" y="1327"/>
                  </a:lnTo>
                  <a:lnTo>
                    <a:pt x="4321" y="1365"/>
                  </a:lnTo>
                  <a:lnTo>
                    <a:pt x="4227" y="1422"/>
                  </a:lnTo>
                  <a:lnTo>
                    <a:pt x="4132" y="1498"/>
                  </a:lnTo>
                  <a:lnTo>
                    <a:pt x="4056" y="1593"/>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05" y="3488"/>
                  </a:lnTo>
                  <a:lnTo>
                    <a:pt x="3829" y="3507"/>
                  </a:lnTo>
                  <a:lnTo>
                    <a:pt x="3772" y="3564"/>
                  </a:lnTo>
                  <a:lnTo>
                    <a:pt x="3734" y="3621"/>
                  </a:lnTo>
                  <a:lnTo>
                    <a:pt x="3734" y="3677"/>
                  </a:lnTo>
                  <a:lnTo>
                    <a:pt x="3469" y="3677"/>
                  </a:lnTo>
                  <a:lnTo>
                    <a:pt x="3165" y="3696"/>
                  </a:lnTo>
                  <a:lnTo>
                    <a:pt x="2862" y="3734"/>
                  </a:lnTo>
                  <a:lnTo>
                    <a:pt x="2559" y="3810"/>
                  </a:lnTo>
                  <a:lnTo>
                    <a:pt x="2256" y="3905"/>
                  </a:lnTo>
                  <a:lnTo>
                    <a:pt x="2199" y="3943"/>
                  </a:lnTo>
                  <a:lnTo>
                    <a:pt x="2161" y="3981"/>
                  </a:lnTo>
                  <a:lnTo>
                    <a:pt x="2142" y="4019"/>
                  </a:lnTo>
                  <a:lnTo>
                    <a:pt x="2123" y="4075"/>
                  </a:lnTo>
                  <a:lnTo>
                    <a:pt x="2180" y="4492"/>
                  </a:lnTo>
                  <a:lnTo>
                    <a:pt x="2142" y="4455"/>
                  </a:lnTo>
                  <a:lnTo>
                    <a:pt x="2066" y="4455"/>
                  </a:lnTo>
                  <a:lnTo>
                    <a:pt x="1554" y="4492"/>
                  </a:lnTo>
                  <a:lnTo>
                    <a:pt x="1289" y="4530"/>
                  </a:lnTo>
                  <a:lnTo>
                    <a:pt x="1005" y="4568"/>
                  </a:lnTo>
                  <a:lnTo>
                    <a:pt x="739" y="4625"/>
                  </a:lnTo>
                  <a:lnTo>
                    <a:pt x="493" y="4720"/>
                  </a:lnTo>
                  <a:lnTo>
                    <a:pt x="246" y="4834"/>
                  </a:lnTo>
                  <a:lnTo>
                    <a:pt x="57" y="4966"/>
                  </a:lnTo>
                  <a:lnTo>
                    <a:pt x="19" y="5004"/>
                  </a:lnTo>
                  <a:lnTo>
                    <a:pt x="0" y="5042"/>
                  </a:lnTo>
                  <a:lnTo>
                    <a:pt x="0" y="5118"/>
                  </a:lnTo>
                  <a:lnTo>
                    <a:pt x="76" y="5345"/>
                  </a:lnTo>
                  <a:lnTo>
                    <a:pt x="152" y="5554"/>
                  </a:lnTo>
                  <a:lnTo>
                    <a:pt x="246" y="5762"/>
                  </a:lnTo>
                  <a:lnTo>
                    <a:pt x="360" y="5971"/>
                  </a:lnTo>
                  <a:lnTo>
                    <a:pt x="853" y="6767"/>
                  </a:lnTo>
                  <a:lnTo>
                    <a:pt x="1043" y="7146"/>
                  </a:lnTo>
                  <a:lnTo>
                    <a:pt x="1346" y="7696"/>
                  </a:lnTo>
                  <a:lnTo>
                    <a:pt x="1516" y="7980"/>
                  </a:lnTo>
                  <a:lnTo>
                    <a:pt x="1706" y="8207"/>
                  </a:lnTo>
                  <a:lnTo>
                    <a:pt x="1782" y="8321"/>
                  </a:lnTo>
                  <a:lnTo>
                    <a:pt x="1876" y="8397"/>
                  </a:lnTo>
                  <a:lnTo>
                    <a:pt x="1952" y="8454"/>
                  </a:lnTo>
                  <a:lnTo>
                    <a:pt x="2047" y="8492"/>
                  </a:lnTo>
                  <a:lnTo>
                    <a:pt x="2009" y="8530"/>
                  </a:lnTo>
                  <a:lnTo>
                    <a:pt x="2009" y="8605"/>
                  </a:lnTo>
                  <a:lnTo>
                    <a:pt x="2009" y="8681"/>
                  </a:lnTo>
                  <a:lnTo>
                    <a:pt x="2028" y="8738"/>
                  </a:lnTo>
                  <a:lnTo>
                    <a:pt x="2066" y="8776"/>
                  </a:lnTo>
                  <a:lnTo>
                    <a:pt x="2123" y="8814"/>
                  </a:lnTo>
                  <a:lnTo>
                    <a:pt x="2142" y="8871"/>
                  </a:lnTo>
                  <a:lnTo>
                    <a:pt x="2161" y="8909"/>
                  </a:lnTo>
                  <a:lnTo>
                    <a:pt x="2218" y="8947"/>
                  </a:lnTo>
                  <a:lnTo>
                    <a:pt x="2275" y="8965"/>
                  </a:lnTo>
                  <a:lnTo>
                    <a:pt x="2293" y="8965"/>
                  </a:lnTo>
                  <a:lnTo>
                    <a:pt x="3848" y="8833"/>
                  </a:lnTo>
                  <a:lnTo>
                    <a:pt x="4378" y="8757"/>
                  </a:lnTo>
                  <a:lnTo>
                    <a:pt x="4738" y="8719"/>
                  </a:lnTo>
                  <a:lnTo>
                    <a:pt x="5099" y="8700"/>
                  </a:lnTo>
                  <a:lnTo>
                    <a:pt x="5326" y="8719"/>
                  </a:lnTo>
                  <a:lnTo>
                    <a:pt x="5535" y="8757"/>
                  </a:lnTo>
                  <a:lnTo>
                    <a:pt x="5610" y="8795"/>
                  </a:lnTo>
                  <a:lnTo>
                    <a:pt x="5686" y="8833"/>
                  </a:lnTo>
                  <a:lnTo>
                    <a:pt x="5743" y="8890"/>
                  </a:lnTo>
                  <a:lnTo>
                    <a:pt x="5781" y="8965"/>
                  </a:lnTo>
                  <a:lnTo>
                    <a:pt x="5933" y="9382"/>
                  </a:lnTo>
                  <a:lnTo>
                    <a:pt x="6046" y="9818"/>
                  </a:lnTo>
                  <a:lnTo>
                    <a:pt x="6141" y="10273"/>
                  </a:lnTo>
                  <a:lnTo>
                    <a:pt x="6217" y="10728"/>
                  </a:lnTo>
                  <a:lnTo>
                    <a:pt x="6293" y="11183"/>
                  </a:lnTo>
                  <a:lnTo>
                    <a:pt x="6331" y="11657"/>
                  </a:lnTo>
                  <a:lnTo>
                    <a:pt x="6425" y="12548"/>
                  </a:lnTo>
                  <a:lnTo>
                    <a:pt x="6520" y="13344"/>
                  </a:lnTo>
                  <a:lnTo>
                    <a:pt x="6634" y="14121"/>
                  </a:lnTo>
                  <a:lnTo>
                    <a:pt x="6766" y="14879"/>
                  </a:lnTo>
                  <a:lnTo>
                    <a:pt x="6918" y="15656"/>
                  </a:lnTo>
                  <a:lnTo>
                    <a:pt x="7070" y="16414"/>
                  </a:lnTo>
                  <a:lnTo>
                    <a:pt x="7240" y="17191"/>
                  </a:lnTo>
                  <a:lnTo>
                    <a:pt x="7619" y="1870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4663" y="15789"/>
                  </a:lnTo>
                  <a:lnTo>
                    <a:pt x="4094" y="14329"/>
                  </a:lnTo>
                  <a:lnTo>
                    <a:pt x="3506" y="12870"/>
                  </a:lnTo>
                  <a:lnTo>
                    <a:pt x="2881" y="11410"/>
                  </a:lnTo>
                  <a:lnTo>
                    <a:pt x="2256" y="9970"/>
                  </a:lnTo>
                  <a:lnTo>
                    <a:pt x="1611" y="8530"/>
                  </a:lnTo>
                  <a:lnTo>
                    <a:pt x="1573" y="8492"/>
                  </a:lnTo>
                  <a:lnTo>
                    <a:pt x="1554" y="8454"/>
                  </a:lnTo>
                  <a:lnTo>
                    <a:pt x="1478" y="8435"/>
                  </a:lnTo>
                  <a:lnTo>
                    <a:pt x="1403" y="8454"/>
                  </a:lnTo>
                  <a:lnTo>
                    <a:pt x="1346" y="8511"/>
                  </a:lnTo>
                  <a:lnTo>
                    <a:pt x="1327" y="8548"/>
                  </a:lnTo>
                  <a:lnTo>
                    <a:pt x="1308" y="8586"/>
                  </a:lnTo>
                  <a:lnTo>
                    <a:pt x="1308" y="8643"/>
                  </a:lnTo>
                  <a:lnTo>
                    <a:pt x="1327" y="8681"/>
                  </a:lnTo>
                  <a:lnTo>
                    <a:pt x="2047" y="10330"/>
                  </a:lnTo>
                  <a:lnTo>
                    <a:pt x="2767" y="11979"/>
                  </a:lnTo>
                  <a:lnTo>
                    <a:pt x="3450" y="13628"/>
                  </a:lnTo>
                  <a:lnTo>
                    <a:pt x="4113" y="15296"/>
                  </a:lnTo>
                  <a:lnTo>
                    <a:pt x="4663" y="16755"/>
                  </a:lnTo>
                  <a:lnTo>
                    <a:pt x="4795" y="17134"/>
                  </a:lnTo>
                  <a:lnTo>
                    <a:pt x="4909" y="17532"/>
                  </a:lnTo>
                  <a:lnTo>
                    <a:pt x="5042" y="17930"/>
                  </a:lnTo>
                  <a:lnTo>
                    <a:pt x="5136" y="18101"/>
                  </a:lnTo>
                  <a:lnTo>
                    <a:pt x="5212" y="18272"/>
                  </a:lnTo>
                  <a:lnTo>
                    <a:pt x="5269" y="18347"/>
                  </a:lnTo>
                  <a:lnTo>
                    <a:pt x="5345" y="18385"/>
                  </a:lnTo>
                  <a:lnTo>
                    <a:pt x="5440" y="18423"/>
                  </a:lnTo>
                  <a:lnTo>
                    <a:pt x="5553" y="18461"/>
                  </a:lnTo>
                  <a:lnTo>
                    <a:pt x="5762" y="18499"/>
                  </a:lnTo>
                  <a:lnTo>
                    <a:pt x="5933" y="18537"/>
                  </a:lnTo>
                  <a:lnTo>
                    <a:pt x="7809" y="19125"/>
                  </a:lnTo>
                  <a:lnTo>
                    <a:pt x="7904" y="19125"/>
                  </a:lnTo>
                  <a:lnTo>
                    <a:pt x="7942" y="19087"/>
                  </a:lnTo>
                  <a:lnTo>
                    <a:pt x="7979" y="19068"/>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656" y="17987"/>
                  </a:lnTo>
                  <a:lnTo>
                    <a:pt x="12073" y="17779"/>
                  </a:lnTo>
                  <a:lnTo>
                    <a:pt x="12490" y="17532"/>
                  </a:lnTo>
                  <a:lnTo>
                    <a:pt x="12888" y="17267"/>
                  </a:lnTo>
                  <a:lnTo>
                    <a:pt x="13040" y="17153"/>
                  </a:lnTo>
                  <a:lnTo>
                    <a:pt x="13135" y="17021"/>
                  </a:lnTo>
                  <a:lnTo>
                    <a:pt x="13192" y="16869"/>
                  </a:lnTo>
                  <a:lnTo>
                    <a:pt x="13211" y="16717"/>
                  </a:lnTo>
                  <a:lnTo>
                    <a:pt x="13211" y="16566"/>
                  </a:lnTo>
                  <a:lnTo>
                    <a:pt x="13211" y="16395"/>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04" y="6577"/>
                  </a:lnTo>
                  <a:lnTo>
                    <a:pt x="12585" y="6539"/>
                  </a:lnTo>
                  <a:lnTo>
                    <a:pt x="12566" y="6502"/>
                  </a:lnTo>
                  <a:lnTo>
                    <a:pt x="12528" y="6483"/>
                  </a:lnTo>
                  <a:lnTo>
                    <a:pt x="12718" y="5800"/>
                  </a:lnTo>
                  <a:lnTo>
                    <a:pt x="12945" y="5118"/>
                  </a:lnTo>
                  <a:lnTo>
                    <a:pt x="13419" y="3772"/>
                  </a:lnTo>
                  <a:lnTo>
                    <a:pt x="13457" y="3640"/>
                  </a:lnTo>
                  <a:lnTo>
                    <a:pt x="13533" y="3507"/>
                  </a:lnTo>
                  <a:lnTo>
                    <a:pt x="13684" y="3260"/>
                  </a:lnTo>
                  <a:lnTo>
                    <a:pt x="13836" y="3014"/>
                  </a:lnTo>
                  <a:lnTo>
                    <a:pt x="13893" y="2881"/>
                  </a:lnTo>
                  <a:lnTo>
                    <a:pt x="13950" y="2749"/>
                  </a:lnTo>
                  <a:lnTo>
                    <a:pt x="13969" y="2654"/>
                  </a:lnTo>
                  <a:lnTo>
                    <a:pt x="13969" y="2559"/>
                  </a:lnTo>
                  <a:lnTo>
                    <a:pt x="13931" y="2445"/>
                  </a:lnTo>
                  <a:lnTo>
                    <a:pt x="13912" y="2408"/>
                  </a:lnTo>
                  <a:lnTo>
                    <a:pt x="13874" y="2370"/>
                  </a:lnTo>
                  <a:lnTo>
                    <a:pt x="13741" y="2275"/>
                  </a:lnTo>
                  <a:lnTo>
                    <a:pt x="13533" y="2161"/>
                  </a:lnTo>
                  <a:lnTo>
                    <a:pt x="13305" y="2047"/>
                  </a:lnTo>
                  <a:lnTo>
                    <a:pt x="13192" y="2010"/>
                  </a:lnTo>
                  <a:lnTo>
                    <a:pt x="13097" y="1991"/>
                  </a:lnTo>
                  <a:lnTo>
                    <a:pt x="13078" y="1934"/>
                  </a:lnTo>
                  <a:lnTo>
                    <a:pt x="13040" y="1896"/>
                  </a:lnTo>
                  <a:lnTo>
                    <a:pt x="12832" y="1763"/>
                  </a:lnTo>
                  <a:lnTo>
                    <a:pt x="12623" y="1668"/>
                  </a:lnTo>
                  <a:lnTo>
                    <a:pt x="12377" y="1593"/>
                  </a:lnTo>
                  <a:lnTo>
                    <a:pt x="12149" y="1574"/>
                  </a:lnTo>
                  <a:lnTo>
                    <a:pt x="12036" y="1574"/>
                  </a:lnTo>
                  <a:lnTo>
                    <a:pt x="11979" y="1593"/>
                  </a:lnTo>
                  <a:lnTo>
                    <a:pt x="11941" y="1612"/>
                  </a:lnTo>
                  <a:lnTo>
                    <a:pt x="11903" y="1649"/>
                  </a:lnTo>
                  <a:lnTo>
                    <a:pt x="11884" y="1706"/>
                  </a:lnTo>
                  <a:lnTo>
                    <a:pt x="11770" y="1991"/>
                  </a:lnTo>
                  <a:lnTo>
                    <a:pt x="11694" y="2275"/>
                  </a:lnTo>
                  <a:lnTo>
                    <a:pt x="11581" y="1858"/>
                  </a:lnTo>
                  <a:lnTo>
                    <a:pt x="11505" y="1422"/>
                  </a:lnTo>
                  <a:lnTo>
                    <a:pt x="11467" y="1176"/>
                  </a:lnTo>
                  <a:lnTo>
                    <a:pt x="11467" y="910"/>
                  </a:lnTo>
                  <a:lnTo>
                    <a:pt x="11448" y="645"/>
                  </a:lnTo>
                  <a:lnTo>
                    <a:pt x="11410" y="512"/>
                  </a:lnTo>
                  <a:lnTo>
                    <a:pt x="11372" y="398"/>
                  </a:lnTo>
                  <a:lnTo>
                    <a:pt x="11315" y="304"/>
                  </a:lnTo>
                  <a:lnTo>
                    <a:pt x="11239" y="228"/>
                  </a:lnTo>
                  <a:lnTo>
                    <a:pt x="11126" y="152"/>
                  </a:lnTo>
                  <a:lnTo>
                    <a:pt x="11012" y="95"/>
                  </a:lnTo>
                  <a:lnTo>
                    <a:pt x="10898" y="57"/>
                  </a:lnTo>
                  <a:lnTo>
                    <a:pt x="10766" y="19"/>
                  </a:lnTo>
                  <a:lnTo>
                    <a:pt x="10633" y="0"/>
                  </a:lnTo>
                  <a:close/>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7554" name="Google Shape;7554;p59"/>
            <p:cNvSpPr/>
            <p:nvPr/>
          </p:nvSpPr>
          <p:spPr>
            <a:xfrm>
              <a:off x="1060100" y="3348113"/>
              <a:ext cx="349225" cy="478125"/>
            </a:xfrm>
            <a:custGeom>
              <a:avLst/>
              <a:gdLst/>
              <a:ahLst/>
              <a:cxnLst/>
              <a:rect l="l" t="t" r="r" b="b"/>
              <a:pathLst>
                <a:path w="13969" h="19125" fill="none" extrusionOk="0">
                  <a:moveTo>
                    <a:pt x="10500" y="0"/>
                  </a:moveTo>
                  <a:lnTo>
                    <a:pt x="10500" y="0"/>
                  </a:lnTo>
                  <a:lnTo>
                    <a:pt x="10349" y="19"/>
                  </a:lnTo>
                  <a:lnTo>
                    <a:pt x="10349" y="19"/>
                  </a:lnTo>
                  <a:lnTo>
                    <a:pt x="10197" y="38"/>
                  </a:lnTo>
                  <a:lnTo>
                    <a:pt x="10083" y="95"/>
                  </a:lnTo>
                  <a:lnTo>
                    <a:pt x="9970" y="171"/>
                  </a:lnTo>
                  <a:lnTo>
                    <a:pt x="9856" y="285"/>
                  </a:lnTo>
                  <a:lnTo>
                    <a:pt x="9856" y="285"/>
                  </a:lnTo>
                  <a:lnTo>
                    <a:pt x="9799" y="342"/>
                  </a:lnTo>
                  <a:lnTo>
                    <a:pt x="9723" y="380"/>
                  </a:lnTo>
                  <a:lnTo>
                    <a:pt x="9553" y="436"/>
                  </a:lnTo>
                  <a:lnTo>
                    <a:pt x="9401" y="493"/>
                  </a:lnTo>
                  <a:lnTo>
                    <a:pt x="9325" y="550"/>
                  </a:lnTo>
                  <a:lnTo>
                    <a:pt x="9268" y="607"/>
                  </a:lnTo>
                  <a:lnTo>
                    <a:pt x="9268" y="607"/>
                  </a:lnTo>
                  <a:lnTo>
                    <a:pt x="9174" y="759"/>
                  </a:lnTo>
                  <a:lnTo>
                    <a:pt x="9098" y="929"/>
                  </a:lnTo>
                  <a:lnTo>
                    <a:pt x="9079" y="1081"/>
                  </a:lnTo>
                  <a:lnTo>
                    <a:pt x="9079" y="1251"/>
                  </a:lnTo>
                  <a:lnTo>
                    <a:pt x="8794" y="1251"/>
                  </a:lnTo>
                  <a:lnTo>
                    <a:pt x="8794" y="1251"/>
                  </a:lnTo>
                  <a:lnTo>
                    <a:pt x="8738" y="1251"/>
                  </a:lnTo>
                  <a:lnTo>
                    <a:pt x="8700" y="1270"/>
                  </a:lnTo>
                  <a:lnTo>
                    <a:pt x="8700" y="1270"/>
                  </a:lnTo>
                  <a:lnTo>
                    <a:pt x="8586" y="910"/>
                  </a:lnTo>
                  <a:lnTo>
                    <a:pt x="8586" y="910"/>
                  </a:lnTo>
                  <a:lnTo>
                    <a:pt x="8624" y="853"/>
                  </a:lnTo>
                  <a:lnTo>
                    <a:pt x="8605" y="778"/>
                  </a:lnTo>
                  <a:lnTo>
                    <a:pt x="8586" y="721"/>
                  </a:lnTo>
                  <a:lnTo>
                    <a:pt x="8529" y="664"/>
                  </a:lnTo>
                  <a:lnTo>
                    <a:pt x="8529" y="664"/>
                  </a:lnTo>
                  <a:lnTo>
                    <a:pt x="7714" y="57"/>
                  </a:lnTo>
                  <a:lnTo>
                    <a:pt x="7714" y="57"/>
                  </a:lnTo>
                  <a:lnTo>
                    <a:pt x="7676" y="38"/>
                  </a:lnTo>
                  <a:lnTo>
                    <a:pt x="7638" y="38"/>
                  </a:lnTo>
                  <a:lnTo>
                    <a:pt x="7638" y="38"/>
                  </a:lnTo>
                  <a:lnTo>
                    <a:pt x="7581" y="38"/>
                  </a:lnTo>
                  <a:lnTo>
                    <a:pt x="7525" y="76"/>
                  </a:lnTo>
                  <a:lnTo>
                    <a:pt x="7525" y="76"/>
                  </a:lnTo>
                  <a:lnTo>
                    <a:pt x="6615" y="948"/>
                  </a:lnTo>
                  <a:lnTo>
                    <a:pt x="6615" y="948"/>
                  </a:lnTo>
                  <a:lnTo>
                    <a:pt x="6577" y="986"/>
                  </a:lnTo>
                  <a:lnTo>
                    <a:pt x="6558" y="1005"/>
                  </a:lnTo>
                  <a:lnTo>
                    <a:pt x="6558" y="1081"/>
                  </a:lnTo>
                  <a:lnTo>
                    <a:pt x="6558" y="1081"/>
                  </a:lnTo>
                  <a:lnTo>
                    <a:pt x="6539" y="1138"/>
                  </a:lnTo>
                  <a:lnTo>
                    <a:pt x="6539" y="1138"/>
                  </a:lnTo>
                  <a:lnTo>
                    <a:pt x="6520" y="1308"/>
                  </a:lnTo>
                  <a:lnTo>
                    <a:pt x="6539" y="1460"/>
                  </a:lnTo>
                  <a:lnTo>
                    <a:pt x="6558" y="1612"/>
                  </a:lnTo>
                  <a:lnTo>
                    <a:pt x="6615" y="1744"/>
                  </a:lnTo>
                  <a:lnTo>
                    <a:pt x="6615" y="1744"/>
                  </a:lnTo>
                  <a:lnTo>
                    <a:pt x="6539" y="1744"/>
                  </a:lnTo>
                  <a:lnTo>
                    <a:pt x="6539" y="1744"/>
                  </a:lnTo>
                  <a:lnTo>
                    <a:pt x="6368" y="1763"/>
                  </a:lnTo>
                  <a:lnTo>
                    <a:pt x="6179" y="1782"/>
                  </a:lnTo>
                  <a:lnTo>
                    <a:pt x="6179" y="1782"/>
                  </a:lnTo>
                  <a:lnTo>
                    <a:pt x="6122" y="1536"/>
                  </a:lnTo>
                  <a:lnTo>
                    <a:pt x="6122" y="1536"/>
                  </a:lnTo>
                  <a:lnTo>
                    <a:pt x="6103" y="1479"/>
                  </a:lnTo>
                  <a:lnTo>
                    <a:pt x="6065" y="1441"/>
                  </a:lnTo>
                  <a:lnTo>
                    <a:pt x="6027" y="1422"/>
                  </a:lnTo>
                  <a:lnTo>
                    <a:pt x="5970" y="1403"/>
                  </a:lnTo>
                  <a:lnTo>
                    <a:pt x="5970" y="1403"/>
                  </a:lnTo>
                  <a:lnTo>
                    <a:pt x="5970" y="1403"/>
                  </a:lnTo>
                  <a:lnTo>
                    <a:pt x="5970" y="1403"/>
                  </a:lnTo>
                  <a:lnTo>
                    <a:pt x="5876" y="1422"/>
                  </a:lnTo>
                  <a:lnTo>
                    <a:pt x="5876" y="1422"/>
                  </a:lnTo>
                  <a:lnTo>
                    <a:pt x="5591" y="1384"/>
                  </a:lnTo>
                  <a:lnTo>
                    <a:pt x="5307" y="1346"/>
                  </a:lnTo>
                  <a:lnTo>
                    <a:pt x="5307" y="1346"/>
                  </a:lnTo>
                  <a:lnTo>
                    <a:pt x="5023" y="1289"/>
                  </a:lnTo>
                  <a:lnTo>
                    <a:pt x="4738" y="1270"/>
                  </a:lnTo>
                  <a:lnTo>
                    <a:pt x="4738" y="1270"/>
                  </a:lnTo>
                  <a:lnTo>
                    <a:pt x="4511" y="1289"/>
                  </a:lnTo>
                  <a:lnTo>
                    <a:pt x="4416" y="1327"/>
                  </a:lnTo>
                  <a:lnTo>
                    <a:pt x="4321" y="1365"/>
                  </a:lnTo>
                  <a:lnTo>
                    <a:pt x="4227" y="1422"/>
                  </a:lnTo>
                  <a:lnTo>
                    <a:pt x="4132" y="1498"/>
                  </a:lnTo>
                  <a:lnTo>
                    <a:pt x="4056" y="1593"/>
                  </a:lnTo>
                  <a:lnTo>
                    <a:pt x="3961" y="1706"/>
                  </a:lnTo>
                  <a:lnTo>
                    <a:pt x="3961" y="1706"/>
                  </a:lnTo>
                  <a:lnTo>
                    <a:pt x="3905" y="1820"/>
                  </a:lnTo>
                  <a:lnTo>
                    <a:pt x="3848" y="1934"/>
                  </a:lnTo>
                  <a:lnTo>
                    <a:pt x="3829" y="2047"/>
                  </a:lnTo>
                  <a:lnTo>
                    <a:pt x="3791" y="2180"/>
                  </a:lnTo>
                  <a:lnTo>
                    <a:pt x="3791" y="2294"/>
                  </a:lnTo>
                  <a:lnTo>
                    <a:pt x="3791" y="2408"/>
                  </a:lnTo>
                  <a:lnTo>
                    <a:pt x="3829" y="2654"/>
                  </a:lnTo>
                  <a:lnTo>
                    <a:pt x="3886" y="2900"/>
                  </a:lnTo>
                  <a:lnTo>
                    <a:pt x="3999" y="3128"/>
                  </a:lnTo>
                  <a:lnTo>
                    <a:pt x="4113" y="3355"/>
                  </a:lnTo>
                  <a:lnTo>
                    <a:pt x="4246" y="3564"/>
                  </a:lnTo>
                  <a:lnTo>
                    <a:pt x="4246" y="3564"/>
                  </a:lnTo>
                  <a:lnTo>
                    <a:pt x="3942" y="3507"/>
                  </a:lnTo>
                  <a:lnTo>
                    <a:pt x="3942" y="3507"/>
                  </a:lnTo>
                  <a:lnTo>
                    <a:pt x="3905" y="3488"/>
                  </a:lnTo>
                  <a:lnTo>
                    <a:pt x="3905" y="3488"/>
                  </a:lnTo>
                  <a:lnTo>
                    <a:pt x="3829" y="3507"/>
                  </a:lnTo>
                  <a:lnTo>
                    <a:pt x="3772" y="3564"/>
                  </a:lnTo>
                  <a:lnTo>
                    <a:pt x="3734" y="3621"/>
                  </a:lnTo>
                  <a:lnTo>
                    <a:pt x="3734" y="3677"/>
                  </a:lnTo>
                  <a:lnTo>
                    <a:pt x="3715" y="3677"/>
                  </a:lnTo>
                  <a:lnTo>
                    <a:pt x="3715" y="3677"/>
                  </a:lnTo>
                  <a:lnTo>
                    <a:pt x="3469" y="3677"/>
                  </a:lnTo>
                  <a:lnTo>
                    <a:pt x="3469" y="3677"/>
                  </a:lnTo>
                  <a:lnTo>
                    <a:pt x="3165" y="3696"/>
                  </a:lnTo>
                  <a:lnTo>
                    <a:pt x="2862" y="3734"/>
                  </a:lnTo>
                  <a:lnTo>
                    <a:pt x="2559" y="3810"/>
                  </a:lnTo>
                  <a:lnTo>
                    <a:pt x="2256" y="3905"/>
                  </a:lnTo>
                  <a:lnTo>
                    <a:pt x="2256" y="3905"/>
                  </a:lnTo>
                  <a:lnTo>
                    <a:pt x="2199" y="3943"/>
                  </a:lnTo>
                  <a:lnTo>
                    <a:pt x="2161" y="3981"/>
                  </a:lnTo>
                  <a:lnTo>
                    <a:pt x="2142" y="4019"/>
                  </a:lnTo>
                  <a:lnTo>
                    <a:pt x="2123" y="4075"/>
                  </a:lnTo>
                  <a:lnTo>
                    <a:pt x="2123" y="4075"/>
                  </a:lnTo>
                  <a:lnTo>
                    <a:pt x="2180" y="4492"/>
                  </a:lnTo>
                  <a:lnTo>
                    <a:pt x="2180" y="4492"/>
                  </a:lnTo>
                  <a:lnTo>
                    <a:pt x="2142" y="4455"/>
                  </a:lnTo>
                  <a:lnTo>
                    <a:pt x="2085" y="4455"/>
                  </a:lnTo>
                  <a:lnTo>
                    <a:pt x="2085" y="4455"/>
                  </a:lnTo>
                  <a:lnTo>
                    <a:pt x="2066" y="4455"/>
                  </a:lnTo>
                  <a:lnTo>
                    <a:pt x="2066" y="4455"/>
                  </a:lnTo>
                  <a:lnTo>
                    <a:pt x="1554" y="4492"/>
                  </a:lnTo>
                  <a:lnTo>
                    <a:pt x="1289" y="4530"/>
                  </a:lnTo>
                  <a:lnTo>
                    <a:pt x="1005" y="4568"/>
                  </a:lnTo>
                  <a:lnTo>
                    <a:pt x="739" y="4625"/>
                  </a:lnTo>
                  <a:lnTo>
                    <a:pt x="493" y="4720"/>
                  </a:lnTo>
                  <a:lnTo>
                    <a:pt x="246" y="4834"/>
                  </a:lnTo>
                  <a:lnTo>
                    <a:pt x="57" y="4966"/>
                  </a:lnTo>
                  <a:lnTo>
                    <a:pt x="57" y="4966"/>
                  </a:lnTo>
                  <a:lnTo>
                    <a:pt x="19" y="5004"/>
                  </a:lnTo>
                  <a:lnTo>
                    <a:pt x="0" y="5042"/>
                  </a:lnTo>
                  <a:lnTo>
                    <a:pt x="0" y="5118"/>
                  </a:lnTo>
                  <a:lnTo>
                    <a:pt x="0" y="5118"/>
                  </a:lnTo>
                  <a:lnTo>
                    <a:pt x="76" y="5345"/>
                  </a:lnTo>
                  <a:lnTo>
                    <a:pt x="152" y="5554"/>
                  </a:lnTo>
                  <a:lnTo>
                    <a:pt x="246" y="5762"/>
                  </a:lnTo>
                  <a:lnTo>
                    <a:pt x="360" y="5971"/>
                  </a:lnTo>
                  <a:lnTo>
                    <a:pt x="853" y="6767"/>
                  </a:lnTo>
                  <a:lnTo>
                    <a:pt x="853" y="6767"/>
                  </a:lnTo>
                  <a:lnTo>
                    <a:pt x="1043" y="7146"/>
                  </a:lnTo>
                  <a:lnTo>
                    <a:pt x="1346" y="7696"/>
                  </a:lnTo>
                  <a:lnTo>
                    <a:pt x="1516" y="7980"/>
                  </a:lnTo>
                  <a:lnTo>
                    <a:pt x="1706" y="8207"/>
                  </a:lnTo>
                  <a:lnTo>
                    <a:pt x="1782" y="8321"/>
                  </a:lnTo>
                  <a:lnTo>
                    <a:pt x="1876" y="8397"/>
                  </a:lnTo>
                  <a:lnTo>
                    <a:pt x="1952" y="8454"/>
                  </a:lnTo>
                  <a:lnTo>
                    <a:pt x="2047" y="8492"/>
                  </a:lnTo>
                  <a:lnTo>
                    <a:pt x="2047" y="8492"/>
                  </a:lnTo>
                  <a:lnTo>
                    <a:pt x="2009" y="8530"/>
                  </a:lnTo>
                  <a:lnTo>
                    <a:pt x="2009" y="8605"/>
                  </a:lnTo>
                  <a:lnTo>
                    <a:pt x="2009" y="8605"/>
                  </a:lnTo>
                  <a:lnTo>
                    <a:pt x="2009" y="8681"/>
                  </a:lnTo>
                  <a:lnTo>
                    <a:pt x="2028" y="8738"/>
                  </a:lnTo>
                  <a:lnTo>
                    <a:pt x="2066" y="8776"/>
                  </a:lnTo>
                  <a:lnTo>
                    <a:pt x="2123" y="8814"/>
                  </a:lnTo>
                  <a:lnTo>
                    <a:pt x="2123" y="8814"/>
                  </a:lnTo>
                  <a:lnTo>
                    <a:pt x="2142" y="8871"/>
                  </a:lnTo>
                  <a:lnTo>
                    <a:pt x="2161" y="8909"/>
                  </a:lnTo>
                  <a:lnTo>
                    <a:pt x="2218" y="8947"/>
                  </a:lnTo>
                  <a:lnTo>
                    <a:pt x="2275" y="8965"/>
                  </a:lnTo>
                  <a:lnTo>
                    <a:pt x="2275" y="8965"/>
                  </a:lnTo>
                  <a:lnTo>
                    <a:pt x="2293" y="8965"/>
                  </a:lnTo>
                  <a:lnTo>
                    <a:pt x="2293" y="8965"/>
                  </a:lnTo>
                  <a:lnTo>
                    <a:pt x="3848" y="8833"/>
                  </a:lnTo>
                  <a:lnTo>
                    <a:pt x="3848" y="8833"/>
                  </a:lnTo>
                  <a:lnTo>
                    <a:pt x="4378" y="8757"/>
                  </a:lnTo>
                  <a:lnTo>
                    <a:pt x="4738" y="8719"/>
                  </a:lnTo>
                  <a:lnTo>
                    <a:pt x="5099" y="8700"/>
                  </a:lnTo>
                  <a:lnTo>
                    <a:pt x="5099" y="8700"/>
                  </a:lnTo>
                  <a:lnTo>
                    <a:pt x="5326" y="8719"/>
                  </a:lnTo>
                  <a:lnTo>
                    <a:pt x="5535" y="8757"/>
                  </a:lnTo>
                  <a:lnTo>
                    <a:pt x="5610" y="8795"/>
                  </a:lnTo>
                  <a:lnTo>
                    <a:pt x="5686" y="8833"/>
                  </a:lnTo>
                  <a:lnTo>
                    <a:pt x="5743" y="8890"/>
                  </a:lnTo>
                  <a:lnTo>
                    <a:pt x="5781" y="8965"/>
                  </a:lnTo>
                  <a:lnTo>
                    <a:pt x="5781" y="8965"/>
                  </a:lnTo>
                  <a:lnTo>
                    <a:pt x="5933" y="9382"/>
                  </a:lnTo>
                  <a:lnTo>
                    <a:pt x="6046" y="9818"/>
                  </a:lnTo>
                  <a:lnTo>
                    <a:pt x="6141" y="10273"/>
                  </a:lnTo>
                  <a:lnTo>
                    <a:pt x="6217" y="10728"/>
                  </a:lnTo>
                  <a:lnTo>
                    <a:pt x="6293" y="11183"/>
                  </a:lnTo>
                  <a:lnTo>
                    <a:pt x="6331" y="11657"/>
                  </a:lnTo>
                  <a:lnTo>
                    <a:pt x="6425" y="12548"/>
                  </a:lnTo>
                  <a:lnTo>
                    <a:pt x="6425" y="12548"/>
                  </a:lnTo>
                  <a:lnTo>
                    <a:pt x="6520" y="13344"/>
                  </a:lnTo>
                  <a:lnTo>
                    <a:pt x="6634" y="14121"/>
                  </a:lnTo>
                  <a:lnTo>
                    <a:pt x="6766" y="14879"/>
                  </a:lnTo>
                  <a:lnTo>
                    <a:pt x="6918" y="15656"/>
                  </a:lnTo>
                  <a:lnTo>
                    <a:pt x="7070" y="16414"/>
                  </a:lnTo>
                  <a:lnTo>
                    <a:pt x="7240" y="17191"/>
                  </a:lnTo>
                  <a:lnTo>
                    <a:pt x="7619" y="18708"/>
                  </a:lnTo>
                  <a:lnTo>
                    <a:pt x="7619" y="18708"/>
                  </a:lnTo>
                  <a:lnTo>
                    <a:pt x="6350" y="18328"/>
                  </a:lnTo>
                  <a:lnTo>
                    <a:pt x="6350" y="18328"/>
                  </a:lnTo>
                  <a:lnTo>
                    <a:pt x="6103" y="18234"/>
                  </a:lnTo>
                  <a:lnTo>
                    <a:pt x="5914" y="18158"/>
                  </a:lnTo>
                  <a:lnTo>
                    <a:pt x="5743" y="18082"/>
                  </a:lnTo>
                  <a:lnTo>
                    <a:pt x="5610" y="17968"/>
                  </a:lnTo>
                  <a:lnTo>
                    <a:pt x="5497" y="17836"/>
                  </a:lnTo>
                  <a:lnTo>
                    <a:pt x="5383" y="17684"/>
                  </a:lnTo>
                  <a:lnTo>
                    <a:pt x="5288" y="17495"/>
                  </a:lnTo>
                  <a:lnTo>
                    <a:pt x="5193" y="17267"/>
                  </a:lnTo>
                  <a:lnTo>
                    <a:pt x="5193" y="17267"/>
                  </a:lnTo>
                  <a:lnTo>
                    <a:pt x="4663" y="15789"/>
                  </a:lnTo>
                  <a:lnTo>
                    <a:pt x="4094" y="14329"/>
                  </a:lnTo>
                  <a:lnTo>
                    <a:pt x="4094" y="14329"/>
                  </a:lnTo>
                  <a:lnTo>
                    <a:pt x="3506" y="12870"/>
                  </a:lnTo>
                  <a:lnTo>
                    <a:pt x="2881" y="11410"/>
                  </a:lnTo>
                  <a:lnTo>
                    <a:pt x="2256" y="9970"/>
                  </a:lnTo>
                  <a:lnTo>
                    <a:pt x="1611" y="8530"/>
                  </a:lnTo>
                  <a:lnTo>
                    <a:pt x="1611" y="8530"/>
                  </a:lnTo>
                  <a:lnTo>
                    <a:pt x="1573" y="8492"/>
                  </a:lnTo>
                  <a:lnTo>
                    <a:pt x="1554" y="8454"/>
                  </a:lnTo>
                  <a:lnTo>
                    <a:pt x="1478" y="8435"/>
                  </a:lnTo>
                  <a:lnTo>
                    <a:pt x="1478" y="8435"/>
                  </a:lnTo>
                  <a:lnTo>
                    <a:pt x="1403" y="8454"/>
                  </a:lnTo>
                  <a:lnTo>
                    <a:pt x="1346" y="8511"/>
                  </a:lnTo>
                  <a:lnTo>
                    <a:pt x="1327" y="8548"/>
                  </a:lnTo>
                  <a:lnTo>
                    <a:pt x="1308" y="8586"/>
                  </a:lnTo>
                  <a:lnTo>
                    <a:pt x="1308" y="8643"/>
                  </a:lnTo>
                  <a:lnTo>
                    <a:pt x="1327" y="8681"/>
                  </a:lnTo>
                  <a:lnTo>
                    <a:pt x="1327" y="8681"/>
                  </a:lnTo>
                  <a:lnTo>
                    <a:pt x="2047" y="10330"/>
                  </a:lnTo>
                  <a:lnTo>
                    <a:pt x="2767" y="11979"/>
                  </a:lnTo>
                  <a:lnTo>
                    <a:pt x="3450" y="13628"/>
                  </a:lnTo>
                  <a:lnTo>
                    <a:pt x="4113" y="15296"/>
                  </a:lnTo>
                  <a:lnTo>
                    <a:pt x="4113" y="15296"/>
                  </a:lnTo>
                  <a:lnTo>
                    <a:pt x="4663" y="16755"/>
                  </a:lnTo>
                  <a:lnTo>
                    <a:pt x="4663" y="16755"/>
                  </a:lnTo>
                  <a:lnTo>
                    <a:pt x="4795" y="17134"/>
                  </a:lnTo>
                  <a:lnTo>
                    <a:pt x="4909" y="17532"/>
                  </a:lnTo>
                  <a:lnTo>
                    <a:pt x="5042" y="17930"/>
                  </a:lnTo>
                  <a:lnTo>
                    <a:pt x="5136" y="18101"/>
                  </a:lnTo>
                  <a:lnTo>
                    <a:pt x="5212" y="18272"/>
                  </a:lnTo>
                  <a:lnTo>
                    <a:pt x="5212" y="18272"/>
                  </a:lnTo>
                  <a:lnTo>
                    <a:pt x="5269" y="18347"/>
                  </a:lnTo>
                  <a:lnTo>
                    <a:pt x="5345" y="18385"/>
                  </a:lnTo>
                  <a:lnTo>
                    <a:pt x="5440" y="18423"/>
                  </a:lnTo>
                  <a:lnTo>
                    <a:pt x="5553" y="18461"/>
                  </a:lnTo>
                  <a:lnTo>
                    <a:pt x="5762" y="18499"/>
                  </a:lnTo>
                  <a:lnTo>
                    <a:pt x="5933" y="18537"/>
                  </a:lnTo>
                  <a:lnTo>
                    <a:pt x="5933" y="18537"/>
                  </a:lnTo>
                  <a:lnTo>
                    <a:pt x="7809" y="19125"/>
                  </a:lnTo>
                  <a:lnTo>
                    <a:pt x="7809" y="19125"/>
                  </a:lnTo>
                  <a:lnTo>
                    <a:pt x="7866" y="19125"/>
                  </a:lnTo>
                  <a:lnTo>
                    <a:pt x="7866" y="19125"/>
                  </a:lnTo>
                  <a:lnTo>
                    <a:pt x="7904" y="19125"/>
                  </a:lnTo>
                  <a:lnTo>
                    <a:pt x="7942" y="19087"/>
                  </a:lnTo>
                  <a:lnTo>
                    <a:pt x="7979" y="19068"/>
                  </a:lnTo>
                  <a:lnTo>
                    <a:pt x="7998" y="19030"/>
                  </a:lnTo>
                  <a:lnTo>
                    <a:pt x="7998" y="19030"/>
                  </a:lnTo>
                  <a:lnTo>
                    <a:pt x="8415" y="18973"/>
                  </a:lnTo>
                  <a:lnTo>
                    <a:pt x="8832" y="18916"/>
                  </a:lnTo>
                  <a:lnTo>
                    <a:pt x="9230" y="18840"/>
                  </a:lnTo>
                  <a:lnTo>
                    <a:pt x="9647" y="18745"/>
                  </a:lnTo>
                  <a:lnTo>
                    <a:pt x="10045" y="18632"/>
                  </a:lnTo>
                  <a:lnTo>
                    <a:pt x="10443" y="18518"/>
                  </a:lnTo>
                  <a:lnTo>
                    <a:pt x="10823" y="18366"/>
                  </a:lnTo>
                  <a:lnTo>
                    <a:pt x="11221" y="18196"/>
                  </a:lnTo>
                  <a:lnTo>
                    <a:pt x="11221" y="18196"/>
                  </a:lnTo>
                  <a:lnTo>
                    <a:pt x="11656" y="17987"/>
                  </a:lnTo>
                  <a:lnTo>
                    <a:pt x="12073" y="17779"/>
                  </a:lnTo>
                  <a:lnTo>
                    <a:pt x="12490" y="17532"/>
                  </a:lnTo>
                  <a:lnTo>
                    <a:pt x="12888" y="17267"/>
                  </a:lnTo>
                  <a:lnTo>
                    <a:pt x="12888" y="17267"/>
                  </a:lnTo>
                  <a:lnTo>
                    <a:pt x="13040" y="17153"/>
                  </a:lnTo>
                  <a:lnTo>
                    <a:pt x="13135" y="17021"/>
                  </a:lnTo>
                  <a:lnTo>
                    <a:pt x="13192" y="16869"/>
                  </a:lnTo>
                  <a:lnTo>
                    <a:pt x="13211" y="16717"/>
                  </a:lnTo>
                  <a:lnTo>
                    <a:pt x="13211" y="16566"/>
                  </a:lnTo>
                  <a:lnTo>
                    <a:pt x="13211" y="16395"/>
                  </a:lnTo>
                  <a:lnTo>
                    <a:pt x="13173" y="15997"/>
                  </a:lnTo>
                  <a:lnTo>
                    <a:pt x="13173" y="15997"/>
                  </a:lnTo>
                  <a:lnTo>
                    <a:pt x="13154" y="14822"/>
                  </a:lnTo>
                  <a:lnTo>
                    <a:pt x="13116" y="13647"/>
                  </a:lnTo>
                  <a:lnTo>
                    <a:pt x="13059" y="12472"/>
                  </a:lnTo>
                  <a:lnTo>
                    <a:pt x="13002" y="11316"/>
                  </a:lnTo>
                  <a:lnTo>
                    <a:pt x="12926" y="10141"/>
                  </a:lnTo>
                  <a:lnTo>
                    <a:pt x="12832" y="8965"/>
                  </a:lnTo>
                  <a:lnTo>
                    <a:pt x="12737" y="7790"/>
                  </a:lnTo>
                  <a:lnTo>
                    <a:pt x="12623" y="6634"/>
                  </a:lnTo>
                  <a:lnTo>
                    <a:pt x="12623" y="6634"/>
                  </a:lnTo>
                  <a:lnTo>
                    <a:pt x="12604" y="6577"/>
                  </a:lnTo>
                  <a:lnTo>
                    <a:pt x="12585" y="6539"/>
                  </a:lnTo>
                  <a:lnTo>
                    <a:pt x="12566" y="6502"/>
                  </a:lnTo>
                  <a:lnTo>
                    <a:pt x="12528" y="6483"/>
                  </a:lnTo>
                  <a:lnTo>
                    <a:pt x="12528" y="6483"/>
                  </a:lnTo>
                  <a:lnTo>
                    <a:pt x="12718" y="5800"/>
                  </a:lnTo>
                  <a:lnTo>
                    <a:pt x="12945" y="5118"/>
                  </a:lnTo>
                  <a:lnTo>
                    <a:pt x="13419" y="3772"/>
                  </a:lnTo>
                  <a:lnTo>
                    <a:pt x="13419" y="3772"/>
                  </a:lnTo>
                  <a:lnTo>
                    <a:pt x="13457" y="3640"/>
                  </a:lnTo>
                  <a:lnTo>
                    <a:pt x="13533" y="3507"/>
                  </a:lnTo>
                  <a:lnTo>
                    <a:pt x="13684" y="3260"/>
                  </a:lnTo>
                  <a:lnTo>
                    <a:pt x="13836" y="3014"/>
                  </a:lnTo>
                  <a:lnTo>
                    <a:pt x="13893" y="2881"/>
                  </a:lnTo>
                  <a:lnTo>
                    <a:pt x="13950" y="2749"/>
                  </a:lnTo>
                  <a:lnTo>
                    <a:pt x="13950" y="2749"/>
                  </a:lnTo>
                  <a:lnTo>
                    <a:pt x="13969" y="2654"/>
                  </a:lnTo>
                  <a:lnTo>
                    <a:pt x="13969" y="2559"/>
                  </a:lnTo>
                  <a:lnTo>
                    <a:pt x="13931" y="2445"/>
                  </a:lnTo>
                  <a:lnTo>
                    <a:pt x="13912" y="2408"/>
                  </a:lnTo>
                  <a:lnTo>
                    <a:pt x="13874" y="2370"/>
                  </a:lnTo>
                  <a:lnTo>
                    <a:pt x="13874" y="2370"/>
                  </a:lnTo>
                  <a:lnTo>
                    <a:pt x="13741" y="2275"/>
                  </a:lnTo>
                  <a:lnTo>
                    <a:pt x="13533" y="2161"/>
                  </a:lnTo>
                  <a:lnTo>
                    <a:pt x="13305" y="2047"/>
                  </a:lnTo>
                  <a:lnTo>
                    <a:pt x="13192" y="2010"/>
                  </a:lnTo>
                  <a:lnTo>
                    <a:pt x="13097" y="1991"/>
                  </a:lnTo>
                  <a:lnTo>
                    <a:pt x="13097" y="1991"/>
                  </a:lnTo>
                  <a:lnTo>
                    <a:pt x="13078" y="1934"/>
                  </a:lnTo>
                  <a:lnTo>
                    <a:pt x="13040" y="1896"/>
                  </a:lnTo>
                  <a:lnTo>
                    <a:pt x="13040" y="1896"/>
                  </a:lnTo>
                  <a:lnTo>
                    <a:pt x="12832" y="1763"/>
                  </a:lnTo>
                  <a:lnTo>
                    <a:pt x="12623" y="1668"/>
                  </a:lnTo>
                  <a:lnTo>
                    <a:pt x="12377" y="1593"/>
                  </a:lnTo>
                  <a:lnTo>
                    <a:pt x="12149" y="1574"/>
                  </a:lnTo>
                  <a:lnTo>
                    <a:pt x="12149" y="1574"/>
                  </a:lnTo>
                  <a:lnTo>
                    <a:pt x="12036" y="1574"/>
                  </a:lnTo>
                  <a:lnTo>
                    <a:pt x="12036" y="1574"/>
                  </a:lnTo>
                  <a:lnTo>
                    <a:pt x="11979" y="1593"/>
                  </a:lnTo>
                  <a:lnTo>
                    <a:pt x="11941" y="1612"/>
                  </a:lnTo>
                  <a:lnTo>
                    <a:pt x="11903" y="1649"/>
                  </a:lnTo>
                  <a:lnTo>
                    <a:pt x="11884" y="1706"/>
                  </a:lnTo>
                  <a:lnTo>
                    <a:pt x="11884" y="1706"/>
                  </a:lnTo>
                  <a:lnTo>
                    <a:pt x="11770" y="1991"/>
                  </a:lnTo>
                  <a:lnTo>
                    <a:pt x="11694" y="2275"/>
                  </a:lnTo>
                  <a:lnTo>
                    <a:pt x="11694" y="2275"/>
                  </a:lnTo>
                  <a:lnTo>
                    <a:pt x="11581" y="1858"/>
                  </a:lnTo>
                  <a:lnTo>
                    <a:pt x="11505" y="1422"/>
                  </a:lnTo>
                  <a:lnTo>
                    <a:pt x="11505" y="1422"/>
                  </a:lnTo>
                  <a:lnTo>
                    <a:pt x="11467" y="1176"/>
                  </a:lnTo>
                  <a:lnTo>
                    <a:pt x="11467" y="910"/>
                  </a:lnTo>
                  <a:lnTo>
                    <a:pt x="11448" y="645"/>
                  </a:lnTo>
                  <a:lnTo>
                    <a:pt x="11410" y="512"/>
                  </a:lnTo>
                  <a:lnTo>
                    <a:pt x="11372" y="398"/>
                  </a:lnTo>
                  <a:lnTo>
                    <a:pt x="11372" y="398"/>
                  </a:lnTo>
                  <a:lnTo>
                    <a:pt x="11315" y="304"/>
                  </a:lnTo>
                  <a:lnTo>
                    <a:pt x="11239" y="228"/>
                  </a:lnTo>
                  <a:lnTo>
                    <a:pt x="11126" y="152"/>
                  </a:lnTo>
                  <a:lnTo>
                    <a:pt x="11012" y="95"/>
                  </a:lnTo>
                  <a:lnTo>
                    <a:pt x="10898" y="57"/>
                  </a:lnTo>
                  <a:lnTo>
                    <a:pt x="10766" y="19"/>
                  </a:lnTo>
                  <a:lnTo>
                    <a:pt x="10633" y="0"/>
                  </a:lnTo>
                  <a:lnTo>
                    <a:pt x="10500" y="0"/>
                  </a:lnTo>
                </a:path>
              </a:pathLst>
            </a:custGeom>
            <a:solidFill>
              <a:srgbClr val="F1C4B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pic>
        <p:nvPicPr>
          <p:cNvPr id="5" name="Picture 4">
            <a:hlinkClick r:id="rId3" action="ppaction://hlinksldjump"/>
            <a:extLst>
              <a:ext uri="{FF2B5EF4-FFF2-40B4-BE49-F238E27FC236}">
                <a16:creationId xmlns:a16="http://schemas.microsoft.com/office/drawing/2014/main" id="{205F4F16-BC79-1F98-AE93-95FDEF1A594B}"/>
              </a:ext>
            </a:extLst>
          </p:cNvPr>
          <p:cNvPicPr>
            <a:picLocks noChangeAspect="1"/>
          </p:cNvPicPr>
          <p:nvPr/>
        </p:nvPicPr>
        <p:blipFill>
          <a:blip r:embed="rId4"/>
          <a:stretch>
            <a:fillRect/>
          </a:stretch>
        </p:blipFill>
        <p:spPr>
          <a:xfrm>
            <a:off x="711765" y="1471576"/>
            <a:ext cx="2766977" cy="1918437"/>
          </a:xfrm>
          <a:prstGeom prst="rect">
            <a:avLst/>
          </a:prstGeom>
        </p:spPr>
      </p:pic>
      <p:pic>
        <p:nvPicPr>
          <p:cNvPr id="9" name="Picture 8">
            <a:hlinkClick r:id="rId5" action="ppaction://hlinksldjump"/>
            <a:extLst>
              <a:ext uri="{FF2B5EF4-FFF2-40B4-BE49-F238E27FC236}">
                <a16:creationId xmlns:a16="http://schemas.microsoft.com/office/drawing/2014/main" id="{A788F1E3-77FF-6076-6935-8F77D76A8CD7}"/>
              </a:ext>
            </a:extLst>
          </p:cNvPr>
          <p:cNvPicPr>
            <a:picLocks noChangeAspect="1"/>
          </p:cNvPicPr>
          <p:nvPr/>
        </p:nvPicPr>
        <p:blipFill>
          <a:blip r:embed="rId6"/>
          <a:stretch>
            <a:fillRect/>
          </a:stretch>
        </p:blipFill>
        <p:spPr>
          <a:xfrm>
            <a:off x="729614" y="4071074"/>
            <a:ext cx="3170195" cy="1902117"/>
          </a:xfrm>
          <a:prstGeom prst="rect">
            <a:avLst/>
          </a:prstGeom>
        </p:spPr>
      </p:pic>
      <p:pic>
        <p:nvPicPr>
          <p:cNvPr id="11" name="Picture 10">
            <a:hlinkClick r:id="rId7" action="ppaction://hlinksldjump"/>
            <a:extLst>
              <a:ext uri="{FF2B5EF4-FFF2-40B4-BE49-F238E27FC236}">
                <a16:creationId xmlns:a16="http://schemas.microsoft.com/office/drawing/2014/main" id="{8079B3B3-5085-E641-810C-BA4CFEE7E9D3}"/>
              </a:ext>
            </a:extLst>
          </p:cNvPr>
          <p:cNvPicPr>
            <a:picLocks noChangeAspect="1"/>
          </p:cNvPicPr>
          <p:nvPr/>
        </p:nvPicPr>
        <p:blipFill>
          <a:blip r:embed="rId8"/>
          <a:stretch>
            <a:fillRect/>
          </a:stretch>
        </p:blipFill>
        <p:spPr>
          <a:xfrm>
            <a:off x="8264916" y="2325724"/>
            <a:ext cx="2812659" cy="1788441"/>
          </a:xfrm>
          <a:prstGeom prst="rect">
            <a:avLst/>
          </a:prstGeom>
        </p:spPr>
      </p:pic>
      <p:sp>
        <p:nvSpPr>
          <p:cNvPr id="25" name="Arrow: Right 24">
            <a:hlinkClick r:id="rId9" action="ppaction://hlinksldjump"/>
            <a:extLst>
              <a:ext uri="{FF2B5EF4-FFF2-40B4-BE49-F238E27FC236}">
                <a16:creationId xmlns:a16="http://schemas.microsoft.com/office/drawing/2014/main" id="{9F58ABE2-DC81-82FE-0091-47E9BC78D1CA}"/>
              </a:ext>
            </a:extLst>
          </p:cNvPr>
          <p:cNvSpPr/>
          <p:nvPr/>
        </p:nvSpPr>
        <p:spPr>
          <a:xfrm rot="5400000">
            <a:off x="11482038" y="6054384"/>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cs typeface="+mn-cs"/>
              <a:sym typeface="Arial"/>
            </a:endParaRPr>
          </a:p>
        </p:txBody>
      </p:sp>
      <p:pic>
        <p:nvPicPr>
          <p:cNvPr id="26" name="Picture 2">
            <a:hlinkClick r:id="rId10" action="ppaction://hlinksldjump"/>
            <a:extLst>
              <a:ext uri="{FF2B5EF4-FFF2-40B4-BE49-F238E27FC236}">
                <a16:creationId xmlns:a16="http://schemas.microsoft.com/office/drawing/2014/main" id="{E0D3CB48-AC86-4B8D-9D82-81C5F4063D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68079" y="1605700"/>
            <a:ext cx="4855841" cy="4849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C5066620-7531-49E0-962D-CD53470D255D}"/>
              </a:ext>
            </a:extLst>
          </p:cNvPr>
          <p:cNvPicPr>
            <a:picLocks noChangeAspect="1"/>
          </p:cNvPicPr>
          <p:nvPr/>
        </p:nvPicPr>
        <p:blipFill>
          <a:blip r:embed="rId12"/>
          <a:stretch>
            <a:fillRect/>
          </a:stretch>
        </p:blipFill>
        <p:spPr>
          <a:xfrm>
            <a:off x="2399583" y="204541"/>
            <a:ext cx="7754784" cy="128636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5"/>
                    </p:tgtEl>
                  </p:cond>
                </p:stCondLst>
                <p:endSync evt="end" delay="0">
                  <p:rtn val="all"/>
                </p:endSync>
                <p:childTnLst>
                  <p:par>
                    <p:cTn id="26" fill="hold">
                      <p:stCondLst>
                        <p:cond delay="0"/>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5"/>
                                        </p:tgtEl>
                                        <p:attrNameLst>
                                          <p:attrName>ppt_w</p:attrName>
                                        </p:attrNameLst>
                                      </p:cBhvr>
                                      <p:tavLst>
                                        <p:tav tm="0">
                                          <p:val>
                                            <p:strVal val="ppt_w"/>
                                          </p:val>
                                        </p:tav>
                                        <p:tav tm="100000">
                                          <p:val>
                                            <p:fltVal val="0"/>
                                          </p:val>
                                        </p:tav>
                                      </p:tavLst>
                                    </p:anim>
                                    <p:anim calcmode="lin" valueType="num">
                                      <p:cBhvr>
                                        <p:cTn id="30" dur="500"/>
                                        <p:tgtEl>
                                          <p:spTgt spid="5"/>
                                        </p:tgtEl>
                                        <p:attrNameLst>
                                          <p:attrName>ppt_h</p:attrName>
                                        </p:attrNameLst>
                                      </p:cBhvr>
                                      <p:tavLst>
                                        <p:tav tm="0">
                                          <p:val>
                                            <p:strVal val="ppt_h"/>
                                          </p:val>
                                        </p:tav>
                                        <p:tav tm="100000">
                                          <p:val>
                                            <p:fltVal val="0"/>
                                          </p:val>
                                        </p:tav>
                                      </p:tavLst>
                                    </p:anim>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11"/>
                    </p:tgtEl>
                  </p:cond>
                </p:stCondLst>
                <p:endSync evt="end" delay="0">
                  <p:rtn val="all"/>
                </p:endSync>
                <p:childTnLst>
                  <p:par>
                    <p:cTn id="34" fill="hold">
                      <p:stCondLst>
                        <p:cond delay="0"/>
                      </p:stCondLst>
                      <p:childTnLst>
                        <p:par>
                          <p:cTn id="35" fill="hold">
                            <p:stCondLst>
                              <p:cond delay="0"/>
                            </p:stCondLst>
                            <p:childTnLst>
                              <p:par>
                                <p:cTn id="36" presetID="53" presetClass="exit" presetSubtype="32" fill="hold" nodeType="clickEffect">
                                  <p:stCondLst>
                                    <p:cond delay="0"/>
                                  </p:stCondLst>
                                  <p:childTnLst>
                                    <p:anim calcmode="lin" valueType="num">
                                      <p:cBhvr>
                                        <p:cTn id="37" dur="500"/>
                                        <p:tgtEl>
                                          <p:spTgt spid="11"/>
                                        </p:tgtEl>
                                        <p:attrNameLst>
                                          <p:attrName>ppt_w</p:attrName>
                                        </p:attrNameLst>
                                      </p:cBhvr>
                                      <p:tavLst>
                                        <p:tav tm="0">
                                          <p:val>
                                            <p:strVal val="ppt_w"/>
                                          </p:val>
                                        </p:tav>
                                        <p:tav tm="100000">
                                          <p:val>
                                            <p:fltVal val="0"/>
                                          </p:val>
                                        </p:tav>
                                      </p:tavLst>
                                    </p:anim>
                                    <p:anim calcmode="lin" valueType="num">
                                      <p:cBhvr>
                                        <p:cTn id="38" dur="500"/>
                                        <p:tgtEl>
                                          <p:spTgt spid="11"/>
                                        </p:tgtEl>
                                        <p:attrNameLst>
                                          <p:attrName>ppt_h</p:attrName>
                                        </p:attrNameLst>
                                      </p:cBhvr>
                                      <p:tavLst>
                                        <p:tav tm="0">
                                          <p:val>
                                            <p:strVal val="ppt_h"/>
                                          </p:val>
                                        </p:tav>
                                        <p:tav tm="100000">
                                          <p:val>
                                            <p:fltVal val="0"/>
                                          </p:val>
                                        </p:tav>
                                      </p:tavLst>
                                    </p:anim>
                                    <p:animEffect transition="out" filter="fade">
                                      <p:cBhvr>
                                        <p:cTn id="39" dur="500"/>
                                        <p:tgtEl>
                                          <p:spTgt spid="11"/>
                                        </p:tgtEl>
                                      </p:cBhvr>
                                    </p:animEffect>
                                    <p:set>
                                      <p:cBhvr>
                                        <p:cTn id="4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41" restart="whenNotActive" fill="hold" evtFilter="cancelBubble" nodeType="interactiveSeq">
                <p:stCondLst>
                  <p:cond evt="onClick" delay="0">
                    <p:tgtEl>
                      <p:spTgt spid="9"/>
                    </p:tgtEl>
                  </p:cond>
                </p:stCondLst>
                <p:endSync evt="end" delay="0">
                  <p:rtn val="all"/>
                </p:endSync>
                <p:childTnLst>
                  <p:par>
                    <p:cTn id="42" fill="hold">
                      <p:stCondLst>
                        <p:cond delay="0"/>
                      </p:stCondLst>
                      <p:childTnLst>
                        <p:par>
                          <p:cTn id="43" fill="hold">
                            <p:stCondLst>
                              <p:cond delay="0"/>
                            </p:stCondLst>
                            <p:childTnLst>
                              <p:par>
                                <p:cTn id="44" presetID="53" presetClass="exit" presetSubtype="32" fill="hold" nodeType="clickEffect">
                                  <p:stCondLst>
                                    <p:cond delay="0"/>
                                  </p:stCondLst>
                                  <p:childTnLst>
                                    <p:anim calcmode="lin" valueType="num">
                                      <p:cBhvr>
                                        <p:cTn id="45" dur="500"/>
                                        <p:tgtEl>
                                          <p:spTgt spid="9"/>
                                        </p:tgtEl>
                                        <p:attrNameLst>
                                          <p:attrName>ppt_w</p:attrName>
                                        </p:attrNameLst>
                                      </p:cBhvr>
                                      <p:tavLst>
                                        <p:tav tm="0">
                                          <p:val>
                                            <p:strVal val="ppt_w"/>
                                          </p:val>
                                        </p:tav>
                                        <p:tav tm="100000">
                                          <p:val>
                                            <p:fltVal val="0"/>
                                          </p:val>
                                        </p:tav>
                                      </p:tavLst>
                                    </p:anim>
                                    <p:anim calcmode="lin" valueType="num">
                                      <p:cBhvr>
                                        <p:cTn id="46" dur="500"/>
                                        <p:tgtEl>
                                          <p:spTgt spid="9"/>
                                        </p:tgtEl>
                                        <p:attrNameLst>
                                          <p:attrName>ppt_h</p:attrName>
                                        </p:attrNameLst>
                                      </p:cBhvr>
                                      <p:tavLst>
                                        <p:tav tm="0">
                                          <p:val>
                                            <p:strVal val="ppt_h"/>
                                          </p:val>
                                        </p:tav>
                                        <p:tav tm="100000">
                                          <p:val>
                                            <p:fltVal val="0"/>
                                          </p:val>
                                        </p:tav>
                                      </p:tavLst>
                                    </p:anim>
                                    <p:animEffect transition="out" filter="fade">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5" name="A">
            <a:extLst>
              <a:ext uri="{FF2B5EF4-FFF2-40B4-BE49-F238E27FC236}">
                <a16:creationId xmlns:a16="http://schemas.microsoft.com/office/drawing/2014/main" id="{6CE35F12-4351-1A54-E37A-8FF340574C21}"/>
              </a:ext>
            </a:extLst>
          </p:cNvPr>
          <p:cNvGrpSpPr/>
          <p:nvPr/>
        </p:nvGrpSpPr>
        <p:grpSpPr>
          <a:xfrm>
            <a:off x="259063" y="2370145"/>
            <a:ext cx="5562364" cy="1891317"/>
            <a:chOff x="194297" y="1777609"/>
            <a:chExt cx="4171773" cy="1418488"/>
          </a:xfrm>
        </p:grpSpPr>
        <p:sp>
          <p:nvSpPr>
            <p:cNvPr id="88" name="Google Shape;1182;p42">
              <a:extLst>
                <a:ext uri="{FF2B5EF4-FFF2-40B4-BE49-F238E27FC236}">
                  <a16:creationId xmlns:a16="http://schemas.microsoft.com/office/drawing/2014/main" id="{CBE373D8-7958-733A-AE26-2FC2433F6ACB}"/>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32" name="Picture 131">
              <a:extLst>
                <a:ext uri="{FF2B5EF4-FFF2-40B4-BE49-F238E27FC236}">
                  <a16:creationId xmlns:a16="http://schemas.microsoft.com/office/drawing/2014/main" id="{441B1D75-554C-A984-AF48-1134BCF33F67}"/>
                </a:ext>
              </a:extLst>
            </p:cNvPr>
            <p:cNvPicPr>
              <a:picLocks noChangeAspect="1"/>
            </p:cNvPicPr>
            <p:nvPr/>
          </p:nvPicPr>
          <p:blipFill>
            <a:blip r:embed="rId7"/>
            <a:stretch>
              <a:fillRect/>
            </a:stretch>
          </p:blipFill>
          <p:spPr>
            <a:xfrm>
              <a:off x="194297" y="1777609"/>
              <a:ext cx="1074063" cy="1418488"/>
            </a:xfrm>
            <a:prstGeom prst="rect">
              <a:avLst/>
            </a:prstGeom>
          </p:spPr>
        </p:pic>
        <p:sp>
          <p:nvSpPr>
            <p:cNvPr id="180" name="TextBox 179">
              <a:extLst>
                <a:ext uri="{FF2B5EF4-FFF2-40B4-BE49-F238E27FC236}">
                  <a16:creationId xmlns:a16="http://schemas.microsoft.com/office/drawing/2014/main" id="{FC2074F1-C648-0591-217D-14105F86A1FC}"/>
                </a:ext>
              </a:extLst>
            </p:cNvPr>
            <p:cNvSpPr txBox="1"/>
            <p:nvPr/>
          </p:nvSpPr>
          <p:spPr>
            <a:xfrm>
              <a:off x="1342434" y="1956696"/>
              <a:ext cx="2209415"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mbria" panose="02040503050406030204" pitchFamily="18" charset="0"/>
                  <a:ea typeface="Cambria" panose="02040503050406030204" pitchFamily="18" charset="0"/>
                  <a:cs typeface="Arial"/>
                  <a:sym typeface="Arial"/>
                </a:rPr>
                <a:t>Đài</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truyền</a:t>
              </a:r>
              <a:r>
                <a:rPr lang="en-US" sz="4000" b="1" kern="0" dirty="0">
                  <a:solidFill>
                    <a:srgbClr val="000000"/>
                  </a:solidFill>
                  <a:latin typeface="Cambria" panose="02040503050406030204" pitchFamily="18" charset="0"/>
                  <a:ea typeface="Cambria" panose="02040503050406030204" pitchFamily="18" charset="0"/>
                  <a:cs typeface="Arial"/>
                  <a:sym typeface="Arial"/>
                </a:rPr>
                <a:t> </a:t>
              </a:r>
              <a:r>
                <a:rPr lang="en-US" sz="4000" b="1" kern="0" dirty="0" err="1">
                  <a:solidFill>
                    <a:srgbClr val="000000"/>
                  </a:solidFill>
                  <a:latin typeface="Cambria" panose="02040503050406030204" pitchFamily="18" charset="0"/>
                  <a:ea typeface="Cambria" panose="02040503050406030204" pitchFamily="18" charset="0"/>
                  <a:cs typeface="Arial"/>
                  <a:sym typeface="Arial"/>
                </a:rPr>
                <a:t>hình</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82" name="Group 181">
            <a:extLst>
              <a:ext uri="{FF2B5EF4-FFF2-40B4-BE49-F238E27FC236}">
                <a16:creationId xmlns:a16="http://schemas.microsoft.com/office/drawing/2014/main" id="{A494FD56-6031-30C1-EBD3-D8BFA61ED704}"/>
              </a:ext>
            </a:extLst>
          </p:cNvPr>
          <p:cNvGrpSpPr/>
          <p:nvPr/>
        </p:nvGrpSpPr>
        <p:grpSpPr>
          <a:xfrm>
            <a:off x="193882" y="114653"/>
            <a:ext cx="11804237" cy="2167216"/>
            <a:chOff x="54123" y="23792"/>
            <a:chExt cx="8853178" cy="1625412"/>
          </a:xfrm>
        </p:grpSpPr>
        <p:grpSp>
          <p:nvGrpSpPr>
            <p:cNvPr id="176" name="Group 175">
              <a:extLst>
                <a:ext uri="{FF2B5EF4-FFF2-40B4-BE49-F238E27FC236}">
                  <a16:creationId xmlns:a16="http://schemas.microsoft.com/office/drawing/2014/main" id="{469D7A8D-AC90-821C-807E-ACF7EF71BEE4}"/>
                </a:ext>
              </a:extLst>
            </p:cNvPr>
            <p:cNvGrpSpPr/>
            <p:nvPr/>
          </p:nvGrpSpPr>
          <p:grpSpPr>
            <a:xfrm>
              <a:off x="54123" y="23792"/>
              <a:ext cx="8853178" cy="1625412"/>
              <a:chOff x="54123" y="23792"/>
              <a:chExt cx="8853178" cy="1625412"/>
            </a:xfrm>
          </p:grpSpPr>
          <p:sp>
            <p:nvSpPr>
              <p:cNvPr id="8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89"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90" name="Picture 89">
                <a:hlinkClick r:id="rId8" action="ppaction://hlinksldjump"/>
                <a:extLst>
                  <a:ext uri="{FF2B5EF4-FFF2-40B4-BE49-F238E27FC236}">
                    <a16:creationId xmlns:a16="http://schemas.microsoft.com/office/drawing/2014/main" id="{ADEDA055-4BC3-A96B-09EE-BB9AF65122D7}"/>
                  </a:ext>
                </a:extLst>
              </p:cNvPr>
              <p:cNvPicPr>
                <a:picLocks noChangeAspect="1"/>
              </p:cNvPicPr>
              <p:nvPr/>
            </p:nvPicPr>
            <p:blipFill>
              <a:blip r:embed="rId9"/>
              <a:stretch>
                <a:fillRect/>
              </a:stretch>
            </p:blipFill>
            <p:spPr>
              <a:xfrm rot="266196">
                <a:off x="54123" y="173886"/>
                <a:ext cx="1961888" cy="1475318"/>
              </a:xfrm>
              <a:prstGeom prst="rect">
                <a:avLst/>
              </a:prstGeom>
            </p:spPr>
          </p:pic>
        </p:grpSp>
        <p:sp>
          <p:nvSpPr>
            <p:cNvPr id="181" name="TextBox 180">
              <a:extLst>
                <a:ext uri="{FF2B5EF4-FFF2-40B4-BE49-F238E27FC236}">
                  <a16:creationId xmlns:a16="http://schemas.microsoft.com/office/drawing/2014/main" id="{1FC9217A-F002-4CBC-34C1-FD13B89B137E}"/>
                </a:ext>
              </a:extLst>
            </p:cNvPr>
            <p:cNvSpPr txBox="1"/>
            <p:nvPr/>
          </p:nvSpPr>
          <p:spPr>
            <a:xfrm>
              <a:off x="2049662" y="360861"/>
              <a:ext cx="6193010" cy="992579"/>
            </a:xfrm>
            <a:prstGeom prst="rect">
              <a:avLst/>
            </a:prstGeom>
            <a:noFill/>
          </p:spPr>
          <p:txBody>
            <a:bodyPr wrap="square" rtlCol="0">
              <a:spAutoFit/>
            </a:bodyPr>
            <a:lstStyle/>
            <a:p>
              <a:pPr algn="ctr"/>
              <a:r>
                <a:rPr lang="vi-VN" sz="4000" b="1"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Các chương trình truyền hình được sản xuất ở đâu?</a:t>
              </a:r>
            </a:p>
          </p:txBody>
        </p:sp>
      </p:grpSp>
      <p:grpSp>
        <p:nvGrpSpPr>
          <p:cNvPr id="189" name="B">
            <a:extLst>
              <a:ext uri="{FF2B5EF4-FFF2-40B4-BE49-F238E27FC236}">
                <a16:creationId xmlns:a16="http://schemas.microsoft.com/office/drawing/2014/main" id="{79A3638B-E817-AEC5-C414-0025798FCCDA}"/>
              </a:ext>
            </a:extLst>
          </p:cNvPr>
          <p:cNvGrpSpPr/>
          <p:nvPr/>
        </p:nvGrpSpPr>
        <p:grpSpPr>
          <a:xfrm>
            <a:off x="6344233" y="2281870"/>
            <a:ext cx="5507120" cy="2092300"/>
            <a:chOff x="4784856" y="1835734"/>
            <a:chExt cx="4130340" cy="1569225"/>
          </a:xfrm>
        </p:grpSpPr>
        <p:grpSp>
          <p:nvGrpSpPr>
            <p:cNvPr id="185" name="Group 184">
              <a:extLst>
                <a:ext uri="{FF2B5EF4-FFF2-40B4-BE49-F238E27FC236}">
                  <a16:creationId xmlns:a16="http://schemas.microsoft.com/office/drawing/2014/main" id="{676D419E-4682-0FA9-C299-5E4D78FF8571}"/>
                </a:ext>
              </a:extLst>
            </p:cNvPr>
            <p:cNvGrpSpPr/>
            <p:nvPr/>
          </p:nvGrpSpPr>
          <p:grpSpPr>
            <a:xfrm>
              <a:off x="5175830" y="1920853"/>
              <a:ext cx="3739366" cy="1198708"/>
              <a:chOff x="5023430" y="1768453"/>
              <a:chExt cx="3739366" cy="1198708"/>
            </a:xfrm>
          </p:grpSpPr>
          <p:sp>
            <p:nvSpPr>
              <p:cNvPr id="186" name="Google Shape;1182;p42">
                <a:extLst>
                  <a:ext uri="{FF2B5EF4-FFF2-40B4-BE49-F238E27FC236}">
                    <a16:creationId xmlns:a16="http://schemas.microsoft.com/office/drawing/2014/main" id="{715CAEA9-D994-6926-9DC6-D891E62B0249}"/>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7" name="TextBox 186">
                <a:extLst>
                  <a:ext uri="{FF2B5EF4-FFF2-40B4-BE49-F238E27FC236}">
                    <a16:creationId xmlns:a16="http://schemas.microsoft.com/office/drawing/2014/main" id="{AA4B26A5-FD14-3D0D-F9F6-EEE57A552564}"/>
                  </a:ext>
                </a:extLst>
              </p:cNvPr>
              <p:cNvSpPr txBox="1"/>
              <p:nvPr/>
            </p:nvSpPr>
            <p:spPr>
              <a:xfrm>
                <a:off x="5774296" y="1992199"/>
                <a:ext cx="220941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Ti</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vi</a:t>
                </a:r>
              </a:p>
            </p:txBody>
          </p:sp>
        </p:grpSp>
        <p:pic>
          <p:nvPicPr>
            <p:cNvPr id="188" name="Picture 187">
              <a:extLst>
                <a:ext uri="{FF2B5EF4-FFF2-40B4-BE49-F238E27FC236}">
                  <a16:creationId xmlns:a16="http://schemas.microsoft.com/office/drawing/2014/main" id="{7100F4C5-1EDB-1261-4BBB-24515C007478}"/>
                </a:ext>
              </a:extLst>
            </p:cNvPr>
            <p:cNvPicPr>
              <a:picLocks noChangeAspect="1"/>
            </p:cNvPicPr>
            <p:nvPr/>
          </p:nvPicPr>
          <p:blipFill>
            <a:blip r:embed="rId10"/>
            <a:stretch>
              <a:fillRect/>
            </a:stretch>
          </p:blipFill>
          <p:spPr>
            <a:xfrm>
              <a:off x="4784856" y="1835734"/>
              <a:ext cx="1188199" cy="1569225"/>
            </a:xfrm>
            <a:prstGeom prst="rect">
              <a:avLst/>
            </a:prstGeom>
          </p:spPr>
        </p:pic>
      </p:grpSp>
      <p:grpSp>
        <p:nvGrpSpPr>
          <p:cNvPr id="193" name="C">
            <a:extLst>
              <a:ext uri="{FF2B5EF4-FFF2-40B4-BE49-F238E27FC236}">
                <a16:creationId xmlns:a16="http://schemas.microsoft.com/office/drawing/2014/main" id="{9E80A885-C21B-BDB9-147C-ADF086887AE5}"/>
              </a:ext>
            </a:extLst>
          </p:cNvPr>
          <p:cNvGrpSpPr/>
          <p:nvPr/>
        </p:nvGrpSpPr>
        <p:grpSpPr>
          <a:xfrm>
            <a:off x="3710846" y="4417481"/>
            <a:ext cx="5610556" cy="2063756"/>
            <a:chOff x="232815" y="3341685"/>
            <a:chExt cx="4207917" cy="1547817"/>
          </a:xfrm>
        </p:grpSpPr>
        <p:grpSp>
          <p:nvGrpSpPr>
            <p:cNvPr id="184" name="Group 183">
              <a:extLst>
                <a:ext uri="{FF2B5EF4-FFF2-40B4-BE49-F238E27FC236}">
                  <a16:creationId xmlns:a16="http://schemas.microsoft.com/office/drawing/2014/main" id="{BFB6CCC8-4B89-7B68-7D76-11126E971575}"/>
                </a:ext>
              </a:extLst>
            </p:cNvPr>
            <p:cNvGrpSpPr/>
            <p:nvPr/>
          </p:nvGrpSpPr>
          <p:grpSpPr>
            <a:xfrm>
              <a:off x="701366" y="3387687"/>
              <a:ext cx="3739366" cy="1198708"/>
              <a:chOff x="5023430" y="1768453"/>
              <a:chExt cx="3739366" cy="1198708"/>
            </a:xfrm>
          </p:grpSpPr>
          <p:sp>
            <p:nvSpPr>
              <p:cNvPr id="178" name="Google Shape;1182;p42">
                <a:extLst>
                  <a:ext uri="{FF2B5EF4-FFF2-40B4-BE49-F238E27FC236}">
                    <a16:creationId xmlns:a16="http://schemas.microsoft.com/office/drawing/2014/main" id="{8ECBF5E6-CA83-48D9-BA28-1236CCEA411C}"/>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3" name="TextBox 182">
                <a:extLst>
                  <a:ext uri="{FF2B5EF4-FFF2-40B4-BE49-F238E27FC236}">
                    <a16:creationId xmlns:a16="http://schemas.microsoft.com/office/drawing/2014/main" id="{F324A279-65A2-C83F-5FB9-766C3C80DA8B}"/>
                  </a:ext>
                </a:extLst>
              </p:cNvPr>
              <p:cNvSpPr txBox="1"/>
              <p:nvPr/>
            </p:nvSpPr>
            <p:spPr>
              <a:xfrm>
                <a:off x="5774296" y="1992199"/>
                <a:ext cx="220941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err="1">
                    <a:solidFill>
                      <a:srgbClr val="000000"/>
                    </a:solidFill>
                    <a:latin typeface="Cambria" panose="02040503050406030204" pitchFamily="18" charset="0"/>
                    <a:ea typeface="Cambria" panose="02040503050406030204" pitchFamily="18" charset="0"/>
                    <a:cs typeface="Arial"/>
                    <a:sym typeface="Arial"/>
                  </a:rPr>
                  <a:t>Công</a:t>
                </a:r>
                <a:r>
                  <a:rPr lang="en-US" sz="4000" b="1" kern="0" dirty="0">
                    <a:solidFill>
                      <a:srgbClr val="000000"/>
                    </a:solidFill>
                    <a:latin typeface="Cambria" panose="02040503050406030204" pitchFamily="18" charset="0"/>
                    <a:ea typeface="Cambria" panose="02040503050406030204" pitchFamily="18" charset="0"/>
                    <a:cs typeface="Arial"/>
                    <a:sym typeface="Arial"/>
                  </a:rPr>
                  <a:t> ty</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pic>
          <p:nvPicPr>
            <p:cNvPr id="174" name="Picture 173">
              <a:extLst>
                <a:ext uri="{FF2B5EF4-FFF2-40B4-BE49-F238E27FC236}">
                  <a16:creationId xmlns:a16="http://schemas.microsoft.com/office/drawing/2014/main" id="{34A3FBF8-10F7-EABA-6AAF-90565527ABD3}"/>
                </a:ext>
              </a:extLst>
            </p:cNvPr>
            <p:cNvPicPr>
              <a:picLocks noChangeAspect="1"/>
            </p:cNvPicPr>
            <p:nvPr/>
          </p:nvPicPr>
          <p:blipFill>
            <a:blip r:embed="rId11"/>
            <a:stretch>
              <a:fillRect/>
            </a:stretch>
          </p:blipFill>
          <p:spPr>
            <a:xfrm>
              <a:off x="232815" y="3341685"/>
              <a:ext cx="1171989" cy="1547817"/>
            </a:xfrm>
            <a:prstGeom prst="rect">
              <a:avLst/>
            </a:prstGeom>
          </p:spPr>
        </p:pic>
      </p:grpSp>
      <p:sp>
        <p:nvSpPr>
          <p:cNvPr id="196" name="Multiplication Sign 195">
            <a:extLst>
              <a:ext uri="{FF2B5EF4-FFF2-40B4-BE49-F238E27FC236}">
                <a16:creationId xmlns:a16="http://schemas.microsoft.com/office/drawing/2014/main" id="{8C2AF032-A4A6-750C-4EA9-5C8C100A6EB1}"/>
              </a:ext>
            </a:extLst>
          </p:cNvPr>
          <p:cNvSpPr/>
          <p:nvPr/>
        </p:nvSpPr>
        <p:spPr>
          <a:xfrm>
            <a:off x="10006096" y="2497307"/>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98" name="Multiplication Sign 197">
            <a:extLst>
              <a:ext uri="{FF2B5EF4-FFF2-40B4-BE49-F238E27FC236}">
                <a16:creationId xmlns:a16="http://schemas.microsoft.com/office/drawing/2014/main" id="{CB540447-907D-D3B7-91A9-C01FF5AD243A}"/>
              </a:ext>
            </a:extLst>
          </p:cNvPr>
          <p:cNvSpPr/>
          <p:nvPr/>
        </p:nvSpPr>
        <p:spPr>
          <a:xfrm>
            <a:off x="7753487" y="447881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
        <p:nvSpPr>
          <p:cNvPr id="199" name="Heart 198">
            <a:extLst>
              <a:ext uri="{FF2B5EF4-FFF2-40B4-BE49-F238E27FC236}">
                <a16:creationId xmlns:a16="http://schemas.microsoft.com/office/drawing/2014/main" id="{94A1073B-8735-C9FD-82B4-5134F8259DE3}"/>
              </a:ext>
            </a:extLst>
          </p:cNvPr>
          <p:cNvSpPr/>
          <p:nvPr/>
        </p:nvSpPr>
        <p:spPr>
          <a:xfrm>
            <a:off x="4888042" y="2636557"/>
            <a:ext cx="1322281" cy="1103068"/>
          </a:xfrm>
          <a:prstGeom prst="hear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pic>
        <p:nvPicPr>
          <p:cNvPr id="201" name="Tiếng nhạc sai">
            <a:hlinkClick r:id="" action="ppaction://media"/>
            <a:extLst>
              <a:ext uri="{FF2B5EF4-FFF2-40B4-BE49-F238E27FC236}">
                <a16:creationId xmlns:a16="http://schemas.microsoft.com/office/drawing/2014/main" id="{C714A43A-6576-6A76-B00A-BF5B40EDF1D5}"/>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19417" y="1872769"/>
            <a:ext cx="1245280" cy="1245280"/>
          </a:xfrm>
          <a:prstGeom prst="rect">
            <a:avLst/>
          </a:prstGeom>
        </p:spPr>
      </p:pic>
      <p:pic>
        <p:nvPicPr>
          <p:cNvPr id="202" name="Tiếng nhạc sai">
            <a:hlinkClick r:id="" action="ppaction://media"/>
            <a:extLst>
              <a:ext uri="{FF2B5EF4-FFF2-40B4-BE49-F238E27FC236}">
                <a16:creationId xmlns:a16="http://schemas.microsoft.com/office/drawing/2014/main" id="{BC2AAE38-CC93-FE96-25F0-6429DDA64F56}"/>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587593" y="3370999"/>
            <a:ext cx="1245280" cy="1245280"/>
          </a:xfrm>
          <a:prstGeom prst="rect">
            <a:avLst/>
          </a:prstGeom>
        </p:spPr>
      </p:pic>
      <p:pic>
        <p:nvPicPr>
          <p:cNvPr id="203" name="Tieng-tinh-tinh-www_nhacchuongvui_com">
            <a:hlinkClick r:id="" action="ppaction://media"/>
            <a:extLst>
              <a:ext uri="{FF2B5EF4-FFF2-40B4-BE49-F238E27FC236}">
                <a16:creationId xmlns:a16="http://schemas.microsoft.com/office/drawing/2014/main" id="{2813D9A4-D7D3-958B-E6BD-D8DAAD2D431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549503" y="5250008"/>
            <a:ext cx="1670421" cy="1670421"/>
          </a:xfrm>
          <a:prstGeom prst="rect">
            <a:avLst/>
          </a:prstGeom>
        </p:spPr>
      </p:pic>
      <p:sp>
        <p:nvSpPr>
          <p:cNvPr id="2" name="Arrow: Right 1">
            <a:hlinkClick r:id="rId8" action="ppaction://hlinksldjump"/>
            <a:extLst>
              <a:ext uri="{FF2B5EF4-FFF2-40B4-BE49-F238E27FC236}">
                <a16:creationId xmlns:a16="http://schemas.microsoft.com/office/drawing/2014/main" id="{40625038-9545-18A0-B1C3-39D06836A690}"/>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13424673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82"/>
                                        </p:tgtEl>
                                        <p:attrNameLst>
                                          <p:attrName>style.visibility</p:attrName>
                                        </p:attrNameLst>
                                      </p:cBhvr>
                                      <p:to>
                                        <p:strVal val="visible"/>
                                      </p:to>
                                    </p:set>
                                    <p:animEffect transition="in" filter="barn(inVertical)">
                                      <p:cBhvr>
                                        <p:cTn id="7" dur="500"/>
                                        <p:tgtEl>
                                          <p:spTgt spid="18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95"/>
                                        </p:tgtEl>
                                        <p:attrNameLst>
                                          <p:attrName>style.visibility</p:attrName>
                                        </p:attrNameLst>
                                      </p:cBhvr>
                                      <p:to>
                                        <p:strVal val="visible"/>
                                      </p:to>
                                    </p:set>
                                    <p:animEffect transition="in" filter="barn(inVertical)">
                                      <p:cBhvr>
                                        <p:cTn id="11" dur="500"/>
                                        <p:tgtEl>
                                          <p:spTgt spid="195"/>
                                        </p:tgtEl>
                                      </p:cBhvr>
                                    </p:animEffect>
                                  </p:childTnLst>
                                </p:cTn>
                              </p:par>
                              <p:par>
                                <p:cTn id="12" presetID="16" presetClass="entr" presetSubtype="21" fill="hold" nodeType="withEffect">
                                  <p:stCondLst>
                                    <p:cond delay="0"/>
                                  </p:stCondLst>
                                  <p:childTnLst>
                                    <p:set>
                                      <p:cBhvr>
                                        <p:cTn id="13" dur="1" fill="hold">
                                          <p:stCondLst>
                                            <p:cond delay="0"/>
                                          </p:stCondLst>
                                        </p:cTn>
                                        <p:tgtEl>
                                          <p:spTgt spid="189"/>
                                        </p:tgtEl>
                                        <p:attrNameLst>
                                          <p:attrName>style.visibility</p:attrName>
                                        </p:attrNameLst>
                                      </p:cBhvr>
                                      <p:to>
                                        <p:strVal val="visible"/>
                                      </p:to>
                                    </p:set>
                                    <p:animEffect transition="in" filter="barn(inVertical)">
                                      <p:cBhvr>
                                        <p:cTn id="14" dur="500"/>
                                        <p:tgtEl>
                                          <p:spTgt spid="189"/>
                                        </p:tgtEl>
                                      </p:cBhvr>
                                    </p:animEffect>
                                  </p:childTnLst>
                                </p:cTn>
                              </p:par>
                              <p:par>
                                <p:cTn id="15" presetID="16" presetClass="entr" presetSubtype="21" fill="hold" nodeType="withEffect">
                                  <p:stCondLst>
                                    <p:cond delay="0"/>
                                  </p:stCondLst>
                                  <p:childTnLst>
                                    <p:set>
                                      <p:cBhvr>
                                        <p:cTn id="16" dur="1" fill="hold">
                                          <p:stCondLst>
                                            <p:cond delay="0"/>
                                          </p:stCondLst>
                                        </p:cTn>
                                        <p:tgtEl>
                                          <p:spTgt spid="193"/>
                                        </p:tgtEl>
                                        <p:attrNameLst>
                                          <p:attrName>style.visibility</p:attrName>
                                        </p:attrNameLst>
                                      </p:cBhvr>
                                      <p:to>
                                        <p:strVal val="visible"/>
                                      </p:to>
                                    </p:set>
                                    <p:animEffect transition="in" filter="barn(inVertical)">
                                      <p:cBhvr>
                                        <p:cTn id="17" dur="50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5"/>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99"/>
                                        </p:tgtEl>
                                        <p:attrNameLst>
                                          <p:attrName>style.visibility</p:attrName>
                                        </p:attrNameLst>
                                      </p:cBhvr>
                                      <p:to>
                                        <p:strVal val="visible"/>
                                      </p:to>
                                    </p:set>
                                    <p:animEffect transition="in" filter="fade">
                                      <p:cBhvr>
                                        <p:cTn id="23" dur="1000"/>
                                        <p:tgtEl>
                                          <p:spTgt spid="199"/>
                                        </p:tgtEl>
                                      </p:cBhvr>
                                    </p:animEffect>
                                    <p:anim calcmode="lin" valueType="num">
                                      <p:cBhvr>
                                        <p:cTn id="24" dur="1000" fill="hold"/>
                                        <p:tgtEl>
                                          <p:spTgt spid="199"/>
                                        </p:tgtEl>
                                        <p:attrNameLst>
                                          <p:attrName>ppt_x</p:attrName>
                                        </p:attrNameLst>
                                      </p:cBhvr>
                                      <p:tavLst>
                                        <p:tav tm="0">
                                          <p:val>
                                            <p:strVal val="#ppt_x"/>
                                          </p:val>
                                        </p:tav>
                                        <p:tav tm="100000">
                                          <p:val>
                                            <p:strVal val="#ppt_x"/>
                                          </p:val>
                                        </p:tav>
                                      </p:tavLst>
                                    </p:anim>
                                    <p:anim calcmode="lin" valueType="num">
                                      <p:cBhvr>
                                        <p:cTn id="25" dur="1000" fill="hold"/>
                                        <p:tgtEl>
                                          <p:spTgt spid="199"/>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3448" fill="hold"/>
                                        <p:tgtEl>
                                          <p:spTgt spid="203"/>
                                        </p:tgtEl>
                                      </p:cBhvr>
                                    </p:cmd>
                                  </p:childTnLst>
                                </p:cTn>
                              </p:par>
                            </p:childTnLst>
                          </p:cTn>
                        </p:par>
                      </p:childTnLst>
                    </p:cTn>
                  </p:par>
                </p:childTnLst>
              </p:cTn>
              <p:nextCondLst>
                <p:cond evt="onClick" delay="0">
                  <p:tgtEl>
                    <p:spTgt spid="195"/>
                  </p:tgtEl>
                </p:cond>
              </p:nextCondLst>
            </p:seq>
            <p:seq concurrent="1" nextAc="seek">
              <p:cTn id="28" restart="whenNotActive" fill="hold" evtFilter="cancelBubble" nodeType="interactiveSeq">
                <p:stCondLst>
                  <p:cond evt="onClick" delay="0">
                    <p:tgtEl>
                      <p:spTgt spid="189"/>
                    </p:tgtEl>
                  </p:cond>
                </p:stCondLst>
                <p:endSync evt="end" delay="0">
                  <p:rtn val="all"/>
                </p:endSync>
                <p:childTnLst>
                  <p:par>
                    <p:cTn id="29" fill="hold">
                      <p:stCondLst>
                        <p:cond delay="0"/>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6"/>
                                        </p:tgtEl>
                                        <p:attrNameLst>
                                          <p:attrName>style.visibility</p:attrName>
                                        </p:attrNameLst>
                                      </p:cBhvr>
                                      <p:to>
                                        <p:strVal val="visible"/>
                                      </p:to>
                                    </p:set>
                                    <p:animEffect transition="in" filter="fade">
                                      <p:cBhvr>
                                        <p:cTn id="33" dur="1000"/>
                                        <p:tgtEl>
                                          <p:spTgt spid="196"/>
                                        </p:tgtEl>
                                      </p:cBhvr>
                                    </p:animEffect>
                                    <p:anim calcmode="lin" valueType="num">
                                      <p:cBhvr>
                                        <p:cTn id="34" dur="1000" fill="hold"/>
                                        <p:tgtEl>
                                          <p:spTgt spid="196"/>
                                        </p:tgtEl>
                                        <p:attrNameLst>
                                          <p:attrName>ppt_x</p:attrName>
                                        </p:attrNameLst>
                                      </p:cBhvr>
                                      <p:tavLst>
                                        <p:tav tm="0">
                                          <p:val>
                                            <p:strVal val="#ppt_x"/>
                                          </p:val>
                                        </p:tav>
                                        <p:tav tm="100000">
                                          <p:val>
                                            <p:strVal val="#ppt_x"/>
                                          </p:val>
                                        </p:tav>
                                      </p:tavLst>
                                    </p:anim>
                                    <p:anim calcmode="lin" valueType="num">
                                      <p:cBhvr>
                                        <p:cTn id="35" dur="1000" fill="hold"/>
                                        <p:tgtEl>
                                          <p:spTgt spid="196"/>
                                        </p:tgtEl>
                                        <p:attrNameLst>
                                          <p:attrName>ppt_y</p:attrName>
                                        </p:attrNameLst>
                                      </p:cBhvr>
                                      <p:tavLst>
                                        <p:tav tm="0">
                                          <p:val>
                                            <p:strVal val="#ppt_y+.1"/>
                                          </p:val>
                                        </p:tav>
                                        <p:tav tm="100000">
                                          <p:val>
                                            <p:strVal val="#ppt_y"/>
                                          </p:val>
                                        </p:tav>
                                      </p:tavLst>
                                    </p:anim>
                                  </p:childTnLst>
                                </p:cTn>
                              </p:par>
                              <p:par>
                                <p:cTn id="36" presetID="1" presetClass="mediacall" presetSubtype="0" fill="hold" nodeType="withEffect">
                                  <p:stCondLst>
                                    <p:cond delay="0"/>
                                  </p:stCondLst>
                                  <p:childTnLst>
                                    <p:cmd type="call" cmd="playFrom(0.0)">
                                      <p:cBhvr>
                                        <p:cTn id="37" dur="5120" fill="hold"/>
                                        <p:tgtEl>
                                          <p:spTgt spid="202"/>
                                        </p:tgtEl>
                                      </p:cBhvr>
                                    </p:cmd>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89"/>
                                        </p:tgtEl>
                                        <p:attrNameLst>
                                          <p:attrName>ppt_w</p:attrName>
                                        </p:attrNameLst>
                                      </p:cBhvr>
                                      <p:tavLst>
                                        <p:tav tm="0">
                                          <p:val>
                                            <p:strVal val="ppt_w"/>
                                          </p:val>
                                        </p:tav>
                                        <p:tav tm="100000">
                                          <p:val>
                                            <p:fltVal val="0"/>
                                          </p:val>
                                        </p:tav>
                                      </p:tavLst>
                                    </p:anim>
                                    <p:anim calcmode="lin" valueType="num">
                                      <p:cBhvr>
                                        <p:cTn id="42" dur="500"/>
                                        <p:tgtEl>
                                          <p:spTgt spid="189"/>
                                        </p:tgtEl>
                                        <p:attrNameLst>
                                          <p:attrName>ppt_h</p:attrName>
                                        </p:attrNameLst>
                                      </p:cBhvr>
                                      <p:tavLst>
                                        <p:tav tm="0">
                                          <p:val>
                                            <p:strVal val="ppt_h"/>
                                          </p:val>
                                        </p:tav>
                                        <p:tav tm="100000">
                                          <p:val>
                                            <p:fltVal val="0"/>
                                          </p:val>
                                        </p:tav>
                                      </p:tavLst>
                                    </p:anim>
                                    <p:animEffect transition="out" filter="fade">
                                      <p:cBhvr>
                                        <p:cTn id="43" dur="500"/>
                                        <p:tgtEl>
                                          <p:spTgt spid="189"/>
                                        </p:tgtEl>
                                      </p:cBhvr>
                                    </p:animEffect>
                                    <p:set>
                                      <p:cBhvr>
                                        <p:cTn id="44" dur="1" fill="hold">
                                          <p:stCondLst>
                                            <p:cond delay="499"/>
                                          </p:stCondLst>
                                        </p:cTn>
                                        <p:tgtEl>
                                          <p:spTgt spid="189"/>
                                        </p:tgtEl>
                                        <p:attrNameLst>
                                          <p:attrName>style.visibility</p:attrName>
                                        </p:attrNameLst>
                                      </p:cBhvr>
                                      <p:to>
                                        <p:strVal val="hidden"/>
                                      </p:to>
                                    </p:set>
                                  </p:childTnLst>
                                </p:cTn>
                              </p:par>
                              <p:par>
                                <p:cTn id="45" presetID="53" presetClass="exit" presetSubtype="32" fill="hold" grpId="1" nodeType="withEffect">
                                  <p:stCondLst>
                                    <p:cond delay="0"/>
                                  </p:stCondLst>
                                  <p:childTnLst>
                                    <p:anim calcmode="lin" valueType="num">
                                      <p:cBhvr>
                                        <p:cTn id="46" dur="500"/>
                                        <p:tgtEl>
                                          <p:spTgt spid="196"/>
                                        </p:tgtEl>
                                        <p:attrNameLst>
                                          <p:attrName>ppt_w</p:attrName>
                                        </p:attrNameLst>
                                      </p:cBhvr>
                                      <p:tavLst>
                                        <p:tav tm="0">
                                          <p:val>
                                            <p:strVal val="ppt_w"/>
                                          </p:val>
                                        </p:tav>
                                        <p:tav tm="100000">
                                          <p:val>
                                            <p:fltVal val="0"/>
                                          </p:val>
                                        </p:tav>
                                      </p:tavLst>
                                    </p:anim>
                                    <p:anim calcmode="lin" valueType="num">
                                      <p:cBhvr>
                                        <p:cTn id="47" dur="500"/>
                                        <p:tgtEl>
                                          <p:spTgt spid="196"/>
                                        </p:tgtEl>
                                        <p:attrNameLst>
                                          <p:attrName>ppt_h</p:attrName>
                                        </p:attrNameLst>
                                      </p:cBhvr>
                                      <p:tavLst>
                                        <p:tav tm="0">
                                          <p:val>
                                            <p:strVal val="ppt_h"/>
                                          </p:val>
                                        </p:tav>
                                        <p:tav tm="100000">
                                          <p:val>
                                            <p:fltVal val="0"/>
                                          </p:val>
                                        </p:tav>
                                      </p:tavLst>
                                    </p:anim>
                                    <p:animEffect transition="out" filter="fade">
                                      <p:cBhvr>
                                        <p:cTn id="48" dur="500"/>
                                        <p:tgtEl>
                                          <p:spTgt spid="196"/>
                                        </p:tgtEl>
                                      </p:cBhvr>
                                    </p:animEffect>
                                    <p:set>
                                      <p:cBhvr>
                                        <p:cTn id="49"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50" restart="whenNotActive" fill="hold" evtFilter="cancelBubble" nodeType="interactiveSeq">
                <p:stCondLst>
                  <p:cond evt="onClick" delay="0">
                    <p:tgtEl>
                      <p:spTgt spid="193"/>
                    </p:tgtEl>
                  </p:cond>
                </p:stCondLst>
                <p:endSync evt="end" delay="0">
                  <p:rtn val="all"/>
                </p:endSync>
                <p:childTnLst>
                  <p:par>
                    <p:cTn id="51" fill="hold">
                      <p:stCondLst>
                        <p:cond delay="0"/>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98"/>
                                        </p:tgtEl>
                                        <p:attrNameLst>
                                          <p:attrName>style.visibility</p:attrName>
                                        </p:attrNameLst>
                                      </p:cBhvr>
                                      <p:to>
                                        <p:strVal val="visible"/>
                                      </p:to>
                                    </p:set>
                                    <p:animEffect transition="in" filter="fade">
                                      <p:cBhvr>
                                        <p:cTn id="55" dur="1000"/>
                                        <p:tgtEl>
                                          <p:spTgt spid="198"/>
                                        </p:tgtEl>
                                      </p:cBhvr>
                                    </p:animEffect>
                                    <p:anim calcmode="lin" valueType="num">
                                      <p:cBhvr>
                                        <p:cTn id="56" dur="1000" fill="hold"/>
                                        <p:tgtEl>
                                          <p:spTgt spid="198"/>
                                        </p:tgtEl>
                                        <p:attrNameLst>
                                          <p:attrName>ppt_x</p:attrName>
                                        </p:attrNameLst>
                                      </p:cBhvr>
                                      <p:tavLst>
                                        <p:tav tm="0">
                                          <p:val>
                                            <p:strVal val="#ppt_x"/>
                                          </p:val>
                                        </p:tav>
                                        <p:tav tm="100000">
                                          <p:val>
                                            <p:strVal val="#ppt_x"/>
                                          </p:val>
                                        </p:tav>
                                      </p:tavLst>
                                    </p:anim>
                                    <p:anim calcmode="lin" valueType="num">
                                      <p:cBhvr>
                                        <p:cTn id="57" dur="1000" fill="hold"/>
                                        <p:tgtEl>
                                          <p:spTgt spid="198"/>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5120" fill="hold"/>
                                        <p:tgtEl>
                                          <p:spTgt spid="201"/>
                                        </p:tgtEl>
                                      </p:cBhvr>
                                    </p:cmd>
                                  </p:childTnLst>
                                </p:cTn>
                              </p:par>
                            </p:childTnLst>
                          </p:cTn>
                        </p:par>
                      </p:childTnLst>
                    </p:cTn>
                  </p:par>
                  <p:par>
                    <p:cTn id="62" fill="hold">
                      <p:stCondLst>
                        <p:cond delay="indefinite"/>
                      </p:stCondLst>
                      <p:childTnLst>
                        <p:par>
                          <p:cTn id="63" fill="hold">
                            <p:stCondLst>
                              <p:cond delay="0"/>
                            </p:stCondLst>
                            <p:childTnLst>
                              <p:par>
                                <p:cTn id="64" presetID="53" presetClass="exit" presetSubtype="32" fill="hold" nodeType="clickEffect">
                                  <p:stCondLst>
                                    <p:cond delay="0"/>
                                  </p:stCondLst>
                                  <p:childTnLst>
                                    <p:anim calcmode="lin" valueType="num">
                                      <p:cBhvr>
                                        <p:cTn id="65" dur="500"/>
                                        <p:tgtEl>
                                          <p:spTgt spid="193"/>
                                        </p:tgtEl>
                                        <p:attrNameLst>
                                          <p:attrName>ppt_w</p:attrName>
                                        </p:attrNameLst>
                                      </p:cBhvr>
                                      <p:tavLst>
                                        <p:tav tm="0">
                                          <p:val>
                                            <p:strVal val="ppt_w"/>
                                          </p:val>
                                        </p:tav>
                                        <p:tav tm="100000">
                                          <p:val>
                                            <p:fltVal val="0"/>
                                          </p:val>
                                        </p:tav>
                                      </p:tavLst>
                                    </p:anim>
                                    <p:anim calcmode="lin" valueType="num">
                                      <p:cBhvr>
                                        <p:cTn id="66" dur="500"/>
                                        <p:tgtEl>
                                          <p:spTgt spid="193"/>
                                        </p:tgtEl>
                                        <p:attrNameLst>
                                          <p:attrName>ppt_h</p:attrName>
                                        </p:attrNameLst>
                                      </p:cBhvr>
                                      <p:tavLst>
                                        <p:tav tm="0">
                                          <p:val>
                                            <p:strVal val="ppt_h"/>
                                          </p:val>
                                        </p:tav>
                                        <p:tav tm="100000">
                                          <p:val>
                                            <p:fltVal val="0"/>
                                          </p:val>
                                        </p:tav>
                                      </p:tavLst>
                                    </p:anim>
                                    <p:animEffect transition="out" filter="fade">
                                      <p:cBhvr>
                                        <p:cTn id="67" dur="500"/>
                                        <p:tgtEl>
                                          <p:spTgt spid="193"/>
                                        </p:tgtEl>
                                      </p:cBhvr>
                                    </p:animEffect>
                                    <p:set>
                                      <p:cBhvr>
                                        <p:cTn id="68" dur="1" fill="hold">
                                          <p:stCondLst>
                                            <p:cond delay="499"/>
                                          </p:stCondLst>
                                        </p:cTn>
                                        <p:tgtEl>
                                          <p:spTgt spid="193"/>
                                        </p:tgtEl>
                                        <p:attrNameLst>
                                          <p:attrName>style.visibility</p:attrName>
                                        </p:attrNameLst>
                                      </p:cBhvr>
                                      <p:to>
                                        <p:strVal val="hidden"/>
                                      </p:to>
                                    </p:set>
                                  </p:childTnLst>
                                </p:cTn>
                              </p:par>
                              <p:par>
                                <p:cTn id="69" presetID="53" presetClass="exit" presetSubtype="32" fill="hold" grpId="1" nodeType="withEffect">
                                  <p:stCondLst>
                                    <p:cond delay="0"/>
                                  </p:stCondLst>
                                  <p:childTnLst>
                                    <p:anim calcmode="lin" valueType="num">
                                      <p:cBhvr>
                                        <p:cTn id="70" dur="500"/>
                                        <p:tgtEl>
                                          <p:spTgt spid="198"/>
                                        </p:tgtEl>
                                        <p:attrNameLst>
                                          <p:attrName>ppt_w</p:attrName>
                                        </p:attrNameLst>
                                      </p:cBhvr>
                                      <p:tavLst>
                                        <p:tav tm="0">
                                          <p:val>
                                            <p:strVal val="ppt_w"/>
                                          </p:val>
                                        </p:tav>
                                        <p:tav tm="100000">
                                          <p:val>
                                            <p:fltVal val="0"/>
                                          </p:val>
                                        </p:tav>
                                      </p:tavLst>
                                    </p:anim>
                                    <p:anim calcmode="lin" valueType="num">
                                      <p:cBhvr>
                                        <p:cTn id="71" dur="500"/>
                                        <p:tgtEl>
                                          <p:spTgt spid="198"/>
                                        </p:tgtEl>
                                        <p:attrNameLst>
                                          <p:attrName>ppt_h</p:attrName>
                                        </p:attrNameLst>
                                      </p:cBhvr>
                                      <p:tavLst>
                                        <p:tav tm="0">
                                          <p:val>
                                            <p:strVal val="ppt_h"/>
                                          </p:val>
                                        </p:tav>
                                        <p:tav tm="100000">
                                          <p:val>
                                            <p:fltVal val="0"/>
                                          </p:val>
                                        </p:tav>
                                      </p:tavLst>
                                    </p:anim>
                                    <p:animEffect transition="out" filter="fade">
                                      <p:cBhvr>
                                        <p:cTn id="72" dur="500"/>
                                        <p:tgtEl>
                                          <p:spTgt spid="198"/>
                                        </p:tgtEl>
                                      </p:cBhvr>
                                    </p:animEffect>
                                    <p:set>
                                      <p:cBhvr>
                                        <p:cTn id="73" dur="1" fill="hold">
                                          <p:stCondLst>
                                            <p:cond delay="499"/>
                                          </p:stCondLst>
                                        </p:cTn>
                                        <p:tgtEl>
                                          <p:spTgt spid="198"/>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audio>
              <p:cMediaNode vol="80000">
                <p:cTn id="74" fill="hold" display="0">
                  <p:stCondLst>
                    <p:cond delay="indefinite"/>
                  </p:stCondLst>
                  <p:endCondLst>
                    <p:cond evt="onStopAudio" delay="0">
                      <p:tgtEl>
                        <p:sldTgt/>
                      </p:tgtEl>
                    </p:cond>
                  </p:endCondLst>
                </p:cTn>
                <p:tgtEl>
                  <p:spTgt spid="201"/>
                </p:tgtEl>
              </p:cMediaNode>
            </p:audio>
            <p:audio>
              <p:cMediaNode vol="80000">
                <p:cTn id="75" fill="hold" display="0">
                  <p:stCondLst>
                    <p:cond delay="indefinite"/>
                  </p:stCondLst>
                  <p:endCondLst>
                    <p:cond evt="onStopAudio" delay="0">
                      <p:tgtEl>
                        <p:sldTgt/>
                      </p:tgtEl>
                    </p:cond>
                  </p:endCondLst>
                </p:cTn>
                <p:tgtEl>
                  <p:spTgt spid="202"/>
                </p:tgtEl>
              </p:cMediaNode>
            </p:audio>
            <p:audio>
              <p:cMediaNode vol="80000">
                <p:cTn id="76" fill="hold" display="0">
                  <p:stCondLst>
                    <p:cond delay="indefinite"/>
                  </p:stCondLst>
                  <p:endCondLst>
                    <p:cond evt="onStopAudio" delay="0">
                      <p:tgtEl>
                        <p:sldTgt/>
                      </p:tgtEl>
                    </p:cond>
                  </p:endCondLst>
                </p:cTn>
                <p:tgtEl>
                  <p:spTgt spid="203"/>
                </p:tgtEl>
              </p:cMediaNode>
            </p:audio>
          </p:childTnLst>
        </p:cTn>
      </p:par>
    </p:tnLst>
    <p:bldLst>
      <p:bldP spid="196" grpId="0" animBg="1"/>
      <p:bldP spid="196" grpId="1" animBg="1"/>
      <p:bldP spid="198" grpId="0" animBg="1"/>
      <p:bldP spid="198" grpId="1" animBg="1"/>
      <p:bldP spid="19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A">
            <a:extLst>
              <a:ext uri="{FF2B5EF4-FFF2-40B4-BE49-F238E27FC236}">
                <a16:creationId xmlns:a16="http://schemas.microsoft.com/office/drawing/2014/main" id="{26CCB68B-10E9-1C52-3402-BDC6DA30CC94}"/>
              </a:ext>
            </a:extLst>
          </p:cNvPr>
          <p:cNvGrpSpPr/>
          <p:nvPr/>
        </p:nvGrpSpPr>
        <p:grpSpPr>
          <a:xfrm>
            <a:off x="259063" y="2370146"/>
            <a:ext cx="5562364" cy="1891317"/>
            <a:chOff x="194297" y="1777609"/>
            <a:chExt cx="4171773" cy="1418488"/>
          </a:xfrm>
        </p:grpSpPr>
        <p:sp>
          <p:nvSpPr>
            <p:cNvPr id="3" name="Google Shape;1182;p42">
              <a:extLst>
                <a:ext uri="{FF2B5EF4-FFF2-40B4-BE49-F238E27FC236}">
                  <a16:creationId xmlns:a16="http://schemas.microsoft.com/office/drawing/2014/main" id="{CF0FFA9F-0076-CBCB-40CE-6FEE0F6FDCB4}"/>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A3EE2D74-EF6B-D668-14A6-4037115AB44B}"/>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5" name="TextBox 4">
              <a:extLst>
                <a:ext uri="{FF2B5EF4-FFF2-40B4-BE49-F238E27FC236}">
                  <a16:creationId xmlns:a16="http://schemas.microsoft.com/office/drawing/2014/main" id="{9B494022-3221-5D16-8C2C-703C5BF7F076}"/>
                </a:ext>
              </a:extLst>
            </p:cNvPr>
            <p:cNvSpPr txBox="1"/>
            <p:nvPr/>
          </p:nvSpPr>
          <p:spPr>
            <a:xfrm>
              <a:off x="1528171" y="2035277"/>
              <a:ext cx="2209415"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9/7/1970</a:t>
              </a:r>
            </a:p>
          </p:txBody>
        </p:sp>
      </p:grpSp>
      <p:grpSp>
        <p:nvGrpSpPr>
          <p:cNvPr id="12" name="B">
            <a:extLst>
              <a:ext uri="{FF2B5EF4-FFF2-40B4-BE49-F238E27FC236}">
                <a16:creationId xmlns:a16="http://schemas.microsoft.com/office/drawing/2014/main" id="{FE5EE01A-DDD7-AB29-5823-C6EFD5571266}"/>
              </a:ext>
            </a:extLst>
          </p:cNvPr>
          <p:cNvGrpSpPr/>
          <p:nvPr/>
        </p:nvGrpSpPr>
        <p:grpSpPr>
          <a:xfrm>
            <a:off x="6344233" y="2281870"/>
            <a:ext cx="5507120" cy="2092300"/>
            <a:chOff x="4784856" y="1835734"/>
            <a:chExt cx="4130340" cy="1569225"/>
          </a:xfrm>
        </p:grpSpPr>
        <p:grpSp>
          <p:nvGrpSpPr>
            <p:cNvPr id="13" name="Group 12">
              <a:extLst>
                <a:ext uri="{FF2B5EF4-FFF2-40B4-BE49-F238E27FC236}">
                  <a16:creationId xmlns:a16="http://schemas.microsoft.com/office/drawing/2014/main" id="{E10BB929-C4F0-0179-1A0B-98C03065C58C}"/>
                </a:ext>
              </a:extLst>
            </p:cNvPr>
            <p:cNvGrpSpPr/>
            <p:nvPr/>
          </p:nvGrpSpPr>
          <p:grpSpPr>
            <a:xfrm>
              <a:off x="5175830" y="1920853"/>
              <a:ext cx="3739366" cy="1198708"/>
              <a:chOff x="5023430" y="1768453"/>
              <a:chExt cx="3739366" cy="1198708"/>
            </a:xfrm>
          </p:grpSpPr>
          <p:sp>
            <p:nvSpPr>
              <p:cNvPr id="15" name="Google Shape;1182;p42">
                <a:extLst>
                  <a:ext uri="{FF2B5EF4-FFF2-40B4-BE49-F238E27FC236}">
                    <a16:creationId xmlns:a16="http://schemas.microsoft.com/office/drawing/2014/main" id="{D367C819-8E1E-36EE-6AE6-BB0D3A47E8FD}"/>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6" name="TextBox 15">
                <a:extLst>
                  <a:ext uri="{FF2B5EF4-FFF2-40B4-BE49-F238E27FC236}">
                    <a16:creationId xmlns:a16="http://schemas.microsoft.com/office/drawing/2014/main" id="{DF45AD69-A862-76F9-5540-526CA2F98A71}"/>
                  </a:ext>
                </a:extLst>
              </p:cNvPr>
              <p:cNvSpPr txBox="1"/>
              <p:nvPr/>
            </p:nvSpPr>
            <p:spPr>
              <a:xfrm>
                <a:off x="5774296" y="1992199"/>
                <a:ext cx="2209415"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7/9/1970</a:t>
                </a:r>
              </a:p>
            </p:txBody>
          </p:sp>
        </p:grpSp>
        <p:pic>
          <p:nvPicPr>
            <p:cNvPr id="14" name="Picture 13">
              <a:extLst>
                <a:ext uri="{FF2B5EF4-FFF2-40B4-BE49-F238E27FC236}">
                  <a16:creationId xmlns:a16="http://schemas.microsoft.com/office/drawing/2014/main" id="{CD70C5DB-1EC5-3657-417E-69D4C08C3D70}"/>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7" name="C">
            <a:extLst>
              <a:ext uri="{FF2B5EF4-FFF2-40B4-BE49-F238E27FC236}">
                <a16:creationId xmlns:a16="http://schemas.microsoft.com/office/drawing/2014/main" id="{4B584FDC-DF3C-87B4-856B-D5DDF71D7F06}"/>
              </a:ext>
            </a:extLst>
          </p:cNvPr>
          <p:cNvGrpSpPr/>
          <p:nvPr/>
        </p:nvGrpSpPr>
        <p:grpSpPr>
          <a:xfrm>
            <a:off x="3025046" y="4398431"/>
            <a:ext cx="5610556" cy="2063756"/>
            <a:chOff x="232815" y="3341685"/>
            <a:chExt cx="4207917" cy="1547817"/>
          </a:xfrm>
        </p:grpSpPr>
        <p:grpSp>
          <p:nvGrpSpPr>
            <p:cNvPr id="18" name="Group 17">
              <a:extLst>
                <a:ext uri="{FF2B5EF4-FFF2-40B4-BE49-F238E27FC236}">
                  <a16:creationId xmlns:a16="http://schemas.microsoft.com/office/drawing/2014/main" id="{F5570A3C-A3C4-CC1D-F690-F0E061CB9078}"/>
                </a:ext>
              </a:extLst>
            </p:cNvPr>
            <p:cNvGrpSpPr/>
            <p:nvPr/>
          </p:nvGrpSpPr>
          <p:grpSpPr>
            <a:xfrm>
              <a:off x="701366" y="3387687"/>
              <a:ext cx="3739366" cy="1198708"/>
              <a:chOff x="5023430" y="1768453"/>
              <a:chExt cx="3739366" cy="1198708"/>
            </a:xfrm>
          </p:grpSpPr>
          <p:sp>
            <p:nvSpPr>
              <p:cNvPr id="20" name="Google Shape;1182;p42">
                <a:extLst>
                  <a:ext uri="{FF2B5EF4-FFF2-40B4-BE49-F238E27FC236}">
                    <a16:creationId xmlns:a16="http://schemas.microsoft.com/office/drawing/2014/main" id="{425AF1A0-352B-3DF6-980A-2CA85611B62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1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1" name="TextBox 20">
                <a:extLst>
                  <a:ext uri="{FF2B5EF4-FFF2-40B4-BE49-F238E27FC236}">
                    <a16:creationId xmlns:a16="http://schemas.microsoft.com/office/drawing/2014/main" id="{A6EC9EC8-F568-5227-6107-1679A1DAA7F7}"/>
                  </a:ext>
                </a:extLst>
              </p:cNvPr>
              <p:cNvSpPr txBox="1"/>
              <p:nvPr/>
            </p:nvSpPr>
            <p:spPr>
              <a:xfrm>
                <a:off x="5774296" y="1992199"/>
                <a:ext cx="2209415" cy="48474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7/9/1790</a:t>
                </a:r>
              </a:p>
            </p:txBody>
          </p:sp>
        </p:grpSp>
        <p:pic>
          <p:nvPicPr>
            <p:cNvPr id="19" name="Picture 18">
              <a:extLst>
                <a:ext uri="{FF2B5EF4-FFF2-40B4-BE49-F238E27FC236}">
                  <a16:creationId xmlns:a16="http://schemas.microsoft.com/office/drawing/2014/main" id="{F63957CD-EF87-248B-CEDE-44A379852A8B}"/>
                </a:ext>
              </a:extLst>
            </p:cNvPr>
            <p:cNvPicPr>
              <a:picLocks noChangeAspect="1"/>
            </p:cNvPicPr>
            <p:nvPr/>
          </p:nvPicPr>
          <p:blipFill>
            <a:blip r:embed="rId8"/>
            <a:stretch>
              <a:fillRect/>
            </a:stretch>
          </p:blipFill>
          <p:spPr>
            <a:xfrm>
              <a:off x="232815" y="3341685"/>
              <a:ext cx="1171989" cy="1547817"/>
            </a:xfrm>
            <a:prstGeom prst="rect">
              <a:avLst/>
            </a:prstGeom>
          </p:spPr>
        </p:pic>
      </p:grpSp>
      <p:sp>
        <p:nvSpPr>
          <p:cNvPr id="27" name="Multiplication Sign 26">
            <a:extLst>
              <a:ext uri="{FF2B5EF4-FFF2-40B4-BE49-F238E27FC236}">
                <a16:creationId xmlns:a16="http://schemas.microsoft.com/office/drawing/2014/main" id="{29F38A3E-7D13-4115-9862-B9DDB05EF26E}"/>
              </a:ext>
            </a:extLst>
          </p:cNvPr>
          <p:cNvSpPr/>
          <p:nvPr/>
        </p:nvSpPr>
        <p:spPr>
          <a:xfrm>
            <a:off x="4287307" y="2450718"/>
            <a:ext cx="1736176" cy="1496332"/>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9" name="Multiplication Sign 28">
            <a:extLst>
              <a:ext uri="{FF2B5EF4-FFF2-40B4-BE49-F238E27FC236}">
                <a16:creationId xmlns:a16="http://schemas.microsoft.com/office/drawing/2014/main" id="{48F174AE-4F4F-546F-59E0-9CE8FF7DFD83}"/>
              </a:ext>
            </a:extLst>
          </p:cNvPr>
          <p:cNvSpPr/>
          <p:nvPr/>
        </p:nvSpPr>
        <p:spPr>
          <a:xfrm>
            <a:off x="7067687" y="4459766"/>
            <a:ext cx="1670421" cy="1598277"/>
          </a:xfrm>
          <a:prstGeom prst="mathMultiply">
            <a:avLst/>
          </a:prstGeom>
          <a:solidFill>
            <a:srgbClr val="FF000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0" name="Heart 29">
            <a:extLst>
              <a:ext uri="{FF2B5EF4-FFF2-40B4-BE49-F238E27FC236}">
                <a16:creationId xmlns:a16="http://schemas.microsoft.com/office/drawing/2014/main" id="{3EA526AE-E9F7-781D-7E77-0BCE3E7D6090}"/>
              </a:ext>
            </a:extLst>
          </p:cNvPr>
          <p:cNvSpPr/>
          <p:nvPr/>
        </p:nvSpPr>
        <p:spPr>
          <a:xfrm>
            <a:off x="10537129" y="2661145"/>
            <a:ext cx="1344451" cy="1131035"/>
          </a:xfrm>
          <a:prstGeom prst="hear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1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32" name="Tiếng nhạc sai">
            <a:hlinkClick r:id="" action="ppaction://media"/>
            <a:extLst>
              <a:ext uri="{FF2B5EF4-FFF2-40B4-BE49-F238E27FC236}">
                <a16:creationId xmlns:a16="http://schemas.microsoft.com/office/drawing/2014/main" id="{CBF19BD9-DB4D-0E61-7840-4B7E40C75A0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19417" y="1872769"/>
            <a:ext cx="1245280" cy="1245280"/>
          </a:xfrm>
          <a:prstGeom prst="rect">
            <a:avLst/>
          </a:prstGeom>
        </p:spPr>
      </p:pic>
      <p:pic>
        <p:nvPicPr>
          <p:cNvPr id="33" name="Tiếng nhạc sai">
            <a:hlinkClick r:id="" action="ppaction://media"/>
            <a:extLst>
              <a:ext uri="{FF2B5EF4-FFF2-40B4-BE49-F238E27FC236}">
                <a16:creationId xmlns:a16="http://schemas.microsoft.com/office/drawing/2014/main" id="{785D538B-DF9A-123C-152F-C5DEE600C1B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87593" y="3370999"/>
            <a:ext cx="1245280" cy="1245280"/>
          </a:xfrm>
          <a:prstGeom prst="rect">
            <a:avLst/>
          </a:prstGeom>
        </p:spPr>
      </p:pic>
      <p:pic>
        <p:nvPicPr>
          <p:cNvPr id="34" name="Tieng-tinh-tinh-www_nhacchuongvui_com">
            <a:hlinkClick r:id="" action="ppaction://media"/>
            <a:extLst>
              <a:ext uri="{FF2B5EF4-FFF2-40B4-BE49-F238E27FC236}">
                <a16:creationId xmlns:a16="http://schemas.microsoft.com/office/drawing/2014/main" id="{93DA6CD5-D402-F490-219F-BD3BBA1BE1C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49503" y="5250008"/>
            <a:ext cx="1670421" cy="1670421"/>
          </a:xfrm>
          <a:prstGeom prst="rect">
            <a:avLst/>
          </a:prstGeom>
        </p:spPr>
      </p:pic>
      <p:grpSp>
        <p:nvGrpSpPr>
          <p:cNvPr id="36" name="Group 35">
            <a:extLst>
              <a:ext uri="{FF2B5EF4-FFF2-40B4-BE49-F238E27FC236}">
                <a16:creationId xmlns:a16="http://schemas.microsoft.com/office/drawing/2014/main" id="{9BD5E713-0279-5DFE-BA4C-5D5EA9094E13}"/>
              </a:ext>
            </a:extLst>
          </p:cNvPr>
          <p:cNvGrpSpPr/>
          <p:nvPr/>
        </p:nvGrpSpPr>
        <p:grpSpPr>
          <a:xfrm>
            <a:off x="106050" y="157988"/>
            <a:ext cx="11953037" cy="2071328"/>
            <a:chOff x="79537" y="118491"/>
            <a:chExt cx="8964778" cy="1553496"/>
          </a:xfrm>
        </p:grpSpPr>
        <p:grpSp>
          <p:nvGrpSpPr>
            <p:cNvPr id="6" name="Group 5">
              <a:extLst>
                <a:ext uri="{FF2B5EF4-FFF2-40B4-BE49-F238E27FC236}">
                  <a16:creationId xmlns:a16="http://schemas.microsoft.com/office/drawing/2014/main" id="{F6C34B99-D977-FC9C-68DE-F325BAD58187}"/>
                </a:ext>
              </a:extLst>
            </p:cNvPr>
            <p:cNvGrpSpPr/>
            <p:nvPr/>
          </p:nvGrpSpPr>
          <p:grpSpPr>
            <a:xfrm>
              <a:off x="472035" y="118491"/>
              <a:ext cx="8572280" cy="1553496"/>
              <a:chOff x="335021" y="23792"/>
              <a:chExt cx="8572280" cy="1553496"/>
            </a:xfrm>
          </p:grpSpPr>
          <p:grpSp>
            <p:nvGrpSpPr>
              <p:cNvPr id="7" name="Group 6">
                <a:extLst>
                  <a:ext uri="{FF2B5EF4-FFF2-40B4-BE49-F238E27FC236}">
                    <a16:creationId xmlns:a16="http://schemas.microsoft.com/office/drawing/2014/main" id="{CFAC98F7-AF7D-B428-1BB8-4178532AA994}"/>
                  </a:ext>
                </a:extLst>
              </p:cNvPr>
              <p:cNvGrpSpPr/>
              <p:nvPr/>
            </p:nvGrpSpPr>
            <p:grpSpPr>
              <a:xfrm>
                <a:off x="335021" y="23792"/>
                <a:ext cx="8572280" cy="1553496"/>
                <a:chOff x="335021" y="23792"/>
                <a:chExt cx="8572280" cy="1553496"/>
              </a:xfrm>
            </p:grpSpPr>
            <p:sp>
              <p:nvSpPr>
                <p:cNvPr id="9" name="Google Shape;2105;p47">
                  <a:extLst>
                    <a:ext uri="{FF2B5EF4-FFF2-40B4-BE49-F238E27FC236}">
                      <a16:creationId xmlns:a16="http://schemas.microsoft.com/office/drawing/2014/main" id="{C01AFE9B-2052-3CA4-1218-4433998ED708}"/>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0" name="Rectangle 9">
                  <a:extLst>
                    <a:ext uri="{FF2B5EF4-FFF2-40B4-BE49-F238E27FC236}">
                      <a16:creationId xmlns:a16="http://schemas.microsoft.com/office/drawing/2014/main" id="{A83152F0-6BA6-ECB8-C309-6FDB67C6B6EB}"/>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8" name="TextBox 7">
                <a:extLst>
                  <a:ext uri="{FF2B5EF4-FFF2-40B4-BE49-F238E27FC236}">
                    <a16:creationId xmlns:a16="http://schemas.microsoft.com/office/drawing/2014/main" id="{6D5B4796-33E4-274F-7BBF-FC1FF6FF05BC}"/>
                  </a:ext>
                </a:extLst>
              </p:cNvPr>
              <p:cNvSpPr txBox="1"/>
              <p:nvPr/>
            </p:nvSpPr>
            <p:spPr>
              <a:xfrm>
                <a:off x="1784653" y="372211"/>
                <a:ext cx="6853446" cy="90024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Buổi phát sóng đầu tiên của Đài truyền hình Việt Nam được phát thử nghiệp vào</a:t>
                </a:r>
                <a:r>
                  <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a:t>
                </a:r>
                <a:r>
                  <a:rPr kumimoji="0" lang="vi-VN"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endParaRPr kumimoji="0" lang="en-US" sz="36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5" name="Picture 34">
              <a:hlinkClick r:id="rId10" action="ppaction://hlinksldjump"/>
              <a:extLst>
                <a:ext uri="{FF2B5EF4-FFF2-40B4-BE49-F238E27FC236}">
                  <a16:creationId xmlns:a16="http://schemas.microsoft.com/office/drawing/2014/main" id="{BF6E7FBB-AB5A-D60C-0E88-3B47D07B6142}"/>
                </a:ext>
              </a:extLst>
            </p:cNvPr>
            <p:cNvPicPr>
              <a:picLocks noChangeAspect="1"/>
            </p:cNvPicPr>
            <p:nvPr/>
          </p:nvPicPr>
          <p:blipFill>
            <a:blip r:embed="rId11"/>
            <a:stretch>
              <a:fillRect/>
            </a:stretch>
          </p:blipFill>
          <p:spPr>
            <a:xfrm>
              <a:off x="79537" y="156153"/>
              <a:ext cx="1987802" cy="1426588"/>
            </a:xfrm>
            <a:prstGeom prst="rect">
              <a:avLst/>
            </a:prstGeom>
          </p:spPr>
        </p:pic>
      </p:grpSp>
      <p:sp>
        <p:nvSpPr>
          <p:cNvPr id="37" name="Arrow: Right 36">
            <a:hlinkClick r:id="rId10" action="ppaction://hlinksldjump"/>
            <a:extLst>
              <a:ext uri="{FF2B5EF4-FFF2-40B4-BE49-F238E27FC236}">
                <a16:creationId xmlns:a16="http://schemas.microsoft.com/office/drawing/2014/main" id="{72770BF3-D9B9-088B-62E0-CB4FEC10B3BA}"/>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922972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outHorizontal)">
                                      <p:cBhvr>
                                        <p:cTn id="7" dur="500"/>
                                        <p:tgtEl>
                                          <p:spTgt spid="3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5120" fill="hold"/>
                                        <p:tgtEl>
                                          <p:spTgt spid="33"/>
                                        </p:tgtEl>
                                      </p:cBhvr>
                                    </p:cmd>
                                  </p:childTnLst>
                                </p:cTn>
                              </p:par>
                              <p:par>
                                <p:cTn id="28" presetID="53" presetClass="exit" presetSubtype="32" fill="hold" nodeType="withEffect">
                                  <p:stCondLst>
                                    <p:cond delay="0"/>
                                  </p:stCondLst>
                                  <p:childTnLst>
                                    <p:anim calcmode="lin" valueType="num">
                                      <p:cBhvr>
                                        <p:cTn id="29" dur="500"/>
                                        <p:tgtEl>
                                          <p:spTgt spid="2"/>
                                        </p:tgtEl>
                                        <p:attrNameLst>
                                          <p:attrName>ppt_w</p:attrName>
                                        </p:attrNameLst>
                                      </p:cBhvr>
                                      <p:tavLst>
                                        <p:tav tm="0">
                                          <p:val>
                                            <p:strVal val="ppt_w"/>
                                          </p:val>
                                        </p:tav>
                                        <p:tav tm="100000">
                                          <p:val>
                                            <p:fltVal val="0"/>
                                          </p:val>
                                        </p:tav>
                                      </p:tavLst>
                                    </p:anim>
                                    <p:anim calcmode="lin" valueType="num">
                                      <p:cBhvr>
                                        <p:cTn id="30" dur="500"/>
                                        <p:tgtEl>
                                          <p:spTgt spid="2"/>
                                        </p:tgtEl>
                                        <p:attrNameLst>
                                          <p:attrName>ppt_h</p:attrName>
                                        </p:attrNameLst>
                                      </p:cBhvr>
                                      <p:tavLst>
                                        <p:tav tm="0">
                                          <p:val>
                                            <p:strVal val="ppt_h"/>
                                          </p:val>
                                        </p:tav>
                                        <p:tav tm="100000">
                                          <p:val>
                                            <p:fltVal val="0"/>
                                          </p:val>
                                        </p:tav>
                                      </p:tavLst>
                                    </p:anim>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53" presetClass="exit" presetSubtype="32" fill="hold" grpId="1" nodeType="withEffect">
                                  <p:stCondLst>
                                    <p:cond delay="0"/>
                                  </p:stCondLst>
                                  <p:childTnLst>
                                    <p:anim calcmode="lin" valueType="num">
                                      <p:cBhvr>
                                        <p:cTn id="34" dur="500"/>
                                        <p:tgtEl>
                                          <p:spTgt spid="27"/>
                                        </p:tgtEl>
                                        <p:attrNameLst>
                                          <p:attrName>ppt_w</p:attrName>
                                        </p:attrNameLst>
                                      </p:cBhvr>
                                      <p:tavLst>
                                        <p:tav tm="0">
                                          <p:val>
                                            <p:strVal val="ppt_w"/>
                                          </p:val>
                                        </p:tav>
                                        <p:tav tm="100000">
                                          <p:val>
                                            <p:fltVal val="0"/>
                                          </p:val>
                                        </p:tav>
                                      </p:tavLst>
                                    </p:anim>
                                    <p:anim calcmode="lin" valueType="num">
                                      <p:cBhvr>
                                        <p:cTn id="35" dur="500"/>
                                        <p:tgtEl>
                                          <p:spTgt spid="27"/>
                                        </p:tgtEl>
                                        <p:attrNameLst>
                                          <p:attrName>ppt_h</p:attrName>
                                        </p:attrNameLst>
                                      </p:cBhvr>
                                      <p:tavLst>
                                        <p:tav tm="0">
                                          <p:val>
                                            <p:strVal val="ppt_h"/>
                                          </p:val>
                                        </p:tav>
                                        <p:tav tm="100000">
                                          <p:val>
                                            <p:fltVal val="0"/>
                                          </p:val>
                                        </p:tav>
                                      </p:tavLst>
                                    </p:anim>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38" restart="whenNotActive" fill="hold" evtFilter="cancelBubble" nodeType="interactiveSeq">
                <p:stCondLst>
                  <p:cond evt="onClick" delay="0">
                    <p:tgtEl>
                      <p:spTgt spid="12"/>
                    </p:tgtEl>
                  </p:cond>
                </p:stCondLst>
                <p:endSync evt="end" delay="0">
                  <p:rtn val="all"/>
                </p:endSync>
                <p:childTnLst>
                  <p:par>
                    <p:cTn id="39" fill="hold">
                      <p:stCondLst>
                        <p:cond delay="0"/>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1000"/>
                                        <p:tgtEl>
                                          <p:spTgt spid="30"/>
                                        </p:tgtEl>
                                      </p:cBhvr>
                                    </p:animEffect>
                                    <p:anim calcmode="lin" valueType="num">
                                      <p:cBhvr>
                                        <p:cTn id="44" dur="1000" fill="hold"/>
                                        <p:tgtEl>
                                          <p:spTgt spid="30"/>
                                        </p:tgtEl>
                                        <p:attrNameLst>
                                          <p:attrName>ppt_x</p:attrName>
                                        </p:attrNameLst>
                                      </p:cBhvr>
                                      <p:tavLst>
                                        <p:tav tm="0">
                                          <p:val>
                                            <p:strVal val="#ppt_x"/>
                                          </p:val>
                                        </p:tav>
                                        <p:tav tm="100000">
                                          <p:val>
                                            <p:strVal val="#ppt_x"/>
                                          </p:val>
                                        </p:tav>
                                      </p:tavLst>
                                    </p:anim>
                                    <p:anim calcmode="lin" valueType="num">
                                      <p:cBhvr>
                                        <p:cTn id="45" dur="1000" fill="hold"/>
                                        <p:tgtEl>
                                          <p:spTgt spid="30"/>
                                        </p:tgtEl>
                                        <p:attrNameLst>
                                          <p:attrName>ppt_y</p:attrName>
                                        </p:attrNameLst>
                                      </p:cBhvr>
                                      <p:tavLst>
                                        <p:tav tm="0">
                                          <p:val>
                                            <p:strVal val="#ppt_y+.1"/>
                                          </p:val>
                                        </p:tav>
                                        <p:tav tm="100000">
                                          <p:val>
                                            <p:strVal val="#ppt_y"/>
                                          </p:val>
                                        </p:tav>
                                      </p:tavLst>
                                    </p:anim>
                                  </p:childTnLst>
                                </p:cTn>
                              </p:par>
                              <p:par>
                                <p:cTn id="46" presetID="1" presetClass="mediacall" presetSubtype="0" fill="hold" nodeType="withEffect">
                                  <p:stCondLst>
                                    <p:cond delay="0"/>
                                  </p:stCondLst>
                                  <p:childTnLst>
                                    <p:cmd type="call" cmd="playFrom(0.0)">
                                      <p:cBhvr>
                                        <p:cTn id="47" dur="3448" fill="hold"/>
                                        <p:tgtEl>
                                          <p:spTgt spid="34"/>
                                        </p:tgtEl>
                                      </p:cBhvr>
                                    </p:cmd>
                                  </p:childTnLst>
                                </p:cTn>
                              </p:par>
                            </p:childTnLst>
                          </p:cTn>
                        </p:par>
                      </p:childTnLst>
                    </p:cTn>
                  </p:par>
                </p:childTnLst>
              </p:cTn>
              <p:nextCondLst>
                <p:cond evt="onClick" delay="0">
                  <p:tgtEl>
                    <p:spTgt spid="12"/>
                  </p:tgtEl>
                </p:cond>
              </p:nextCondLst>
            </p:seq>
            <p:seq concurrent="1" nextAc="seek">
              <p:cTn id="48" restart="whenNotActive" fill="hold" evtFilter="cancelBubble" nodeType="interactiveSeq">
                <p:stCondLst>
                  <p:cond evt="onClick" delay="0">
                    <p:tgtEl>
                      <p:spTgt spid="17"/>
                    </p:tgtEl>
                  </p:cond>
                </p:stCondLst>
                <p:endSync evt="end" delay="0">
                  <p:rtn val="all"/>
                </p:endSync>
                <p:childTnLst>
                  <p:par>
                    <p:cTn id="49" fill="hold">
                      <p:stCondLst>
                        <p:cond delay="0"/>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 presetClass="mediacall" presetSubtype="0" fill="hold" nodeType="clickEffect">
                                  <p:stCondLst>
                                    <p:cond delay="0"/>
                                  </p:stCondLst>
                                  <p:childTnLst>
                                    <p:cmd type="call" cmd="playFrom(0.0)">
                                      <p:cBhvr>
                                        <p:cTn id="59" dur="5120" fill="hold"/>
                                        <p:tgtEl>
                                          <p:spTgt spid="32"/>
                                        </p:tgtEl>
                                      </p:cBhvr>
                                    </p:cmd>
                                  </p:childTnLst>
                                </p:cTn>
                              </p:par>
                              <p:par>
                                <p:cTn id="60" presetID="53" presetClass="exit" presetSubtype="32" fill="hold" nodeType="withEffect">
                                  <p:stCondLst>
                                    <p:cond delay="0"/>
                                  </p:stCondLst>
                                  <p:childTnLst>
                                    <p:anim calcmode="lin" valueType="num">
                                      <p:cBhvr>
                                        <p:cTn id="61" dur="500"/>
                                        <p:tgtEl>
                                          <p:spTgt spid="17"/>
                                        </p:tgtEl>
                                        <p:attrNameLst>
                                          <p:attrName>ppt_w</p:attrName>
                                        </p:attrNameLst>
                                      </p:cBhvr>
                                      <p:tavLst>
                                        <p:tav tm="0">
                                          <p:val>
                                            <p:strVal val="ppt_w"/>
                                          </p:val>
                                        </p:tav>
                                        <p:tav tm="100000">
                                          <p:val>
                                            <p:fltVal val="0"/>
                                          </p:val>
                                        </p:tav>
                                      </p:tavLst>
                                    </p:anim>
                                    <p:anim calcmode="lin" valueType="num">
                                      <p:cBhvr>
                                        <p:cTn id="62" dur="500"/>
                                        <p:tgtEl>
                                          <p:spTgt spid="17"/>
                                        </p:tgtEl>
                                        <p:attrNameLst>
                                          <p:attrName>ppt_h</p:attrName>
                                        </p:attrNameLst>
                                      </p:cBhvr>
                                      <p:tavLst>
                                        <p:tav tm="0">
                                          <p:val>
                                            <p:strVal val="ppt_h"/>
                                          </p:val>
                                        </p:tav>
                                        <p:tav tm="100000">
                                          <p:val>
                                            <p:fltVal val="0"/>
                                          </p:val>
                                        </p:tav>
                                      </p:tavLst>
                                    </p:anim>
                                    <p:animEffect transition="out" filter="fade">
                                      <p:cBhvr>
                                        <p:cTn id="63" dur="500"/>
                                        <p:tgtEl>
                                          <p:spTgt spid="17"/>
                                        </p:tgtEl>
                                      </p:cBhvr>
                                    </p:animEffect>
                                    <p:set>
                                      <p:cBhvr>
                                        <p:cTn id="64" dur="1" fill="hold">
                                          <p:stCondLst>
                                            <p:cond delay="499"/>
                                          </p:stCondLst>
                                        </p:cTn>
                                        <p:tgtEl>
                                          <p:spTgt spid="17"/>
                                        </p:tgtEl>
                                        <p:attrNameLst>
                                          <p:attrName>style.visibility</p:attrName>
                                        </p:attrNameLst>
                                      </p:cBhvr>
                                      <p:to>
                                        <p:strVal val="hidden"/>
                                      </p:to>
                                    </p:set>
                                  </p:childTnLst>
                                </p:cTn>
                              </p:par>
                              <p:par>
                                <p:cTn id="65" presetID="53" presetClass="exit" presetSubtype="32" fill="hold" grpId="1" nodeType="withEffect">
                                  <p:stCondLst>
                                    <p:cond delay="0"/>
                                  </p:stCondLst>
                                  <p:childTnLst>
                                    <p:anim calcmode="lin" valueType="num">
                                      <p:cBhvr>
                                        <p:cTn id="66" dur="500"/>
                                        <p:tgtEl>
                                          <p:spTgt spid="29"/>
                                        </p:tgtEl>
                                        <p:attrNameLst>
                                          <p:attrName>ppt_w</p:attrName>
                                        </p:attrNameLst>
                                      </p:cBhvr>
                                      <p:tavLst>
                                        <p:tav tm="0">
                                          <p:val>
                                            <p:strVal val="ppt_w"/>
                                          </p:val>
                                        </p:tav>
                                        <p:tav tm="100000">
                                          <p:val>
                                            <p:fltVal val="0"/>
                                          </p:val>
                                        </p:tav>
                                      </p:tavLst>
                                    </p:anim>
                                    <p:anim calcmode="lin" valueType="num">
                                      <p:cBhvr>
                                        <p:cTn id="67" dur="500"/>
                                        <p:tgtEl>
                                          <p:spTgt spid="29"/>
                                        </p:tgtEl>
                                        <p:attrNameLst>
                                          <p:attrName>ppt_h</p:attrName>
                                        </p:attrNameLst>
                                      </p:cBhvr>
                                      <p:tavLst>
                                        <p:tav tm="0">
                                          <p:val>
                                            <p:strVal val="ppt_h"/>
                                          </p:val>
                                        </p:tav>
                                        <p:tav tm="100000">
                                          <p:val>
                                            <p:fltVal val="0"/>
                                          </p:val>
                                        </p:tav>
                                      </p:tavLst>
                                    </p:anim>
                                    <p:animEffect transition="out" filter="fade">
                                      <p:cBhvr>
                                        <p:cTn id="68" dur="500"/>
                                        <p:tgtEl>
                                          <p:spTgt spid="29"/>
                                        </p:tgtEl>
                                      </p:cBhvr>
                                    </p:animEffect>
                                    <p:set>
                                      <p:cBhvr>
                                        <p:cTn id="69"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17"/>
                  </p:tgtEl>
                </p:cond>
              </p:nextCondLst>
            </p:seq>
            <p:audio>
              <p:cMediaNode vol="80000">
                <p:cTn id="70" fill="hold" display="0">
                  <p:stCondLst>
                    <p:cond delay="indefinite"/>
                  </p:stCondLst>
                  <p:endCondLst>
                    <p:cond evt="onStopAudio" delay="0">
                      <p:tgtEl>
                        <p:sldTgt/>
                      </p:tgtEl>
                    </p:cond>
                  </p:endCondLst>
                </p:cTn>
                <p:tgtEl>
                  <p:spTgt spid="32"/>
                </p:tgtEl>
              </p:cMediaNode>
            </p:audio>
            <p:audio>
              <p:cMediaNode vol="80000">
                <p:cTn id="71" fill="hold" display="0">
                  <p:stCondLst>
                    <p:cond delay="indefinite"/>
                  </p:stCondLst>
                  <p:endCondLst>
                    <p:cond evt="onStopAudio" delay="0">
                      <p:tgtEl>
                        <p:sldTgt/>
                      </p:tgtEl>
                    </p:cond>
                  </p:endCondLst>
                </p:cTn>
                <p:tgtEl>
                  <p:spTgt spid="33"/>
                </p:tgtEl>
              </p:cMediaNode>
            </p:audio>
            <p:audio>
              <p:cMediaNode vol="80000">
                <p:cTn id="72" fill="hold" display="0">
                  <p:stCondLst>
                    <p:cond delay="indefinite"/>
                  </p:stCondLst>
                  <p:endCondLst>
                    <p:cond evt="onStopAudio" delay="0">
                      <p:tgtEl>
                        <p:sldTgt/>
                      </p:tgtEl>
                    </p:cond>
                  </p:endCondLst>
                </p:cTn>
                <p:tgtEl>
                  <p:spTgt spid="34"/>
                </p:tgtEl>
              </p:cMediaNode>
            </p:audio>
          </p:childTnLst>
        </p:cTn>
      </p:par>
    </p:tnLst>
    <p:bldLst>
      <p:bldP spid="27" grpId="0" animBg="1"/>
      <p:bldP spid="27" grpId="1" animBg="1"/>
      <p:bldP spid="29" grpId="0" animBg="1"/>
      <p:bldP spid="29" grpId="1" animBg="1"/>
      <p:bldP spid="3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A">
            <a:extLst>
              <a:ext uri="{FF2B5EF4-FFF2-40B4-BE49-F238E27FC236}">
                <a16:creationId xmlns:a16="http://schemas.microsoft.com/office/drawing/2014/main" id="{100FA038-077D-67A7-7A0F-3A9650D33C56}"/>
              </a:ext>
            </a:extLst>
          </p:cNvPr>
          <p:cNvGrpSpPr/>
          <p:nvPr/>
        </p:nvGrpSpPr>
        <p:grpSpPr>
          <a:xfrm>
            <a:off x="259063" y="2370146"/>
            <a:ext cx="5562364" cy="1891317"/>
            <a:chOff x="194297" y="1777609"/>
            <a:chExt cx="4171773" cy="1418488"/>
          </a:xfrm>
        </p:grpSpPr>
        <p:sp>
          <p:nvSpPr>
            <p:cNvPr id="4" name="Google Shape;1182;p42">
              <a:extLst>
                <a:ext uri="{FF2B5EF4-FFF2-40B4-BE49-F238E27FC236}">
                  <a16:creationId xmlns:a16="http://schemas.microsoft.com/office/drawing/2014/main" id="{B4904C06-EF4C-44FC-D985-E69230A637CE}"/>
                </a:ext>
              </a:extLst>
            </p:cNvPr>
            <p:cNvSpPr/>
            <p:nvPr/>
          </p:nvSpPr>
          <p:spPr>
            <a:xfrm>
              <a:off x="737521" y="1781001"/>
              <a:ext cx="3628549"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CA3659"/>
            </a:solidFill>
            <a:ln w="19050" cap="flat" cmpd="sng">
              <a:solidFill>
                <a:srgbClr val="CA365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1977B0F6-A019-915E-0E4B-DB2F364DD52F}"/>
                </a:ext>
              </a:extLst>
            </p:cNvPr>
            <p:cNvPicPr>
              <a:picLocks noChangeAspect="1"/>
            </p:cNvPicPr>
            <p:nvPr/>
          </p:nvPicPr>
          <p:blipFill>
            <a:blip r:embed="rId6"/>
            <a:stretch>
              <a:fillRect/>
            </a:stretch>
          </p:blipFill>
          <p:spPr>
            <a:xfrm>
              <a:off x="194297" y="1777609"/>
              <a:ext cx="1074063" cy="1418488"/>
            </a:xfrm>
            <a:prstGeom prst="rect">
              <a:avLst/>
            </a:prstGeom>
          </p:spPr>
        </p:pic>
        <p:sp>
          <p:nvSpPr>
            <p:cNvPr id="6" name="TextBox 5">
              <a:extLst>
                <a:ext uri="{FF2B5EF4-FFF2-40B4-BE49-F238E27FC236}">
                  <a16:creationId xmlns:a16="http://schemas.microsoft.com/office/drawing/2014/main" id="{781A7CBE-7527-7E3A-1D3B-BA1A628D1E4A}"/>
                </a:ext>
              </a:extLst>
            </p:cNvPr>
            <p:cNvSpPr txBox="1"/>
            <p:nvPr/>
          </p:nvSpPr>
          <p:spPr>
            <a:xfrm>
              <a:off x="1235869" y="2035277"/>
              <a:ext cx="2501718"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Thanh </a:t>
              </a:r>
              <a:r>
                <a:rPr lang="en-US" sz="4000" b="1" kern="0" dirty="0" err="1">
                  <a:solidFill>
                    <a:srgbClr val="000000"/>
                  </a:solidFill>
                  <a:latin typeface="Cambria" panose="02040503050406030204" pitchFamily="18" charset="0"/>
                  <a:ea typeface="Cambria" panose="02040503050406030204" pitchFamily="18" charset="0"/>
                  <a:cs typeface="Calibri" panose="020F0502020204030204" pitchFamily="34" charset="0"/>
                  <a:sym typeface="Arial"/>
                </a:rPr>
                <a:t>niên</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grpSp>
        <p:nvGrpSpPr>
          <p:cNvPr id="7" name="B">
            <a:extLst>
              <a:ext uri="{FF2B5EF4-FFF2-40B4-BE49-F238E27FC236}">
                <a16:creationId xmlns:a16="http://schemas.microsoft.com/office/drawing/2014/main" id="{BA7D38B5-FE67-E36E-005A-11EEFF081E97}"/>
              </a:ext>
            </a:extLst>
          </p:cNvPr>
          <p:cNvGrpSpPr/>
          <p:nvPr/>
        </p:nvGrpSpPr>
        <p:grpSpPr>
          <a:xfrm>
            <a:off x="6344233" y="2281870"/>
            <a:ext cx="5507120" cy="2092300"/>
            <a:chOff x="4784856" y="1835734"/>
            <a:chExt cx="4130340" cy="1569225"/>
          </a:xfrm>
        </p:grpSpPr>
        <p:grpSp>
          <p:nvGrpSpPr>
            <p:cNvPr id="8" name="Group 7">
              <a:extLst>
                <a:ext uri="{FF2B5EF4-FFF2-40B4-BE49-F238E27FC236}">
                  <a16:creationId xmlns:a16="http://schemas.microsoft.com/office/drawing/2014/main" id="{9063C09E-A9B5-43E6-828F-4DF40D4C6148}"/>
                </a:ext>
              </a:extLst>
            </p:cNvPr>
            <p:cNvGrpSpPr/>
            <p:nvPr/>
          </p:nvGrpSpPr>
          <p:grpSpPr>
            <a:xfrm>
              <a:off x="5175830" y="1920853"/>
              <a:ext cx="3739366" cy="1198708"/>
              <a:chOff x="5023430" y="1768453"/>
              <a:chExt cx="3739366" cy="1198708"/>
            </a:xfrm>
          </p:grpSpPr>
          <p:sp>
            <p:nvSpPr>
              <p:cNvPr id="10" name="Google Shape;1182;p42">
                <a:extLst>
                  <a:ext uri="{FF2B5EF4-FFF2-40B4-BE49-F238E27FC236}">
                    <a16:creationId xmlns:a16="http://schemas.microsoft.com/office/drawing/2014/main" id="{DAB5D886-05AB-26A8-26E2-DD1C420F2F33}"/>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chemeClr val="accent3">
                  <a:lumMod val="75000"/>
                </a:schemeClr>
              </a:solidFill>
              <a:ln w="19050" cap="flat" cmpd="sng">
                <a:solidFill>
                  <a:schemeClr val="accent3">
                    <a:lumMod val="50000"/>
                  </a:schemeClr>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1" name="TextBox 10">
                <a:extLst>
                  <a:ext uri="{FF2B5EF4-FFF2-40B4-BE49-F238E27FC236}">
                    <a16:creationId xmlns:a16="http://schemas.microsoft.com/office/drawing/2014/main" id="{4A3E6116-F297-8401-838D-C8EB1DFBD34F}"/>
                  </a:ext>
                </a:extLst>
              </p:cNvPr>
              <p:cNvSpPr txBox="1"/>
              <p:nvPr/>
            </p:nvSpPr>
            <p:spPr>
              <a:xfrm>
                <a:off x="5454547" y="1865937"/>
                <a:ext cx="2686050" cy="9925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Người</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cao</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tuổi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9" name="Picture 8">
              <a:extLst>
                <a:ext uri="{FF2B5EF4-FFF2-40B4-BE49-F238E27FC236}">
                  <a16:creationId xmlns:a16="http://schemas.microsoft.com/office/drawing/2014/main" id="{8495E36E-F513-ADD5-00D4-4425EC4D5A15}"/>
                </a:ext>
              </a:extLst>
            </p:cNvPr>
            <p:cNvPicPr>
              <a:picLocks noChangeAspect="1"/>
            </p:cNvPicPr>
            <p:nvPr/>
          </p:nvPicPr>
          <p:blipFill>
            <a:blip r:embed="rId7"/>
            <a:stretch>
              <a:fillRect/>
            </a:stretch>
          </p:blipFill>
          <p:spPr>
            <a:xfrm>
              <a:off x="4784856" y="1835734"/>
              <a:ext cx="1188199" cy="1569225"/>
            </a:xfrm>
            <a:prstGeom prst="rect">
              <a:avLst/>
            </a:prstGeom>
          </p:spPr>
        </p:pic>
      </p:grpSp>
      <p:grpSp>
        <p:nvGrpSpPr>
          <p:cNvPr id="12" name="C">
            <a:extLst>
              <a:ext uri="{FF2B5EF4-FFF2-40B4-BE49-F238E27FC236}">
                <a16:creationId xmlns:a16="http://schemas.microsoft.com/office/drawing/2014/main" id="{1C89DB19-33AD-B4B3-CD0D-2CB96072B02C}"/>
              </a:ext>
            </a:extLst>
          </p:cNvPr>
          <p:cNvGrpSpPr/>
          <p:nvPr/>
        </p:nvGrpSpPr>
        <p:grpSpPr>
          <a:xfrm>
            <a:off x="3682271" y="4379379"/>
            <a:ext cx="5610556" cy="2063756"/>
            <a:chOff x="232815" y="3341685"/>
            <a:chExt cx="4207917" cy="1547817"/>
          </a:xfrm>
        </p:grpSpPr>
        <p:grpSp>
          <p:nvGrpSpPr>
            <p:cNvPr id="13" name="Group 12">
              <a:extLst>
                <a:ext uri="{FF2B5EF4-FFF2-40B4-BE49-F238E27FC236}">
                  <a16:creationId xmlns:a16="http://schemas.microsoft.com/office/drawing/2014/main" id="{9626938A-9675-7603-28A2-A1EDB1FC2F90}"/>
                </a:ext>
              </a:extLst>
            </p:cNvPr>
            <p:cNvGrpSpPr/>
            <p:nvPr/>
          </p:nvGrpSpPr>
          <p:grpSpPr>
            <a:xfrm>
              <a:off x="701366" y="3387687"/>
              <a:ext cx="3739366" cy="1198708"/>
              <a:chOff x="5023430" y="1768453"/>
              <a:chExt cx="3739366" cy="1198708"/>
            </a:xfrm>
          </p:grpSpPr>
          <p:sp>
            <p:nvSpPr>
              <p:cNvPr id="15" name="Google Shape;1182;p42">
                <a:extLst>
                  <a:ext uri="{FF2B5EF4-FFF2-40B4-BE49-F238E27FC236}">
                    <a16:creationId xmlns:a16="http://schemas.microsoft.com/office/drawing/2014/main" id="{51876593-8B64-1FD9-C4EB-CA5334A8B78F}"/>
                  </a:ext>
                </a:extLst>
              </p:cNvPr>
              <p:cNvSpPr/>
              <p:nvPr/>
            </p:nvSpPr>
            <p:spPr>
              <a:xfrm>
                <a:off x="5023430" y="1768453"/>
                <a:ext cx="3739366" cy="1198708"/>
              </a:xfrm>
              <a:custGeom>
                <a:avLst/>
                <a:gdLst/>
                <a:ahLst/>
                <a:cxnLst/>
                <a:rect l="l" t="t" r="r" b="b"/>
                <a:pathLst>
                  <a:path w="42268" h="8686" extrusionOk="0">
                    <a:moveTo>
                      <a:pt x="20982" y="518"/>
                    </a:moveTo>
                    <a:lnTo>
                      <a:pt x="26076" y="608"/>
                    </a:lnTo>
                    <a:lnTo>
                      <a:pt x="31169" y="715"/>
                    </a:lnTo>
                    <a:lnTo>
                      <a:pt x="36245" y="858"/>
                    </a:lnTo>
                    <a:lnTo>
                      <a:pt x="41339" y="1037"/>
                    </a:lnTo>
                    <a:lnTo>
                      <a:pt x="40999" y="1537"/>
                    </a:lnTo>
                    <a:lnTo>
                      <a:pt x="40660" y="2002"/>
                    </a:lnTo>
                    <a:lnTo>
                      <a:pt x="40284" y="2449"/>
                    </a:lnTo>
                    <a:lnTo>
                      <a:pt x="39891" y="2895"/>
                    </a:lnTo>
                    <a:lnTo>
                      <a:pt x="39480" y="3306"/>
                    </a:lnTo>
                    <a:lnTo>
                      <a:pt x="39051" y="3700"/>
                    </a:lnTo>
                    <a:lnTo>
                      <a:pt x="38604" y="4093"/>
                    </a:lnTo>
                    <a:lnTo>
                      <a:pt x="38140" y="4486"/>
                    </a:lnTo>
                    <a:lnTo>
                      <a:pt x="38104" y="4540"/>
                    </a:lnTo>
                    <a:lnTo>
                      <a:pt x="38086" y="4593"/>
                    </a:lnTo>
                    <a:lnTo>
                      <a:pt x="38050" y="4665"/>
                    </a:lnTo>
                    <a:lnTo>
                      <a:pt x="38032" y="4736"/>
                    </a:lnTo>
                    <a:lnTo>
                      <a:pt x="38050" y="4808"/>
                    </a:lnTo>
                    <a:lnTo>
                      <a:pt x="38104" y="4879"/>
                    </a:lnTo>
                    <a:lnTo>
                      <a:pt x="38980" y="5737"/>
                    </a:lnTo>
                    <a:lnTo>
                      <a:pt x="39873" y="6595"/>
                    </a:lnTo>
                    <a:lnTo>
                      <a:pt x="40785" y="7417"/>
                    </a:lnTo>
                    <a:lnTo>
                      <a:pt x="41249" y="7828"/>
                    </a:lnTo>
                    <a:lnTo>
                      <a:pt x="41732" y="8221"/>
                    </a:lnTo>
                    <a:lnTo>
                      <a:pt x="36567" y="8257"/>
                    </a:lnTo>
                    <a:lnTo>
                      <a:pt x="26255" y="8257"/>
                    </a:lnTo>
                    <a:lnTo>
                      <a:pt x="21090" y="8239"/>
                    </a:lnTo>
                    <a:lnTo>
                      <a:pt x="18534" y="8203"/>
                    </a:lnTo>
                    <a:lnTo>
                      <a:pt x="15978" y="8150"/>
                    </a:lnTo>
                    <a:lnTo>
                      <a:pt x="10831" y="8043"/>
                    </a:lnTo>
                    <a:lnTo>
                      <a:pt x="8275" y="7989"/>
                    </a:lnTo>
                    <a:lnTo>
                      <a:pt x="5702" y="7971"/>
                    </a:lnTo>
                    <a:lnTo>
                      <a:pt x="3146" y="7971"/>
                    </a:lnTo>
                    <a:lnTo>
                      <a:pt x="1859" y="8007"/>
                    </a:lnTo>
                    <a:lnTo>
                      <a:pt x="590" y="8043"/>
                    </a:lnTo>
                    <a:lnTo>
                      <a:pt x="1002" y="7649"/>
                    </a:lnTo>
                    <a:lnTo>
                      <a:pt x="1413" y="7256"/>
                    </a:lnTo>
                    <a:lnTo>
                      <a:pt x="1788" y="6845"/>
                    </a:lnTo>
                    <a:lnTo>
                      <a:pt x="2163" y="6398"/>
                    </a:lnTo>
                    <a:lnTo>
                      <a:pt x="2503" y="5952"/>
                    </a:lnTo>
                    <a:lnTo>
                      <a:pt x="2842" y="5505"/>
                    </a:lnTo>
                    <a:lnTo>
                      <a:pt x="3182" y="5040"/>
                    </a:lnTo>
                    <a:lnTo>
                      <a:pt x="3486" y="4575"/>
                    </a:lnTo>
                    <a:lnTo>
                      <a:pt x="3504" y="4522"/>
                    </a:lnTo>
                    <a:lnTo>
                      <a:pt x="3521" y="4468"/>
                    </a:lnTo>
                    <a:lnTo>
                      <a:pt x="3557" y="4450"/>
                    </a:lnTo>
                    <a:lnTo>
                      <a:pt x="3575" y="4415"/>
                    </a:lnTo>
                    <a:lnTo>
                      <a:pt x="3575" y="4361"/>
                    </a:lnTo>
                    <a:lnTo>
                      <a:pt x="3575" y="4325"/>
                    </a:lnTo>
                    <a:lnTo>
                      <a:pt x="3271" y="3825"/>
                    </a:lnTo>
                    <a:lnTo>
                      <a:pt x="2950" y="3324"/>
                    </a:lnTo>
                    <a:lnTo>
                      <a:pt x="2610" y="2842"/>
                    </a:lnTo>
                    <a:lnTo>
                      <a:pt x="2253" y="2377"/>
                    </a:lnTo>
                    <a:lnTo>
                      <a:pt x="1877" y="1912"/>
                    </a:lnTo>
                    <a:lnTo>
                      <a:pt x="1502" y="1448"/>
                    </a:lnTo>
                    <a:lnTo>
                      <a:pt x="751" y="554"/>
                    </a:lnTo>
                    <a:lnTo>
                      <a:pt x="2002" y="590"/>
                    </a:lnTo>
                    <a:lnTo>
                      <a:pt x="3271" y="608"/>
                    </a:lnTo>
                    <a:lnTo>
                      <a:pt x="5791" y="626"/>
                    </a:lnTo>
                    <a:lnTo>
                      <a:pt x="8329" y="608"/>
                    </a:lnTo>
                    <a:lnTo>
                      <a:pt x="10867" y="590"/>
                    </a:lnTo>
                    <a:lnTo>
                      <a:pt x="15925" y="518"/>
                    </a:lnTo>
                    <a:close/>
                    <a:moveTo>
                      <a:pt x="8186" y="0"/>
                    </a:moveTo>
                    <a:lnTo>
                      <a:pt x="6899" y="18"/>
                    </a:lnTo>
                    <a:lnTo>
                      <a:pt x="5630" y="54"/>
                    </a:lnTo>
                    <a:lnTo>
                      <a:pt x="4344" y="89"/>
                    </a:lnTo>
                    <a:lnTo>
                      <a:pt x="3075" y="143"/>
                    </a:lnTo>
                    <a:lnTo>
                      <a:pt x="1806" y="197"/>
                    </a:lnTo>
                    <a:lnTo>
                      <a:pt x="537" y="286"/>
                    </a:lnTo>
                    <a:lnTo>
                      <a:pt x="483" y="286"/>
                    </a:lnTo>
                    <a:lnTo>
                      <a:pt x="465" y="304"/>
                    </a:lnTo>
                    <a:lnTo>
                      <a:pt x="412" y="375"/>
                    </a:lnTo>
                    <a:lnTo>
                      <a:pt x="358" y="393"/>
                    </a:lnTo>
                    <a:lnTo>
                      <a:pt x="322" y="429"/>
                    </a:lnTo>
                    <a:lnTo>
                      <a:pt x="269" y="465"/>
                    </a:lnTo>
                    <a:lnTo>
                      <a:pt x="233" y="501"/>
                    </a:lnTo>
                    <a:lnTo>
                      <a:pt x="215" y="554"/>
                    </a:lnTo>
                    <a:lnTo>
                      <a:pt x="215" y="608"/>
                    </a:lnTo>
                    <a:lnTo>
                      <a:pt x="233" y="679"/>
                    </a:lnTo>
                    <a:lnTo>
                      <a:pt x="251" y="733"/>
                    </a:lnTo>
                    <a:lnTo>
                      <a:pt x="948" y="1644"/>
                    </a:lnTo>
                    <a:lnTo>
                      <a:pt x="1663" y="2574"/>
                    </a:lnTo>
                    <a:lnTo>
                      <a:pt x="2038" y="3020"/>
                    </a:lnTo>
                    <a:lnTo>
                      <a:pt x="2413" y="3467"/>
                    </a:lnTo>
                    <a:lnTo>
                      <a:pt x="2807" y="3896"/>
                    </a:lnTo>
                    <a:lnTo>
                      <a:pt x="3218" y="4289"/>
                    </a:lnTo>
                    <a:lnTo>
                      <a:pt x="3182" y="4325"/>
                    </a:lnTo>
                    <a:lnTo>
                      <a:pt x="3128" y="4361"/>
                    </a:lnTo>
                    <a:lnTo>
                      <a:pt x="2789" y="4879"/>
                    </a:lnTo>
                    <a:lnTo>
                      <a:pt x="2413" y="5362"/>
                    </a:lnTo>
                    <a:lnTo>
                      <a:pt x="2038" y="5844"/>
                    </a:lnTo>
                    <a:lnTo>
                      <a:pt x="1645" y="6309"/>
                    </a:lnTo>
                    <a:lnTo>
                      <a:pt x="841" y="7238"/>
                    </a:lnTo>
                    <a:lnTo>
                      <a:pt x="19" y="8168"/>
                    </a:lnTo>
                    <a:lnTo>
                      <a:pt x="1" y="8203"/>
                    </a:lnTo>
                    <a:lnTo>
                      <a:pt x="1" y="8257"/>
                    </a:lnTo>
                    <a:lnTo>
                      <a:pt x="1" y="8293"/>
                    </a:lnTo>
                    <a:lnTo>
                      <a:pt x="19" y="8329"/>
                    </a:lnTo>
                    <a:lnTo>
                      <a:pt x="54" y="8364"/>
                    </a:lnTo>
                    <a:lnTo>
                      <a:pt x="90" y="8382"/>
                    </a:lnTo>
                    <a:lnTo>
                      <a:pt x="144" y="8382"/>
                    </a:lnTo>
                    <a:lnTo>
                      <a:pt x="179" y="8364"/>
                    </a:lnTo>
                    <a:lnTo>
                      <a:pt x="251" y="8311"/>
                    </a:lnTo>
                    <a:lnTo>
                      <a:pt x="305" y="8329"/>
                    </a:lnTo>
                    <a:lnTo>
                      <a:pt x="1591" y="8418"/>
                    </a:lnTo>
                    <a:lnTo>
                      <a:pt x="2896" y="8489"/>
                    </a:lnTo>
                    <a:lnTo>
                      <a:pt x="4183" y="8543"/>
                    </a:lnTo>
                    <a:lnTo>
                      <a:pt x="5487" y="8597"/>
                    </a:lnTo>
                    <a:lnTo>
                      <a:pt x="8097" y="8650"/>
                    </a:lnTo>
                    <a:lnTo>
                      <a:pt x="10688" y="8668"/>
                    </a:lnTo>
                    <a:lnTo>
                      <a:pt x="13297" y="8686"/>
                    </a:lnTo>
                    <a:lnTo>
                      <a:pt x="15907" y="8668"/>
                    </a:lnTo>
                    <a:lnTo>
                      <a:pt x="21090" y="8668"/>
                    </a:lnTo>
                    <a:lnTo>
                      <a:pt x="26290" y="8686"/>
                    </a:lnTo>
                    <a:lnTo>
                      <a:pt x="31491" y="8668"/>
                    </a:lnTo>
                    <a:lnTo>
                      <a:pt x="41875" y="8614"/>
                    </a:lnTo>
                    <a:lnTo>
                      <a:pt x="41946" y="8614"/>
                    </a:lnTo>
                    <a:lnTo>
                      <a:pt x="42000" y="8579"/>
                    </a:lnTo>
                    <a:lnTo>
                      <a:pt x="42036" y="8525"/>
                    </a:lnTo>
                    <a:lnTo>
                      <a:pt x="42071" y="8471"/>
                    </a:lnTo>
                    <a:lnTo>
                      <a:pt x="42107" y="8489"/>
                    </a:lnTo>
                    <a:lnTo>
                      <a:pt x="42161" y="8471"/>
                    </a:lnTo>
                    <a:lnTo>
                      <a:pt x="42197" y="8436"/>
                    </a:lnTo>
                    <a:lnTo>
                      <a:pt x="42232" y="8400"/>
                    </a:lnTo>
                    <a:lnTo>
                      <a:pt x="42250" y="8346"/>
                    </a:lnTo>
                    <a:lnTo>
                      <a:pt x="42268" y="8311"/>
                    </a:lnTo>
                    <a:lnTo>
                      <a:pt x="42250" y="8257"/>
                    </a:lnTo>
                    <a:lnTo>
                      <a:pt x="42232" y="8203"/>
                    </a:lnTo>
                    <a:lnTo>
                      <a:pt x="41803" y="7739"/>
                    </a:lnTo>
                    <a:lnTo>
                      <a:pt x="41357" y="7274"/>
                    </a:lnTo>
                    <a:lnTo>
                      <a:pt x="40910" y="6809"/>
                    </a:lnTo>
                    <a:lnTo>
                      <a:pt x="40445" y="6363"/>
                    </a:lnTo>
                    <a:lnTo>
                      <a:pt x="39498" y="5505"/>
                    </a:lnTo>
                    <a:lnTo>
                      <a:pt x="38551" y="4647"/>
                    </a:lnTo>
                    <a:lnTo>
                      <a:pt x="38801" y="4486"/>
                    </a:lnTo>
                    <a:lnTo>
                      <a:pt x="39051" y="4307"/>
                    </a:lnTo>
                    <a:lnTo>
                      <a:pt x="39516" y="3932"/>
                    </a:lnTo>
                    <a:lnTo>
                      <a:pt x="39963" y="3539"/>
                    </a:lnTo>
                    <a:lnTo>
                      <a:pt x="40391" y="3110"/>
                    </a:lnTo>
                    <a:lnTo>
                      <a:pt x="40785" y="2645"/>
                    </a:lnTo>
                    <a:lnTo>
                      <a:pt x="41160" y="2181"/>
                    </a:lnTo>
                    <a:lnTo>
                      <a:pt x="41517" y="1680"/>
                    </a:lnTo>
                    <a:lnTo>
                      <a:pt x="41821" y="1180"/>
                    </a:lnTo>
                    <a:lnTo>
                      <a:pt x="41857" y="1108"/>
                    </a:lnTo>
                    <a:lnTo>
                      <a:pt x="41857" y="1037"/>
                    </a:lnTo>
                    <a:lnTo>
                      <a:pt x="41857" y="983"/>
                    </a:lnTo>
                    <a:lnTo>
                      <a:pt x="41821" y="929"/>
                    </a:lnTo>
                    <a:lnTo>
                      <a:pt x="41785" y="894"/>
                    </a:lnTo>
                    <a:lnTo>
                      <a:pt x="41750" y="858"/>
                    </a:lnTo>
                    <a:lnTo>
                      <a:pt x="41696" y="840"/>
                    </a:lnTo>
                    <a:lnTo>
                      <a:pt x="41625" y="822"/>
                    </a:lnTo>
                    <a:lnTo>
                      <a:pt x="41607" y="733"/>
                    </a:lnTo>
                    <a:lnTo>
                      <a:pt x="41571" y="679"/>
                    </a:lnTo>
                    <a:lnTo>
                      <a:pt x="41517" y="626"/>
                    </a:lnTo>
                    <a:lnTo>
                      <a:pt x="41428" y="608"/>
                    </a:lnTo>
                    <a:lnTo>
                      <a:pt x="36317" y="411"/>
                    </a:lnTo>
                    <a:lnTo>
                      <a:pt x="31205" y="268"/>
                    </a:lnTo>
                    <a:lnTo>
                      <a:pt x="28650" y="215"/>
                    </a:lnTo>
                    <a:lnTo>
                      <a:pt x="26094" y="179"/>
                    </a:lnTo>
                    <a:lnTo>
                      <a:pt x="23538" y="143"/>
                    </a:lnTo>
                    <a:lnTo>
                      <a:pt x="20982" y="125"/>
                    </a:lnTo>
                    <a:lnTo>
                      <a:pt x="18427" y="89"/>
                    </a:lnTo>
                    <a:lnTo>
                      <a:pt x="15871" y="54"/>
                    </a:lnTo>
                    <a:lnTo>
                      <a:pt x="13315" y="18"/>
                    </a:lnTo>
                    <a:lnTo>
                      <a:pt x="10742" y="0"/>
                    </a:lnTo>
                    <a:close/>
                  </a:path>
                </a:pathLst>
              </a:custGeom>
              <a:solidFill>
                <a:srgbClr val="002060"/>
              </a:solidFill>
              <a:ln w="19050" cap="flat" cmpd="sng">
                <a:solidFill>
                  <a:srgbClr val="00B0F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16" name="TextBox 15">
                <a:extLst>
                  <a:ext uri="{FF2B5EF4-FFF2-40B4-BE49-F238E27FC236}">
                    <a16:creationId xmlns:a16="http://schemas.microsoft.com/office/drawing/2014/main" id="{96C6FB73-F489-A40D-8F1D-BE14FBAE218C}"/>
                  </a:ext>
                </a:extLst>
              </p:cNvPr>
              <p:cNvSpPr txBox="1"/>
              <p:nvPr/>
            </p:nvSpPr>
            <p:spPr>
              <a:xfrm>
                <a:off x="5774296" y="1992199"/>
                <a:ext cx="2209415" cy="53091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Thiếu</a:t>
                </a: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rPr>
                  <a:t>nhi</a:t>
                </a:r>
                <a:endPar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14" name="Picture 13">
              <a:extLst>
                <a:ext uri="{FF2B5EF4-FFF2-40B4-BE49-F238E27FC236}">
                  <a16:creationId xmlns:a16="http://schemas.microsoft.com/office/drawing/2014/main" id="{098579DF-F208-3CE8-EDE7-B56850D0987F}"/>
                </a:ext>
              </a:extLst>
            </p:cNvPr>
            <p:cNvPicPr>
              <a:picLocks noChangeAspect="1"/>
            </p:cNvPicPr>
            <p:nvPr/>
          </p:nvPicPr>
          <p:blipFill>
            <a:blip r:embed="rId8"/>
            <a:stretch>
              <a:fillRect/>
            </a:stretch>
          </p:blipFill>
          <p:spPr>
            <a:xfrm>
              <a:off x="232815" y="3341685"/>
              <a:ext cx="1171989" cy="1547817"/>
            </a:xfrm>
            <a:prstGeom prst="rect">
              <a:avLst/>
            </a:prstGeom>
          </p:spPr>
        </p:pic>
      </p:grpSp>
      <p:sp>
        <p:nvSpPr>
          <p:cNvPr id="22" name="Multiplication Sign 21">
            <a:extLst>
              <a:ext uri="{FF2B5EF4-FFF2-40B4-BE49-F238E27FC236}">
                <a16:creationId xmlns:a16="http://schemas.microsoft.com/office/drawing/2014/main" id="{463A3B68-F785-3601-04F4-6E104554C553}"/>
              </a:ext>
            </a:extLst>
          </p:cNvPr>
          <p:cNvSpPr/>
          <p:nvPr/>
        </p:nvSpPr>
        <p:spPr>
          <a:xfrm>
            <a:off x="10250645" y="2444144"/>
            <a:ext cx="1736176" cy="1496332"/>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4" name="Multiplication Sign 23">
            <a:extLst>
              <a:ext uri="{FF2B5EF4-FFF2-40B4-BE49-F238E27FC236}">
                <a16:creationId xmlns:a16="http://schemas.microsoft.com/office/drawing/2014/main" id="{ABBAE87F-0486-5D5D-CB85-744B12DC658F}"/>
              </a:ext>
            </a:extLst>
          </p:cNvPr>
          <p:cNvSpPr/>
          <p:nvPr/>
        </p:nvSpPr>
        <p:spPr>
          <a:xfrm>
            <a:off x="4605400" y="2434535"/>
            <a:ext cx="1670421" cy="1598277"/>
          </a:xfrm>
          <a:prstGeom prst="mathMultiply">
            <a:avLst/>
          </a:prstGeom>
          <a:solidFill>
            <a:srgbClr val="92D050"/>
          </a:solidFill>
          <a:ln>
            <a:prstDash val="sysDash"/>
          </a:ln>
          <a:scene3d>
            <a:camera prst="orthographicFront"/>
            <a:lightRig rig="threePt" dir="t"/>
          </a:scene3d>
          <a:sp3d>
            <a:bevelT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25" name="Heart 24">
            <a:extLst>
              <a:ext uri="{FF2B5EF4-FFF2-40B4-BE49-F238E27FC236}">
                <a16:creationId xmlns:a16="http://schemas.microsoft.com/office/drawing/2014/main" id="{896BF6AE-D0FD-7E79-8BCD-E643AA552C13}"/>
              </a:ext>
            </a:extLst>
          </p:cNvPr>
          <p:cNvSpPr/>
          <p:nvPr/>
        </p:nvSpPr>
        <p:spPr>
          <a:xfrm>
            <a:off x="8030045" y="4684179"/>
            <a:ext cx="1490600" cy="1339539"/>
          </a:xfrm>
          <a:prstGeom prst="heart">
            <a:avLst/>
          </a:prstGeom>
          <a:solidFill>
            <a:schemeClr val="tx2">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27" name="Tiếng nhạc sai">
            <a:hlinkClick r:id="" action="ppaction://media"/>
            <a:extLst>
              <a:ext uri="{FF2B5EF4-FFF2-40B4-BE49-F238E27FC236}">
                <a16:creationId xmlns:a16="http://schemas.microsoft.com/office/drawing/2014/main" id="{5181936C-19BA-3667-2DDC-90F023BEA2D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19417" y="1872769"/>
            <a:ext cx="1245280" cy="1245280"/>
          </a:xfrm>
          <a:prstGeom prst="rect">
            <a:avLst/>
          </a:prstGeom>
        </p:spPr>
      </p:pic>
      <p:pic>
        <p:nvPicPr>
          <p:cNvPr id="28" name="Tiếng nhạc sai">
            <a:hlinkClick r:id="" action="ppaction://media"/>
            <a:extLst>
              <a:ext uri="{FF2B5EF4-FFF2-40B4-BE49-F238E27FC236}">
                <a16:creationId xmlns:a16="http://schemas.microsoft.com/office/drawing/2014/main" id="{060B3E72-4C95-CDD2-D7CE-5E4FC3CD74A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87593" y="3370999"/>
            <a:ext cx="1245280" cy="1245280"/>
          </a:xfrm>
          <a:prstGeom prst="rect">
            <a:avLst/>
          </a:prstGeom>
        </p:spPr>
      </p:pic>
      <p:pic>
        <p:nvPicPr>
          <p:cNvPr id="29" name="Tieng-tinh-tinh-www_nhacchuongvui_com">
            <a:hlinkClick r:id="" action="ppaction://media"/>
            <a:extLst>
              <a:ext uri="{FF2B5EF4-FFF2-40B4-BE49-F238E27FC236}">
                <a16:creationId xmlns:a16="http://schemas.microsoft.com/office/drawing/2014/main" id="{1AF1596C-248F-42C8-EE36-37ECA1E9DB5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549503" y="5250008"/>
            <a:ext cx="1670421" cy="1670421"/>
          </a:xfrm>
          <a:prstGeom prst="rect">
            <a:avLst/>
          </a:prstGeom>
        </p:spPr>
      </p:pic>
      <p:grpSp>
        <p:nvGrpSpPr>
          <p:cNvPr id="38" name="Group 37">
            <a:extLst>
              <a:ext uri="{FF2B5EF4-FFF2-40B4-BE49-F238E27FC236}">
                <a16:creationId xmlns:a16="http://schemas.microsoft.com/office/drawing/2014/main" id="{B7556BA4-9A17-9D81-49AC-53F478D0B99B}"/>
              </a:ext>
            </a:extLst>
          </p:cNvPr>
          <p:cNvGrpSpPr/>
          <p:nvPr/>
        </p:nvGrpSpPr>
        <p:grpSpPr>
          <a:xfrm>
            <a:off x="244770" y="157988"/>
            <a:ext cx="11814317" cy="2071327"/>
            <a:chOff x="183577" y="118491"/>
            <a:chExt cx="8860738" cy="1553496"/>
          </a:xfrm>
        </p:grpSpPr>
        <p:grpSp>
          <p:nvGrpSpPr>
            <p:cNvPr id="31" name="Group 30">
              <a:extLst>
                <a:ext uri="{FF2B5EF4-FFF2-40B4-BE49-F238E27FC236}">
                  <a16:creationId xmlns:a16="http://schemas.microsoft.com/office/drawing/2014/main" id="{2EB5A7C0-2EAA-D0B5-204E-A1F503FC01DF}"/>
                </a:ext>
              </a:extLst>
            </p:cNvPr>
            <p:cNvGrpSpPr/>
            <p:nvPr/>
          </p:nvGrpSpPr>
          <p:grpSpPr>
            <a:xfrm>
              <a:off x="472035" y="118491"/>
              <a:ext cx="8572280" cy="1553496"/>
              <a:chOff x="335021" y="23792"/>
              <a:chExt cx="8572280" cy="1553496"/>
            </a:xfrm>
          </p:grpSpPr>
          <p:grpSp>
            <p:nvGrpSpPr>
              <p:cNvPr id="33" name="Group 32">
                <a:extLst>
                  <a:ext uri="{FF2B5EF4-FFF2-40B4-BE49-F238E27FC236}">
                    <a16:creationId xmlns:a16="http://schemas.microsoft.com/office/drawing/2014/main" id="{23238C2F-57AE-965F-1EF3-C03B5E056F1F}"/>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EE8F448B-EB5B-94DA-C012-0127D2787B1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accent4">
                    <a:lumMod val="20000"/>
                    <a:lumOff val="80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
              <p:nvSpPr>
                <p:cNvPr id="36" name="Rectangle 35">
                  <a:extLst>
                    <a:ext uri="{FF2B5EF4-FFF2-40B4-BE49-F238E27FC236}">
                      <a16:creationId xmlns:a16="http://schemas.microsoft.com/office/drawing/2014/main" id="{F4A48DE6-994B-E634-FAB5-843D19DC0DF0}"/>
                    </a:ext>
                  </a:extLst>
                </p:cNvPr>
                <p:cNvSpPr/>
                <p:nvPr/>
              </p:nvSpPr>
              <p:spPr>
                <a:xfrm>
                  <a:off x="792772" y="227505"/>
                  <a:ext cx="7820286" cy="1220855"/>
                </a:xfrm>
                <a:custGeom>
                  <a:avLst/>
                  <a:gdLst>
                    <a:gd name="connsiteX0" fmla="*/ 0 w 7820286"/>
                    <a:gd name="connsiteY0" fmla="*/ 0 h 1220855"/>
                    <a:gd name="connsiteX1" fmla="*/ 402186 w 7820286"/>
                    <a:gd name="connsiteY1" fmla="*/ 0 h 1220855"/>
                    <a:gd name="connsiteX2" fmla="*/ 1038981 w 7820286"/>
                    <a:gd name="connsiteY2" fmla="*/ 0 h 1220855"/>
                    <a:gd name="connsiteX3" fmla="*/ 1753978 w 7820286"/>
                    <a:gd name="connsiteY3" fmla="*/ 0 h 1220855"/>
                    <a:gd name="connsiteX4" fmla="*/ 2468976 w 7820286"/>
                    <a:gd name="connsiteY4" fmla="*/ 0 h 1220855"/>
                    <a:gd name="connsiteX5" fmla="*/ 3105771 w 7820286"/>
                    <a:gd name="connsiteY5" fmla="*/ 0 h 1220855"/>
                    <a:gd name="connsiteX6" fmla="*/ 3664363 w 7820286"/>
                    <a:gd name="connsiteY6" fmla="*/ 0 h 1220855"/>
                    <a:gd name="connsiteX7" fmla="*/ 4379360 w 7820286"/>
                    <a:gd name="connsiteY7" fmla="*/ 0 h 1220855"/>
                    <a:gd name="connsiteX8" fmla="*/ 4781546 w 7820286"/>
                    <a:gd name="connsiteY8" fmla="*/ 0 h 1220855"/>
                    <a:gd name="connsiteX9" fmla="*/ 5261935 w 7820286"/>
                    <a:gd name="connsiteY9" fmla="*/ 0 h 1220855"/>
                    <a:gd name="connsiteX10" fmla="*/ 5742324 w 7820286"/>
                    <a:gd name="connsiteY10" fmla="*/ 0 h 1220855"/>
                    <a:gd name="connsiteX11" fmla="*/ 6144510 w 7820286"/>
                    <a:gd name="connsiteY11" fmla="*/ 0 h 1220855"/>
                    <a:gd name="connsiteX12" fmla="*/ 6703102 w 7820286"/>
                    <a:gd name="connsiteY12" fmla="*/ 0 h 1220855"/>
                    <a:gd name="connsiteX13" fmla="*/ 7105288 w 7820286"/>
                    <a:gd name="connsiteY13" fmla="*/ 0 h 1220855"/>
                    <a:gd name="connsiteX14" fmla="*/ 7820286 w 7820286"/>
                    <a:gd name="connsiteY14" fmla="*/ 0 h 1220855"/>
                    <a:gd name="connsiteX15" fmla="*/ 7820286 w 7820286"/>
                    <a:gd name="connsiteY15" fmla="*/ 419160 h 1220855"/>
                    <a:gd name="connsiteX16" fmla="*/ 7820286 w 7820286"/>
                    <a:gd name="connsiteY16" fmla="*/ 826112 h 1220855"/>
                    <a:gd name="connsiteX17" fmla="*/ 7820286 w 7820286"/>
                    <a:gd name="connsiteY17" fmla="*/ 1220855 h 1220855"/>
                    <a:gd name="connsiteX18" fmla="*/ 7496303 w 7820286"/>
                    <a:gd name="connsiteY18" fmla="*/ 1220855 h 1220855"/>
                    <a:gd name="connsiteX19" fmla="*/ 6859508 w 7820286"/>
                    <a:gd name="connsiteY19" fmla="*/ 1220855 h 1220855"/>
                    <a:gd name="connsiteX20" fmla="*/ 6300916 w 7820286"/>
                    <a:gd name="connsiteY20" fmla="*/ 1220855 h 1220855"/>
                    <a:gd name="connsiteX21" fmla="*/ 5976933 w 7820286"/>
                    <a:gd name="connsiteY21" fmla="*/ 1220855 h 1220855"/>
                    <a:gd name="connsiteX22" fmla="*/ 5340138 w 7820286"/>
                    <a:gd name="connsiteY22" fmla="*/ 1220855 h 1220855"/>
                    <a:gd name="connsiteX23" fmla="*/ 4859749 w 7820286"/>
                    <a:gd name="connsiteY23" fmla="*/ 1220855 h 1220855"/>
                    <a:gd name="connsiteX24" fmla="*/ 4301157 w 7820286"/>
                    <a:gd name="connsiteY24" fmla="*/ 1220855 h 1220855"/>
                    <a:gd name="connsiteX25" fmla="*/ 3664363 w 7820286"/>
                    <a:gd name="connsiteY25" fmla="*/ 1220855 h 1220855"/>
                    <a:gd name="connsiteX26" fmla="*/ 3340379 w 7820286"/>
                    <a:gd name="connsiteY26" fmla="*/ 1220855 h 1220855"/>
                    <a:gd name="connsiteX27" fmla="*/ 2781787 w 7820286"/>
                    <a:gd name="connsiteY27" fmla="*/ 1220855 h 1220855"/>
                    <a:gd name="connsiteX28" fmla="*/ 2144993 w 7820286"/>
                    <a:gd name="connsiteY28" fmla="*/ 1220855 h 1220855"/>
                    <a:gd name="connsiteX29" fmla="*/ 1508198 w 7820286"/>
                    <a:gd name="connsiteY29" fmla="*/ 1220855 h 1220855"/>
                    <a:gd name="connsiteX30" fmla="*/ 1106012 w 7820286"/>
                    <a:gd name="connsiteY30" fmla="*/ 1220855 h 1220855"/>
                    <a:gd name="connsiteX31" fmla="*/ 625623 w 7820286"/>
                    <a:gd name="connsiteY31" fmla="*/ 1220855 h 1220855"/>
                    <a:gd name="connsiteX32" fmla="*/ 0 w 7820286"/>
                    <a:gd name="connsiteY32" fmla="*/ 1220855 h 1220855"/>
                    <a:gd name="connsiteX33" fmla="*/ 0 w 7820286"/>
                    <a:gd name="connsiteY33" fmla="*/ 838320 h 1220855"/>
                    <a:gd name="connsiteX34" fmla="*/ 0 w 7820286"/>
                    <a:gd name="connsiteY34" fmla="*/ 443577 h 1220855"/>
                    <a:gd name="connsiteX35" fmla="*/ 0 w 7820286"/>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820286" h="1220855" extrusionOk="0">
                      <a:moveTo>
                        <a:pt x="0" y="0"/>
                      </a:moveTo>
                      <a:cubicBezTo>
                        <a:pt x="195189" y="-37728"/>
                        <a:pt x="257781" y="10052"/>
                        <a:pt x="402186" y="0"/>
                      </a:cubicBezTo>
                      <a:cubicBezTo>
                        <a:pt x="546591" y="-10052"/>
                        <a:pt x="761480" y="73439"/>
                        <a:pt x="1038981" y="0"/>
                      </a:cubicBezTo>
                      <a:cubicBezTo>
                        <a:pt x="1316483" y="-73439"/>
                        <a:pt x="1454275" y="85170"/>
                        <a:pt x="1753978" y="0"/>
                      </a:cubicBezTo>
                      <a:cubicBezTo>
                        <a:pt x="2053681" y="-85170"/>
                        <a:pt x="2118023" y="55986"/>
                        <a:pt x="2468976" y="0"/>
                      </a:cubicBezTo>
                      <a:cubicBezTo>
                        <a:pt x="2819929" y="-55986"/>
                        <a:pt x="2803204" y="68099"/>
                        <a:pt x="3105771" y="0"/>
                      </a:cubicBezTo>
                      <a:cubicBezTo>
                        <a:pt x="3408338" y="-68099"/>
                        <a:pt x="3541553" y="24818"/>
                        <a:pt x="3664363" y="0"/>
                      </a:cubicBezTo>
                      <a:cubicBezTo>
                        <a:pt x="3787173" y="-24818"/>
                        <a:pt x="4154897" y="41261"/>
                        <a:pt x="4379360" y="0"/>
                      </a:cubicBezTo>
                      <a:cubicBezTo>
                        <a:pt x="4603823" y="-41261"/>
                        <a:pt x="4637397" y="6901"/>
                        <a:pt x="4781546" y="0"/>
                      </a:cubicBezTo>
                      <a:cubicBezTo>
                        <a:pt x="4925695" y="-6901"/>
                        <a:pt x="5125934" y="24321"/>
                        <a:pt x="5261935" y="0"/>
                      </a:cubicBezTo>
                      <a:cubicBezTo>
                        <a:pt x="5397936" y="-24321"/>
                        <a:pt x="5567626" y="29507"/>
                        <a:pt x="5742324" y="0"/>
                      </a:cubicBezTo>
                      <a:cubicBezTo>
                        <a:pt x="5917022" y="-29507"/>
                        <a:pt x="6024942" y="17886"/>
                        <a:pt x="6144510" y="0"/>
                      </a:cubicBezTo>
                      <a:cubicBezTo>
                        <a:pt x="6264078" y="-17886"/>
                        <a:pt x="6497444" y="14440"/>
                        <a:pt x="6703102" y="0"/>
                      </a:cubicBezTo>
                      <a:cubicBezTo>
                        <a:pt x="6908760" y="-14440"/>
                        <a:pt x="6937555" y="4382"/>
                        <a:pt x="7105288" y="0"/>
                      </a:cubicBezTo>
                      <a:cubicBezTo>
                        <a:pt x="7273021" y="-4382"/>
                        <a:pt x="7545312" y="16366"/>
                        <a:pt x="7820286" y="0"/>
                      </a:cubicBezTo>
                      <a:cubicBezTo>
                        <a:pt x="7860277" y="108811"/>
                        <a:pt x="7815435" y="288938"/>
                        <a:pt x="7820286" y="419160"/>
                      </a:cubicBezTo>
                      <a:cubicBezTo>
                        <a:pt x="7825137" y="549382"/>
                        <a:pt x="7790737" y="665384"/>
                        <a:pt x="7820286" y="826112"/>
                      </a:cubicBezTo>
                      <a:cubicBezTo>
                        <a:pt x="7849835" y="986840"/>
                        <a:pt x="7798534" y="1121083"/>
                        <a:pt x="7820286" y="1220855"/>
                      </a:cubicBezTo>
                      <a:cubicBezTo>
                        <a:pt x="7740461" y="1253812"/>
                        <a:pt x="7587273" y="1197609"/>
                        <a:pt x="7496303" y="1220855"/>
                      </a:cubicBezTo>
                      <a:cubicBezTo>
                        <a:pt x="7405333" y="1244101"/>
                        <a:pt x="7155009" y="1185026"/>
                        <a:pt x="6859508" y="1220855"/>
                      </a:cubicBezTo>
                      <a:cubicBezTo>
                        <a:pt x="6564007" y="1256684"/>
                        <a:pt x="6424084" y="1199206"/>
                        <a:pt x="6300916" y="1220855"/>
                      </a:cubicBezTo>
                      <a:cubicBezTo>
                        <a:pt x="6177748" y="1242504"/>
                        <a:pt x="6109554" y="1199198"/>
                        <a:pt x="5976933" y="1220855"/>
                      </a:cubicBezTo>
                      <a:cubicBezTo>
                        <a:pt x="5844312" y="1242512"/>
                        <a:pt x="5586636" y="1181987"/>
                        <a:pt x="5340138" y="1220855"/>
                      </a:cubicBezTo>
                      <a:cubicBezTo>
                        <a:pt x="5093640" y="1259723"/>
                        <a:pt x="4972767" y="1215337"/>
                        <a:pt x="4859749" y="1220855"/>
                      </a:cubicBezTo>
                      <a:cubicBezTo>
                        <a:pt x="4746731" y="1226373"/>
                        <a:pt x="4537937" y="1212860"/>
                        <a:pt x="4301157" y="1220855"/>
                      </a:cubicBezTo>
                      <a:cubicBezTo>
                        <a:pt x="4064377" y="1228850"/>
                        <a:pt x="3966069" y="1183022"/>
                        <a:pt x="3664363" y="1220855"/>
                      </a:cubicBezTo>
                      <a:cubicBezTo>
                        <a:pt x="3362657" y="1258688"/>
                        <a:pt x="3481641" y="1196146"/>
                        <a:pt x="3340379" y="1220855"/>
                      </a:cubicBezTo>
                      <a:cubicBezTo>
                        <a:pt x="3199117" y="1245564"/>
                        <a:pt x="2994095" y="1189774"/>
                        <a:pt x="2781787" y="1220855"/>
                      </a:cubicBezTo>
                      <a:cubicBezTo>
                        <a:pt x="2569479" y="1251936"/>
                        <a:pt x="2410850" y="1160875"/>
                        <a:pt x="2144993" y="1220855"/>
                      </a:cubicBezTo>
                      <a:cubicBezTo>
                        <a:pt x="1879136" y="1280835"/>
                        <a:pt x="1770222" y="1218544"/>
                        <a:pt x="1508198" y="1220855"/>
                      </a:cubicBezTo>
                      <a:cubicBezTo>
                        <a:pt x="1246175" y="1223166"/>
                        <a:pt x="1211092" y="1176539"/>
                        <a:pt x="1106012" y="1220855"/>
                      </a:cubicBezTo>
                      <a:cubicBezTo>
                        <a:pt x="1000932" y="1265171"/>
                        <a:pt x="856675" y="1185225"/>
                        <a:pt x="625623" y="1220855"/>
                      </a:cubicBezTo>
                      <a:cubicBezTo>
                        <a:pt x="394571" y="1256485"/>
                        <a:pt x="222375" y="1208581"/>
                        <a:pt x="0" y="1220855"/>
                      </a:cubicBezTo>
                      <a:cubicBezTo>
                        <a:pt x="-8994" y="1085904"/>
                        <a:pt x="45552" y="934075"/>
                        <a:pt x="0" y="838320"/>
                      </a:cubicBezTo>
                      <a:cubicBezTo>
                        <a:pt x="-45552" y="742565"/>
                        <a:pt x="26812" y="601619"/>
                        <a:pt x="0" y="443577"/>
                      </a:cubicBezTo>
                      <a:cubicBezTo>
                        <a:pt x="-26812" y="285535"/>
                        <a:pt x="17140" y="156374"/>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prstGeom prst="rect">
                          <a:avLst/>
                        </a:pr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34" name="TextBox 33">
                <a:extLst>
                  <a:ext uri="{FF2B5EF4-FFF2-40B4-BE49-F238E27FC236}">
                    <a16:creationId xmlns:a16="http://schemas.microsoft.com/office/drawing/2014/main" id="{E8DBEAB0-948F-9EED-3662-1F00C434F7CC}"/>
                  </a:ext>
                </a:extLst>
              </p:cNvPr>
              <p:cNvSpPr txBox="1"/>
              <p:nvPr/>
            </p:nvSpPr>
            <p:spPr>
              <a:xfrm>
                <a:off x="1801526" y="373539"/>
                <a:ext cx="6827466" cy="99258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Những</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bông</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hoa</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nhỏ</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là</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chương</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trình</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dành</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4000" b="1" i="1" dirty="0" err="1">
                    <a:solidFill>
                      <a:srgbClr val="002060"/>
                    </a:solidFill>
                    <a:latin typeface="Cambria" panose="02040503050406030204" pitchFamily="18" charset="0"/>
                    <a:ea typeface="Cambria" panose="02040503050406030204" pitchFamily="18" charset="0"/>
                    <a:cs typeface="Calibri" panose="020F0502020204030204" pitchFamily="34" charset="0"/>
                  </a:rPr>
                  <a:t>cho</a:t>
                </a:r>
                <a:r>
                  <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rPr>
                  <a:t> ai?</a:t>
                </a:r>
                <a:endParaRPr kumimoji="0" lang="en-US"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grpSp>
        <p:pic>
          <p:nvPicPr>
            <p:cNvPr id="37" name="Picture 36">
              <a:hlinkClick r:id="rId10" action="ppaction://hlinksldjump"/>
              <a:extLst>
                <a:ext uri="{FF2B5EF4-FFF2-40B4-BE49-F238E27FC236}">
                  <a16:creationId xmlns:a16="http://schemas.microsoft.com/office/drawing/2014/main" id="{012B11CA-BB00-EC32-DBA1-AFFDE03302A7}"/>
                </a:ext>
              </a:extLst>
            </p:cNvPr>
            <p:cNvPicPr>
              <a:picLocks noChangeAspect="1"/>
            </p:cNvPicPr>
            <p:nvPr/>
          </p:nvPicPr>
          <p:blipFill>
            <a:blip r:embed="rId11"/>
            <a:stretch>
              <a:fillRect/>
            </a:stretch>
          </p:blipFill>
          <p:spPr>
            <a:xfrm>
              <a:off x="183577" y="413807"/>
              <a:ext cx="1866956" cy="1187112"/>
            </a:xfrm>
            <a:prstGeom prst="rect">
              <a:avLst/>
            </a:prstGeom>
          </p:spPr>
        </p:pic>
      </p:grpSp>
      <p:sp>
        <p:nvSpPr>
          <p:cNvPr id="39" name="Arrow: Right 38">
            <a:hlinkClick r:id="rId10" action="ppaction://hlinksldjump"/>
            <a:extLst>
              <a:ext uri="{FF2B5EF4-FFF2-40B4-BE49-F238E27FC236}">
                <a16:creationId xmlns:a16="http://schemas.microsoft.com/office/drawing/2014/main" id="{55B6C568-3676-49AE-1752-F84F0527CCF3}"/>
              </a:ext>
            </a:extLst>
          </p:cNvPr>
          <p:cNvSpPr/>
          <p:nvPr/>
        </p:nvSpPr>
        <p:spPr>
          <a:xfrm>
            <a:off x="11404769" y="6139426"/>
            <a:ext cx="741119" cy="645001"/>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2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Calibri" panose="020F0502020204030204" pitchFamily="34" charset="0"/>
              <a:sym typeface="Arial"/>
            </a:endParaRPr>
          </a:p>
        </p:txBody>
      </p:sp>
    </p:spTree>
    <p:extLst>
      <p:ext uri="{BB962C8B-B14F-4D97-AF65-F5344CB8AC3E}">
        <p14:creationId xmlns:p14="http://schemas.microsoft.com/office/powerpoint/2010/main" val="16834538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par>
                                <p:cTn id="12" presetID="16" presetClass="entr" presetSubtype="21"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1000"/>
                                        <p:tgtEl>
                                          <p:spTgt spid="24"/>
                                        </p:tgtEl>
                                      </p:cBhvr>
                                    </p:animEffect>
                                    <p:anim calcmode="lin" valueType="num">
                                      <p:cBhvr>
                                        <p:cTn id="24" dur="1000" fill="hold"/>
                                        <p:tgtEl>
                                          <p:spTgt spid="24"/>
                                        </p:tgtEl>
                                        <p:attrNameLst>
                                          <p:attrName>ppt_x</p:attrName>
                                        </p:attrNameLst>
                                      </p:cBhvr>
                                      <p:tavLst>
                                        <p:tav tm="0">
                                          <p:val>
                                            <p:strVal val="#ppt_x"/>
                                          </p:val>
                                        </p:tav>
                                        <p:tav tm="100000">
                                          <p:val>
                                            <p:strVal val="#ppt_x"/>
                                          </p:val>
                                        </p:tav>
                                      </p:tavLst>
                                    </p:anim>
                                    <p:anim calcmode="lin" valueType="num">
                                      <p:cBhvr>
                                        <p:cTn id="25" dur="1000" fill="hold"/>
                                        <p:tgtEl>
                                          <p:spTgt spid="24"/>
                                        </p:tgtEl>
                                        <p:attrNameLst>
                                          <p:attrName>ppt_y</p:attrName>
                                        </p:attrNameLst>
                                      </p:cBhvr>
                                      <p:tavLst>
                                        <p:tav tm="0">
                                          <p:val>
                                            <p:strVal val="#ppt_y+.1"/>
                                          </p:val>
                                        </p:tav>
                                        <p:tav tm="100000">
                                          <p:val>
                                            <p:strVal val="#ppt_y"/>
                                          </p:val>
                                        </p:tav>
                                      </p:tavLst>
                                    </p:anim>
                                  </p:childTnLst>
                                </p:cTn>
                              </p:par>
                              <p:par>
                                <p:cTn id="26" presetID="1" presetClass="mediacall" presetSubtype="0" fill="hold" nodeType="withEffect">
                                  <p:stCondLst>
                                    <p:cond delay="0"/>
                                  </p:stCondLst>
                                  <p:childTnLst>
                                    <p:cmd type="call" cmd="playFrom(0.0)">
                                      <p:cBhvr>
                                        <p:cTn id="27" dur="5120" fill="hold"/>
                                        <p:tgtEl>
                                          <p:spTgt spid="27"/>
                                        </p:tgtEl>
                                      </p:cBhvr>
                                    </p:cmd>
                                  </p:childTnLst>
                                </p:cTn>
                              </p:par>
                            </p:childTnLst>
                          </p:cTn>
                        </p:par>
                        <p:par>
                          <p:cTn id="28" fill="hold">
                            <p:stCondLst>
                              <p:cond delay="5120"/>
                            </p:stCondLst>
                            <p:childTnLst>
                              <p:par>
                                <p:cTn id="29" presetID="53" presetClass="exit" presetSubtype="32" fill="hold" nodeType="afterEffect">
                                  <p:stCondLst>
                                    <p:cond delay="0"/>
                                  </p:stCondLst>
                                  <p:childTnLst>
                                    <p:anim calcmode="lin" valueType="num">
                                      <p:cBhvr>
                                        <p:cTn id="30" dur="500"/>
                                        <p:tgtEl>
                                          <p:spTgt spid="3"/>
                                        </p:tgtEl>
                                        <p:attrNameLst>
                                          <p:attrName>ppt_w</p:attrName>
                                        </p:attrNameLst>
                                      </p:cBhvr>
                                      <p:tavLst>
                                        <p:tav tm="0">
                                          <p:val>
                                            <p:strVal val="ppt_w"/>
                                          </p:val>
                                        </p:tav>
                                        <p:tav tm="100000">
                                          <p:val>
                                            <p:fltVal val="0"/>
                                          </p:val>
                                        </p:tav>
                                      </p:tavLst>
                                    </p:anim>
                                    <p:anim calcmode="lin" valueType="num">
                                      <p:cBhvr>
                                        <p:cTn id="31" dur="500"/>
                                        <p:tgtEl>
                                          <p:spTgt spid="3"/>
                                        </p:tgtEl>
                                        <p:attrNameLst>
                                          <p:attrName>ppt_h</p:attrName>
                                        </p:attrNameLst>
                                      </p:cBhvr>
                                      <p:tavLst>
                                        <p:tav tm="0">
                                          <p:val>
                                            <p:strVal val="ppt_h"/>
                                          </p:val>
                                        </p:tav>
                                        <p:tav tm="100000">
                                          <p:val>
                                            <p:fltVal val="0"/>
                                          </p:val>
                                        </p:tav>
                                      </p:tavLst>
                                    </p:anim>
                                    <p:animEffect transition="out" filter="fade">
                                      <p:cBhvr>
                                        <p:cTn id="32" dur="500"/>
                                        <p:tgtEl>
                                          <p:spTgt spid="3"/>
                                        </p:tgtEl>
                                      </p:cBhvr>
                                    </p:animEffect>
                                    <p:set>
                                      <p:cBhvr>
                                        <p:cTn id="33"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34" restart="whenNotActive" fill="hold" evtFilter="cancelBubble" nodeType="interactiveSeq">
                <p:stCondLst>
                  <p:cond evt="onClick" delay="0">
                    <p:tgtEl>
                      <p:spTgt spid="7"/>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1000"/>
                                        <p:tgtEl>
                                          <p:spTgt spid="22"/>
                                        </p:tgtEl>
                                      </p:cBhvr>
                                    </p:animEffect>
                                    <p:anim calcmode="lin" valueType="num">
                                      <p:cBhvr>
                                        <p:cTn id="40" dur="1000" fill="hold"/>
                                        <p:tgtEl>
                                          <p:spTgt spid="22"/>
                                        </p:tgtEl>
                                        <p:attrNameLst>
                                          <p:attrName>ppt_x</p:attrName>
                                        </p:attrNameLst>
                                      </p:cBhvr>
                                      <p:tavLst>
                                        <p:tav tm="0">
                                          <p:val>
                                            <p:strVal val="#ppt_x"/>
                                          </p:val>
                                        </p:tav>
                                        <p:tav tm="100000">
                                          <p:val>
                                            <p:strVal val="#ppt_x"/>
                                          </p:val>
                                        </p:tav>
                                      </p:tavLst>
                                    </p:anim>
                                    <p:anim calcmode="lin" valueType="num">
                                      <p:cBhvr>
                                        <p:cTn id="41" dur="1000" fill="hold"/>
                                        <p:tgtEl>
                                          <p:spTgt spid="22"/>
                                        </p:tgtEl>
                                        <p:attrNameLst>
                                          <p:attrName>ppt_y</p:attrName>
                                        </p:attrNameLst>
                                      </p:cBhvr>
                                      <p:tavLst>
                                        <p:tav tm="0">
                                          <p:val>
                                            <p:strVal val="#ppt_y+.1"/>
                                          </p:val>
                                        </p:tav>
                                        <p:tav tm="100000">
                                          <p:val>
                                            <p:strVal val="#ppt_y"/>
                                          </p:val>
                                        </p:tav>
                                      </p:tavLst>
                                    </p:anim>
                                  </p:childTnLst>
                                </p:cTn>
                              </p:par>
                              <p:par>
                                <p:cTn id="42" presetID="1" presetClass="mediacall" presetSubtype="0" fill="hold" nodeType="withEffect">
                                  <p:stCondLst>
                                    <p:cond delay="0"/>
                                  </p:stCondLst>
                                  <p:childTnLst>
                                    <p:cmd type="call" cmd="playFrom(0.0)">
                                      <p:cBhvr>
                                        <p:cTn id="43" dur="5120" fill="hold"/>
                                        <p:tgtEl>
                                          <p:spTgt spid="28"/>
                                        </p:tgtEl>
                                      </p:cBhvr>
                                    </p:cmd>
                                  </p:childTnLst>
                                </p:cTn>
                              </p:par>
                            </p:childTnLst>
                          </p:cTn>
                        </p:par>
                        <p:par>
                          <p:cTn id="44" fill="hold">
                            <p:stCondLst>
                              <p:cond delay="5120"/>
                            </p:stCondLst>
                            <p:childTnLst>
                              <p:par>
                                <p:cTn id="45" presetID="53" presetClass="exit" presetSubtype="32" fill="hold" nodeType="afterEffect">
                                  <p:stCondLst>
                                    <p:cond delay="0"/>
                                  </p:stCondLst>
                                  <p:childTnLst>
                                    <p:anim calcmode="lin" valueType="num">
                                      <p:cBhvr>
                                        <p:cTn id="46" dur="500"/>
                                        <p:tgtEl>
                                          <p:spTgt spid="7"/>
                                        </p:tgtEl>
                                        <p:attrNameLst>
                                          <p:attrName>ppt_w</p:attrName>
                                        </p:attrNameLst>
                                      </p:cBhvr>
                                      <p:tavLst>
                                        <p:tav tm="0">
                                          <p:val>
                                            <p:strVal val="ppt_w"/>
                                          </p:val>
                                        </p:tav>
                                        <p:tav tm="100000">
                                          <p:val>
                                            <p:fltVal val="0"/>
                                          </p:val>
                                        </p:tav>
                                      </p:tavLst>
                                    </p:anim>
                                    <p:anim calcmode="lin" valueType="num">
                                      <p:cBhvr>
                                        <p:cTn id="47" dur="500"/>
                                        <p:tgtEl>
                                          <p:spTgt spid="7"/>
                                        </p:tgtEl>
                                        <p:attrNameLst>
                                          <p:attrName>ppt_h</p:attrName>
                                        </p:attrNameLst>
                                      </p:cBhvr>
                                      <p:tavLst>
                                        <p:tav tm="0">
                                          <p:val>
                                            <p:strVal val="ppt_h"/>
                                          </p:val>
                                        </p:tav>
                                        <p:tav tm="100000">
                                          <p:val>
                                            <p:fltVal val="0"/>
                                          </p:val>
                                        </p:tav>
                                      </p:tavLst>
                                    </p:anim>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53" presetClass="exit" presetSubtype="32" fill="hold" grpId="1" nodeType="withEffect">
                                  <p:stCondLst>
                                    <p:cond delay="0"/>
                                  </p:stCondLst>
                                  <p:childTnLst>
                                    <p:anim calcmode="lin" valueType="num">
                                      <p:cBhvr>
                                        <p:cTn id="51" dur="500"/>
                                        <p:tgtEl>
                                          <p:spTgt spid="22"/>
                                        </p:tgtEl>
                                        <p:attrNameLst>
                                          <p:attrName>ppt_w</p:attrName>
                                        </p:attrNameLst>
                                      </p:cBhvr>
                                      <p:tavLst>
                                        <p:tav tm="0">
                                          <p:val>
                                            <p:strVal val="ppt_w"/>
                                          </p:val>
                                        </p:tav>
                                        <p:tav tm="100000">
                                          <p:val>
                                            <p:fltVal val="0"/>
                                          </p:val>
                                        </p:tav>
                                      </p:tavLst>
                                    </p:anim>
                                    <p:anim calcmode="lin" valueType="num">
                                      <p:cBhvr>
                                        <p:cTn id="52" dur="500"/>
                                        <p:tgtEl>
                                          <p:spTgt spid="22"/>
                                        </p:tgtEl>
                                        <p:attrNameLst>
                                          <p:attrName>ppt_h</p:attrName>
                                        </p:attrNameLst>
                                      </p:cBhvr>
                                      <p:tavLst>
                                        <p:tav tm="0">
                                          <p:val>
                                            <p:strVal val="ppt_h"/>
                                          </p:val>
                                        </p:tav>
                                        <p:tav tm="100000">
                                          <p:val>
                                            <p:fltVal val="0"/>
                                          </p:val>
                                        </p:tav>
                                      </p:tavLst>
                                    </p:anim>
                                    <p:animEffect transition="out" filter="fade">
                                      <p:cBhvr>
                                        <p:cTn id="53" dur="500"/>
                                        <p:tgtEl>
                                          <p:spTgt spid="22"/>
                                        </p:tgtEl>
                                      </p:cBhvr>
                                    </p:animEffect>
                                    <p:set>
                                      <p:cBhvr>
                                        <p:cTn id="54"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12"/>
                    </p:tgtEl>
                  </p:cond>
                </p:stCondLst>
                <p:endSync evt="end" delay="0">
                  <p:rtn val="all"/>
                </p:endSync>
                <p:childTnLst>
                  <p:par>
                    <p:cTn id="56" fill="hold">
                      <p:stCondLst>
                        <p:cond delay="0"/>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fade">
                                      <p:cBhvr>
                                        <p:cTn id="60" dur="1000"/>
                                        <p:tgtEl>
                                          <p:spTgt spid="25"/>
                                        </p:tgtEl>
                                      </p:cBhvr>
                                    </p:animEffect>
                                    <p:anim calcmode="lin" valueType="num">
                                      <p:cBhvr>
                                        <p:cTn id="61" dur="1000" fill="hold"/>
                                        <p:tgtEl>
                                          <p:spTgt spid="25"/>
                                        </p:tgtEl>
                                        <p:attrNameLst>
                                          <p:attrName>ppt_x</p:attrName>
                                        </p:attrNameLst>
                                      </p:cBhvr>
                                      <p:tavLst>
                                        <p:tav tm="0">
                                          <p:val>
                                            <p:strVal val="#ppt_x"/>
                                          </p:val>
                                        </p:tav>
                                        <p:tav tm="100000">
                                          <p:val>
                                            <p:strVal val="#ppt_x"/>
                                          </p:val>
                                        </p:tav>
                                      </p:tavLst>
                                    </p:anim>
                                    <p:anim calcmode="lin" valueType="num">
                                      <p:cBhvr>
                                        <p:cTn id="62" dur="1000" fill="hold"/>
                                        <p:tgtEl>
                                          <p:spTgt spid="25"/>
                                        </p:tgtEl>
                                        <p:attrNameLst>
                                          <p:attrName>ppt_y</p:attrName>
                                        </p:attrNameLst>
                                      </p:cBhvr>
                                      <p:tavLst>
                                        <p:tav tm="0">
                                          <p:val>
                                            <p:strVal val="#ppt_y+.1"/>
                                          </p:val>
                                        </p:tav>
                                        <p:tav tm="100000">
                                          <p:val>
                                            <p:strVal val="#ppt_y"/>
                                          </p:val>
                                        </p:tav>
                                      </p:tavLst>
                                    </p:anim>
                                  </p:childTnLst>
                                </p:cTn>
                              </p:par>
                              <p:par>
                                <p:cTn id="63" presetID="1" presetClass="mediacall" presetSubtype="0" fill="hold" nodeType="withEffect">
                                  <p:stCondLst>
                                    <p:cond delay="0"/>
                                  </p:stCondLst>
                                  <p:childTnLst>
                                    <p:cmd type="call" cmd="playFrom(0.0)">
                                      <p:cBhvr>
                                        <p:cTn id="64" dur="3448" fill="hold"/>
                                        <p:tgtEl>
                                          <p:spTgt spid="29"/>
                                        </p:tgtEl>
                                      </p:cBhvr>
                                    </p:cmd>
                                  </p:childTnLst>
                                </p:cTn>
                              </p:par>
                            </p:childTnLst>
                          </p:cTn>
                        </p:par>
                      </p:childTnLst>
                    </p:cTn>
                  </p:par>
                </p:childTnLst>
              </p:cTn>
              <p:nextCondLst>
                <p:cond evt="onClick" delay="0">
                  <p:tgtEl>
                    <p:spTgt spid="12"/>
                  </p:tgtEl>
                </p:cond>
              </p:nextCondLst>
            </p:seq>
            <p:audio>
              <p:cMediaNode vol="80000">
                <p:cTn id="65" fill="hold" display="0">
                  <p:stCondLst>
                    <p:cond delay="indefinite"/>
                  </p:stCondLst>
                  <p:endCondLst>
                    <p:cond evt="onStopAudio" delay="0">
                      <p:tgtEl>
                        <p:sldTgt/>
                      </p:tgtEl>
                    </p:cond>
                  </p:endCondLst>
                </p:cTn>
                <p:tgtEl>
                  <p:spTgt spid="27"/>
                </p:tgtEl>
              </p:cMediaNode>
            </p:audio>
            <p:audio>
              <p:cMediaNode vol="80000">
                <p:cTn id="66" fill="hold" display="0">
                  <p:stCondLst>
                    <p:cond delay="indefinite"/>
                  </p:stCondLst>
                  <p:endCondLst>
                    <p:cond evt="onStopAudio" delay="0">
                      <p:tgtEl>
                        <p:sldTgt/>
                      </p:tgtEl>
                    </p:cond>
                  </p:endCondLst>
                </p:cTn>
                <p:tgtEl>
                  <p:spTgt spid="28"/>
                </p:tgtEl>
              </p:cMediaNode>
            </p:audio>
            <p:audio>
              <p:cMediaNode vol="80000">
                <p:cTn id="67" fill="hold" display="0">
                  <p:stCondLst>
                    <p:cond delay="indefinite"/>
                  </p:stCondLst>
                  <p:endCondLst>
                    <p:cond evt="onStopAudio" delay="0">
                      <p:tgtEl>
                        <p:sldTgt/>
                      </p:tgtEl>
                    </p:cond>
                  </p:endCondLst>
                </p:cTn>
                <p:tgtEl>
                  <p:spTgt spid="29"/>
                </p:tgtEl>
              </p:cMediaNode>
            </p:audio>
          </p:childTnLst>
        </p:cTn>
      </p:par>
    </p:tnLst>
    <p:bldLst>
      <p:bldP spid="22" grpId="0" animBg="1"/>
      <p:bldP spid="22" grpId="1" animBg="1"/>
      <p:bldP spid="24" grpId="0" animBg="1"/>
      <p:bldP spid="2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5F0C4B-2EB5-4F23-BF6B-42A40EEF3C33}"/>
              </a:ext>
            </a:extLst>
          </p:cNvPr>
          <p:cNvPicPr>
            <a:picLocks noChangeAspect="1"/>
          </p:cNvPicPr>
          <p:nvPr/>
        </p:nvPicPr>
        <p:blipFill>
          <a:blip r:embed="rId2"/>
          <a:stretch>
            <a:fillRect/>
          </a:stretch>
        </p:blipFill>
        <p:spPr>
          <a:xfrm>
            <a:off x="-1" y="3775"/>
            <a:ext cx="12192001" cy="6854225"/>
          </a:xfrm>
          <a:prstGeom prst="rect">
            <a:avLst/>
          </a:prstGeom>
        </p:spPr>
      </p:pic>
      <p:sp>
        <p:nvSpPr>
          <p:cNvPr id="3" name="Rectangle: Rounded Corners 3">
            <a:extLst>
              <a:ext uri="{FF2B5EF4-FFF2-40B4-BE49-F238E27FC236}">
                <a16:creationId xmlns:a16="http://schemas.microsoft.com/office/drawing/2014/main" id="{46E49F65-CE46-4B7D-8F01-77E1B65941DF}"/>
              </a:ext>
            </a:extLst>
          </p:cNvPr>
          <p:cNvSpPr/>
          <p:nvPr/>
        </p:nvSpPr>
        <p:spPr>
          <a:xfrm>
            <a:off x="313491" y="413952"/>
            <a:ext cx="10761044" cy="6030096"/>
          </a:xfrm>
          <a:prstGeom prst="roundRect">
            <a:avLst>
              <a:gd name="adj" fmla="val 13230"/>
            </a:avLst>
          </a:prstGeom>
          <a:solidFill>
            <a:schemeClr val="bg1">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9" name="Picture 2">
            <a:extLst>
              <a:ext uri="{FF2B5EF4-FFF2-40B4-BE49-F238E27FC236}">
                <a16:creationId xmlns:a16="http://schemas.microsoft.com/office/drawing/2014/main" id="{FE37B469-73BA-4BB8-B76E-0051CC3BF4E3}"/>
              </a:ext>
            </a:extLst>
          </p:cNvPr>
          <p:cNvPicPr>
            <a:picLocks noChangeAspect="1"/>
          </p:cNvPicPr>
          <p:nvPr/>
        </p:nvPicPr>
        <p:blipFill>
          <a:blip r:embed="rId3"/>
          <a:srcRect/>
          <a:stretch>
            <a:fillRect/>
          </a:stretch>
        </p:blipFill>
        <p:spPr>
          <a:xfrm>
            <a:off x="9230803" y="1332187"/>
            <a:ext cx="2863334" cy="5265901"/>
          </a:xfrm>
          <a:prstGeom prst="rect">
            <a:avLst/>
          </a:prstGeom>
          <a:effectLst>
            <a:outerShdw blurRad="76200" dir="13500000" sy="23000" kx="1200000" algn="br" rotWithShape="0">
              <a:prstClr val="black">
                <a:alpha val="20000"/>
              </a:prstClr>
            </a:outerShdw>
          </a:effectLst>
        </p:spPr>
      </p:pic>
      <p:pic>
        <p:nvPicPr>
          <p:cNvPr id="2" name="Picture 1">
            <a:extLst>
              <a:ext uri="{FF2B5EF4-FFF2-40B4-BE49-F238E27FC236}">
                <a16:creationId xmlns:a16="http://schemas.microsoft.com/office/drawing/2014/main" id="{E91CBF93-381E-6AB0-C0A4-2927A1473356}"/>
              </a:ext>
            </a:extLst>
          </p:cNvPr>
          <p:cNvPicPr>
            <a:picLocks noChangeAspect="1"/>
          </p:cNvPicPr>
          <p:nvPr/>
        </p:nvPicPr>
        <p:blipFill>
          <a:blip r:embed="rId4"/>
          <a:stretch>
            <a:fillRect/>
          </a:stretch>
        </p:blipFill>
        <p:spPr>
          <a:xfrm>
            <a:off x="3901633" y="652165"/>
            <a:ext cx="3584759" cy="2395936"/>
          </a:xfrm>
          <a:prstGeom prst="rect">
            <a:avLst/>
          </a:prstGeom>
        </p:spPr>
      </p:pic>
      <p:pic>
        <p:nvPicPr>
          <p:cNvPr id="5" name="Picture 4">
            <a:extLst>
              <a:ext uri="{FF2B5EF4-FFF2-40B4-BE49-F238E27FC236}">
                <a16:creationId xmlns:a16="http://schemas.microsoft.com/office/drawing/2014/main" id="{C7FCC521-2474-575A-E1D4-377E51A8CE24}"/>
              </a:ext>
            </a:extLst>
          </p:cNvPr>
          <p:cNvPicPr>
            <a:picLocks noChangeAspect="1"/>
          </p:cNvPicPr>
          <p:nvPr/>
        </p:nvPicPr>
        <p:blipFill>
          <a:blip r:embed="rId5"/>
          <a:stretch>
            <a:fillRect/>
          </a:stretch>
        </p:blipFill>
        <p:spPr>
          <a:xfrm>
            <a:off x="-313491" y="1730102"/>
            <a:ext cx="12192000" cy="2492129"/>
          </a:xfrm>
          <a:prstGeom prst="rect">
            <a:avLst/>
          </a:prstGeom>
        </p:spPr>
      </p:pic>
      <p:sp>
        <p:nvSpPr>
          <p:cNvPr id="10" name="Freeform 17">
            <a:extLst>
              <a:ext uri="{FF2B5EF4-FFF2-40B4-BE49-F238E27FC236}">
                <a16:creationId xmlns:a16="http://schemas.microsoft.com/office/drawing/2014/main" id="{A07765EF-F573-5685-913A-403634CAAE3F}"/>
              </a:ext>
            </a:extLst>
          </p:cNvPr>
          <p:cNvSpPr/>
          <p:nvPr/>
        </p:nvSpPr>
        <p:spPr>
          <a:xfrm>
            <a:off x="207267" y="3753292"/>
            <a:ext cx="2302018" cy="2892395"/>
          </a:xfrm>
          <a:custGeom>
            <a:avLst/>
            <a:gdLst/>
            <a:ahLst/>
            <a:cxnLst/>
            <a:rect l="l" t="t" r="r" b="b"/>
            <a:pathLst>
              <a:path w="2957506" h="3025581">
                <a:moveTo>
                  <a:pt x="0" y="0"/>
                </a:moveTo>
                <a:lnTo>
                  <a:pt x="2957506" y="0"/>
                </a:lnTo>
                <a:lnTo>
                  <a:pt x="2957506" y="3025582"/>
                </a:lnTo>
                <a:lnTo>
                  <a:pt x="0" y="3025582"/>
                </a:lnTo>
                <a:lnTo>
                  <a:pt x="0" y="0"/>
                </a:lnTo>
                <a:close/>
              </a:path>
            </a:pathLst>
          </a:custGeom>
          <a:blipFill>
            <a:blip r:embed="rId6"/>
            <a:stretch>
              <a:fillRect/>
            </a:stretch>
          </a:blipFill>
        </p:spPr>
        <p:txBody>
          <a:bodyPr/>
          <a:lstStyle/>
          <a:p>
            <a:endParaRPr lang="en-US"/>
          </a:p>
        </p:txBody>
      </p:sp>
      <p:sp>
        <p:nvSpPr>
          <p:cNvPr id="12" name="Rectangle 11">
            <a:extLst>
              <a:ext uri="{FF2B5EF4-FFF2-40B4-BE49-F238E27FC236}">
                <a16:creationId xmlns:a16="http://schemas.microsoft.com/office/drawing/2014/main" id="{C7370046-C96B-4945-AFF7-428F09EC307F}"/>
              </a:ext>
            </a:extLst>
          </p:cNvPr>
          <p:cNvSpPr/>
          <p:nvPr/>
        </p:nvSpPr>
        <p:spPr>
          <a:xfrm>
            <a:off x="4962584" y="4681349"/>
            <a:ext cx="2452916" cy="1200329"/>
          </a:xfrm>
          <a:prstGeom prst="rect">
            <a:avLst/>
          </a:prstGeom>
          <a:noFill/>
        </p:spPr>
        <p:txBody>
          <a:bodyPr wrap="none" lIns="91440" tIns="45720" rIns="91440" bIns="45720">
            <a:spAutoFit/>
          </a:bodyPr>
          <a:lstStyle/>
          <a:p>
            <a:pPr algn="ctr"/>
            <a:r>
              <a:rPr lang="en-US" sz="720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ProTeacher03 Arima Madurai Bol" panose="00000800000000000000" pitchFamily="2" charset="0"/>
                <a:cs typeface=".ProTeacher03 Arima Madurai Bol" panose="00000800000000000000" pitchFamily="2" charset="0"/>
              </a:rPr>
              <a:t>Tiết 3</a:t>
            </a:r>
            <a:endParaRPr lang="en-US" sz="7200" cap="none" spc="0">
              <a:ln w="9525">
                <a:solidFill>
                  <a:schemeClr val="bg1"/>
                </a:solidFill>
                <a:prstDash val="solid"/>
              </a:ln>
              <a:solidFill>
                <a:schemeClr val="accent5">
                  <a:lumMod val="75000"/>
                </a:schemeClr>
              </a:solidFill>
              <a:effectLst>
                <a:outerShdw blurRad="12700" dist="38100" dir="2700000" algn="tl" rotWithShape="0">
                  <a:schemeClr val="accent5">
                    <a:lumMod val="60000"/>
                    <a:lumOff val="40000"/>
                  </a:schemeClr>
                </a:outerShdw>
              </a:effectLst>
              <a:latin typeface=".ProTeacher03 Arima Madurai Bol" panose="00000800000000000000" pitchFamily="2" charset="0"/>
              <a:cs typeface=".ProTeacher03 Arima Madurai Bol" panose="00000800000000000000" pitchFamily="2" charset="0"/>
            </a:endParaRPr>
          </a:p>
        </p:txBody>
      </p:sp>
    </p:spTree>
    <p:extLst>
      <p:ext uri="{BB962C8B-B14F-4D97-AF65-F5344CB8AC3E}">
        <p14:creationId xmlns:p14="http://schemas.microsoft.com/office/powerpoint/2010/main" val="22124146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956050-70F6-417B-7CF3-56FD5E6249A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602421-2408-5644-C907-E2783AFC7124}"/>
              </a:ext>
            </a:extLst>
          </p:cNvPr>
          <p:cNvPicPr>
            <a:picLocks noChangeAspect="1"/>
          </p:cNvPicPr>
          <p:nvPr/>
        </p:nvPicPr>
        <p:blipFill>
          <a:blip r:embed="rId2"/>
          <a:stretch>
            <a:fillRect/>
          </a:stretch>
        </p:blipFill>
        <p:spPr>
          <a:xfrm>
            <a:off x="0" y="0"/>
            <a:ext cx="12192000" cy="6858000"/>
          </a:xfrm>
          <a:prstGeom prst="rect">
            <a:avLst/>
          </a:prstGeom>
        </p:spPr>
      </p:pic>
      <p:pic>
        <p:nvPicPr>
          <p:cNvPr id="5" name="Picture 4" descr="A green and red letters&#10;&#10;AI-generated content may be incorrect.">
            <a:extLst>
              <a:ext uri="{FF2B5EF4-FFF2-40B4-BE49-F238E27FC236}">
                <a16:creationId xmlns:a16="http://schemas.microsoft.com/office/drawing/2014/main" id="{FA6C19F6-258D-55FB-07C4-96342AA5C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0186" y="1821643"/>
            <a:ext cx="8265186" cy="1936357"/>
          </a:xfrm>
          <a:prstGeom prst="rect">
            <a:avLst/>
          </a:prstGeom>
        </p:spPr>
      </p:pic>
    </p:spTree>
    <p:extLst>
      <p:ext uri="{BB962C8B-B14F-4D97-AF65-F5344CB8AC3E}">
        <p14:creationId xmlns:p14="http://schemas.microsoft.com/office/powerpoint/2010/main" val="3136561854"/>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Google Shape;973;p10">
            <a:extLst>
              <a:ext uri="{FF2B5EF4-FFF2-40B4-BE49-F238E27FC236}">
                <a16:creationId xmlns:a16="http://schemas.microsoft.com/office/drawing/2014/main" id="{65E8A432-01D3-4235-B6D1-8A0E01CBD0BB}"/>
              </a:ext>
            </a:extLst>
          </p:cNvPr>
          <p:cNvSpPr/>
          <p:nvPr/>
        </p:nvSpPr>
        <p:spPr>
          <a:xfrm>
            <a:off x="180974" y="133350"/>
            <a:ext cx="11915775" cy="1123667"/>
          </a:xfrm>
          <a:prstGeom prst="roundRect">
            <a:avLst>
              <a:gd name="adj" fmla="val 16667"/>
            </a:avLst>
          </a:prstGeom>
          <a:solidFill>
            <a:schemeClr val="accent6">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lgn="ctr"/>
            <a:r>
              <a:rPr lang="vi-VN" sz="3000" b="1" dirty="0">
                <a:solidFill>
                  <a:srgbClr val="244061"/>
                </a:solidFill>
                <a:latin typeface="Cambria" panose="02040503050406030204" pitchFamily="18" charset="0"/>
                <a:ea typeface="Cambria" panose="02040503050406030204" pitchFamily="18" charset="0"/>
                <a:cs typeface="Calibri"/>
                <a:sym typeface="Calibri"/>
              </a:rPr>
              <a:t>Em hãy đọc thông tin trong Hình 3 và cho biết tên chương trình truyền hình phù hợp với em?</a:t>
            </a:r>
            <a:endParaRPr sz="3000" b="1" dirty="0">
              <a:solidFill>
                <a:srgbClr val="244061"/>
              </a:solidFill>
              <a:latin typeface="Cambria" panose="02040503050406030204" pitchFamily="18" charset="0"/>
              <a:ea typeface="Cambria" panose="02040503050406030204" pitchFamily="18" charset="0"/>
              <a:cs typeface="Calibri"/>
              <a:sym typeface="Calibri"/>
            </a:endParaRPr>
          </a:p>
        </p:txBody>
      </p:sp>
      <p:sp>
        <p:nvSpPr>
          <p:cNvPr id="32" name="Speech Bubble: Rectangle with Corners Rounded 31">
            <a:extLst>
              <a:ext uri="{FF2B5EF4-FFF2-40B4-BE49-F238E27FC236}">
                <a16:creationId xmlns:a16="http://schemas.microsoft.com/office/drawing/2014/main" id="{03906711-0BBA-4FCE-841D-409354ADE274}"/>
              </a:ext>
            </a:extLst>
          </p:cNvPr>
          <p:cNvSpPr/>
          <p:nvPr/>
        </p:nvSpPr>
        <p:spPr>
          <a:xfrm>
            <a:off x="6038850" y="1844041"/>
            <a:ext cx="6038850" cy="1223010"/>
          </a:xfrm>
          <a:prstGeom prst="wedgeRoundRectCallout">
            <a:avLst>
              <a:gd name="adj1" fmla="val -55231"/>
              <a:gd name="adj2" fmla="val 2923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Cambria" panose="02040503050406030204" pitchFamily="18" charset="0"/>
                <a:ea typeface="Cambria" panose="02040503050406030204" pitchFamily="18" charset="0"/>
                <a:cs typeface="Calibri" panose="020F0502020204030204" pitchFamily="34" charset="0"/>
              </a:rPr>
              <a:t> Bố mẹ em thường thích xem các chương trình truyền hình nào?</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5" name="Speech Bubble: Rectangle with Corners Rounded 34">
            <a:extLst>
              <a:ext uri="{FF2B5EF4-FFF2-40B4-BE49-F238E27FC236}">
                <a16:creationId xmlns:a16="http://schemas.microsoft.com/office/drawing/2014/main" id="{F2EC1D56-D731-4C5F-B70C-71B0051ED7DD}"/>
              </a:ext>
            </a:extLst>
          </p:cNvPr>
          <p:cNvSpPr/>
          <p:nvPr/>
        </p:nvSpPr>
        <p:spPr>
          <a:xfrm>
            <a:off x="6019800" y="3529966"/>
            <a:ext cx="6038850" cy="1223010"/>
          </a:xfrm>
          <a:prstGeom prst="wedgeRoundRectCallout">
            <a:avLst>
              <a:gd name="adj1" fmla="val -55231"/>
              <a:gd name="adj2" fmla="val 29232"/>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mbria" panose="02040503050406030204" pitchFamily="18" charset="0"/>
                <a:ea typeface="Cambria" panose="02040503050406030204" pitchFamily="18" charset="0"/>
                <a:cs typeface="Calibri" panose="020F0502020204030204" pitchFamily="34" charset="0"/>
              </a:rPr>
              <a:t>Chương trình đó được phát trên kênh nào? </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3" name="Picture 2">
            <a:extLst>
              <a:ext uri="{FF2B5EF4-FFF2-40B4-BE49-F238E27FC236}">
                <a16:creationId xmlns:a16="http://schemas.microsoft.com/office/drawing/2014/main" id="{283F2300-F935-47AB-9C6A-18D3F8F6F823}"/>
              </a:ext>
            </a:extLst>
          </p:cNvPr>
          <p:cNvPicPr>
            <a:picLocks noChangeAspect="1"/>
          </p:cNvPicPr>
          <p:nvPr/>
        </p:nvPicPr>
        <p:blipFill>
          <a:blip r:embed="rId3"/>
          <a:stretch>
            <a:fillRect/>
          </a:stretch>
        </p:blipFill>
        <p:spPr>
          <a:xfrm>
            <a:off x="372883" y="1881963"/>
            <a:ext cx="5453959" cy="3842562"/>
          </a:xfrm>
          <a:prstGeom prst="rect">
            <a:avLst/>
          </a:prstGeom>
        </p:spPr>
      </p:pic>
    </p:spTree>
    <p:extLst>
      <p:ext uri="{BB962C8B-B14F-4D97-AF65-F5344CB8AC3E}">
        <p14:creationId xmlns:p14="http://schemas.microsoft.com/office/powerpoint/2010/main" val="21717849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anim calcmode="lin" valueType="num">
                                      <p:cBhvr>
                                        <p:cTn id="8" dur="500" fill="hold"/>
                                        <p:tgtEl>
                                          <p:spTgt spid="32"/>
                                        </p:tgtEl>
                                        <p:attrNameLst>
                                          <p:attrName>ppt_x</p:attrName>
                                        </p:attrNameLst>
                                      </p:cBhvr>
                                      <p:tavLst>
                                        <p:tav tm="0">
                                          <p:val>
                                            <p:strVal val="#ppt_x"/>
                                          </p:val>
                                        </p:tav>
                                        <p:tav tm="100000">
                                          <p:val>
                                            <p:strVal val="#ppt_x"/>
                                          </p:val>
                                        </p:tav>
                                      </p:tavLst>
                                    </p:anim>
                                    <p:anim calcmode="lin" valueType="num">
                                      <p:cBhvr>
                                        <p:cTn id="9" dur="5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anim calcmode="lin" valueType="num">
                                      <p:cBhvr>
                                        <p:cTn id="15" dur="500" fill="hold"/>
                                        <p:tgtEl>
                                          <p:spTgt spid="35"/>
                                        </p:tgtEl>
                                        <p:attrNameLst>
                                          <p:attrName>ppt_x</p:attrName>
                                        </p:attrNameLst>
                                      </p:cBhvr>
                                      <p:tavLst>
                                        <p:tav tm="0">
                                          <p:val>
                                            <p:strVal val="#ppt_x"/>
                                          </p:val>
                                        </p:tav>
                                        <p:tav tm="100000">
                                          <p:val>
                                            <p:strVal val="#ppt_x"/>
                                          </p:val>
                                        </p:tav>
                                      </p:tavLst>
                                    </p:anim>
                                    <p:anim calcmode="lin" valueType="num">
                                      <p:cBhvr>
                                        <p:cTn id="16" dur="5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ldLvl="0" animBg="1"/>
      <p:bldP spid="35" grpId="0" bldLvl="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TotalTime>
  <Words>272</Words>
  <Application>Microsoft Office PowerPoint</Application>
  <PresentationFormat>Widescreen</PresentationFormat>
  <Paragraphs>33</Paragraphs>
  <Slides>19</Slides>
  <Notes>9</Notes>
  <HiddenSlides>0</HiddenSlides>
  <MMClips>11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19</vt:i4>
      </vt:variant>
    </vt:vector>
  </HeadingPairs>
  <TitlesOfParts>
    <vt:vector size="32" baseType="lpstr">
      <vt:lpstr>等线</vt:lpstr>
      <vt:lpstr>黑体</vt:lpstr>
      <vt:lpstr>.ProTeacher03 Arima Madurai Bol</vt:lpstr>
      <vt:lpstr>Arial</vt:lpstr>
      <vt:lpstr>Calibri</vt:lpstr>
      <vt:lpstr>Calibri Light</vt:lpstr>
      <vt:lpstr>Cambria</vt:lpstr>
      <vt:lpstr>inpin heiti</vt:lpstr>
      <vt:lpstr>字魂59号-创粗黑</vt:lpstr>
      <vt:lpstr>思源黑体 CN Medium</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43</cp:revision>
  <dcterms:created xsi:type="dcterms:W3CDTF">2022-09-08T10:55:25Z</dcterms:created>
  <dcterms:modified xsi:type="dcterms:W3CDTF">2025-12-01T07:23:16Z</dcterms:modified>
</cp:coreProperties>
</file>