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7"/>
  </p:notesMasterIdLst>
  <p:sldIdLst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302" r:id="rId12"/>
    <p:sldId id="266" r:id="rId13"/>
    <p:sldId id="306" r:id="rId14"/>
    <p:sldId id="372" r:id="rId15"/>
    <p:sldId id="353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07" r:id="rId25"/>
    <p:sldId id="3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04774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10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image" Target="../media/image20.jpeg"/><Relationship Id="rId15" Type="http://schemas.openxmlformats.org/officeDocument/2006/relationships/slide" Target="slide6.xml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231930" y="1446748"/>
            <a:ext cx="5000104" cy="4375718"/>
            <a:chOff x="697745" y="1112839"/>
            <a:chExt cx="5000104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697745" y="3350676"/>
              <a:ext cx="268419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1859755" y="4209408"/>
              <a:ext cx="245401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111357" y="3333986"/>
              <a:ext cx="2586492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053180" y="2782669"/>
            <a:ext cx="3862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999  997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1 000 000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424</Words>
  <Application>Microsoft Office PowerPoint</Application>
  <PresentationFormat>Widescreen</PresentationFormat>
  <Paragraphs>105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Cambria</vt:lpstr>
      <vt:lpstr>SVN-Anastasia</vt:lpstr>
      <vt:lpstr>Times New Roman</vt:lpstr>
      <vt:lpstr>字魂59号-创粗黑</vt:lpstr>
      <vt:lpstr>千图网海量PPT模板www.58pic.com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29</cp:revision>
  <dcterms:created xsi:type="dcterms:W3CDTF">2023-07-17T01:35:01Z</dcterms:created>
  <dcterms:modified xsi:type="dcterms:W3CDTF">2025-11-30T14:10:35Z</dcterms:modified>
</cp:coreProperties>
</file>