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4" r:id="rId2"/>
    <p:sldId id="406" r:id="rId3"/>
    <p:sldId id="408" r:id="rId4"/>
    <p:sldId id="410" r:id="rId5"/>
    <p:sldId id="345" r:id="rId6"/>
    <p:sldId id="353" r:id="rId7"/>
    <p:sldId id="419" r:id="rId8"/>
    <p:sldId id="412" r:id="rId9"/>
    <p:sldId id="420" r:id="rId10"/>
    <p:sldId id="413" r:id="rId11"/>
    <p:sldId id="41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DEE-8CAA-434C-B678-B214BAB6843D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E820-288B-4FF6-8A1F-D7B4BFF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4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54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199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72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5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91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08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4A3B2-9D5B-4C32-B0DB-42E9D91A66A0}"/>
              </a:ext>
            </a:extLst>
          </p:cNvPr>
          <p:cNvSpPr txBox="1"/>
          <p:nvPr/>
        </p:nvSpPr>
        <p:spPr>
          <a:xfrm>
            <a:off x="679390" y="9711812"/>
            <a:ext cx="10007310" cy="1938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211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Viết sáng tạo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 Viết bản tin ngắn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3B58A1">
                    <a:lumMod val="50000"/>
                  </a:srgb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Slim Tony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983;p43">
            <a:extLst>
              <a:ext uri="{FF2B5EF4-FFF2-40B4-BE49-F238E27FC236}">
                <a16:creationId xmlns:a16="http://schemas.microsoft.com/office/drawing/2014/main" id="{E12B4443-C676-E5BF-F607-5D2FEE76B808}"/>
              </a:ext>
            </a:extLst>
          </p:cNvPr>
          <p:cNvSpPr/>
          <p:nvPr/>
        </p:nvSpPr>
        <p:spPr>
          <a:xfrm rot="20800588">
            <a:off x="1590674" y="2436921"/>
            <a:ext cx="6715125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0058E-1EFA-F359-1188-93AFC92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480">
            <a:off x="715172" y="878796"/>
            <a:ext cx="7980356" cy="39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40830-AA80-A7B7-C24B-2972EF4B9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7128">
            <a:off x="2276316" y="246089"/>
            <a:ext cx="36579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076326"/>
            <a:ext cx="6429375" cy="450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403029" y="2515230"/>
            <a:ext cx="4721796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viết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chỉnh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sửa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xét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thầy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cô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sau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5335873" y="1291245"/>
            <a:ext cx="2542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736631" y="1796879"/>
            <a:ext cx="1926303" cy="1184960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8648381" y="4089400"/>
            <a:ext cx="3543619" cy="224200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FF3708-BC52-CD8B-E419-D39950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1329246" y="-22032"/>
            <a:ext cx="3180255" cy="3003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BD4FBB-EA30-16AE-0725-2FB9555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240" t="10750" r="20646" b="16692"/>
          <a:stretch/>
        </p:blipFill>
        <p:spPr>
          <a:xfrm>
            <a:off x="9399749" y="2389360"/>
            <a:ext cx="2455444" cy="3065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1" name="Google Shape;981;p43"/>
          <p:cNvSpPr/>
          <p:nvPr/>
        </p:nvSpPr>
        <p:spPr>
          <a:xfrm flipH="1">
            <a:off x="447254" y="1417170"/>
            <a:ext cx="1705759" cy="12783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6428" y="1636821"/>
            <a:ext cx="1278597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0</a:t>
            </a:r>
            <a:r>
              <a:rPr kumimoji="0" lang="en-US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1</a:t>
            </a: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">
            <a:hlinkClick r:id="" action="ppaction://media"/>
            <a:extLst>
              <a:ext uri="{FF2B5EF4-FFF2-40B4-BE49-F238E27FC236}">
                <a16:creationId xmlns:a16="http://schemas.microsoft.com/office/drawing/2014/main" id="{C8A5CD22-74FC-32C9-F1AF-C9FBEDC5E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438149" y="1781290"/>
            <a:ext cx="11068050" cy="325743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974980" y="96560"/>
            <a:ext cx="1217020" cy="2122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514350" y="2054565"/>
            <a:ext cx="110108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báo cáo thảo luận nhóm về một trong các chủ đ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quyên góp sách báo tặng các trường vùng khó khăn. 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trang trí lớp học chuẩn bị cho một ngày đặc biệt của lớp, của trường.</a:t>
            </a:r>
            <a:endParaRPr kumimoji="0" lang="en-US" sz="3100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9514516" y="159965"/>
            <a:ext cx="1726837" cy="1966204"/>
            <a:chOff x="7252145" y="1879047"/>
            <a:chExt cx="1295128" cy="1474653"/>
          </a:xfrm>
        </p:grpSpPr>
        <p:sp>
          <p:nvSpPr>
            <p:cNvPr id="607" name="Google Shape;607;p32"/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2" name="Google Shape;622;p32"/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3" name="Google Shape;623;p32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sp>
        <p:nvSpPr>
          <p:cNvPr id="2" name="Google Shape;602;p32">
            <a:extLst>
              <a:ext uri="{FF2B5EF4-FFF2-40B4-BE49-F238E27FC236}">
                <a16:creationId xmlns:a16="http://schemas.microsoft.com/office/drawing/2014/main" id="{448A3EFD-39D2-8724-B7F1-E7B0BB2C0CF8}"/>
              </a:ext>
            </a:extLst>
          </p:cNvPr>
          <p:cNvSpPr/>
          <p:nvPr/>
        </p:nvSpPr>
        <p:spPr>
          <a:xfrm flipH="1">
            <a:off x="740979" y="247765"/>
            <a:ext cx="10439400" cy="10190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A49318E-4E36-B11F-EED6-334C6FCC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" y="1724025"/>
            <a:ext cx="11595604" cy="3812635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40B52D3D-2ABC-EBF9-4A14-51060549E9E6}"/>
              </a:ext>
            </a:extLst>
          </p:cNvPr>
          <p:cNvSpPr txBox="1"/>
          <p:nvPr/>
        </p:nvSpPr>
        <p:spPr>
          <a:xfrm rot="1118694">
            <a:off x="1579215" y="3307696"/>
            <a:ext cx="2243136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dàn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ý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E73EDA1C-20F3-6CF7-1DAC-3AC8255D0F5D}"/>
              </a:ext>
            </a:extLst>
          </p:cNvPr>
          <p:cNvSpPr txBox="1"/>
          <p:nvPr/>
        </p:nvSpPr>
        <p:spPr>
          <a:xfrm rot="10436434" flipV="1">
            <a:off x="4767641" y="3576603"/>
            <a:ext cx="2339544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yêu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cầu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7C188309-331E-4B5A-4C67-6C03C6B77845}"/>
              </a:ext>
            </a:extLst>
          </p:cNvPr>
          <p:cNvSpPr txBox="1"/>
          <p:nvPr/>
        </p:nvSpPr>
        <p:spPr>
          <a:xfrm rot="344371">
            <a:off x="7778689" y="3138027"/>
            <a:ext cx="2471239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vi-VN" altLang="zh-CN" sz="2400" dirty="0">
                <a:solidFill>
                  <a:srgbClr val="2D1B61">
                    <a:lumMod val="85000"/>
                    <a:lumOff val="1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Lưu ý: Dùng dấu gạch ngang đánh dấu mỗi kết quả thảo luận.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989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457198" y="247651"/>
            <a:ext cx="11287125" cy="653415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5179A-5815-AAE8-7BBA-06265B35893E}"/>
              </a:ext>
            </a:extLst>
          </p:cNvPr>
          <p:cNvSpPr txBox="1"/>
          <p:nvPr/>
        </p:nvSpPr>
        <p:spPr>
          <a:xfrm>
            <a:off x="514349" y="917912"/>
            <a:ext cx="109061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 CÁO THẢO LUẬN NHÓM VỀ KẾ HOẠCH QUYÊN GÓP SÁCH BÁO TẶNG CÁC TRƯỜNG VÙNG KHÓ KHĂN</a:t>
            </a:r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 gửi: Cô giáo chủ nhiệm lớp 4E 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vào lúc 9 giờ ngày 05 tháng 09 năm 2023, tại phòng học lớp 4E, nhóm 1 đã tiến hành thảo luận chủ đề thảo luận nhóm về: "Kế hoạch quyên góp sách báo tặng các trường vùng khó khăn".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phần tham gia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Nam Tú (chủ tọa)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Ngọc Anh (thư kí)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Mai Anh, Minh Ngọc, Quang, Minh Huy, Mai Linh, Trần Quốc, Trần Linh, Ngọc Tú, Huy Bảo, Bảo Châu, Đình Nam (thành viên)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thảo luận, chủ tọa đã thống nhất ý kiến và phân công như sau: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Phát động quyên góp, tiếp nhận và trao gửi: Mai Anh, Minh Ngọc, Quang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Thống kê số lượng sách báo và cân sách: Nam Tú, Minh Huy, Mai Linh, Trần Quốc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Tổng hợp sách và báo theo từng phân loại: Trần Linh, Ngọc Tú, Huy Bảo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Đóng gói: Ngọc Anh, Bảo Châu, Đình Nam 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viết báo cáo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 kí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(kí tên)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F6D12-15E0-5619-25F5-E21C92A6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23" y="168355"/>
            <a:ext cx="35055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2478E3-930E-100B-9017-07A69C1571C4}"/>
              </a:ext>
            </a:extLst>
          </p:cNvPr>
          <p:cNvGrpSpPr/>
          <p:nvPr/>
        </p:nvGrpSpPr>
        <p:grpSpPr>
          <a:xfrm>
            <a:off x="323850" y="-292251"/>
            <a:ext cx="8882767" cy="6391410"/>
            <a:chOff x="-193184" y="-695460"/>
            <a:chExt cx="8397025" cy="839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1AF69-6841-C958-AEDB-485C2EA8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184" y="-695460"/>
              <a:ext cx="8397025" cy="83970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89160-A886-7D27-2B34-402CAAC479DF}"/>
                </a:ext>
              </a:extLst>
            </p:cNvPr>
            <p:cNvSpPr txBox="1"/>
            <p:nvPr/>
          </p:nvSpPr>
          <p:spPr>
            <a:xfrm>
              <a:off x="1452249" y="2597702"/>
              <a:ext cx="4711488" cy="173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soát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sửa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70862B-46F6-6A4C-51DC-19EA652E4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0" y="1979849"/>
            <a:ext cx="4620875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3DB0F3FD-D2A5-992E-6B42-67B50AF21DF4}"/>
              </a:ext>
            </a:extLst>
          </p:cNvPr>
          <p:cNvSpPr/>
          <p:nvPr/>
        </p:nvSpPr>
        <p:spPr>
          <a:xfrm>
            <a:off x="4038600" y="276225"/>
            <a:ext cx="5029199" cy="1113289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AB86E-E98F-1FE5-90EB-6D46CC6FD294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082397A-2724-F58E-AD2D-B0789837F94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34" name="矩形: 圆角 25">
                <a:extLst>
                  <a:ext uri="{FF2B5EF4-FFF2-40B4-BE49-F238E27FC236}">
                    <a16:creationId xmlns:a16="http://schemas.microsoft.com/office/drawing/2014/main" id="{695683EB-4EF8-6ADE-EEBD-798F3AFBF3F6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5" name="图片 27">
                <a:extLst>
                  <a:ext uri="{FF2B5EF4-FFF2-40B4-BE49-F238E27FC236}">
                    <a16:creationId xmlns:a16="http://schemas.microsoft.com/office/drawing/2014/main" id="{5798A2B5-23F7-D85D-E047-813E5EBB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F12F-EAFA-7007-85DA-4448D50C1840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trúc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DB3AF3-F48D-9D5D-5BB0-88445B68BBB5}"/>
              </a:ext>
            </a:extLst>
          </p:cNvPr>
          <p:cNvGrpSpPr/>
          <p:nvPr/>
        </p:nvGrpSpPr>
        <p:grpSpPr>
          <a:xfrm>
            <a:off x="2232284" y="2734205"/>
            <a:ext cx="8891937" cy="1315180"/>
            <a:chOff x="2813857" y="1363602"/>
            <a:chExt cx="6195885" cy="9863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A53B94-0A35-DDF3-874E-FD0694790DB7}"/>
                </a:ext>
              </a:extLst>
            </p:cNvPr>
            <p:cNvGrpSpPr/>
            <p:nvPr/>
          </p:nvGrpSpPr>
          <p:grpSpPr>
            <a:xfrm>
              <a:off x="2813857" y="1363602"/>
              <a:ext cx="5991836" cy="959322"/>
              <a:chOff x="3092116" y="1660358"/>
              <a:chExt cx="4094880" cy="745724"/>
            </a:xfrm>
          </p:grpSpPr>
          <p:sp>
            <p:nvSpPr>
              <p:cNvPr id="39" name="矩形: 圆角 25">
                <a:extLst>
                  <a:ext uri="{FF2B5EF4-FFF2-40B4-BE49-F238E27FC236}">
                    <a16:creationId xmlns:a16="http://schemas.microsoft.com/office/drawing/2014/main" id="{EEEDDF25-B7BA-1170-404D-78F5E3FC30B5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3698034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0" name="图片 27">
                <a:extLst>
                  <a:ext uri="{FF2B5EF4-FFF2-40B4-BE49-F238E27FC236}">
                    <a16:creationId xmlns:a16="http://schemas.microsoft.com/office/drawing/2014/main" id="{69DF8858-5800-C4C9-3723-1FE62F143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D86114-ADA1-684D-CF7C-47C93651580D}"/>
                </a:ext>
              </a:extLst>
            </p:cNvPr>
            <p:cNvSpPr txBox="1"/>
            <p:nvPr/>
          </p:nvSpPr>
          <p:spPr>
            <a:xfrm>
              <a:off x="3893296" y="1849897"/>
              <a:ext cx="511644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Nội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dung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58CC8C-019A-77FA-F277-E338563A019A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FF6B76-CC39-0B52-973C-27683736CBD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44" name="矩形: 圆角 25">
                <a:extLst>
                  <a:ext uri="{FF2B5EF4-FFF2-40B4-BE49-F238E27FC236}">
                    <a16:creationId xmlns:a16="http://schemas.microsoft.com/office/drawing/2014/main" id="{C3E70030-CD46-D841-3DA5-E748E8612CDA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5" name="图片 27">
                <a:extLst>
                  <a:ext uri="{FF2B5EF4-FFF2-40B4-BE49-F238E27FC236}">
                    <a16:creationId xmlns:a16="http://schemas.microsoft.com/office/drawing/2014/main" id="{D98E5BC4-9ECE-E4B7-A79A-3F915A03E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34EF9B-4F2F-B794-21B7-C4C81AF7A3A4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0AE6D6-BD77-1C82-ED9C-FB0388228CB1}"/>
              </a:ext>
            </a:extLst>
          </p:cNvPr>
          <p:cNvGrpSpPr/>
          <p:nvPr/>
        </p:nvGrpSpPr>
        <p:grpSpPr>
          <a:xfrm>
            <a:off x="2054108" y="5047933"/>
            <a:ext cx="8826136" cy="1327863"/>
            <a:chOff x="2813857" y="1363603"/>
            <a:chExt cx="6619602" cy="9958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0EC03-AD39-A37D-658C-20E628717164}"/>
                </a:ext>
              </a:extLst>
            </p:cNvPr>
            <p:cNvGrpSpPr/>
            <p:nvPr/>
          </p:nvGrpSpPr>
          <p:grpSpPr>
            <a:xfrm>
              <a:off x="2813857" y="1363603"/>
              <a:ext cx="6619602" cy="995897"/>
              <a:chOff x="3092116" y="1660358"/>
              <a:chExt cx="4523902" cy="774155"/>
            </a:xfrm>
          </p:grpSpPr>
          <p:sp>
            <p:nvSpPr>
              <p:cNvPr id="49" name="矩形: 圆角 25">
                <a:extLst>
                  <a:ext uri="{FF2B5EF4-FFF2-40B4-BE49-F238E27FC236}">
                    <a16:creationId xmlns:a16="http://schemas.microsoft.com/office/drawing/2014/main" id="{20C68648-5976-6774-6441-9DDD5BAF98CE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4127057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50" name="图片 27">
                <a:extLst>
                  <a:ext uri="{FF2B5EF4-FFF2-40B4-BE49-F238E27FC236}">
                    <a16:creationId xmlns:a16="http://schemas.microsoft.com/office/drawing/2014/main" id="{8645016E-6C2D-2076-DEED-0E789B8F2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22D510-9B0C-00EA-27C8-11A8DF7E5233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9E84A-3598-3566-909C-3BC730EB9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27196-39A5-6402-9F59-9E5CBCFD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6C4F8-6784-76D8-F729-5278635F7E1E}"/>
              </a:ext>
            </a:extLst>
          </p:cNvPr>
          <p:cNvSpPr txBox="1"/>
          <p:nvPr/>
        </p:nvSpPr>
        <p:spPr>
          <a:xfrm>
            <a:off x="5395614" y="2381869"/>
            <a:ext cx="535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613</Words>
  <Application>Microsoft Office PowerPoint</Application>
  <PresentationFormat>Widescreen</PresentationFormat>
  <Paragraphs>54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#9Slide07 IcielKoni</vt:lpstr>
      <vt:lpstr>#9Slide07 SVNSmirk</vt:lpstr>
      <vt:lpstr>Arial</vt:lpstr>
      <vt:lpstr>Calibri</vt:lpstr>
      <vt:lpstr>Fredoka One</vt:lpstr>
      <vt:lpstr>iCiel Pony</vt:lpstr>
      <vt:lpstr>SVN-Poky's</vt:lpstr>
      <vt:lpstr>Tahoma</vt:lpstr>
      <vt:lpstr>UVF Slim Tony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14</cp:revision>
  <dcterms:created xsi:type="dcterms:W3CDTF">2023-07-14T03:19:07Z</dcterms:created>
  <dcterms:modified xsi:type="dcterms:W3CDTF">2025-11-30T13:53:41Z</dcterms:modified>
</cp:coreProperties>
</file>