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Lst>
  <p:notesMasterIdLst>
    <p:notesMasterId r:id="rId38"/>
  </p:notesMasterIdLst>
  <p:sldIdLst>
    <p:sldId id="296" r:id="rId4"/>
    <p:sldId id="658" r:id="rId5"/>
    <p:sldId id="656" r:id="rId6"/>
    <p:sldId id="657" r:id="rId7"/>
    <p:sldId id="659" r:id="rId8"/>
    <p:sldId id="660" r:id="rId9"/>
    <p:sldId id="661" r:id="rId10"/>
    <p:sldId id="662" r:id="rId11"/>
    <p:sldId id="663" r:id="rId12"/>
    <p:sldId id="664" r:id="rId13"/>
    <p:sldId id="665" r:id="rId14"/>
    <p:sldId id="666" r:id="rId15"/>
    <p:sldId id="667" r:id="rId16"/>
    <p:sldId id="668" r:id="rId17"/>
    <p:sldId id="669" r:id="rId18"/>
    <p:sldId id="671" r:id="rId19"/>
    <p:sldId id="323" r:id="rId20"/>
    <p:sldId id="324" r:id="rId21"/>
    <p:sldId id="672" r:id="rId22"/>
    <p:sldId id="673" r:id="rId23"/>
    <p:sldId id="338" r:id="rId24"/>
    <p:sldId id="653" r:id="rId25"/>
    <p:sldId id="648" r:id="rId26"/>
    <p:sldId id="655" r:id="rId27"/>
    <p:sldId id="647" r:id="rId28"/>
    <p:sldId id="649" r:id="rId29"/>
    <p:sldId id="650" r:id="rId30"/>
    <p:sldId id="651" r:id="rId31"/>
    <p:sldId id="652" r:id="rId32"/>
    <p:sldId id="654" r:id="rId33"/>
    <p:sldId id="674" r:id="rId34"/>
    <p:sldId id="675" r:id="rId35"/>
    <p:sldId id="676" r:id="rId36"/>
    <p:sldId id="67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2025/11/30</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2025/11/30</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2025/11/30</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2025/11/30</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2025/11/30</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2025/11/30</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2025/11/30</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2025/11/30</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2025/11/30</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11/30/2025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2025/11/30</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11/30/2025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26.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1.mp3"/><Relationship Id="rId7" Type="http://schemas.openxmlformats.org/officeDocument/2006/relationships/slide" Target="slide25.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Layout" Target="../slideLayouts/slideLayout9.xml"/><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63.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65.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4.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62.png"/><Relationship Id="rId5" Type="http://schemas.openxmlformats.org/officeDocument/2006/relationships/image" Target="../media/image67.png"/><Relationship Id="rId10" Type="http://schemas.microsoft.com/office/2007/relationships/hdphoto" Target="../media/hdphoto6.wdp"/><Relationship Id="rId4" Type="http://schemas.openxmlformats.org/officeDocument/2006/relationships/image" Target="../media/image57.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69.png"/><Relationship Id="rId11" Type="http://schemas.microsoft.com/office/2007/relationships/hdphoto" Target="../media/hdphoto6.wdp"/><Relationship Id="rId5" Type="http://schemas.openxmlformats.org/officeDocument/2006/relationships/image" Target="../media/image57.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3.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1.png"/><Relationship Id="rId11" Type="http://schemas.openxmlformats.org/officeDocument/2006/relationships/image" Target="../media/image35.svg"/><Relationship Id="rId5" Type="http://schemas.openxmlformats.org/officeDocument/2006/relationships/image" Target="../media/image30.png"/><Relationship Id="rId10" Type="http://schemas.openxmlformats.org/officeDocument/2006/relationships/image" Target="../media/image34.png"/><Relationship Id="rId4" Type="http://schemas.microsoft.com/office/2007/relationships/hdphoto" Target="../media/hdphoto3.wdp"/><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sp>
        <p:nvSpPr>
          <p:cNvPr id="29" name="TextBox 28">
            <a:extLst>
              <a:ext uri="{FF2B5EF4-FFF2-40B4-BE49-F238E27FC236}">
                <a16:creationId xmlns:a16="http://schemas.microsoft.com/office/drawing/2014/main" id="{546E0BC6-C75E-15D6-03B8-BEC6AF0CDECD}"/>
              </a:ext>
            </a:extLst>
          </p:cNvPr>
          <p:cNvSpPr txBox="1"/>
          <p:nvPr/>
        </p:nvSpPr>
        <p:spPr>
          <a:xfrm>
            <a:off x="8380857" y="5008364"/>
            <a:ext cx="4658868" cy="400110"/>
          </a:xfrm>
          <a:prstGeom prst="rect">
            <a:avLst/>
          </a:prstGeom>
          <a:noFill/>
        </p:spPr>
        <p:txBody>
          <a:bodyPr wrap="square">
            <a:spAutoFit/>
          </a:bodyPr>
          <a:lstStyle/>
          <a:p>
            <a:r>
              <a:rPr lang="en-US" sz="2000" dirty="0" err="1">
                <a:solidFill>
                  <a:srgbClr val="FF0000"/>
                </a:solidFill>
                <a:latin typeface="Cambria" panose="02040503050406030204" pitchFamily="18" charset="0"/>
                <a:ea typeface="Cambria" panose="02040503050406030204" pitchFamily="18" charset="0"/>
              </a:rPr>
              <a:t>Hương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 </a:t>
            </a:r>
            <a:r>
              <a:rPr lang="en-US" sz="2000" dirty="0" err="1">
                <a:solidFill>
                  <a:srgbClr val="FF0000"/>
                </a:solidFill>
                <a:latin typeface="Cambria" panose="02040503050406030204" pitchFamily="18" charset="0"/>
                <a:ea typeface="Cambria" panose="02040503050406030204" pitchFamily="18" charset="0"/>
              </a:rPr>
              <a:t>Zalo</a:t>
            </a:r>
            <a:r>
              <a:rPr lang="en-US" sz="2000" dirty="0">
                <a:solidFill>
                  <a:srgbClr val="FF0000"/>
                </a:solidFill>
                <a:latin typeface="Cambria" panose="02040503050406030204" pitchFamily="18" charset="0"/>
                <a:ea typeface="Cambria" panose="02040503050406030204" pitchFamily="18" charset="0"/>
              </a:rPr>
              <a:t> 0972.115.126</a:t>
            </a:r>
          </a:p>
        </p:txBody>
      </p:sp>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p:transition spd="slow">
    <p:fade/>
  </p:transition>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sp>
        <p:nvSpPr>
          <p:cNvPr id="17" name="TextBox 16">
            <a:extLst>
              <a:ext uri="{FF2B5EF4-FFF2-40B4-BE49-F238E27FC236}">
                <a16:creationId xmlns:a16="http://schemas.microsoft.com/office/drawing/2014/main" id="{0FD30C9A-82B4-6EFB-8688-A1CD30CB95FD}"/>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
        <p:nvSpPr>
          <p:cNvPr id="12" name="TextBox 11">
            <a:extLst>
              <a:ext uri="{FF2B5EF4-FFF2-40B4-BE49-F238E27FC236}">
                <a16:creationId xmlns:a16="http://schemas.microsoft.com/office/drawing/2014/main" id="{D8AA9D20-D395-F5A1-9252-36E19FEB71FE}"/>
              </a:ext>
            </a:extLst>
          </p:cNvPr>
          <p:cNvSpPr txBox="1"/>
          <p:nvPr/>
        </p:nvSpPr>
        <p:spPr>
          <a:xfrm>
            <a:off x="7877175" y="6488668"/>
            <a:ext cx="4397121"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
        <p:nvSpPr>
          <p:cNvPr id="21" name="TextBox 20">
            <a:extLst>
              <a:ext uri="{FF2B5EF4-FFF2-40B4-BE49-F238E27FC236}">
                <a16:creationId xmlns:a16="http://schemas.microsoft.com/office/drawing/2014/main" id="{5DF99709-EB96-7563-BE3A-885849C1B576}"/>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7B175D2F-510E-76D9-6BA2-D4D036161129}"/>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0972.115.126</a:t>
            </a:r>
          </a:p>
        </p:txBody>
      </p:sp>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sp>
        <p:nvSpPr>
          <p:cNvPr id="29" name="TextBox 28">
            <a:extLst>
              <a:ext uri="{FF2B5EF4-FFF2-40B4-BE49-F238E27FC236}">
                <a16:creationId xmlns:a16="http://schemas.microsoft.com/office/drawing/2014/main" id="{546E0BC6-C75E-15D6-03B8-BEC6AF0CDECD}"/>
              </a:ext>
            </a:extLst>
          </p:cNvPr>
          <p:cNvSpPr txBox="1"/>
          <p:nvPr/>
        </p:nvSpPr>
        <p:spPr>
          <a:xfrm>
            <a:off x="8380857" y="5008364"/>
            <a:ext cx="46588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Hương</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Zalo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0972.115.126</a:t>
            </a:r>
          </a:p>
        </p:txBody>
      </p:sp>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Hương</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Thảo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Zalo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0972.115.126</a:t>
            </a:r>
          </a:p>
        </p:txBody>
      </p:sp>
      <p:pic>
        <p:nvPicPr>
          <p:cNvPr id="10" name="Picture 9" descr="A picture containing icon&#10;&#10;Description automatically generated">
            <a:extLst>
              <a:ext uri="{FF2B5EF4-FFF2-40B4-BE49-F238E27FC236}">
                <a16:creationId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92A58CEC-DD3B-5E35-1E53-35DCFC2C93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2667</Words>
  <Application>Microsoft Office PowerPoint</Application>
  <PresentationFormat>Widescreen</PresentationFormat>
  <Paragraphs>135</Paragraphs>
  <Slides>34</Slides>
  <Notes>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等线</vt:lpstr>
      <vt:lpstr>#9Slide03 Ample</vt:lpstr>
      <vt:lpstr>#9Slide03 AmpleSoft Bold</vt:lpstr>
      <vt:lpstr>Arial</vt:lpstr>
      <vt:lpstr>Calibri</vt:lpstr>
      <vt:lpstr>Calibri Light</vt:lpstr>
      <vt:lpstr>Cambria</vt:lpstr>
      <vt:lpstr>Source Han Sans CN Medium</vt:lpstr>
      <vt:lpstr>Times New Roman</vt:lpstr>
      <vt:lpstr>UTM Mabella</vt:lpstr>
      <vt:lpstr>1_Office Theme</vt:lpstr>
      <vt:lpstr>2-0927-4</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21AK22</cp:lastModifiedBy>
  <cp:revision>85</cp:revision>
  <dcterms:created xsi:type="dcterms:W3CDTF">2023-07-02T00:29:01Z</dcterms:created>
  <dcterms:modified xsi:type="dcterms:W3CDTF">2025-11-30T13:53:02Z</dcterms:modified>
</cp:coreProperties>
</file>