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6" r:id="rId4"/>
    <p:sldId id="268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32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7.wdp"/><Relationship Id="rId5" Type="http://schemas.openxmlformats.org/officeDocument/2006/relationships/image" Target="../media/image6.pn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541867" y="367004"/>
            <a:ext cx="10761133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u="sng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>
              <a:lnSpc>
                <a:spcPct val="120000"/>
              </a:lnSpc>
            </a:pPr>
            <a:r>
              <a:rPr lang="vi-VN" sz="44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LUYỆN TẬP (tr 90)</a:t>
            </a:r>
            <a:endParaRPr lang="vi-VN" sz="4400" b="1" smtClean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4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 dạy: </a:t>
            </a:r>
            <a:r>
              <a:rPr lang="vi-VN" sz="4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/12/2025</a:t>
            </a:r>
            <a:endParaRPr lang="vi-VN" sz="4800" b="1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4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thực hiện: Phạm Thị Huyền </a:t>
            </a:r>
          </a:p>
          <a:p>
            <a:pPr algn="ctr">
              <a:lnSpc>
                <a:spcPct val="120000"/>
              </a:lnSpc>
            </a:pPr>
            <a:r>
              <a:rPr lang="vi-VN" sz="4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2B</a:t>
            </a:r>
          </a:p>
          <a:p>
            <a:pPr algn="ctr">
              <a:lnSpc>
                <a:spcPct val="120000"/>
              </a:lnSpc>
            </a:pP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– 28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 – 34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27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 – 52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 </a:t>
            </a:r>
            <a:r>
              <a:rPr lang="vi-VN" sz="3200" b="1" smtClean="0">
                <a:solidFill>
                  <a:srgbClr val="FF0000"/>
                </a:solidFill>
              </a:rPr>
              <a:t>0 </a:t>
            </a:r>
            <a:r>
              <a:rPr lang="vi-VN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rô-bốt nào cầm bảng ghi phép tính đúng?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3AC9CD72-99AD-41E2-9CB1-77E0DBE5754D}"/>
              </a:ext>
            </a:extLst>
          </p:cNvPr>
          <p:cNvSpPr/>
          <p:nvPr/>
        </p:nvSpPr>
        <p:spPr>
          <a:xfrm>
            <a:off x="727887" y="403625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40 – 4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69EDCBC-B9AA-4F75-BB77-E0FA4F8E35C3}"/>
              </a:ext>
            </a:extLst>
          </p:cNvPr>
          <p:cNvSpPr txBox="1"/>
          <p:nvPr/>
        </p:nvSpPr>
        <p:spPr>
          <a:xfrm>
            <a:off x="2190976" y="41172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02FA213-5A06-4D42-A3E0-B35E3CDCD0DB}"/>
              </a:ext>
            </a:extLst>
          </p:cNvPr>
          <p:cNvSpPr/>
          <p:nvPr/>
        </p:nvSpPr>
        <p:spPr>
          <a:xfrm>
            <a:off x="730152" y="478189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51 – 8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92551AF-DA6D-4F3C-9CF3-A45C9598132A}"/>
              </a:ext>
            </a:extLst>
          </p:cNvPr>
          <p:cNvSpPr txBox="1"/>
          <p:nvPr/>
        </p:nvSpPr>
        <p:spPr>
          <a:xfrm>
            <a:off x="2193241" y="48629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5A4299-0149-4C4E-9CB2-8D941CE9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197"/>
          <a:stretch/>
        </p:blipFill>
        <p:spPr>
          <a:xfrm>
            <a:off x="4587473" y="3086741"/>
            <a:ext cx="6728245" cy="343331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01F4DB91-37F1-4B5E-B373-D132C1827448}"/>
              </a:ext>
            </a:extLst>
          </p:cNvPr>
          <p:cNvSpPr/>
          <p:nvPr/>
        </p:nvSpPr>
        <p:spPr>
          <a:xfrm>
            <a:off x="3020473" y="4781890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22 =   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8973BB0-BD35-4B31-8309-45E94ADB0F3A}"/>
              </a:ext>
            </a:extLst>
          </p:cNvPr>
          <p:cNvSpPr txBox="1"/>
          <p:nvPr/>
        </p:nvSpPr>
        <p:spPr>
          <a:xfrm>
            <a:off x="4536570" y="48761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464D58B-0712-485C-8B4D-6D5B68B53B60}"/>
              </a:ext>
            </a:extLst>
          </p:cNvPr>
          <p:cNvSpPr/>
          <p:nvPr/>
        </p:nvSpPr>
        <p:spPr>
          <a:xfrm>
            <a:off x="3003410" y="5491288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71 – 17 =     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50649D4-339F-4425-B5CD-010011A6CCC3}"/>
              </a:ext>
            </a:extLst>
          </p:cNvPr>
          <p:cNvSpPr txBox="1"/>
          <p:nvPr/>
        </p:nvSpPr>
        <p:spPr>
          <a:xfrm>
            <a:off x="4519507" y="558555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54</a:t>
            </a:r>
          </a:p>
        </p:txBody>
      </p:sp>
      <p:pic>
        <p:nvPicPr>
          <p:cNvPr id="77" name="Picture 2" descr="Free no sign cross 1194357 PNG with Transparent Background">
            <a:extLst>
              <a:ext uri="{FF2B5EF4-FFF2-40B4-BE49-F238E27FC236}">
                <a16:creationId xmlns:a16="http://schemas.microsoft.com/office/drawing/2014/main" xmlns="" id="{B64C28FE-58E2-4EA4-9160-E67BDE14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5177" y="5491288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>
            <a:extLst>
              <a:ext uri="{FF2B5EF4-FFF2-40B4-BE49-F238E27FC236}">
                <a16:creationId xmlns:a16="http://schemas.microsoft.com/office/drawing/2014/main" xmlns="" id="{2D16B736-FC15-4A04-B66C-9033DBA5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9920" y="320223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>
            <a:extLst>
              <a:ext uri="{FF2B5EF4-FFF2-40B4-BE49-F238E27FC236}">
                <a16:creationId xmlns:a16="http://schemas.microsoft.com/office/drawing/2014/main" xmlns="" id="{3189E28B-D12C-40C7-B90D-1C24595F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8287" y="558555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ree no sign cross 1194357 PNG with Transparent Background">
            <a:extLst>
              <a:ext uri="{FF2B5EF4-FFF2-40B4-BE49-F238E27FC236}">
                <a16:creationId xmlns:a16="http://schemas.microsoft.com/office/drawing/2014/main" xmlns="" id="{3757657B-A06A-4CEE-A42D-7B8BC01D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5444" y="3169445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2902386" y="70233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3339940" y="702334"/>
            <a:ext cx="805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A cân nặng 33kg. Rô-bốt D nhẹ hơn rô-bốt A 16kg. Hỏi rô-bốt D cân nặng bao nhiêu ki-lô-gam?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ED6399-B5F6-403B-8ED0-57AB5CDBB97B}"/>
              </a:ext>
            </a:extLst>
          </p:cNvPr>
          <p:cNvSpPr txBox="1"/>
          <p:nvPr/>
        </p:nvSpPr>
        <p:spPr>
          <a:xfrm>
            <a:off x="6877013" y="164511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28B96F-5924-4583-8894-30E99640BA21}"/>
              </a:ext>
            </a:extLst>
          </p:cNvPr>
          <p:cNvSpPr txBox="1"/>
          <p:nvPr/>
        </p:nvSpPr>
        <p:spPr>
          <a:xfrm>
            <a:off x="5234768" y="2168333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Rô-bốt D cân nặng số ki-lô-gam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C6922D-ABB0-4576-8D9A-3E2D7B671F13}"/>
              </a:ext>
            </a:extLst>
          </p:cNvPr>
          <p:cNvSpPr txBox="1"/>
          <p:nvPr/>
        </p:nvSpPr>
        <p:spPr>
          <a:xfrm>
            <a:off x="5234768" y="269155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33 – 16 = 17 (kg)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8A2666D-814F-47F6-AF23-4201EF9DA856}"/>
              </a:ext>
            </a:extLst>
          </p:cNvPr>
          <p:cNvSpPr txBox="1"/>
          <p:nvPr/>
        </p:nvSpPr>
        <p:spPr>
          <a:xfrm>
            <a:off x="8090776" y="3214773"/>
            <a:ext cx="246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17kg.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xmlns="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5E329D-8E40-439D-B17D-28CBEC7648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648" y="1565827"/>
            <a:ext cx="4299502" cy="222388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496AD59-CF3F-44BA-ABC0-7937C5E43AB1}"/>
              </a:ext>
            </a:extLst>
          </p:cNvPr>
          <p:cNvSpPr/>
          <p:nvPr/>
        </p:nvSpPr>
        <p:spPr>
          <a:xfrm>
            <a:off x="1032289" y="39972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1B90218-4B7F-4AF7-B2F7-22C157072F31}"/>
              </a:ext>
            </a:extLst>
          </p:cNvPr>
          <p:cNvGrpSpPr/>
          <p:nvPr/>
        </p:nvGrpSpPr>
        <p:grpSpPr>
          <a:xfrm>
            <a:off x="1596810" y="4028076"/>
            <a:ext cx="1483670" cy="461665"/>
            <a:chOff x="1870517" y="1400898"/>
            <a:chExt cx="1483670" cy="4616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4C847599-E7F9-4A2B-B3CA-E87588987720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F91B54F9-2640-4EEB-A9DD-7A667C3D84F7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D96DA20-080F-4BB9-8C1C-D2E96A898E30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74326AF-72EC-492C-A00A-85F6C0FC90F2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7AC8CC5-074F-4FEE-B4E0-2F0C766907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26" t="32629"/>
          <a:stretch/>
        </p:blipFill>
        <p:spPr>
          <a:xfrm>
            <a:off x="1586573" y="4529497"/>
            <a:ext cx="8799111" cy="163634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E518A1F9-2199-4E99-838F-D2BF5FAEF39A}"/>
              </a:ext>
            </a:extLst>
          </p:cNvPr>
          <p:cNvSpPr/>
          <p:nvPr/>
        </p:nvSpPr>
        <p:spPr>
          <a:xfrm>
            <a:off x="3816950" y="46825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1D5472B-5E6F-4693-B73A-50F402DFC0EC}"/>
              </a:ext>
            </a:extLst>
          </p:cNvPr>
          <p:cNvSpPr/>
          <p:nvPr/>
        </p:nvSpPr>
        <p:spPr>
          <a:xfrm>
            <a:off x="2826399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51DA7B49-3E0E-453E-8B72-50C1E302CAE9}"/>
              </a:ext>
            </a:extLst>
          </p:cNvPr>
          <p:cNvSpPr/>
          <p:nvPr/>
        </p:nvSpPr>
        <p:spPr>
          <a:xfrm>
            <a:off x="3816950" y="542775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EF44F4C-AA51-492D-AB34-31E37F05A875}"/>
              </a:ext>
            </a:extLst>
          </p:cNvPr>
          <p:cNvSpPr/>
          <p:nvPr/>
        </p:nvSpPr>
        <p:spPr>
          <a:xfrm>
            <a:off x="2826399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9A38E9BF-176B-4838-9B90-09D302667390}"/>
              </a:ext>
            </a:extLst>
          </p:cNvPr>
          <p:cNvSpPr/>
          <p:nvPr/>
        </p:nvSpPr>
        <p:spPr>
          <a:xfrm>
            <a:off x="8090776" y="467052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2DFF6CF-3E23-4340-BDC9-034FBFADE72D}"/>
              </a:ext>
            </a:extLst>
          </p:cNvPr>
          <p:cNvSpPr/>
          <p:nvPr/>
        </p:nvSpPr>
        <p:spPr>
          <a:xfrm>
            <a:off x="7100225" y="498669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4C176838-29BF-46EB-B7F9-121E2F8CCBFA}"/>
              </a:ext>
            </a:extLst>
          </p:cNvPr>
          <p:cNvSpPr/>
          <p:nvPr/>
        </p:nvSpPr>
        <p:spPr>
          <a:xfrm>
            <a:off x="8090776" y="54290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637F97C-8DA2-440F-B5C3-43CD69904409}"/>
              </a:ext>
            </a:extLst>
          </p:cNvPr>
          <p:cNvSpPr/>
          <p:nvPr/>
        </p:nvSpPr>
        <p:spPr>
          <a:xfrm>
            <a:off x="7100225" y="57584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6F229E7-1281-41F4-B8D5-777326D87E45}"/>
              </a:ext>
            </a:extLst>
          </p:cNvPr>
          <p:cNvSpPr/>
          <p:nvPr/>
        </p:nvSpPr>
        <p:spPr>
          <a:xfrm>
            <a:off x="9101746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4140EF1-D57A-4283-8A25-D1C89E73BCBD}"/>
              </a:ext>
            </a:extLst>
          </p:cNvPr>
          <p:cNvSpPr/>
          <p:nvPr/>
        </p:nvSpPr>
        <p:spPr>
          <a:xfrm>
            <a:off x="9101746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xmlns="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  <p:bldP spid="11" grpId="0" animBg="1"/>
      <p:bldP spid="22" grpId="0" animBg="1"/>
      <p:bldP spid="7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FCADB1-3CCF-46EB-B7B3-81B5D4EBB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251" y="1800562"/>
            <a:ext cx="7656676" cy="421802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Tại mỗi ngã rẽ, bạn nhím sẽ đi theo con đường ghi phép tính có kết quả lớn hơn. Bạn nhím sẽ đến chỗ món ăn nào?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1BEE674-85E2-4378-9CE9-CE3601C1FC0C}"/>
              </a:ext>
            </a:extLst>
          </p:cNvPr>
          <p:cNvSpPr/>
          <p:nvPr/>
        </p:nvSpPr>
        <p:spPr>
          <a:xfrm>
            <a:off x="1057412" y="162849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5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6F53F0C-79E0-4E33-91A2-B03BD699969D}"/>
              </a:ext>
            </a:extLst>
          </p:cNvPr>
          <p:cNvSpPr txBox="1"/>
          <p:nvPr/>
        </p:nvSpPr>
        <p:spPr>
          <a:xfrm>
            <a:off x="2520501" y="17066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F9C82EE-3601-482D-81B7-CDD2F4C5ED66}"/>
              </a:ext>
            </a:extLst>
          </p:cNvPr>
          <p:cNvSpPr/>
          <p:nvPr/>
        </p:nvSpPr>
        <p:spPr>
          <a:xfrm>
            <a:off x="1057412" y="2391531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41 – 17=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FEF306E-43CD-4F09-AA50-62E5B8A7BC7C}"/>
              </a:ext>
            </a:extLst>
          </p:cNvPr>
          <p:cNvSpPr txBox="1"/>
          <p:nvPr/>
        </p:nvSpPr>
        <p:spPr>
          <a:xfrm>
            <a:off x="2677387" y="24990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C223595-742C-43E5-8BF4-4EF9E63909B5}"/>
              </a:ext>
            </a:extLst>
          </p:cNvPr>
          <p:cNvSpPr/>
          <p:nvPr/>
        </p:nvSpPr>
        <p:spPr>
          <a:xfrm>
            <a:off x="1057412" y="31211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35 – 17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590A633-669D-4FA8-8A71-42CB50295685}"/>
              </a:ext>
            </a:extLst>
          </p:cNvPr>
          <p:cNvSpPr txBox="1"/>
          <p:nvPr/>
        </p:nvSpPr>
        <p:spPr>
          <a:xfrm>
            <a:off x="2654563" y="32251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B631736E-694B-422F-8ACA-7540ED481F2F}"/>
              </a:ext>
            </a:extLst>
          </p:cNvPr>
          <p:cNvSpPr/>
          <p:nvPr/>
        </p:nvSpPr>
        <p:spPr>
          <a:xfrm>
            <a:off x="1057412" y="385069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9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979EA58-5F62-49C7-81F6-B97444CE722C}"/>
              </a:ext>
            </a:extLst>
          </p:cNvPr>
          <p:cNvSpPr txBox="1"/>
          <p:nvPr/>
        </p:nvSpPr>
        <p:spPr>
          <a:xfrm>
            <a:off x="2552118" y="39582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06CA46F-2BF5-4E4B-8A2F-5EA98ACB67C0}"/>
              </a:ext>
            </a:extLst>
          </p:cNvPr>
          <p:cNvSpPr/>
          <p:nvPr/>
        </p:nvSpPr>
        <p:spPr>
          <a:xfrm>
            <a:off x="1057412" y="45967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35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436D82E-E490-4E81-BCA8-2794C76B2714}"/>
              </a:ext>
            </a:extLst>
          </p:cNvPr>
          <p:cNvSpPr txBox="1"/>
          <p:nvPr/>
        </p:nvSpPr>
        <p:spPr>
          <a:xfrm>
            <a:off x="2654563" y="47061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2C7B3939-CA41-4F45-BBCB-1727DDD05C5C}"/>
              </a:ext>
            </a:extLst>
          </p:cNvPr>
          <p:cNvSpPr/>
          <p:nvPr/>
        </p:nvSpPr>
        <p:spPr>
          <a:xfrm>
            <a:off x="1057412" y="532629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52 – 35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AE1EAF94-C2B0-4153-982F-7529C41DC06A}"/>
              </a:ext>
            </a:extLst>
          </p:cNvPr>
          <p:cNvSpPr txBox="1"/>
          <p:nvPr/>
        </p:nvSpPr>
        <p:spPr>
          <a:xfrm>
            <a:off x="2625431" y="54188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6960FAA9-6C7E-4BAF-9DF7-B6B69D478955}"/>
              </a:ext>
            </a:extLst>
          </p:cNvPr>
          <p:cNvGrpSpPr/>
          <p:nvPr/>
        </p:nvGrpSpPr>
        <p:grpSpPr>
          <a:xfrm>
            <a:off x="5441978" y="3532794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90A160A0-B18D-4DE1-9410-600D0CCCF5BC}"/>
              </a:ext>
            </a:extLst>
          </p:cNvPr>
          <p:cNvGrpSpPr/>
          <p:nvPr/>
        </p:nvGrpSpPr>
        <p:grpSpPr>
          <a:xfrm>
            <a:off x="6749734" y="2377302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C1E9CBF0-043E-4310-92CE-9C9A2DB518C3}"/>
              </a:ext>
            </a:extLst>
          </p:cNvPr>
          <p:cNvGrpSpPr/>
          <p:nvPr/>
        </p:nvGrpSpPr>
        <p:grpSpPr>
          <a:xfrm>
            <a:off x="5701230" y="5584726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13C72E60-10DD-4094-BE74-8A4FF38E4146}"/>
              </a:ext>
            </a:extLst>
          </p:cNvPr>
          <p:cNvGrpSpPr/>
          <p:nvPr/>
        </p:nvGrpSpPr>
        <p:grpSpPr>
          <a:xfrm>
            <a:off x="7382412" y="3663146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83F8C08-83DE-4A53-876D-9EC460A04F61}"/>
              </a:ext>
            </a:extLst>
          </p:cNvPr>
          <p:cNvGrpSpPr/>
          <p:nvPr/>
        </p:nvGrpSpPr>
        <p:grpSpPr>
          <a:xfrm>
            <a:off x="9028592" y="4186730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358ECCD4-FA7A-4ED7-8CA4-F53FFCFDE2DB}"/>
              </a:ext>
            </a:extLst>
          </p:cNvPr>
          <p:cNvGrpSpPr/>
          <p:nvPr/>
        </p:nvGrpSpPr>
        <p:grpSpPr>
          <a:xfrm>
            <a:off x="9851769" y="5355759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81939">
            <a:off x="5175810" y="4470655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xmlns="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23521">
            <a:off x="6300085" y="4194959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xmlns="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53480">
            <a:off x="6591579" y="3980593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xmlns="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37137">
            <a:off x="6819788" y="370805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xmlns="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83472">
            <a:off x="6988389" y="337783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xmlns="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24101">
            <a:off x="6147642" y="259369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A6DCC2BF-E0AE-485A-89AC-24ED00C7D149}"/>
              </a:ext>
            </a:extLst>
          </p:cNvPr>
          <p:cNvSpPr/>
          <p:nvPr/>
        </p:nvSpPr>
        <p:spPr>
          <a:xfrm>
            <a:off x="5592016" y="1775820"/>
            <a:ext cx="1265984" cy="9301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222</Words>
  <Application>Microsoft Office PowerPoint</Application>
  <PresentationFormat>Custom</PresentationFormat>
  <Paragraphs>82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83</cp:revision>
  <dcterms:created xsi:type="dcterms:W3CDTF">2021-06-02T01:34:28Z</dcterms:created>
  <dcterms:modified xsi:type="dcterms:W3CDTF">2025-11-30T12:56:05Z</dcterms:modified>
</cp:coreProperties>
</file>