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0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26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0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52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44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9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3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4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41867" y="367004"/>
            <a:ext cx="10761133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u="sng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lnSpc>
                <a:spcPct val="120000"/>
              </a:lnSpc>
            </a:pPr>
            <a:r>
              <a:rPr lang="vi-VN" sz="4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ĐiỂM, ĐOẠN THẲNG</a:t>
            </a:r>
            <a:endParaRPr lang="vi-VN" sz="4400" b="1" smtClean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dạy: </a:t>
            </a: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9/12/2025</a:t>
            </a:r>
            <a:endParaRPr lang="vi-VN" sz="4800" b="1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thực hiện: Phạm Thị Huyền </a:t>
            </a:r>
          </a:p>
          <a:p>
            <a:pPr algn="ctr">
              <a:lnSpc>
                <a:spcPct val="120000"/>
              </a:lnSpc>
            </a:pP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2B</a:t>
            </a:r>
          </a:p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8" name="Group 23"/>
          <p:cNvGrpSpPr/>
          <p:nvPr/>
        </p:nvGrpSpPr>
        <p:grpSpPr>
          <a:xfrm>
            <a:off x="3694922" y="3489135"/>
            <a:ext cx="2692815" cy="989224"/>
            <a:chOff x="3694922" y="3489135"/>
            <a:chExt cx="2692815" cy="989224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94922" y="3524252"/>
              <a:ext cx="2692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.                                            Điểm A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17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22" name="Group 33"/>
          <p:cNvGrpSpPr/>
          <p:nvPr/>
        </p:nvGrpSpPr>
        <p:grpSpPr>
          <a:xfrm>
            <a:off x="3302785" y="4922271"/>
            <a:ext cx="5962512" cy="1232577"/>
            <a:chOff x="3302785" y="4922271"/>
            <a:chExt cx="5962512" cy="1232577"/>
          </a:xfrm>
        </p:grpSpPr>
        <p:grpSp>
          <p:nvGrpSpPr>
            <p:cNvPr id="24" name="Google Shape;2032;p71"/>
            <p:cNvGrpSpPr/>
            <p:nvPr/>
          </p:nvGrpSpPr>
          <p:grpSpPr>
            <a:xfrm rot="16200000" flipH="1">
              <a:off x="5616435" y="2608621"/>
              <a:ext cx="1232577" cy="5859877"/>
              <a:chOff x="3309243" y="3213569"/>
              <a:chExt cx="927252" cy="3091027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309243" y="3213569"/>
                <a:ext cx="927252" cy="3091027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0" y="5085746"/>
              <a:ext cx="55378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Có ba điểm A,B và C. Nối điểm B với điểm C ta có đoạn thẳng BC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39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uild="p" animBg="1"/>
          <p:bldP spid="20" grpId="0"/>
          <p:bldP spid="3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168</Words>
  <Application>Microsoft Office PowerPoint</Application>
  <PresentationFormat>Custom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77</cp:revision>
  <dcterms:created xsi:type="dcterms:W3CDTF">2021-06-02T01:34:28Z</dcterms:created>
  <dcterms:modified xsi:type="dcterms:W3CDTF">2025-11-30T13:15:41Z</dcterms:modified>
</cp:coreProperties>
</file>