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41867" y="367004"/>
            <a:ext cx="10761133" cy="60755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u="sng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lnSpc>
                <a:spcPct val="120000"/>
              </a:lnSpc>
            </a:pPr>
            <a:r>
              <a:rPr lang="vi-VN" sz="4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BÀI 23: PHÉP </a:t>
            </a:r>
            <a:r>
              <a:rPr lang="vi-VN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TRỪ (</a:t>
            </a:r>
            <a:r>
              <a:rPr lang="vi-VN" sz="4400" b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4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NHỚ)SỐ </a:t>
            </a:r>
            <a:r>
              <a:rPr lang="vi-VN" sz="4400" b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4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HAI</a:t>
            </a:r>
          </a:p>
          <a:p>
            <a:pPr algn="ctr">
              <a:lnSpc>
                <a:spcPct val="120000"/>
              </a:lnSpc>
            </a:pPr>
            <a:r>
              <a:rPr lang="vi-VN" sz="4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CHỮ SỐ </a:t>
            </a:r>
            <a:r>
              <a:rPr lang="vi-VN" sz="4400" b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4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CÓ HAI </a:t>
            </a:r>
            <a:r>
              <a:rPr lang="vi-VN" sz="4400" b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sz="4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SỐ</a:t>
            </a: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dạy: 28/11/2025</a:t>
            </a: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thực hiện: Phạm Thị Huyền </a:t>
            </a: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2B</a:t>
            </a:r>
          </a:p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xmlns="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 09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xmlns="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214</Words>
  <Application>Microsoft Office PowerPoint</Application>
  <PresentationFormat>Custom</PresentationFormat>
  <Paragraphs>68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83</cp:revision>
  <dcterms:created xsi:type="dcterms:W3CDTF">2021-06-02T01:34:28Z</dcterms:created>
  <dcterms:modified xsi:type="dcterms:W3CDTF">2025-11-30T12:54:31Z</dcterms:modified>
</cp:coreProperties>
</file>