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92" r:id="rId3"/>
    <p:sldId id="294" r:id="rId4"/>
    <p:sldId id="289" r:id="rId5"/>
    <p:sldId id="284" r:id="rId6"/>
    <p:sldId id="282" r:id="rId7"/>
    <p:sldId id="279" r:id="rId8"/>
    <p:sldId id="286" r:id="rId9"/>
    <p:sldId id="293" r:id="rId1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9AF"/>
    <a:srgbClr val="48654F"/>
    <a:srgbClr val="98CBA0"/>
    <a:srgbClr val="57927F"/>
    <a:srgbClr val="4F81BD"/>
    <a:srgbClr val="9CB863"/>
    <a:srgbClr val="D8E8BA"/>
    <a:srgbClr val="FFE285"/>
    <a:srgbClr val="F8C917"/>
    <a:srgbClr val="FDC57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p:scale>
          <a:sx n="80" d="100"/>
          <a:sy n="80" d="100"/>
        </p:scale>
        <p:origin x="-136" y="-6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xmlns=""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xmlns=""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xmlns=""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xmlns=""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xmlns=""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xmlns=""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xmlns=""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xmlns=""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xmlns=""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microsoft.com/office/2007/relationships/hdphoto" Target="../media/hdphoto1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5.xml"/><Relationship Id="rId4" Type="http://schemas.microsoft.com/office/2007/relationships/hdphoto" Target="../media/hdphoto1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D05E2FA4-701D-4C92-898E-7EE4AF07FEBA}"/>
              </a:ext>
            </a:extLst>
          </p:cNvPr>
          <p:cNvSpPr txBox="1"/>
          <p:nvPr/>
        </p:nvSpPr>
        <p:spPr>
          <a:xfrm>
            <a:off x="541867" y="367004"/>
            <a:ext cx="10761133" cy="5262979"/>
          </a:xfrm>
          <a:prstGeom prst="rect">
            <a:avLst/>
          </a:prstGeom>
          <a:noFill/>
          <a:ln>
            <a:noFill/>
          </a:ln>
        </p:spPr>
        <p:txBody>
          <a:bodyPr wrap="square" rtlCol="0">
            <a:spAutoFit/>
          </a:bodyPr>
          <a:lstStyle/>
          <a:p>
            <a:pPr algn="ctr">
              <a:lnSpc>
                <a:spcPct val="120000"/>
              </a:lnSpc>
            </a:pPr>
            <a:r>
              <a:rPr lang="vi-VN" sz="4400" b="1" u="sng" smtClean="0">
                <a:ln>
                  <a:solidFill>
                    <a:schemeClr val="accent6">
                      <a:lumMod val="50000"/>
                    </a:schemeClr>
                  </a:solidFill>
                </a:ln>
                <a:latin typeface="Times New Roman" pitchFamily="18" charset="0"/>
                <a:cs typeface="Times New Roman" pitchFamily="18" charset="0"/>
              </a:rPr>
              <a:t>TOÁN</a:t>
            </a:r>
          </a:p>
          <a:p>
            <a:pPr algn="ctr">
              <a:lnSpc>
                <a:spcPct val="120000"/>
              </a:lnSpc>
            </a:pPr>
            <a:r>
              <a:rPr lang="vi-VN" sz="4400" b="1" smtClean="0">
                <a:ln>
                  <a:solidFill>
                    <a:schemeClr val="accent6">
                      <a:lumMod val="50000"/>
                    </a:schemeClr>
                  </a:solidFill>
                </a:ln>
                <a:latin typeface="Times New Roman" pitchFamily="18" charset="0"/>
                <a:cs typeface="Times New Roman" pitchFamily="18" charset="0"/>
              </a:rPr>
              <a:t>LUYỆN TẬP (tr </a:t>
            </a:r>
            <a:r>
              <a:rPr lang="vi-VN" sz="4400" b="1" smtClean="0">
                <a:ln>
                  <a:solidFill>
                    <a:schemeClr val="accent6">
                      <a:lumMod val="50000"/>
                    </a:schemeClr>
                  </a:solidFill>
                </a:ln>
                <a:latin typeface="Times New Roman" pitchFamily="18" charset="0"/>
                <a:cs typeface="Times New Roman" pitchFamily="18" charset="0"/>
              </a:rPr>
              <a:t>92)</a:t>
            </a:r>
            <a:endParaRPr lang="vi-VN" sz="4400" b="1" smtClean="0">
              <a:ln>
                <a:solidFill>
                  <a:schemeClr val="accent6">
                    <a:lumMod val="50000"/>
                  </a:schemeClr>
                </a:solidFill>
              </a:ln>
              <a:latin typeface="Times New Roman" pitchFamily="18" charset="0"/>
              <a:cs typeface="Times New Roman" pitchFamily="18" charset="0"/>
            </a:endParaRPr>
          </a:p>
          <a:p>
            <a:pPr algn="ctr">
              <a:lnSpc>
                <a:spcPct val="120000"/>
              </a:lnSpc>
            </a:pPr>
            <a:r>
              <a:rPr lang="vi-VN" sz="4800" b="1" smtClean="0">
                <a:ln>
                  <a:solidFill>
                    <a:schemeClr val="accent6">
                      <a:lumMod val="50000"/>
                    </a:schemeClr>
                  </a:solidFill>
                </a:ln>
                <a:solidFill>
                  <a:srgbClr val="FF0000"/>
                </a:solidFill>
                <a:latin typeface="Times New Roman" pitchFamily="18" charset="0"/>
                <a:cs typeface="Times New Roman" pitchFamily="18" charset="0"/>
              </a:rPr>
              <a:t>Ngày dạy: </a:t>
            </a:r>
            <a:r>
              <a:rPr lang="vi-VN" sz="4800" b="1" smtClean="0">
                <a:ln>
                  <a:solidFill>
                    <a:schemeClr val="accent6">
                      <a:lumMod val="50000"/>
                    </a:schemeClr>
                  </a:solidFill>
                </a:ln>
                <a:solidFill>
                  <a:srgbClr val="FF0000"/>
                </a:solidFill>
                <a:latin typeface="Times New Roman" pitchFamily="18" charset="0"/>
                <a:cs typeface="Times New Roman" pitchFamily="18" charset="0"/>
              </a:rPr>
              <a:t>3/12/2025</a:t>
            </a:r>
            <a:endParaRPr lang="vi-VN" sz="4800" b="1" smtClean="0">
              <a:ln>
                <a:solidFill>
                  <a:schemeClr val="accent6">
                    <a:lumMod val="50000"/>
                  </a:schemeClr>
                </a:solidFill>
              </a:ln>
              <a:solidFill>
                <a:srgbClr val="FF0000"/>
              </a:solidFill>
              <a:latin typeface="Times New Roman" pitchFamily="18" charset="0"/>
              <a:cs typeface="Times New Roman" pitchFamily="18" charset="0"/>
            </a:endParaRPr>
          </a:p>
          <a:p>
            <a:pPr algn="ctr">
              <a:lnSpc>
                <a:spcPct val="120000"/>
              </a:lnSpc>
            </a:pPr>
            <a:r>
              <a:rPr lang="vi-VN" sz="4800" b="1" smtClean="0">
                <a:ln>
                  <a:solidFill>
                    <a:schemeClr val="accent6">
                      <a:lumMod val="50000"/>
                    </a:schemeClr>
                  </a:solidFill>
                </a:ln>
                <a:solidFill>
                  <a:srgbClr val="FF0000"/>
                </a:solidFill>
                <a:latin typeface="Times New Roman" pitchFamily="18" charset="0"/>
                <a:cs typeface="Times New Roman" pitchFamily="18" charset="0"/>
              </a:rPr>
              <a:t>Người thực hiện: Phạm Thị Huyền </a:t>
            </a:r>
          </a:p>
          <a:p>
            <a:pPr algn="ctr">
              <a:lnSpc>
                <a:spcPct val="120000"/>
              </a:lnSpc>
            </a:pPr>
            <a:r>
              <a:rPr lang="vi-VN" sz="4800" b="1" smtClean="0">
                <a:ln>
                  <a:solidFill>
                    <a:schemeClr val="accent6">
                      <a:lumMod val="50000"/>
                    </a:schemeClr>
                  </a:solidFill>
                </a:ln>
                <a:solidFill>
                  <a:srgbClr val="FF0000"/>
                </a:solidFill>
                <a:latin typeface="Times New Roman" pitchFamily="18" charset="0"/>
                <a:cs typeface="Times New Roman" pitchFamily="18" charset="0"/>
              </a:rPr>
              <a:t>Lớp 2B</a:t>
            </a:r>
          </a:p>
          <a:p>
            <a:pPr algn="ctr">
              <a:lnSpc>
                <a:spcPct val="120000"/>
              </a:lnSpc>
            </a:pPr>
            <a:endParaRPr lang="vi-VN" sz="4800" dirty="0">
              <a:ln>
                <a:solidFill>
                  <a:schemeClr val="accent6">
                    <a:lumMod val="50000"/>
                  </a:schemeClr>
                </a:solidFill>
              </a:ln>
              <a:solidFill>
                <a:schemeClr val="bg1"/>
              </a:solidFill>
              <a:latin typeface="+mj-lt"/>
            </a:endParaRPr>
          </a:p>
        </p:txBody>
      </p:sp>
    </p:spTree>
    <p:extLst>
      <p:ext uri="{BB962C8B-B14F-4D97-AF65-F5344CB8AC3E}">
        <p14:creationId xmlns=""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76333" y="2602439"/>
            <a:ext cx="1142967" cy="461665"/>
          </a:xfrm>
          <a:prstGeom prst="rect">
            <a:avLst/>
          </a:prstGeom>
          <a:solidFill>
            <a:schemeClr val="accent3">
              <a:lumMod val="60000"/>
              <a:lumOff val="40000"/>
            </a:schemeClr>
          </a:solidFill>
          <a:ln>
            <a:solidFill>
              <a:schemeClr val="tx2"/>
            </a:solidFill>
          </a:ln>
        </p:spPr>
        <p:txBody>
          <a:bodyPr wrap="square" rtlCol="0">
            <a:spAutoFit/>
          </a:bodyPr>
          <a:lstStyle/>
          <a:p>
            <a:pPr algn="ctr"/>
            <a:r>
              <a:rPr lang="vi-VN" sz="2400" b="1" smtClean="0">
                <a:solidFill>
                  <a:srgbClr val="FF0000"/>
                </a:solidFill>
              </a:rPr>
              <a:t>50 - 25</a:t>
            </a:r>
            <a:endParaRPr lang="vi-VN" sz="2400" b="1">
              <a:solidFill>
                <a:srgbClr val="FF0000"/>
              </a:solidFill>
            </a:endParaRPr>
          </a:p>
        </p:txBody>
      </p:sp>
      <p:sp>
        <p:nvSpPr>
          <p:cNvPr id="6" name="TextBox 5"/>
          <p:cNvSpPr txBox="1"/>
          <p:nvPr/>
        </p:nvSpPr>
        <p:spPr>
          <a:xfrm>
            <a:off x="3547455" y="2580245"/>
            <a:ext cx="1142967" cy="461665"/>
          </a:xfrm>
          <a:prstGeom prst="rect">
            <a:avLst/>
          </a:prstGeom>
          <a:solidFill>
            <a:schemeClr val="accent3">
              <a:lumMod val="60000"/>
              <a:lumOff val="40000"/>
            </a:schemeClr>
          </a:solidFill>
          <a:ln>
            <a:solidFill>
              <a:schemeClr val="tx2"/>
            </a:solidFill>
          </a:ln>
        </p:spPr>
        <p:txBody>
          <a:bodyPr wrap="square" rtlCol="0">
            <a:spAutoFit/>
          </a:bodyPr>
          <a:lstStyle/>
          <a:p>
            <a:pPr algn="ctr"/>
            <a:r>
              <a:rPr lang="vi-VN" sz="2400" b="1" smtClean="0">
                <a:solidFill>
                  <a:srgbClr val="FF0000"/>
                </a:solidFill>
              </a:rPr>
              <a:t>72 - 45</a:t>
            </a:r>
            <a:endParaRPr lang="vi-VN" sz="2400" b="1">
              <a:solidFill>
                <a:srgbClr val="FF0000"/>
              </a:solidFill>
            </a:endParaRPr>
          </a:p>
        </p:txBody>
      </p:sp>
      <p:sp>
        <p:nvSpPr>
          <p:cNvPr id="7" name="TextBox 6"/>
          <p:cNvSpPr txBox="1"/>
          <p:nvPr/>
        </p:nvSpPr>
        <p:spPr>
          <a:xfrm>
            <a:off x="6976584" y="2571772"/>
            <a:ext cx="1142967" cy="461665"/>
          </a:xfrm>
          <a:prstGeom prst="rect">
            <a:avLst/>
          </a:prstGeom>
          <a:solidFill>
            <a:schemeClr val="accent3">
              <a:lumMod val="60000"/>
              <a:lumOff val="40000"/>
            </a:schemeClr>
          </a:solidFill>
          <a:ln>
            <a:solidFill>
              <a:schemeClr val="tx2"/>
            </a:solidFill>
          </a:ln>
        </p:spPr>
        <p:txBody>
          <a:bodyPr wrap="square" rtlCol="0">
            <a:spAutoFit/>
          </a:bodyPr>
          <a:lstStyle/>
          <a:p>
            <a:pPr algn="ctr"/>
            <a:r>
              <a:rPr lang="vi-VN" sz="2400" b="1" smtClean="0">
                <a:solidFill>
                  <a:srgbClr val="FF0000"/>
                </a:solidFill>
              </a:rPr>
              <a:t>36 - 7</a:t>
            </a:r>
            <a:endParaRPr lang="vi-VN" sz="2400" b="1">
              <a:solidFill>
                <a:srgbClr val="FF0000"/>
              </a:solidFill>
            </a:endParaRPr>
          </a:p>
        </p:txBody>
      </p:sp>
      <p:sp>
        <p:nvSpPr>
          <p:cNvPr id="8" name="TextBox 7"/>
          <p:cNvSpPr txBox="1"/>
          <p:nvPr/>
        </p:nvSpPr>
        <p:spPr>
          <a:xfrm>
            <a:off x="2079182" y="2527133"/>
            <a:ext cx="1142967" cy="461665"/>
          </a:xfrm>
          <a:prstGeom prst="rect">
            <a:avLst/>
          </a:prstGeom>
          <a:solidFill>
            <a:schemeClr val="accent3">
              <a:lumMod val="60000"/>
              <a:lumOff val="40000"/>
            </a:schemeClr>
          </a:solidFill>
          <a:ln>
            <a:solidFill>
              <a:schemeClr val="tx2"/>
            </a:solidFill>
          </a:ln>
        </p:spPr>
        <p:txBody>
          <a:bodyPr wrap="square" rtlCol="0">
            <a:spAutoFit/>
          </a:bodyPr>
          <a:lstStyle/>
          <a:p>
            <a:pPr algn="ctr"/>
            <a:r>
              <a:rPr lang="vi-VN" sz="2400" b="1" smtClean="0">
                <a:solidFill>
                  <a:srgbClr val="FF0000"/>
                </a:solidFill>
              </a:rPr>
              <a:t>27 - 19</a:t>
            </a:r>
            <a:endParaRPr lang="vi-VN" sz="2400" b="1">
              <a:solidFill>
                <a:srgbClr val="FF0000"/>
              </a:solidFill>
            </a:endParaRPr>
          </a:p>
        </p:txBody>
      </p:sp>
      <p:sp>
        <p:nvSpPr>
          <p:cNvPr id="9" name="TextBox 8"/>
          <p:cNvSpPr txBox="1"/>
          <p:nvPr/>
        </p:nvSpPr>
        <p:spPr>
          <a:xfrm>
            <a:off x="8421379" y="2540965"/>
            <a:ext cx="1142967" cy="461665"/>
          </a:xfrm>
          <a:prstGeom prst="rect">
            <a:avLst/>
          </a:prstGeom>
          <a:solidFill>
            <a:schemeClr val="accent3">
              <a:lumMod val="60000"/>
              <a:lumOff val="40000"/>
            </a:schemeClr>
          </a:solidFill>
          <a:ln>
            <a:solidFill>
              <a:schemeClr val="tx2"/>
            </a:solidFill>
          </a:ln>
        </p:spPr>
        <p:txBody>
          <a:bodyPr wrap="square" rtlCol="0">
            <a:spAutoFit/>
          </a:bodyPr>
          <a:lstStyle/>
          <a:p>
            <a:pPr algn="ctr"/>
            <a:r>
              <a:rPr lang="vi-VN" sz="2400" b="1" smtClean="0">
                <a:solidFill>
                  <a:srgbClr val="FF0000"/>
                </a:solidFill>
              </a:rPr>
              <a:t>42 - 24</a:t>
            </a:r>
            <a:endParaRPr lang="vi-VN" sz="2400" b="1">
              <a:solidFill>
                <a:srgbClr val="FF0000"/>
              </a:solidFill>
            </a:endParaRPr>
          </a:p>
        </p:txBody>
      </p:sp>
      <p:sp>
        <p:nvSpPr>
          <p:cNvPr id="11" name="TextBox 10"/>
          <p:cNvSpPr txBox="1"/>
          <p:nvPr/>
        </p:nvSpPr>
        <p:spPr>
          <a:xfrm>
            <a:off x="6798765" y="3922329"/>
            <a:ext cx="1142967" cy="461665"/>
          </a:xfrm>
          <a:prstGeom prst="rect">
            <a:avLst/>
          </a:prstGeom>
          <a:solidFill>
            <a:srgbClr val="FFE9AF"/>
          </a:solidFill>
          <a:ln>
            <a:solidFill>
              <a:schemeClr val="tx2"/>
            </a:solidFill>
          </a:ln>
        </p:spPr>
        <p:txBody>
          <a:bodyPr wrap="square" rtlCol="0">
            <a:spAutoFit/>
          </a:bodyPr>
          <a:lstStyle/>
          <a:p>
            <a:pPr algn="ctr"/>
            <a:r>
              <a:rPr lang="vi-VN" sz="2400" b="1" smtClean="0">
                <a:solidFill>
                  <a:srgbClr val="FF0000"/>
                </a:solidFill>
              </a:rPr>
              <a:t>8</a:t>
            </a:r>
            <a:endParaRPr lang="vi-VN" sz="2400" b="1">
              <a:solidFill>
                <a:srgbClr val="FF0000"/>
              </a:solidFill>
            </a:endParaRPr>
          </a:p>
        </p:txBody>
      </p:sp>
      <p:sp>
        <p:nvSpPr>
          <p:cNvPr id="12" name="TextBox 11"/>
          <p:cNvSpPr txBox="1"/>
          <p:nvPr/>
        </p:nvSpPr>
        <p:spPr>
          <a:xfrm>
            <a:off x="8256067" y="3927460"/>
            <a:ext cx="1142967" cy="461665"/>
          </a:xfrm>
          <a:prstGeom prst="rect">
            <a:avLst/>
          </a:prstGeom>
          <a:solidFill>
            <a:srgbClr val="FFE9AF"/>
          </a:solidFill>
          <a:ln>
            <a:solidFill>
              <a:schemeClr val="tx2"/>
            </a:solidFill>
          </a:ln>
        </p:spPr>
        <p:txBody>
          <a:bodyPr wrap="square" rtlCol="0">
            <a:spAutoFit/>
          </a:bodyPr>
          <a:lstStyle/>
          <a:p>
            <a:pPr algn="ctr"/>
            <a:r>
              <a:rPr lang="vi-VN" sz="2400" b="1" smtClean="0">
                <a:solidFill>
                  <a:srgbClr val="FF0000"/>
                </a:solidFill>
              </a:rPr>
              <a:t>27</a:t>
            </a:r>
            <a:endParaRPr lang="vi-VN" sz="2400" b="1">
              <a:solidFill>
                <a:srgbClr val="FF0000"/>
              </a:solidFill>
            </a:endParaRPr>
          </a:p>
        </p:txBody>
      </p:sp>
      <p:sp>
        <p:nvSpPr>
          <p:cNvPr id="13" name="TextBox 12"/>
          <p:cNvSpPr txBox="1"/>
          <p:nvPr/>
        </p:nvSpPr>
        <p:spPr>
          <a:xfrm>
            <a:off x="5325495" y="3950392"/>
            <a:ext cx="1142967" cy="461665"/>
          </a:xfrm>
          <a:prstGeom prst="rect">
            <a:avLst/>
          </a:prstGeom>
          <a:solidFill>
            <a:srgbClr val="FFE9AF"/>
          </a:solidFill>
          <a:ln>
            <a:solidFill>
              <a:schemeClr val="tx2"/>
            </a:solidFill>
          </a:ln>
        </p:spPr>
        <p:txBody>
          <a:bodyPr wrap="square" rtlCol="0">
            <a:spAutoFit/>
          </a:bodyPr>
          <a:lstStyle/>
          <a:p>
            <a:pPr algn="ctr"/>
            <a:r>
              <a:rPr lang="vi-VN" sz="2400" b="1" smtClean="0">
                <a:solidFill>
                  <a:srgbClr val="FF0000"/>
                </a:solidFill>
              </a:rPr>
              <a:t>18</a:t>
            </a:r>
            <a:endParaRPr lang="vi-VN" sz="2400" b="1">
              <a:solidFill>
                <a:srgbClr val="FF0000"/>
              </a:solidFill>
            </a:endParaRPr>
          </a:p>
        </p:txBody>
      </p:sp>
      <p:sp>
        <p:nvSpPr>
          <p:cNvPr id="14" name="TextBox 13"/>
          <p:cNvSpPr txBox="1"/>
          <p:nvPr/>
        </p:nvSpPr>
        <p:spPr>
          <a:xfrm>
            <a:off x="3801429" y="3922311"/>
            <a:ext cx="1142967" cy="461665"/>
          </a:xfrm>
          <a:prstGeom prst="rect">
            <a:avLst/>
          </a:prstGeom>
          <a:solidFill>
            <a:srgbClr val="FFE9AF"/>
          </a:solidFill>
          <a:ln>
            <a:solidFill>
              <a:schemeClr val="tx2"/>
            </a:solidFill>
          </a:ln>
        </p:spPr>
        <p:txBody>
          <a:bodyPr wrap="square" rtlCol="0">
            <a:spAutoFit/>
          </a:bodyPr>
          <a:lstStyle/>
          <a:p>
            <a:pPr algn="ctr"/>
            <a:r>
              <a:rPr lang="vi-VN" sz="2400" b="1" smtClean="0">
                <a:solidFill>
                  <a:srgbClr val="FF0000"/>
                </a:solidFill>
              </a:rPr>
              <a:t>25</a:t>
            </a:r>
            <a:endParaRPr lang="vi-VN" sz="2400" b="1">
              <a:solidFill>
                <a:srgbClr val="FF0000"/>
              </a:solidFill>
            </a:endParaRPr>
          </a:p>
        </p:txBody>
      </p:sp>
      <p:sp>
        <p:nvSpPr>
          <p:cNvPr id="15" name="TextBox 14"/>
          <p:cNvSpPr txBox="1"/>
          <p:nvPr/>
        </p:nvSpPr>
        <p:spPr>
          <a:xfrm>
            <a:off x="2369516" y="3905653"/>
            <a:ext cx="1142967" cy="461665"/>
          </a:xfrm>
          <a:prstGeom prst="rect">
            <a:avLst/>
          </a:prstGeom>
          <a:solidFill>
            <a:srgbClr val="FFE9AF"/>
          </a:solidFill>
          <a:ln>
            <a:solidFill>
              <a:schemeClr val="tx2"/>
            </a:solidFill>
          </a:ln>
        </p:spPr>
        <p:txBody>
          <a:bodyPr wrap="square" rtlCol="0">
            <a:spAutoFit/>
          </a:bodyPr>
          <a:lstStyle/>
          <a:p>
            <a:pPr algn="ctr"/>
            <a:r>
              <a:rPr lang="vi-VN" sz="2400" b="1" smtClean="0">
                <a:solidFill>
                  <a:srgbClr val="FF0000"/>
                </a:solidFill>
              </a:rPr>
              <a:t>29</a:t>
            </a:r>
            <a:endParaRPr lang="vi-VN" sz="2400" b="1">
              <a:solidFill>
                <a:srgbClr val="FF0000"/>
              </a:solidFill>
            </a:endParaRPr>
          </a:p>
        </p:txBody>
      </p:sp>
      <p:sp>
        <p:nvSpPr>
          <p:cNvPr id="16" name="TextBox 15"/>
          <p:cNvSpPr txBox="1"/>
          <p:nvPr/>
        </p:nvSpPr>
        <p:spPr>
          <a:xfrm>
            <a:off x="1789043" y="480747"/>
            <a:ext cx="7219785" cy="523220"/>
          </a:xfrm>
          <a:prstGeom prst="rect">
            <a:avLst/>
          </a:prstGeom>
          <a:solidFill>
            <a:schemeClr val="accent6">
              <a:lumMod val="20000"/>
              <a:lumOff val="80000"/>
            </a:schemeClr>
          </a:solidFill>
          <a:ln>
            <a:solidFill>
              <a:srgbClr val="00B0F0"/>
            </a:solidFill>
          </a:ln>
        </p:spPr>
        <p:txBody>
          <a:bodyPr wrap="square" rtlCol="0">
            <a:spAutoFit/>
          </a:bodyPr>
          <a:lstStyle/>
          <a:p>
            <a:pPr algn="ctr"/>
            <a:r>
              <a:rPr lang="vi-VN" sz="2800" b="1" smtClean="0">
                <a:solidFill>
                  <a:srgbClr val="FF0000"/>
                </a:solidFill>
                <a:latin typeface="Times New Roman" pitchFamily="18" charset="0"/>
                <a:cs typeface="Times New Roman" pitchFamily="18" charset="0"/>
              </a:rPr>
              <a:t>TRÒ CHƠI: CẶP TẤM THẺ ANH EM</a:t>
            </a:r>
            <a:endParaRPr lang="vi-VN" sz="2800" b="1">
              <a:solidFill>
                <a:srgbClr val="FF0000"/>
              </a:solidFill>
              <a:latin typeface="Times New Roman" pitchFamily="18" charset="0"/>
              <a:cs typeface="Times New Roman" pitchFamily="18" charset="0"/>
            </a:endParaRPr>
          </a:p>
        </p:txBody>
      </p:sp>
      <p:sp>
        <p:nvSpPr>
          <p:cNvPr id="17" name="TextBox 16"/>
          <p:cNvSpPr txBox="1"/>
          <p:nvPr/>
        </p:nvSpPr>
        <p:spPr>
          <a:xfrm>
            <a:off x="5384799" y="2600892"/>
            <a:ext cx="1142967" cy="461665"/>
          </a:xfrm>
          <a:prstGeom prst="rect">
            <a:avLst/>
          </a:prstGeom>
          <a:solidFill>
            <a:schemeClr val="accent3">
              <a:lumMod val="60000"/>
              <a:lumOff val="40000"/>
            </a:schemeClr>
          </a:solidFill>
          <a:ln>
            <a:solidFill>
              <a:schemeClr val="tx2"/>
            </a:solidFill>
          </a:ln>
        </p:spPr>
        <p:txBody>
          <a:bodyPr wrap="square" rtlCol="0">
            <a:spAutoFit/>
          </a:bodyPr>
          <a:lstStyle/>
          <a:p>
            <a:pPr algn="ctr"/>
            <a:r>
              <a:rPr lang="vi-VN" sz="2400" b="1" smtClean="0">
                <a:solidFill>
                  <a:srgbClr val="FF0000"/>
                </a:solidFill>
                <a:latin typeface="Times New Roman" pitchFamily="18" charset="0"/>
                <a:cs typeface="Times New Roman" pitchFamily="18" charset="0"/>
              </a:rPr>
              <a:t>50 - 25</a:t>
            </a:r>
            <a:endParaRPr lang="vi-VN" sz="2400" b="1">
              <a:solidFill>
                <a:srgbClr val="FF0000"/>
              </a:solidFill>
              <a:latin typeface="Times New Roman" pitchFamily="18" charset="0"/>
              <a:cs typeface="Times New Roman" pitchFamily="18" charset="0"/>
            </a:endParaRPr>
          </a:p>
        </p:txBody>
      </p:sp>
      <p:sp>
        <p:nvSpPr>
          <p:cNvPr id="18" name="TextBox 17"/>
          <p:cNvSpPr txBox="1"/>
          <p:nvPr/>
        </p:nvSpPr>
        <p:spPr>
          <a:xfrm>
            <a:off x="3555921" y="2586649"/>
            <a:ext cx="1142967" cy="461665"/>
          </a:xfrm>
          <a:prstGeom prst="rect">
            <a:avLst/>
          </a:prstGeom>
          <a:solidFill>
            <a:schemeClr val="accent3">
              <a:lumMod val="60000"/>
              <a:lumOff val="40000"/>
            </a:schemeClr>
          </a:solidFill>
          <a:ln>
            <a:solidFill>
              <a:schemeClr val="tx2"/>
            </a:solidFill>
          </a:ln>
        </p:spPr>
        <p:txBody>
          <a:bodyPr wrap="square" rtlCol="0">
            <a:spAutoFit/>
          </a:bodyPr>
          <a:lstStyle/>
          <a:p>
            <a:pPr algn="ctr"/>
            <a:r>
              <a:rPr lang="vi-VN" sz="2400" b="1" smtClean="0">
                <a:solidFill>
                  <a:srgbClr val="FF0000"/>
                </a:solidFill>
                <a:latin typeface="Times New Roman" pitchFamily="18" charset="0"/>
                <a:cs typeface="Times New Roman" pitchFamily="18" charset="0"/>
              </a:rPr>
              <a:t>72 - 45</a:t>
            </a:r>
            <a:endParaRPr lang="vi-VN" sz="2400" b="1">
              <a:solidFill>
                <a:srgbClr val="FF0000"/>
              </a:solidFill>
              <a:latin typeface="Times New Roman" pitchFamily="18" charset="0"/>
              <a:cs typeface="Times New Roman" pitchFamily="18" charset="0"/>
            </a:endParaRPr>
          </a:p>
        </p:txBody>
      </p:sp>
      <p:sp>
        <p:nvSpPr>
          <p:cNvPr id="19" name="TextBox 18"/>
          <p:cNvSpPr txBox="1"/>
          <p:nvPr/>
        </p:nvSpPr>
        <p:spPr>
          <a:xfrm>
            <a:off x="6985050" y="2570225"/>
            <a:ext cx="1142967" cy="461665"/>
          </a:xfrm>
          <a:prstGeom prst="rect">
            <a:avLst/>
          </a:prstGeom>
          <a:solidFill>
            <a:schemeClr val="accent3">
              <a:lumMod val="60000"/>
              <a:lumOff val="40000"/>
            </a:schemeClr>
          </a:solidFill>
          <a:ln>
            <a:solidFill>
              <a:schemeClr val="tx2"/>
            </a:solidFill>
          </a:ln>
        </p:spPr>
        <p:txBody>
          <a:bodyPr wrap="square" rtlCol="0">
            <a:spAutoFit/>
          </a:bodyPr>
          <a:lstStyle/>
          <a:p>
            <a:pPr algn="ctr"/>
            <a:r>
              <a:rPr lang="vi-VN" sz="2400" b="1" smtClean="0">
                <a:solidFill>
                  <a:srgbClr val="FF0000"/>
                </a:solidFill>
                <a:latin typeface="Times New Roman" pitchFamily="18" charset="0"/>
                <a:cs typeface="Times New Roman" pitchFamily="18" charset="0"/>
              </a:rPr>
              <a:t>36 - 7</a:t>
            </a:r>
            <a:endParaRPr lang="vi-VN" sz="2400" b="1">
              <a:solidFill>
                <a:srgbClr val="FF0000"/>
              </a:solidFill>
              <a:latin typeface="Times New Roman" pitchFamily="18" charset="0"/>
              <a:cs typeface="Times New Roman" pitchFamily="18" charset="0"/>
            </a:endParaRPr>
          </a:p>
        </p:txBody>
      </p:sp>
      <p:sp>
        <p:nvSpPr>
          <p:cNvPr id="20" name="TextBox 19"/>
          <p:cNvSpPr txBox="1"/>
          <p:nvPr/>
        </p:nvSpPr>
        <p:spPr>
          <a:xfrm>
            <a:off x="2071746" y="2517635"/>
            <a:ext cx="1142967" cy="461665"/>
          </a:xfrm>
          <a:prstGeom prst="rect">
            <a:avLst/>
          </a:prstGeom>
          <a:solidFill>
            <a:schemeClr val="accent3">
              <a:lumMod val="60000"/>
              <a:lumOff val="40000"/>
            </a:schemeClr>
          </a:solidFill>
          <a:ln>
            <a:solidFill>
              <a:schemeClr val="tx2"/>
            </a:solidFill>
          </a:ln>
        </p:spPr>
        <p:txBody>
          <a:bodyPr wrap="square" rtlCol="0">
            <a:spAutoFit/>
          </a:bodyPr>
          <a:lstStyle/>
          <a:p>
            <a:pPr algn="ctr"/>
            <a:r>
              <a:rPr lang="vi-VN" sz="2400" b="1" smtClean="0">
                <a:solidFill>
                  <a:srgbClr val="FF0000"/>
                </a:solidFill>
                <a:latin typeface="Times New Roman" pitchFamily="18" charset="0"/>
                <a:cs typeface="Times New Roman" pitchFamily="18" charset="0"/>
              </a:rPr>
              <a:t>27 - 19</a:t>
            </a:r>
            <a:endParaRPr lang="vi-VN" sz="2400" b="1">
              <a:solidFill>
                <a:srgbClr val="FF0000"/>
              </a:solidFill>
              <a:latin typeface="Times New Roman" pitchFamily="18" charset="0"/>
              <a:cs typeface="Times New Roman" pitchFamily="18" charset="0"/>
            </a:endParaRPr>
          </a:p>
        </p:txBody>
      </p:sp>
      <p:sp>
        <p:nvSpPr>
          <p:cNvPr id="21" name="TextBox 20"/>
          <p:cNvSpPr txBox="1"/>
          <p:nvPr/>
        </p:nvSpPr>
        <p:spPr>
          <a:xfrm>
            <a:off x="8413943" y="2547369"/>
            <a:ext cx="1142967" cy="461665"/>
          </a:xfrm>
          <a:prstGeom prst="rect">
            <a:avLst/>
          </a:prstGeom>
          <a:solidFill>
            <a:schemeClr val="accent3">
              <a:lumMod val="60000"/>
              <a:lumOff val="40000"/>
            </a:schemeClr>
          </a:solidFill>
          <a:ln>
            <a:solidFill>
              <a:schemeClr val="tx2"/>
            </a:solidFill>
          </a:ln>
        </p:spPr>
        <p:txBody>
          <a:bodyPr wrap="square" rtlCol="0">
            <a:spAutoFit/>
          </a:bodyPr>
          <a:lstStyle/>
          <a:p>
            <a:pPr algn="ctr"/>
            <a:r>
              <a:rPr lang="vi-VN" sz="2400" b="1" smtClean="0">
                <a:solidFill>
                  <a:srgbClr val="FF0000"/>
                </a:solidFill>
                <a:latin typeface="Times New Roman" pitchFamily="18" charset="0"/>
                <a:cs typeface="Times New Roman" pitchFamily="18" charset="0"/>
              </a:rPr>
              <a:t>42 - 24</a:t>
            </a:r>
            <a:endParaRPr lang="vi-VN" sz="2400" b="1">
              <a:solidFill>
                <a:srgbClr val="FF0000"/>
              </a:solidFill>
              <a:latin typeface="Times New Roman" pitchFamily="18" charset="0"/>
              <a:cs typeface="Times New Roman" pitchFamily="18" charset="0"/>
            </a:endParaRPr>
          </a:p>
        </p:txBody>
      </p:sp>
      <p:sp>
        <p:nvSpPr>
          <p:cNvPr id="22" name="TextBox 21"/>
          <p:cNvSpPr txBox="1"/>
          <p:nvPr/>
        </p:nvSpPr>
        <p:spPr>
          <a:xfrm>
            <a:off x="6807231" y="3920782"/>
            <a:ext cx="1142967" cy="461665"/>
          </a:xfrm>
          <a:prstGeom prst="rect">
            <a:avLst/>
          </a:prstGeom>
          <a:solidFill>
            <a:srgbClr val="FFE9AF"/>
          </a:solidFill>
          <a:ln>
            <a:solidFill>
              <a:schemeClr val="tx2"/>
            </a:solidFill>
          </a:ln>
        </p:spPr>
        <p:txBody>
          <a:bodyPr wrap="square" rtlCol="0">
            <a:spAutoFit/>
          </a:bodyPr>
          <a:lstStyle/>
          <a:p>
            <a:pPr algn="ctr"/>
            <a:r>
              <a:rPr lang="vi-VN" sz="2400" b="1" smtClean="0">
                <a:solidFill>
                  <a:srgbClr val="FF0000"/>
                </a:solidFill>
                <a:latin typeface="Times New Roman" pitchFamily="18" charset="0"/>
                <a:cs typeface="Times New Roman" pitchFamily="18" charset="0"/>
              </a:rPr>
              <a:t>8</a:t>
            </a:r>
            <a:endParaRPr lang="vi-VN" sz="2400" b="1">
              <a:solidFill>
                <a:srgbClr val="FF0000"/>
              </a:solidFill>
              <a:latin typeface="Times New Roman" pitchFamily="18" charset="0"/>
              <a:cs typeface="Times New Roman" pitchFamily="18" charset="0"/>
            </a:endParaRPr>
          </a:p>
        </p:txBody>
      </p:sp>
      <p:sp>
        <p:nvSpPr>
          <p:cNvPr id="23" name="TextBox 22"/>
          <p:cNvSpPr txBox="1"/>
          <p:nvPr/>
        </p:nvSpPr>
        <p:spPr>
          <a:xfrm>
            <a:off x="8264533" y="3925913"/>
            <a:ext cx="1142967" cy="461665"/>
          </a:xfrm>
          <a:prstGeom prst="rect">
            <a:avLst/>
          </a:prstGeom>
          <a:solidFill>
            <a:srgbClr val="FFE9AF"/>
          </a:solidFill>
          <a:ln>
            <a:solidFill>
              <a:schemeClr val="tx2"/>
            </a:solidFill>
          </a:ln>
        </p:spPr>
        <p:txBody>
          <a:bodyPr wrap="square" rtlCol="0">
            <a:spAutoFit/>
          </a:bodyPr>
          <a:lstStyle/>
          <a:p>
            <a:pPr algn="ctr"/>
            <a:r>
              <a:rPr lang="vi-VN" sz="2400" b="1" smtClean="0">
                <a:solidFill>
                  <a:srgbClr val="FF0000"/>
                </a:solidFill>
                <a:latin typeface="Times New Roman" pitchFamily="18" charset="0"/>
                <a:cs typeface="Times New Roman" pitchFamily="18" charset="0"/>
              </a:rPr>
              <a:t>27</a:t>
            </a:r>
            <a:endParaRPr lang="vi-VN" sz="2400" b="1">
              <a:solidFill>
                <a:srgbClr val="FF0000"/>
              </a:solidFill>
              <a:latin typeface="Times New Roman" pitchFamily="18" charset="0"/>
              <a:cs typeface="Times New Roman" pitchFamily="18" charset="0"/>
            </a:endParaRPr>
          </a:p>
        </p:txBody>
      </p:sp>
      <p:sp>
        <p:nvSpPr>
          <p:cNvPr id="24" name="TextBox 23"/>
          <p:cNvSpPr txBox="1"/>
          <p:nvPr/>
        </p:nvSpPr>
        <p:spPr>
          <a:xfrm>
            <a:off x="5333961" y="3948845"/>
            <a:ext cx="1142967" cy="461665"/>
          </a:xfrm>
          <a:prstGeom prst="rect">
            <a:avLst/>
          </a:prstGeom>
          <a:solidFill>
            <a:srgbClr val="FFE9AF"/>
          </a:solidFill>
          <a:ln>
            <a:solidFill>
              <a:schemeClr val="tx2"/>
            </a:solidFill>
          </a:ln>
        </p:spPr>
        <p:txBody>
          <a:bodyPr wrap="square" rtlCol="0">
            <a:spAutoFit/>
          </a:bodyPr>
          <a:lstStyle/>
          <a:p>
            <a:pPr algn="ctr"/>
            <a:r>
              <a:rPr lang="vi-VN" sz="2400" b="1" smtClean="0">
                <a:solidFill>
                  <a:srgbClr val="FF0000"/>
                </a:solidFill>
                <a:latin typeface="Times New Roman" pitchFamily="18" charset="0"/>
                <a:cs typeface="Times New Roman" pitchFamily="18" charset="0"/>
              </a:rPr>
              <a:t>18</a:t>
            </a:r>
            <a:endParaRPr lang="vi-VN" sz="2400" b="1">
              <a:solidFill>
                <a:srgbClr val="FF0000"/>
              </a:solidFill>
              <a:latin typeface="Times New Roman" pitchFamily="18" charset="0"/>
              <a:cs typeface="Times New Roman" pitchFamily="18" charset="0"/>
            </a:endParaRPr>
          </a:p>
        </p:txBody>
      </p:sp>
      <p:sp>
        <p:nvSpPr>
          <p:cNvPr id="25" name="TextBox 24"/>
          <p:cNvSpPr txBox="1"/>
          <p:nvPr/>
        </p:nvSpPr>
        <p:spPr>
          <a:xfrm>
            <a:off x="3809895" y="3920764"/>
            <a:ext cx="1142967" cy="461665"/>
          </a:xfrm>
          <a:prstGeom prst="rect">
            <a:avLst/>
          </a:prstGeom>
          <a:solidFill>
            <a:srgbClr val="FFE9AF"/>
          </a:solidFill>
          <a:ln>
            <a:solidFill>
              <a:schemeClr val="tx2"/>
            </a:solidFill>
          </a:ln>
        </p:spPr>
        <p:txBody>
          <a:bodyPr wrap="square" rtlCol="0">
            <a:spAutoFit/>
          </a:bodyPr>
          <a:lstStyle/>
          <a:p>
            <a:pPr algn="ctr"/>
            <a:r>
              <a:rPr lang="vi-VN" sz="2400" b="1" smtClean="0">
                <a:solidFill>
                  <a:srgbClr val="FF0000"/>
                </a:solidFill>
                <a:latin typeface="Times New Roman" pitchFamily="18" charset="0"/>
                <a:cs typeface="Times New Roman" pitchFamily="18" charset="0"/>
              </a:rPr>
              <a:t>25</a:t>
            </a:r>
            <a:endParaRPr lang="vi-VN" sz="2400" b="1">
              <a:solidFill>
                <a:srgbClr val="FF0000"/>
              </a:solidFill>
              <a:latin typeface="Times New Roman" pitchFamily="18" charset="0"/>
              <a:cs typeface="Times New Roman" pitchFamily="18" charset="0"/>
            </a:endParaRPr>
          </a:p>
        </p:txBody>
      </p:sp>
      <p:sp>
        <p:nvSpPr>
          <p:cNvPr id="26" name="TextBox 25"/>
          <p:cNvSpPr txBox="1"/>
          <p:nvPr/>
        </p:nvSpPr>
        <p:spPr>
          <a:xfrm>
            <a:off x="2354129" y="3904106"/>
            <a:ext cx="1142967" cy="461665"/>
          </a:xfrm>
          <a:prstGeom prst="rect">
            <a:avLst/>
          </a:prstGeom>
          <a:solidFill>
            <a:srgbClr val="FFE9AF"/>
          </a:solidFill>
          <a:ln>
            <a:solidFill>
              <a:schemeClr val="tx2"/>
            </a:solidFill>
          </a:ln>
        </p:spPr>
        <p:txBody>
          <a:bodyPr wrap="square" rtlCol="0">
            <a:spAutoFit/>
          </a:bodyPr>
          <a:lstStyle/>
          <a:p>
            <a:pPr algn="ctr"/>
            <a:r>
              <a:rPr lang="vi-VN" sz="2400" b="1" smtClean="0">
                <a:solidFill>
                  <a:srgbClr val="FF0000"/>
                </a:solidFill>
                <a:latin typeface="Times New Roman" pitchFamily="18" charset="0"/>
                <a:cs typeface="Times New Roman" pitchFamily="18" charset="0"/>
              </a:rPr>
              <a:t>29</a:t>
            </a:r>
            <a:endParaRPr lang="vi-VN" sz="2400" b="1">
              <a:solidFill>
                <a:srgbClr val="FF0000"/>
              </a:solidFill>
              <a:latin typeface="Times New Roman" pitchFamily="18" charset="0"/>
              <a:cs typeface="Times New Roman" pitchFamily="18" charset="0"/>
            </a:endParaRPr>
          </a:p>
        </p:txBody>
      </p:sp>
      <p:sp>
        <p:nvSpPr>
          <p:cNvPr id="28" name="TextBox 27"/>
          <p:cNvSpPr txBox="1"/>
          <p:nvPr/>
        </p:nvSpPr>
        <p:spPr>
          <a:xfrm>
            <a:off x="898497" y="1079680"/>
            <a:ext cx="10177670" cy="1384995"/>
          </a:xfrm>
          <a:prstGeom prst="rect">
            <a:avLst/>
          </a:prstGeom>
          <a:noFill/>
        </p:spPr>
        <p:txBody>
          <a:bodyPr wrap="square" rtlCol="0">
            <a:spAutoFit/>
          </a:bodyPr>
          <a:lstStyle/>
          <a:p>
            <a:r>
              <a:rPr lang="vi-VN" sz="2400" b="1" smtClean="0">
                <a:solidFill>
                  <a:srgbClr val="0070C0"/>
                </a:solidFill>
                <a:latin typeface="Times New Roman" pitchFamily="18" charset="0"/>
                <a:cs typeface="Times New Roman" pitchFamily="18" charset="0"/>
              </a:rPr>
              <a:t>CÁCH CHƠI</a:t>
            </a:r>
            <a:r>
              <a:rPr lang="vi-VN" sz="2800" smtClean="0">
                <a:solidFill>
                  <a:srgbClr val="0070C0"/>
                </a:solidFill>
                <a:latin typeface="Times New Roman" pitchFamily="18" charset="0"/>
                <a:cs typeface="Times New Roman" pitchFamily="18" charset="0"/>
              </a:rPr>
              <a:t>: </a:t>
            </a:r>
            <a:r>
              <a:rPr lang="vi-VN" sz="2800" smtClean="0">
                <a:latin typeface="Times New Roman" pitchFamily="18" charset="0"/>
                <a:cs typeface="Times New Roman" pitchFamily="18" charset="0"/>
              </a:rPr>
              <a:t>- Chơi theo nhóm đôi</a:t>
            </a:r>
          </a:p>
          <a:p>
            <a:r>
              <a:rPr lang="vi-VN" sz="2800" smtClean="0">
                <a:latin typeface="Times New Roman" pitchFamily="18" charset="0"/>
                <a:cs typeface="Times New Roman" pitchFamily="18" charset="0"/>
              </a:rPr>
              <a:t>- Úp các tấm thẻ có các phép trừ dưới đây thành một nhóm theo thứ tự bất kì.</a:t>
            </a:r>
            <a:endParaRPr lang="vi-VN" sz="2800">
              <a:latin typeface="Times New Roman" pitchFamily="18" charset="0"/>
              <a:cs typeface="Times New Roman" pitchFamily="18" charset="0"/>
            </a:endParaRPr>
          </a:p>
        </p:txBody>
      </p:sp>
      <p:sp>
        <p:nvSpPr>
          <p:cNvPr id="30" name="TextBox 29"/>
          <p:cNvSpPr txBox="1"/>
          <p:nvPr/>
        </p:nvSpPr>
        <p:spPr>
          <a:xfrm>
            <a:off x="1786467" y="3293533"/>
            <a:ext cx="5367866" cy="369332"/>
          </a:xfrm>
          <a:prstGeom prst="rect">
            <a:avLst/>
          </a:prstGeom>
          <a:noFill/>
        </p:spPr>
        <p:txBody>
          <a:bodyPr wrap="square" rtlCol="0">
            <a:spAutoFit/>
          </a:bodyPr>
          <a:lstStyle/>
          <a:p>
            <a:endParaRPr lang="vi-VN"/>
          </a:p>
        </p:txBody>
      </p:sp>
      <p:sp>
        <p:nvSpPr>
          <p:cNvPr id="31" name="TextBox 30"/>
          <p:cNvSpPr txBox="1"/>
          <p:nvPr/>
        </p:nvSpPr>
        <p:spPr>
          <a:xfrm>
            <a:off x="842838" y="3140789"/>
            <a:ext cx="10408257" cy="954107"/>
          </a:xfrm>
          <a:prstGeom prst="rect">
            <a:avLst/>
          </a:prstGeom>
          <a:noFill/>
        </p:spPr>
        <p:txBody>
          <a:bodyPr wrap="square" rtlCol="0">
            <a:spAutoFit/>
          </a:bodyPr>
          <a:lstStyle/>
          <a:p>
            <a:r>
              <a:rPr lang="vi-VN" sz="2800" smtClean="0">
                <a:latin typeface="Times New Roman" pitchFamily="18" charset="0"/>
                <a:cs typeface="Times New Roman" pitchFamily="18" charset="0"/>
              </a:rPr>
              <a:t>- Úp các tấm thẻ có các số dưới đây thành một nhóm theo thứ tự bất kì.</a:t>
            </a:r>
          </a:p>
          <a:p>
            <a:endParaRPr lang="vi-VN" sz="2800"/>
          </a:p>
        </p:txBody>
      </p:sp>
      <p:sp>
        <p:nvSpPr>
          <p:cNvPr id="32" name="TextBox 31"/>
          <p:cNvSpPr txBox="1"/>
          <p:nvPr/>
        </p:nvSpPr>
        <p:spPr>
          <a:xfrm>
            <a:off x="898497" y="4405081"/>
            <a:ext cx="10424160" cy="1815882"/>
          </a:xfrm>
          <a:prstGeom prst="rect">
            <a:avLst/>
          </a:prstGeom>
          <a:noFill/>
        </p:spPr>
        <p:txBody>
          <a:bodyPr wrap="square" rtlCol="0">
            <a:spAutoFit/>
          </a:bodyPr>
          <a:lstStyle/>
          <a:p>
            <a:pPr>
              <a:buFontTx/>
              <a:buChar char="-"/>
            </a:pPr>
            <a:r>
              <a:rPr lang="vi-VN" sz="2800" smtClean="0">
                <a:latin typeface="Times New Roman" pitchFamily="18" charset="0"/>
                <a:cs typeface="Times New Roman" pitchFamily="18" charset="0"/>
              </a:rPr>
              <a:t> Khi đến lượt, người chơi lấy ở mỗi nhóm một tấm thẻ. Nếu là cặp tấm thẻ anh em (cặp tấm thẻ ghi phép tính và kết quả của phép tính đó) thì người chơi được giữ lại, nếu không thì xếp trả lại.</a:t>
            </a:r>
          </a:p>
          <a:p>
            <a:pPr>
              <a:buFontTx/>
              <a:buChar char="-"/>
            </a:pPr>
            <a:r>
              <a:rPr lang="vi-VN" sz="2800" smtClean="0">
                <a:latin typeface="Times New Roman" pitchFamily="18" charset="0"/>
                <a:cs typeface="Times New Roman" pitchFamily="18" charset="0"/>
              </a:rPr>
              <a:t>Trò chơi kết thúc khi có người lấy được 2 cặp tấm thẻ anh em.</a:t>
            </a:r>
            <a:endParaRPr lang="vi-VN"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xmlns=""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xmlns="" id="{CED91646-F433-4E33-9259-5D3151798DE5}"/>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a:extLst>
              <a:ext uri="{FF2B5EF4-FFF2-40B4-BE49-F238E27FC236}">
                <a16:creationId xmlns:a16="http://schemas.microsoft.com/office/drawing/2014/main" xmlns="" id="{AF7A1AA6-91B3-4920-84F3-B036A5168571}"/>
              </a:ext>
            </a:extLst>
          </p:cNvPr>
          <p:cNvSpPr txBox="1"/>
          <p:nvPr/>
        </p:nvSpPr>
        <p:spPr>
          <a:xfrm>
            <a:off x="1470868" y="1446833"/>
            <a:ext cx="2372765" cy="461665"/>
          </a:xfrm>
          <a:prstGeom prst="rect">
            <a:avLst/>
          </a:prstGeom>
          <a:noFill/>
        </p:spPr>
        <p:txBody>
          <a:bodyPr wrap="none" rtlCol="0">
            <a:spAutoFit/>
          </a:bodyPr>
          <a:lstStyle/>
          <a:p>
            <a:r>
              <a:rPr lang="vi-VN" sz="2400" dirty="0"/>
              <a:t>Đặt tính rồi tính.</a:t>
            </a:r>
          </a:p>
        </p:txBody>
      </p:sp>
      <p:grpSp>
        <p:nvGrpSpPr>
          <p:cNvPr id="2" name="Group 39">
            <a:extLst>
              <a:ext uri="{FF2B5EF4-FFF2-40B4-BE49-F238E27FC236}">
                <a16:creationId xmlns:a16="http://schemas.microsoft.com/office/drawing/2014/main" xmlns="" id="{DF5AF5A5-7BBA-4D3C-BAC6-AA658E556633}"/>
              </a:ext>
            </a:extLst>
          </p:cNvPr>
          <p:cNvGrpSpPr/>
          <p:nvPr/>
        </p:nvGrpSpPr>
        <p:grpSpPr>
          <a:xfrm>
            <a:off x="4185712" y="2483298"/>
            <a:ext cx="5539138" cy="658837"/>
            <a:chOff x="1824226" y="3918824"/>
            <a:chExt cx="5539138" cy="658837"/>
          </a:xfrm>
        </p:grpSpPr>
        <p:sp>
          <p:nvSpPr>
            <p:cNvPr id="41" name="Rectangle 40">
              <a:extLst>
                <a:ext uri="{FF2B5EF4-FFF2-40B4-BE49-F238E27FC236}">
                  <a16:creationId xmlns:a16="http://schemas.microsoft.com/office/drawing/2014/main" xmlns="" id="{8789BBCF-2213-4EDE-A997-83B160DDCB54}"/>
                </a:ext>
              </a:extLst>
            </p:cNvPr>
            <p:cNvSpPr/>
            <p:nvPr/>
          </p:nvSpPr>
          <p:spPr>
            <a:xfrm>
              <a:off x="1824226" y="3918826"/>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54 – 27</a:t>
              </a:r>
            </a:p>
          </p:txBody>
        </p:sp>
        <p:sp>
          <p:nvSpPr>
            <p:cNvPr id="42" name="Rectangle 41">
              <a:extLst>
                <a:ext uri="{FF2B5EF4-FFF2-40B4-BE49-F238E27FC236}">
                  <a16:creationId xmlns:a16="http://schemas.microsoft.com/office/drawing/2014/main" xmlns="" id="{0A37F6CB-5CD0-4826-B43F-A47C2202D45E}"/>
                </a:ext>
              </a:extLst>
            </p:cNvPr>
            <p:cNvSpPr/>
            <p:nvPr/>
          </p:nvSpPr>
          <p:spPr>
            <a:xfrm>
              <a:off x="3901137" y="3918825"/>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72 – 36</a:t>
              </a:r>
            </a:p>
          </p:txBody>
        </p:sp>
        <p:sp>
          <p:nvSpPr>
            <p:cNvPr id="43" name="Rectangle 42">
              <a:extLst>
                <a:ext uri="{FF2B5EF4-FFF2-40B4-BE49-F238E27FC236}">
                  <a16:creationId xmlns:a16="http://schemas.microsoft.com/office/drawing/2014/main" xmlns="" id="{9B5F0324-63EC-4A49-9446-F1A4B1F7AC3D}"/>
                </a:ext>
              </a:extLst>
            </p:cNvPr>
            <p:cNvSpPr/>
            <p:nvPr/>
          </p:nvSpPr>
          <p:spPr>
            <a:xfrm>
              <a:off x="5978048" y="3918824"/>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50 – 25</a:t>
              </a:r>
            </a:p>
          </p:txBody>
        </p:sp>
      </p:grpSp>
      <p:grpSp>
        <p:nvGrpSpPr>
          <p:cNvPr id="4" name="Group 44">
            <a:extLst>
              <a:ext uri="{FF2B5EF4-FFF2-40B4-BE49-F238E27FC236}">
                <a16:creationId xmlns:a16="http://schemas.microsoft.com/office/drawing/2014/main" xmlns="" id="{E355C139-3577-4525-B9C8-BC5A2AF80050}"/>
              </a:ext>
            </a:extLst>
          </p:cNvPr>
          <p:cNvGrpSpPr/>
          <p:nvPr/>
        </p:nvGrpSpPr>
        <p:grpSpPr>
          <a:xfrm>
            <a:off x="4336061" y="3460092"/>
            <a:ext cx="837249" cy="1312215"/>
            <a:chOff x="1933616" y="4498692"/>
            <a:chExt cx="837249" cy="1312215"/>
          </a:xfrm>
        </p:grpSpPr>
        <p:sp>
          <p:nvSpPr>
            <p:cNvPr id="46" name="TextBox 45">
              <a:extLst>
                <a:ext uri="{FF2B5EF4-FFF2-40B4-BE49-F238E27FC236}">
                  <a16:creationId xmlns:a16="http://schemas.microsoft.com/office/drawing/2014/main" xmlns="" id="{B5683249-F03D-46BA-BF80-C7B7BAB708EB}"/>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54</a:t>
              </a:r>
            </a:p>
            <a:p>
              <a:pPr>
                <a:lnSpc>
                  <a:spcPct val="150000"/>
                </a:lnSpc>
              </a:pPr>
              <a:r>
                <a:rPr lang="vi-VN" sz="2800" dirty="0"/>
                <a:t>27</a:t>
              </a:r>
            </a:p>
          </p:txBody>
        </p:sp>
        <p:sp>
          <p:nvSpPr>
            <p:cNvPr id="47" name="TextBox 46">
              <a:extLst>
                <a:ext uri="{FF2B5EF4-FFF2-40B4-BE49-F238E27FC236}">
                  <a16:creationId xmlns:a16="http://schemas.microsoft.com/office/drawing/2014/main" xmlns="" id="{0B484281-E0F1-494F-90F4-0F4BE1363C50}"/>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xmlns="" id="{15FFA28A-A96A-47E6-826E-917FF3336206}"/>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8">
            <a:extLst>
              <a:ext uri="{FF2B5EF4-FFF2-40B4-BE49-F238E27FC236}">
                <a16:creationId xmlns:a16="http://schemas.microsoft.com/office/drawing/2014/main" xmlns="" id="{E3375DDE-FFEA-4277-B294-6F49F67C9002}"/>
              </a:ext>
            </a:extLst>
          </p:cNvPr>
          <p:cNvGrpSpPr/>
          <p:nvPr/>
        </p:nvGrpSpPr>
        <p:grpSpPr>
          <a:xfrm>
            <a:off x="6418902" y="3453042"/>
            <a:ext cx="837249" cy="1312215"/>
            <a:chOff x="1933616" y="4498692"/>
            <a:chExt cx="837249" cy="1312215"/>
          </a:xfrm>
        </p:grpSpPr>
        <p:sp>
          <p:nvSpPr>
            <p:cNvPr id="50" name="TextBox 49">
              <a:extLst>
                <a:ext uri="{FF2B5EF4-FFF2-40B4-BE49-F238E27FC236}">
                  <a16:creationId xmlns:a16="http://schemas.microsoft.com/office/drawing/2014/main" xmlns="" id="{4C5B0E48-E079-42DF-94B0-AF2AEE7971A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72</a:t>
              </a:r>
            </a:p>
            <a:p>
              <a:pPr>
                <a:lnSpc>
                  <a:spcPct val="150000"/>
                </a:lnSpc>
              </a:pPr>
              <a:r>
                <a:rPr lang="vi-VN" sz="2800" dirty="0"/>
                <a:t>36</a:t>
              </a:r>
            </a:p>
          </p:txBody>
        </p:sp>
        <p:sp>
          <p:nvSpPr>
            <p:cNvPr id="51" name="TextBox 50">
              <a:extLst>
                <a:ext uri="{FF2B5EF4-FFF2-40B4-BE49-F238E27FC236}">
                  <a16:creationId xmlns:a16="http://schemas.microsoft.com/office/drawing/2014/main" xmlns="" id="{87C777B8-5D07-4CED-8A05-981009E76BD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xmlns="" id="{566681CB-C00B-4F4D-9104-8CA9972A14A6}"/>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52">
            <a:extLst>
              <a:ext uri="{FF2B5EF4-FFF2-40B4-BE49-F238E27FC236}">
                <a16:creationId xmlns:a16="http://schemas.microsoft.com/office/drawing/2014/main" xmlns="" id="{ECBB1D9D-E835-4CF7-93AC-653284A97D7F}"/>
              </a:ext>
            </a:extLst>
          </p:cNvPr>
          <p:cNvGrpSpPr/>
          <p:nvPr/>
        </p:nvGrpSpPr>
        <p:grpSpPr>
          <a:xfrm>
            <a:off x="8501743" y="3460092"/>
            <a:ext cx="837249" cy="1312215"/>
            <a:chOff x="1933616" y="4498692"/>
            <a:chExt cx="837249" cy="1312215"/>
          </a:xfrm>
        </p:grpSpPr>
        <p:sp>
          <p:nvSpPr>
            <p:cNvPr id="54" name="TextBox 53">
              <a:extLst>
                <a:ext uri="{FF2B5EF4-FFF2-40B4-BE49-F238E27FC236}">
                  <a16:creationId xmlns:a16="http://schemas.microsoft.com/office/drawing/2014/main" xmlns="" id="{C41D793F-A04F-4D8E-B06B-CE8A4B4599D8}"/>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50</a:t>
              </a:r>
            </a:p>
            <a:p>
              <a:pPr>
                <a:lnSpc>
                  <a:spcPct val="150000"/>
                </a:lnSpc>
              </a:pPr>
              <a:r>
                <a:rPr lang="vi-VN" sz="2800" dirty="0"/>
                <a:t>25</a:t>
              </a:r>
            </a:p>
          </p:txBody>
        </p:sp>
        <p:sp>
          <p:nvSpPr>
            <p:cNvPr id="55" name="TextBox 54">
              <a:extLst>
                <a:ext uri="{FF2B5EF4-FFF2-40B4-BE49-F238E27FC236}">
                  <a16:creationId xmlns:a16="http://schemas.microsoft.com/office/drawing/2014/main" xmlns="" id="{12AEC4A6-9CB3-4183-98EC-BA909F332A78}"/>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xmlns="" id="{E81E665A-EFAA-46F6-93CE-5A9BC7EC98CA}"/>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xmlns="" id="{AB8A7A5E-D934-4A73-93FE-6B9F42013530}"/>
              </a:ext>
            </a:extLst>
          </p:cNvPr>
          <p:cNvSpPr txBox="1"/>
          <p:nvPr/>
        </p:nvSpPr>
        <p:spPr>
          <a:xfrm>
            <a:off x="4533391" y="4801184"/>
            <a:ext cx="639919" cy="584775"/>
          </a:xfrm>
          <a:prstGeom prst="rect">
            <a:avLst/>
          </a:prstGeom>
          <a:noFill/>
        </p:spPr>
        <p:txBody>
          <a:bodyPr wrap="none" rtlCol="0">
            <a:spAutoFit/>
          </a:bodyPr>
          <a:lstStyle/>
          <a:p>
            <a:r>
              <a:rPr lang="vi-VN" sz="3200" b="1" dirty="0">
                <a:solidFill>
                  <a:srgbClr val="FF0000"/>
                </a:solidFill>
              </a:rPr>
              <a:t>27</a:t>
            </a:r>
          </a:p>
        </p:txBody>
      </p:sp>
      <p:sp>
        <p:nvSpPr>
          <p:cNvPr id="62" name="TextBox 61">
            <a:extLst>
              <a:ext uri="{FF2B5EF4-FFF2-40B4-BE49-F238E27FC236}">
                <a16:creationId xmlns:a16="http://schemas.microsoft.com/office/drawing/2014/main" xmlns="" id="{51614A55-B470-4966-B871-C7E616604CB3}"/>
              </a:ext>
            </a:extLst>
          </p:cNvPr>
          <p:cNvSpPr txBox="1"/>
          <p:nvPr/>
        </p:nvSpPr>
        <p:spPr>
          <a:xfrm>
            <a:off x="6616232" y="4770306"/>
            <a:ext cx="639919" cy="584775"/>
          </a:xfrm>
          <a:prstGeom prst="rect">
            <a:avLst/>
          </a:prstGeom>
          <a:noFill/>
        </p:spPr>
        <p:txBody>
          <a:bodyPr wrap="none" rtlCol="0">
            <a:spAutoFit/>
          </a:bodyPr>
          <a:lstStyle/>
          <a:p>
            <a:r>
              <a:rPr lang="vi-VN" sz="3200" b="1" dirty="0">
                <a:solidFill>
                  <a:srgbClr val="FF0000"/>
                </a:solidFill>
              </a:rPr>
              <a:t>36</a:t>
            </a:r>
          </a:p>
        </p:txBody>
      </p:sp>
      <p:sp>
        <p:nvSpPr>
          <p:cNvPr id="63" name="TextBox 62">
            <a:extLst>
              <a:ext uri="{FF2B5EF4-FFF2-40B4-BE49-F238E27FC236}">
                <a16:creationId xmlns:a16="http://schemas.microsoft.com/office/drawing/2014/main" xmlns="" id="{17D4E2CE-D95D-43A3-A3B1-B8FA04CADD3F}"/>
              </a:ext>
            </a:extLst>
          </p:cNvPr>
          <p:cNvSpPr txBox="1"/>
          <p:nvPr/>
        </p:nvSpPr>
        <p:spPr>
          <a:xfrm>
            <a:off x="8725577" y="4801182"/>
            <a:ext cx="639919" cy="584775"/>
          </a:xfrm>
          <a:prstGeom prst="rect">
            <a:avLst/>
          </a:prstGeom>
          <a:noFill/>
        </p:spPr>
        <p:txBody>
          <a:bodyPr wrap="none" rtlCol="0">
            <a:spAutoFit/>
          </a:bodyPr>
          <a:lstStyle/>
          <a:p>
            <a:r>
              <a:rPr lang="vi-VN" sz="3200" b="1" dirty="0">
                <a:solidFill>
                  <a:srgbClr val="FF0000"/>
                </a:solidFill>
              </a:rPr>
              <a:t>25</a:t>
            </a:r>
          </a:p>
        </p:txBody>
      </p:sp>
      <p:sp>
        <p:nvSpPr>
          <p:cNvPr id="30" name="TextBox 29"/>
          <p:cNvSpPr txBox="1"/>
          <p:nvPr/>
        </p:nvSpPr>
        <p:spPr>
          <a:xfrm>
            <a:off x="4564050" y="1733376"/>
            <a:ext cx="1176793" cy="523220"/>
          </a:xfrm>
          <a:prstGeom prst="rect">
            <a:avLst/>
          </a:prstGeom>
          <a:noFill/>
        </p:spPr>
        <p:txBody>
          <a:bodyPr wrap="square" rtlCol="0">
            <a:spAutoFit/>
          </a:bodyPr>
          <a:lstStyle/>
          <a:p>
            <a:r>
              <a:rPr lang="vi-VN" sz="2800" u="sng" smtClean="0">
                <a:latin typeface="Times New Roman" pitchFamily="18" charset="0"/>
                <a:cs typeface="Times New Roman" pitchFamily="18" charset="0"/>
              </a:rPr>
              <a:t>Tổ 1</a:t>
            </a:r>
            <a:endParaRPr lang="vi-VN" sz="2800" u="sng">
              <a:latin typeface="Times New Roman" pitchFamily="18" charset="0"/>
              <a:cs typeface="Times New Roman" pitchFamily="18" charset="0"/>
            </a:endParaRPr>
          </a:p>
        </p:txBody>
      </p:sp>
      <p:sp>
        <p:nvSpPr>
          <p:cNvPr id="32" name="TextBox 31"/>
          <p:cNvSpPr txBox="1"/>
          <p:nvPr/>
        </p:nvSpPr>
        <p:spPr>
          <a:xfrm>
            <a:off x="6578315" y="1728087"/>
            <a:ext cx="1176793" cy="523220"/>
          </a:xfrm>
          <a:prstGeom prst="rect">
            <a:avLst/>
          </a:prstGeom>
          <a:noFill/>
        </p:spPr>
        <p:txBody>
          <a:bodyPr wrap="square" rtlCol="0">
            <a:spAutoFit/>
          </a:bodyPr>
          <a:lstStyle/>
          <a:p>
            <a:r>
              <a:rPr lang="vi-VN" sz="2800" u="sng" smtClean="0">
                <a:latin typeface="Times New Roman" pitchFamily="18" charset="0"/>
                <a:cs typeface="Times New Roman" pitchFamily="18" charset="0"/>
              </a:rPr>
              <a:t>Tổ 2</a:t>
            </a:r>
            <a:endParaRPr lang="vi-VN" sz="2800" u="sng">
              <a:latin typeface="Times New Roman" pitchFamily="18" charset="0"/>
              <a:cs typeface="Times New Roman" pitchFamily="18" charset="0"/>
            </a:endParaRPr>
          </a:p>
        </p:txBody>
      </p:sp>
      <p:sp>
        <p:nvSpPr>
          <p:cNvPr id="33" name="TextBox 32"/>
          <p:cNvSpPr txBox="1"/>
          <p:nvPr/>
        </p:nvSpPr>
        <p:spPr>
          <a:xfrm>
            <a:off x="8678710" y="1800977"/>
            <a:ext cx="1176793" cy="523220"/>
          </a:xfrm>
          <a:prstGeom prst="rect">
            <a:avLst/>
          </a:prstGeom>
          <a:noFill/>
        </p:spPr>
        <p:txBody>
          <a:bodyPr wrap="square" rtlCol="0">
            <a:spAutoFit/>
          </a:bodyPr>
          <a:lstStyle/>
          <a:p>
            <a:r>
              <a:rPr lang="vi-VN" sz="2800" u="sng" smtClean="0">
                <a:latin typeface="Times New Roman" pitchFamily="18" charset="0"/>
                <a:cs typeface="Times New Roman" pitchFamily="18" charset="0"/>
              </a:rPr>
              <a:t>Tổ 3</a:t>
            </a:r>
            <a:endParaRPr lang="vi-VN" sz="2800" u="sng">
              <a:latin typeface="Times New Roman" pitchFamily="18" charset="0"/>
              <a:cs typeface="Times New Roman" pitchFamily="18" charset="0"/>
            </a:endParaRPr>
          </a:p>
        </p:txBody>
      </p:sp>
    </p:spTree>
    <p:extLst>
      <p:ext uri="{BB962C8B-B14F-4D97-AF65-F5344CB8AC3E}">
        <p14:creationId xmlns:p14="http://schemas.microsoft.com/office/powerpoint/2010/main" xmlns="" val="349344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ox(i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i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par>
                                <p:cTn id="23" presetID="4" presetClass="entr" presetSubtype="1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ox(in)">
                                      <p:cBhvr>
                                        <p:cTn id="25" dur="500"/>
                                        <p:tgtEl>
                                          <p:spTgt spid="5"/>
                                        </p:tgtEl>
                                      </p:cBhvr>
                                    </p:animEffect>
                                  </p:childTnLst>
                                </p:cTn>
                              </p:par>
                              <p:par>
                                <p:cTn id="26" presetID="4"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box(in)">
                                      <p:cBhvr>
                                        <p:cTn id="33" dur="500"/>
                                        <p:tgtEl>
                                          <p:spTgt spid="61"/>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box(in)">
                                      <p:cBhvr>
                                        <p:cTn id="36" dur="500"/>
                                        <p:tgtEl>
                                          <p:spTgt spid="62"/>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box(in)">
                                      <p:cBhvr>
                                        <p:cTn id="3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30"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xmlns=""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5" name="Oval 64">
            <a:extLst>
              <a:ext uri="{FF2B5EF4-FFF2-40B4-BE49-F238E27FC236}">
                <a16:creationId xmlns:a16="http://schemas.microsoft.com/office/drawing/2014/main" xmlns="" id="{2F7EF72B-EB75-4F0A-976A-93405E0076D3}"/>
              </a:ext>
            </a:extLst>
          </p:cNvPr>
          <p:cNvSpPr/>
          <p:nvPr/>
        </p:nvSpPr>
        <p:spPr>
          <a:xfrm>
            <a:off x="1022623" y="141292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66" name="TextBox 65">
            <a:extLst>
              <a:ext uri="{FF2B5EF4-FFF2-40B4-BE49-F238E27FC236}">
                <a16:creationId xmlns:a16="http://schemas.microsoft.com/office/drawing/2014/main" xmlns="" id="{E2696035-243B-4550-B64D-D9B9BAB002CF}"/>
              </a:ext>
            </a:extLst>
          </p:cNvPr>
          <p:cNvSpPr txBox="1"/>
          <p:nvPr/>
        </p:nvSpPr>
        <p:spPr>
          <a:xfrm>
            <a:off x="1519075" y="1360889"/>
            <a:ext cx="4179919" cy="584775"/>
          </a:xfrm>
          <a:prstGeom prst="rect">
            <a:avLst/>
          </a:prstGeom>
          <a:noFill/>
        </p:spPr>
        <p:txBody>
          <a:bodyPr wrap="square" rtlCol="0">
            <a:spAutoFit/>
          </a:bodyPr>
          <a:lstStyle/>
          <a:p>
            <a:r>
              <a:rPr lang="vi-VN" sz="3200" b="1" dirty="0">
                <a:latin typeface="Times New Roman" pitchFamily="18" charset="0"/>
                <a:cs typeface="Times New Roman" pitchFamily="18" charset="0"/>
              </a:rPr>
              <a:t>Tìm chữ số thích hợp.</a:t>
            </a:r>
          </a:p>
        </p:txBody>
      </p:sp>
      <p:pic>
        <p:nvPicPr>
          <p:cNvPr id="4" name="Picture 3">
            <a:extLst>
              <a:ext uri="{FF2B5EF4-FFF2-40B4-BE49-F238E27FC236}">
                <a16:creationId xmlns:a16="http://schemas.microsoft.com/office/drawing/2014/main" xmlns="" id="{C54A1BD1-13D5-48DB-B71E-03007EEDD66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50000"/>
                    </a14:imgEffect>
                    <a14:imgEffect>
                      <a14:saturation sat="200000"/>
                    </a14:imgEffect>
                  </a14:imgLayer>
                </a14:imgProps>
              </a:ext>
            </a:extLst>
          </a:blip>
          <a:stretch>
            <a:fillRect/>
          </a:stretch>
        </p:blipFill>
        <p:spPr>
          <a:xfrm>
            <a:off x="1671375" y="2167140"/>
            <a:ext cx="8181442" cy="2938260"/>
          </a:xfrm>
          <a:prstGeom prst="rect">
            <a:avLst/>
          </a:prstGeom>
        </p:spPr>
      </p:pic>
      <p:sp>
        <p:nvSpPr>
          <p:cNvPr id="67" name="Rectangle: Rounded Corners 66">
            <a:extLst>
              <a:ext uri="{FF2B5EF4-FFF2-40B4-BE49-F238E27FC236}">
                <a16:creationId xmlns:a16="http://schemas.microsoft.com/office/drawing/2014/main" xmlns="" id="{66917E43-1DB4-4138-BF9D-1B099129339C}"/>
              </a:ext>
            </a:extLst>
          </p:cNvPr>
          <p:cNvSpPr/>
          <p:nvPr/>
        </p:nvSpPr>
        <p:spPr>
          <a:xfrm>
            <a:off x="2502623" y="2418030"/>
            <a:ext cx="545361" cy="613038"/>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itchFamily="18" charset="0"/>
                <a:cs typeface="Times New Roman" pitchFamily="18" charset="0"/>
              </a:rPr>
              <a:t>1</a:t>
            </a:r>
          </a:p>
        </p:txBody>
      </p:sp>
      <p:sp>
        <p:nvSpPr>
          <p:cNvPr id="68" name="Rectangle: Rounded Corners 67">
            <a:extLst>
              <a:ext uri="{FF2B5EF4-FFF2-40B4-BE49-F238E27FC236}">
                <a16:creationId xmlns:a16="http://schemas.microsoft.com/office/drawing/2014/main" xmlns="" id="{CBEE6164-CF55-4D68-9F4A-79B8C1644507}"/>
              </a:ext>
            </a:extLst>
          </p:cNvPr>
          <p:cNvSpPr/>
          <p:nvPr/>
        </p:nvSpPr>
        <p:spPr>
          <a:xfrm>
            <a:off x="5934974" y="4199467"/>
            <a:ext cx="490006" cy="60619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itchFamily="18" charset="0"/>
                <a:cs typeface="Times New Roman" pitchFamily="18" charset="0"/>
              </a:rPr>
              <a:t>4</a:t>
            </a:r>
          </a:p>
        </p:txBody>
      </p:sp>
      <p:sp>
        <p:nvSpPr>
          <p:cNvPr id="81" name="Rectangle: Rounded Corners 80">
            <a:extLst>
              <a:ext uri="{FF2B5EF4-FFF2-40B4-BE49-F238E27FC236}">
                <a16:creationId xmlns:a16="http://schemas.microsoft.com/office/drawing/2014/main" xmlns="" id="{2F139DC5-DAF7-4525-8B8C-CDD30B789764}"/>
              </a:ext>
            </a:extLst>
          </p:cNvPr>
          <p:cNvSpPr/>
          <p:nvPr/>
        </p:nvSpPr>
        <p:spPr>
          <a:xfrm>
            <a:off x="5459476" y="3318933"/>
            <a:ext cx="490006" cy="578965"/>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itchFamily="18" charset="0"/>
                <a:cs typeface="Times New Roman" pitchFamily="18" charset="0"/>
              </a:rPr>
              <a:t>5</a:t>
            </a:r>
          </a:p>
        </p:txBody>
      </p:sp>
      <p:sp>
        <p:nvSpPr>
          <p:cNvPr id="82" name="Rectangle: Rounded Corners 81">
            <a:extLst>
              <a:ext uri="{FF2B5EF4-FFF2-40B4-BE49-F238E27FC236}">
                <a16:creationId xmlns:a16="http://schemas.microsoft.com/office/drawing/2014/main" xmlns="" id="{A0FEDC02-07E3-4972-AD36-040690EDFB1E}"/>
              </a:ext>
            </a:extLst>
          </p:cNvPr>
          <p:cNvSpPr/>
          <p:nvPr/>
        </p:nvSpPr>
        <p:spPr>
          <a:xfrm>
            <a:off x="9227481" y="4267200"/>
            <a:ext cx="490006" cy="62459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itchFamily="18" charset="0"/>
                <a:cs typeface="Times New Roman" pitchFamily="18" charset="0"/>
              </a:rPr>
              <a:t>6</a:t>
            </a:r>
          </a:p>
        </p:txBody>
      </p:sp>
      <p:sp>
        <p:nvSpPr>
          <p:cNvPr id="83" name="Rectangle: Rounded Corners 82">
            <a:extLst>
              <a:ext uri="{FF2B5EF4-FFF2-40B4-BE49-F238E27FC236}">
                <a16:creationId xmlns:a16="http://schemas.microsoft.com/office/drawing/2014/main" xmlns="" id="{0A2EAEE5-977C-4557-ACC4-AE5E130F7CFC}"/>
              </a:ext>
            </a:extLst>
          </p:cNvPr>
          <p:cNvSpPr/>
          <p:nvPr/>
        </p:nvSpPr>
        <p:spPr>
          <a:xfrm>
            <a:off x="8751065" y="2489200"/>
            <a:ext cx="490006" cy="53443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itchFamily="18" charset="0"/>
                <a:cs typeface="Times New Roman" pitchFamily="18" charset="0"/>
              </a:rPr>
              <a:t>7</a:t>
            </a:r>
          </a:p>
        </p:txBody>
      </p:sp>
    </p:spTree>
    <p:extLst>
      <p:ext uri="{BB962C8B-B14F-4D97-AF65-F5344CB8AC3E}">
        <p14:creationId xmlns:p14="http://schemas.microsoft.com/office/powerpoint/2010/main" xmlns="" val="349344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7"/>
                                        </p:tgtEl>
                                        <p:attrNameLst>
                                          <p:attrName>style.visibility</p:attrName>
                                        </p:attrNameLst>
                                      </p:cBhvr>
                                      <p:to>
                                        <p:strVal val="visible"/>
                                      </p:to>
                                    </p:set>
                                    <p:anim calcmode="lin" valueType="num">
                                      <p:cBhvr>
                                        <p:cTn id="20" dur="500" fill="hold"/>
                                        <p:tgtEl>
                                          <p:spTgt spid="67"/>
                                        </p:tgtEl>
                                        <p:attrNameLst>
                                          <p:attrName>ppt_w</p:attrName>
                                        </p:attrNameLst>
                                      </p:cBhvr>
                                      <p:tavLst>
                                        <p:tav tm="0">
                                          <p:val>
                                            <p:fltVal val="0"/>
                                          </p:val>
                                        </p:tav>
                                        <p:tav tm="100000">
                                          <p:val>
                                            <p:strVal val="#ppt_w"/>
                                          </p:val>
                                        </p:tav>
                                      </p:tavLst>
                                    </p:anim>
                                    <p:anim calcmode="lin" valueType="num">
                                      <p:cBhvr>
                                        <p:cTn id="21" dur="500" fill="hold"/>
                                        <p:tgtEl>
                                          <p:spTgt spid="67"/>
                                        </p:tgtEl>
                                        <p:attrNameLst>
                                          <p:attrName>ppt_h</p:attrName>
                                        </p:attrNameLst>
                                      </p:cBhvr>
                                      <p:tavLst>
                                        <p:tav tm="0">
                                          <p:val>
                                            <p:fltVal val="0"/>
                                          </p:val>
                                        </p:tav>
                                        <p:tav tm="100000">
                                          <p:val>
                                            <p:strVal val="#ppt_h"/>
                                          </p:val>
                                        </p:tav>
                                      </p:tavLst>
                                    </p:anim>
                                    <p:animEffect transition="in" filter="fade">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p:cTn id="27" dur="500" fill="hold"/>
                                        <p:tgtEl>
                                          <p:spTgt spid="68"/>
                                        </p:tgtEl>
                                        <p:attrNameLst>
                                          <p:attrName>ppt_w</p:attrName>
                                        </p:attrNameLst>
                                      </p:cBhvr>
                                      <p:tavLst>
                                        <p:tav tm="0">
                                          <p:val>
                                            <p:fltVal val="0"/>
                                          </p:val>
                                        </p:tav>
                                        <p:tav tm="100000">
                                          <p:val>
                                            <p:strVal val="#ppt_w"/>
                                          </p:val>
                                        </p:tav>
                                      </p:tavLst>
                                    </p:anim>
                                    <p:anim calcmode="lin" valueType="num">
                                      <p:cBhvr>
                                        <p:cTn id="28" dur="500" fill="hold"/>
                                        <p:tgtEl>
                                          <p:spTgt spid="68"/>
                                        </p:tgtEl>
                                        <p:attrNameLst>
                                          <p:attrName>ppt_h</p:attrName>
                                        </p:attrNameLst>
                                      </p:cBhvr>
                                      <p:tavLst>
                                        <p:tav tm="0">
                                          <p:val>
                                            <p:fltVal val="0"/>
                                          </p:val>
                                        </p:tav>
                                        <p:tav tm="100000">
                                          <p:val>
                                            <p:strVal val="#ppt_h"/>
                                          </p:val>
                                        </p:tav>
                                      </p:tavLst>
                                    </p:anim>
                                    <p:animEffect transition="in" filter="fade">
                                      <p:cBhvr>
                                        <p:cTn id="29" dur="500"/>
                                        <p:tgtEl>
                                          <p:spTgt spid="6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500" fill="hold"/>
                                        <p:tgtEl>
                                          <p:spTgt spid="81"/>
                                        </p:tgtEl>
                                        <p:attrNameLst>
                                          <p:attrName>ppt_w</p:attrName>
                                        </p:attrNameLst>
                                      </p:cBhvr>
                                      <p:tavLst>
                                        <p:tav tm="0">
                                          <p:val>
                                            <p:fltVal val="0"/>
                                          </p:val>
                                        </p:tav>
                                        <p:tav tm="100000">
                                          <p:val>
                                            <p:strVal val="#ppt_w"/>
                                          </p:val>
                                        </p:tav>
                                      </p:tavLst>
                                    </p:anim>
                                    <p:anim calcmode="lin" valueType="num">
                                      <p:cBhvr>
                                        <p:cTn id="35" dur="500" fill="hold"/>
                                        <p:tgtEl>
                                          <p:spTgt spid="81"/>
                                        </p:tgtEl>
                                        <p:attrNameLst>
                                          <p:attrName>ppt_h</p:attrName>
                                        </p:attrNameLst>
                                      </p:cBhvr>
                                      <p:tavLst>
                                        <p:tav tm="0">
                                          <p:val>
                                            <p:fltVal val="0"/>
                                          </p:val>
                                        </p:tav>
                                        <p:tav tm="100000">
                                          <p:val>
                                            <p:strVal val="#ppt_h"/>
                                          </p:val>
                                        </p:tav>
                                      </p:tavLst>
                                    </p:anim>
                                    <p:animEffect transition="in" filter="fade">
                                      <p:cBhvr>
                                        <p:cTn id="36" dur="500"/>
                                        <p:tgtEl>
                                          <p:spTgt spid="8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82"/>
                                        </p:tgtEl>
                                        <p:attrNameLst>
                                          <p:attrName>style.visibility</p:attrName>
                                        </p:attrNameLst>
                                      </p:cBhvr>
                                      <p:to>
                                        <p:strVal val="visible"/>
                                      </p:to>
                                    </p:set>
                                    <p:anim calcmode="lin" valueType="num">
                                      <p:cBhvr>
                                        <p:cTn id="41" dur="500" fill="hold"/>
                                        <p:tgtEl>
                                          <p:spTgt spid="82"/>
                                        </p:tgtEl>
                                        <p:attrNameLst>
                                          <p:attrName>ppt_w</p:attrName>
                                        </p:attrNameLst>
                                      </p:cBhvr>
                                      <p:tavLst>
                                        <p:tav tm="0">
                                          <p:val>
                                            <p:fltVal val="0"/>
                                          </p:val>
                                        </p:tav>
                                        <p:tav tm="100000">
                                          <p:val>
                                            <p:strVal val="#ppt_w"/>
                                          </p:val>
                                        </p:tav>
                                      </p:tavLst>
                                    </p:anim>
                                    <p:anim calcmode="lin" valueType="num">
                                      <p:cBhvr>
                                        <p:cTn id="42" dur="500" fill="hold"/>
                                        <p:tgtEl>
                                          <p:spTgt spid="82"/>
                                        </p:tgtEl>
                                        <p:attrNameLst>
                                          <p:attrName>ppt_h</p:attrName>
                                        </p:attrNameLst>
                                      </p:cBhvr>
                                      <p:tavLst>
                                        <p:tav tm="0">
                                          <p:val>
                                            <p:fltVal val="0"/>
                                          </p:val>
                                        </p:tav>
                                        <p:tav tm="100000">
                                          <p:val>
                                            <p:strVal val="#ppt_h"/>
                                          </p:val>
                                        </p:tav>
                                      </p:tavLst>
                                    </p:anim>
                                    <p:animEffect transition="in" filter="fade">
                                      <p:cBhvr>
                                        <p:cTn id="43" dur="500"/>
                                        <p:tgtEl>
                                          <p:spTgt spid="8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p:cTn id="48" dur="500" fill="hold"/>
                                        <p:tgtEl>
                                          <p:spTgt spid="83"/>
                                        </p:tgtEl>
                                        <p:attrNameLst>
                                          <p:attrName>ppt_w</p:attrName>
                                        </p:attrNameLst>
                                      </p:cBhvr>
                                      <p:tavLst>
                                        <p:tav tm="0">
                                          <p:val>
                                            <p:fltVal val="0"/>
                                          </p:val>
                                        </p:tav>
                                        <p:tav tm="100000">
                                          <p:val>
                                            <p:strVal val="#ppt_w"/>
                                          </p:val>
                                        </p:tav>
                                      </p:tavLst>
                                    </p:anim>
                                    <p:anim calcmode="lin" valueType="num">
                                      <p:cBhvr>
                                        <p:cTn id="49" dur="500" fill="hold"/>
                                        <p:tgtEl>
                                          <p:spTgt spid="83"/>
                                        </p:tgtEl>
                                        <p:attrNameLst>
                                          <p:attrName>ppt_h</p:attrName>
                                        </p:attrNameLst>
                                      </p:cBhvr>
                                      <p:tavLst>
                                        <p:tav tm="0">
                                          <p:val>
                                            <p:fltVal val="0"/>
                                          </p:val>
                                        </p:tav>
                                        <p:tav tm="100000">
                                          <p:val>
                                            <p:strVal val="#ppt_h"/>
                                          </p:val>
                                        </p:tav>
                                      </p:tavLst>
                                    </p:anim>
                                    <p:animEffect transition="in" filter="fade">
                                      <p:cBhvr>
                                        <p:cTn id="5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P spid="67" grpId="0" animBg="1"/>
      <p:bldP spid="68" grpId="0" animBg="1"/>
      <p:bldP spid="81" grpId="0" animBg="1"/>
      <p:bldP spid="82" grpId="0" animBg="1"/>
      <p:bldP spid="8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A03B8B01-E9F0-45DB-9770-B533F4898F6E}"/>
              </a:ext>
            </a:extLst>
          </p:cNvPr>
          <p:cNvSpPr/>
          <p:nvPr/>
        </p:nvSpPr>
        <p:spPr>
          <a:xfrm>
            <a:off x="1136467" y="65093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xmlns="" id="{109BAF82-088D-4529-90C4-10667916B48B}"/>
              </a:ext>
            </a:extLst>
          </p:cNvPr>
          <p:cNvSpPr txBox="1"/>
          <p:nvPr/>
        </p:nvSpPr>
        <p:spPr>
          <a:xfrm>
            <a:off x="1828800" y="236048"/>
            <a:ext cx="9367287" cy="1077218"/>
          </a:xfrm>
          <a:prstGeom prst="rect">
            <a:avLst/>
          </a:prstGeom>
          <a:noFill/>
        </p:spPr>
        <p:txBody>
          <a:bodyPr wrap="square" rtlCol="0">
            <a:spAutoFit/>
          </a:bodyPr>
          <a:lstStyle/>
          <a:p>
            <a:pPr algn="just"/>
            <a:r>
              <a:rPr lang="vi-VN" sz="3200" dirty="0">
                <a:latin typeface="Times New Roman" pitchFamily="18" charset="0"/>
                <a:cs typeface="Times New Roman" pitchFamily="18" charset="0"/>
              </a:rPr>
              <a:t>Tòa nhà có 60 căn phòng. Có 35 căn phòng đã bật đèn. Hỏi còn bao nhiêu căn phòng chưa bật đèn?</a:t>
            </a:r>
          </a:p>
        </p:txBody>
      </p:sp>
      <p:grpSp>
        <p:nvGrpSpPr>
          <p:cNvPr id="15" name="Group 14">
            <a:extLst>
              <a:ext uri="{FF2B5EF4-FFF2-40B4-BE49-F238E27FC236}">
                <a16:creationId xmlns:a16="http://schemas.microsoft.com/office/drawing/2014/main" xmlns="" id="{2CA97A69-1254-4634-A88C-92E0A5D1EFA1}"/>
              </a:ext>
            </a:extLst>
          </p:cNvPr>
          <p:cNvGrpSpPr/>
          <p:nvPr/>
        </p:nvGrpSpPr>
        <p:grpSpPr>
          <a:xfrm>
            <a:off x="738619" y="1598384"/>
            <a:ext cx="5611381" cy="4556883"/>
            <a:chOff x="978751" y="1413327"/>
            <a:chExt cx="5117249" cy="4568379"/>
          </a:xfrm>
        </p:grpSpPr>
        <p:sp>
          <p:nvSpPr>
            <p:cNvPr id="3" name="Oval 2">
              <a:extLst>
                <a:ext uri="{FF2B5EF4-FFF2-40B4-BE49-F238E27FC236}">
                  <a16:creationId xmlns:a16="http://schemas.microsoft.com/office/drawing/2014/main" xmlns="" id="{866CA66B-03E3-4CC3-986E-966B3F2F4851}"/>
                </a:ext>
              </a:extLst>
            </p:cNvPr>
            <p:cNvSpPr/>
            <p:nvPr/>
          </p:nvSpPr>
          <p:spPr>
            <a:xfrm>
              <a:off x="1009650" y="5067300"/>
              <a:ext cx="5086350" cy="914406"/>
            </a:xfrm>
            <a:custGeom>
              <a:avLst/>
              <a:gdLst>
                <a:gd name="connsiteX0" fmla="*/ 0 w 5086350"/>
                <a:gd name="connsiteY0" fmla="*/ 457200 h 914400"/>
                <a:gd name="connsiteX1" fmla="*/ 2543175 w 5086350"/>
                <a:gd name="connsiteY1" fmla="*/ 0 h 914400"/>
                <a:gd name="connsiteX2" fmla="*/ 5086350 w 5086350"/>
                <a:gd name="connsiteY2" fmla="*/ 457200 h 914400"/>
                <a:gd name="connsiteX3" fmla="*/ 2543175 w 5086350"/>
                <a:gd name="connsiteY3" fmla="*/ 914400 h 914400"/>
                <a:gd name="connsiteX4" fmla="*/ 0 w 5086350"/>
                <a:gd name="connsiteY4" fmla="*/ 457200 h 914400"/>
                <a:gd name="connsiteX0" fmla="*/ 0 w 5086350"/>
                <a:gd name="connsiteY0" fmla="*/ 460602 h 929751"/>
                <a:gd name="connsiteX1" fmla="*/ 2543175 w 5086350"/>
                <a:gd name="connsiteY1" fmla="*/ 3402 h 929751"/>
                <a:gd name="connsiteX2" fmla="*/ 5086350 w 5086350"/>
                <a:gd name="connsiteY2" fmla="*/ 670152 h 929751"/>
                <a:gd name="connsiteX3" fmla="*/ 2543175 w 5086350"/>
                <a:gd name="connsiteY3" fmla="*/ 917802 h 929751"/>
                <a:gd name="connsiteX4" fmla="*/ 0 w 5086350"/>
                <a:gd name="connsiteY4" fmla="*/ 460602 h 929751"/>
                <a:gd name="connsiteX0" fmla="*/ 0 w 5086350"/>
                <a:gd name="connsiteY0" fmla="*/ 666750 h 914406"/>
                <a:gd name="connsiteX1" fmla="*/ 2543175 w 5086350"/>
                <a:gd name="connsiteY1" fmla="*/ 0 h 914406"/>
                <a:gd name="connsiteX2" fmla="*/ 5086350 w 5086350"/>
                <a:gd name="connsiteY2" fmla="*/ 666750 h 914406"/>
                <a:gd name="connsiteX3" fmla="*/ 2543175 w 5086350"/>
                <a:gd name="connsiteY3" fmla="*/ 914400 h 914406"/>
                <a:gd name="connsiteX4" fmla="*/ 0 w 5086350"/>
                <a:gd name="connsiteY4" fmla="*/ 666750 h 91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6350" h="914406">
                  <a:moveTo>
                    <a:pt x="0" y="666750"/>
                  </a:moveTo>
                  <a:cubicBezTo>
                    <a:pt x="0" y="414245"/>
                    <a:pt x="1695450" y="0"/>
                    <a:pt x="2543175" y="0"/>
                  </a:cubicBezTo>
                  <a:cubicBezTo>
                    <a:pt x="3390900" y="0"/>
                    <a:pt x="5086350" y="414245"/>
                    <a:pt x="5086350" y="666750"/>
                  </a:cubicBezTo>
                  <a:cubicBezTo>
                    <a:pt x="5086350" y="919255"/>
                    <a:pt x="3390900" y="914400"/>
                    <a:pt x="2543175" y="914400"/>
                  </a:cubicBezTo>
                  <a:cubicBezTo>
                    <a:pt x="1695450" y="914400"/>
                    <a:pt x="0" y="919255"/>
                    <a:pt x="0" y="666750"/>
                  </a:cubicBezTo>
                  <a:close/>
                </a:path>
              </a:pathLst>
            </a:custGeom>
            <a:solidFill>
              <a:srgbClr val="9CB863"/>
            </a:solidFill>
            <a:ln>
              <a:solidFill>
                <a:srgbClr val="9CB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2054" name="Picture 6" descr="Free Cartoon Tree Vector Vector Art &amp;amp; Graphics | freevector.com">
              <a:extLst>
                <a:ext uri="{FF2B5EF4-FFF2-40B4-BE49-F238E27FC236}">
                  <a16:creationId xmlns:a16="http://schemas.microsoft.com/office/drawing/2014/main" xmlns="" id="{01303DFD-BD2F-4383-B34B-B2F449C6A656}"/>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l="6703" t="41905" r="67664" b="9420"/>
            <a:stretch/>
          </p:blipFill>
          <p:spPr bwMode="auto">
            <a:xfrm>
              <a:off x="1419620" y="3744686"/>
              <a:ext cx="1275618" cy="199578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a16="http://schemas.microsoft.com/office/drawing/2014/main" xmlns="" id="{829EDA50-2BDF-4B89-80EC-8CBE9323BE5F}"/>
                </a:ext>
              </a:extLst>
            </p:cNvPr>
            <p:cNvSpPr/>
            <p:nvPr/>
          </p:nvSpPr>
          <p:spPr>
            <a:xfrm>
              <a:off x="2366479" y="2022325"/>
              <a:ext cx="2372691" cy="3644347"/>
            </a:xfrm>
            <a:prstGeom prst="rect">
              <a:avLst/>
            </a:prstGeom>
            <a:solidFill>
              <a:srgbClr val="98CBA0"/>
            </a:solidFill>
            <a:ln>
              <a:solidFill>
                <a:srgbClr val="98CB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xmlns="" id="{55E31831-DB07-4606-A570-F29FA85B7FA1}"/>
                </a:ext>
              </a:extLst>
            </p:cNvPr>
            <p:cNvSpPr/>
            <p:nvPr/>
          </p:nvSpPr>
          <p:spPr>
            <a:xfrm>
              <a:off x="2366479" y="1913353"/>
              <a:ext cx="2372690" cy="96675"/>
            </a:xfrm>
            <a:prstGeom prst="rect">
              <a:avLst/>
            </a:prstGeom>
            <a:solidFill>
              <a:srgbClr val="57927F"/>
            </a:solidFill>
            <a:ln>
              <a:solidFill>
                <a:srgbClr val="5792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Rectangle 9">
              <a:extLst>
                <a:ext uri="{FF2B5EF4-FFF2-40B4-BE49-F238E27FC236}">
                  <a16:creationId xmlns:a16="http://schemas.microsoft.com/office/drawing/2014/main" xmlns="" id="{29B5C4A0-A2F4-4D29-B0ED-CEB148945EA1}"/>
                </a:ext>
              </a:extLst>
            </p:cNvPr>
            <p:cNvSpPr/>
            <p:nvPr/>
          </p:nvSpPr>
          <p:spPr>
            <a:xfrm>
              <a:off x="2491409" y="1563757"/>
              <a:ext cx="2133600" cy="336344"/>
            </a:xfrm>
            <a:prstGeom prst="rect">
              <a:avLst/>
            </a:prstGeom>
            <a:solidFill>
              <a:srgbClr val="98CBA0"/>
            </a:solidFill>
            <a:ln>
              <a:solidFill>
                <a:srgbClr val="98CB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xmlns="" id="{0007A177-72D0-4618-9AFC-B60CF4344CFA}"/>
                </a:ext>
              </a:extLst>
            </p:cNvPr>
            <p:cNvSpPr/>
            <p:nvPr/>
          </p:nvSpPr>
          <p:spPr>
            <a:xfrm>
              <a:off x="2644086" y="1413327"/>
              <a:ext cx="1814030" cy="149205"/>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056" name="Picture 8" descr="Free Cartoon Tree Vector Vector Art &amp;amp; Graphics | freevector.com">
              <a:extLst>
                <a:ext uri="{FF2B5EF4-FFF2-40B4-BE49-F238E27FC236}">
                  <a16:creationId xmlns:a16="http://schemas.microsoft.com/office/drawing/2014/main" xmlns="" id="{F37ED800-0FB3-4DED-9479-D39F6D074844}"/>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l="6680" t="7831" r="69670" b="58909"/>
            <a:stretch/>
          </p:blipFill>
          <p:spPr bwMode="auto">
            <a:xfrm>
              <a:off x="978751" y="4383467"/>
              <a:ext cx="1171116" cy="135700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12">
              <a:extLst>
                <a:ext uri="{FF2B5EF4-FFF2-40B4-BE49-F238E27FC236}">
                  <a16:creationId xmlns:a16="http://schemas.microsoft.com/office/drawing/2014/main" xmlns="" id="{B876B446-ED43-408F-97C4-46828BB6D10D}"/>
                </a:ext>
              </a:extLst>
            </p:cNvPr>
            <p:cNvSpPr/>
            <p:nvPr/>
          </p:nvSpPr>
          <p:spPr>
            <a:xfrm>
              <a:off x="3403144" y="5152822"/>
              <a:ext cx="351064" cy="504157"/>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4" name="Rectangle 13">
              <a:extLst>
                <a:ext uri="{FF2B5EF4-FFF2-40B4-BE49-F238E27FC236}">
                  <a16:creationId xmlns:a16="http://schemas.microsoft.com/office/drawing/2014/main" xmlns="" id="{FD79CB77-5F87-48E0-9306-2E8E148868F0}"/>
                </a:ext>
              </a:extLst>
            </p:cNvPr>
            <p:cNvSpPr/>
            <p:nvPr/>
          </p:nvSpPr>
          <p:spPr>
            <a:xfrm>
              <a:off x="2542486" y="2169953"/>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a:extLst>
                <a:ext uri="{FF2B5EF4-FFF2-40B4-BE49-F238E27FC236}">
                  <a16:creationId xmlns:a16="http://schemas.microsoft.com/office/drawing/2014/main" xmlns="" id="{96AE9B31-C24F-4CFB-A12A-C965D72CFE93}"/>
                </a:ext>
              </a:extLst>
            </p:cNvPr>
            <p:cNvSpPr/>
            <p:nvPr/>
          </p:nvSpPr>
          <p:spPr>
            <a:xfrm>
              <a:off x="2906078" y="2169953"/>
              <a:ext cx="203200" cy="203200"/>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21">
              <a:extLst>
                <a:ext uri="{FF2B5EF4-FFF2-40B4-BE49-F238E27FC236}">
                  <a16:creationId xmlns:a16="http://schemas.microsoft.com/office/drawing/2014/main" xmlns="" id="{29B950E0-B974-4DE9-95EF-18D2F45D00D0}"/>
                </a:ext>
              </a:extLst>
            </p:cNvPr>
            <p:cNvSpPr/>
            <p:nvPr/>
          </p:nvSpPr>
          <p:spPr>
            <a:xfrm>
              <a:off x="3266384" y="2169953"/>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Rectangle 22">
              <a:extLst>
                <a:ext uri="{FF2B5EF4-FFF2-40B4-BE49-F238E27FC236}">
                  <a16:creationId xmlns:a16="http://schemas.microsoft.com/office/drawing/2014/main" xmlns="" id="{50A5563B-49B3-4712-BCD4-814D39235A2E}"/>
                </a:ext>
              </a:extLst>
            </p:cNvPr>
            <p:cNvSpPr/>
            <p:nvPr/>
          </p:nvSpPr>
          <p:spPr>
            <a:xfrm>
              <a:off x="3626690" y="2169953"/>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Rectangle 23">
              <a:extLst>
                <a:ext uri="{FF2B5EF4-FFF2-40B4-BE49-F238E27FC236}">
                  <a16:creationId xmlns:a16="http://schemas.microsoft.com/office/drawing/2014/main" xmlns="" id="{BACB4BD4-B2A8-488E-93BA-7E9BCF64285E}"/>
                </a:ext>
              </a:extLst>
            </p:cNvPr>
            <p:cNvSpPr/>
            <p:nvPr/>
          </p:nvSpPr>
          <p:spPr>
            <a:xfrm>
              <a:off x="3985107" y="2169953"/>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24">
              <a:extLst>
                <a:ext uri="{FF2B5EF4-FFF2-40B4-BE49-F238E27FC236}">
                  <a16:creationId xmlns:a16="http://schemas.microsoft.com/office/drawing/2014/main" xmlns="" id="{9226A2EB-7DEF-4B1D-BB95-E525734E6D47}"/>
                </a:ext>
              </a:extLst>
            </p:cNvPr>
            <p:cNvSpPr/>
            <p:nvPr/>
          </p:nvSpPr>
          <p:spPr>
            <a:xfrm>
              <a:off x="4343524" y="2169953"/>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Rectangle 25">
              <a:extLst>
                <a:ext uri="{FF2B5EF4-FFF2-40B4-BE49-F238E27FC236}">
                  <a16:creationId xmlns:a16="http://schemas.microsoft.com/office/drawing/2014/main" xmlns="" id="{E3F6BDE7-F366-4297-A1E3-51202933929D}"/>
                </a:ext>
              </a:extLst>
            </p:cNvPr>
            <p:cNvSpPr/>
            <p:nvPr/>
          </p:nvSpPr>
          <p:spPr>
            <a:xfrm>
              <a:off x="2542486" y="2458619"/>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26">
              <a:extLst>
                <a:ext uri="{FF2B5EF4-FFF2-40B4-BE49-F238E27FC236}">
                  <a16:creationId xmlns:a16="http://schemas.microsoft.com/office/drawing/2014/main" xmlns="" id="{07C9C19E-5D40-4169-99BA-C6EC4685E29A}"/>
                </a:ext>
              </a:extLst>
            </p:cNvPr>
            <p:cNvSpPr/>
            <p:nvPr/>
          </p:nvSpPr>
          <p:spPr>
            <a:xfrm>
              <a:off x="2906078" y="2458619"/>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27">
              <a:extLst>
                <a:ext uri="{FF2B5EF4-FFF2-40B4-BE49-F238E27FC236}">
                  <a16:creationId xmlns:a16="http://schemas.microsoft.com/office/drawing/2014/main" xmlns="" id="{A61C251C-AB29-4FBD-A601-7752FB4A7DA8}"/>
                </a:ext>
              </a:extLst>
            </p:cNvPr>
            <p:cNvSpPr/>
            <p:nvPr/>
          </p:nvSpPr>
          <p:spPr>
            <a:xfrm>
              <a:off x="3266384" y="2458619"/>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ectangle 28">
              <a:extLst>
                <a:ext uri="{FF2B5EF4-FFF2-40B4-BE49-F238E27FC236}">
                  <a16:creationId xmlns:a16="http://schemas.microsoft.com/office/drawing/2014/main" xmlns="" id="{3DCF6144-487B-48BE-8F0A-A12B7E200C4D}"/>
                </a:ext>
              </a:extLst>
            </p:cNvPr>
            <p:cNvSpPr/>
            <p:nvPr/>
          </p:nvSpPr>
          <p:spPr>
            <a:xfrm>
              <a:off x="3626690" y="2458619"/>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xmlns="" id="{A4E6260B-4C91-4055-9182-C91D5D2C322A}"/>
                </a:ext>
              </a:extLst>
            </p:cNvPr>
            <p:cNvSpPr/>
            <p:nvPr/>
          </p:nvSpPr>
          <p:spPr>
            <a:xfrm>
              <a:off x="3985107" y="2458619"/>
              <a:ext cx="203200" cy="203200"/>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xmlns="" id="{759A153C-A0D8-469E-B667-9F9854BE3576}"/>
                </a:ext>
              </a:extLst>
            </p:cNvPr>
            <p:cNvSpPr/>
            <p:nvPr/>
          </p:nvSpPr>
          <p:spPr>
            <a:xfrm>
              <a:off x="4343524" y="2458619"/>
              <a:ext cx="203200" cy="203200"/>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Rectangle 31">
              <a:extLst>
                <a:ext uri="{FF2B5EF4-FFF2-40B4-BE49-F238E27FC236}">
                  <a16:creationId xmlns:a16="http://schemas.microsoft.com/office/drawing/2014/main" xmlns="" id="{D954EAA0-CAA3-4C2C-B601-E84C20F649F6}"/>
                </a:ext>
              </a:extLst>
            </p:cNvPr>
            <p:cNvSpPr/>
            <p:nvPr/>
          </p:nvSpPr>
          <p:spPr>
            <a:xfrm>
              <a:off x="2542486" y="2747285"/>
              <a:ext cx="203200" cy="203200"/>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Rectangle 32">
              <a:extLst>
                <a:ext uri="{FF2B5EF4-FFF2-40B4-BE49-F238E27FC236}">
                  <a16:creationId xmlns:a16="http://schemas.microsoft.com/office/drawing/2014/main" xmlns="" id="{7EB045EA-AE2C-4C10-B2A0-075CB851D440}"/>
                </a:ext>
              </a:extLst>
            </p:cNvPr>
            <p:cNvSpPr/>
            <p:nvPr/>
          </p:nvSpPr>
          <p:spPr>
            <a:xfrm>
              <a:off x="2906078" y="2747285"/>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Rectangle 33">
              <a:extLst>
                <a:ext uri="{FF2B5EF4-FFF2-40B4-BE49-F238E27FC236}">
                  <a16:creationId xmlns:a16="http://schemas.microsoft.com/office/drawing/2014/main" xmlns="" id="{36044812-FFB0-406D-9B3B-AD4A7B136ADB}"/>
                </a:ext>
              </a:extLst>
            </p:cNvPr>
            <p:cNvSpPr/>
            <p:nvPr/>
          </p:nvSpPr>
          <p:spPr>
            <a:xfrm>
              <a:off x="3266384" y="2747285"/>
              <a:ext cx="203200" cy="203200"/>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Rectangle 34">
              <a:extLst>
                <a:ext uri="{FF2B5EF4-FFF2-40B4-BE49-F238E27FC236}">
                  <a16:creationId xmlns:a16="http://schemas.microsoft.com/office/drawing/2014/main" xmlns="" id="{2333D83F-9CDB-40FD-874F-0B2755EA972A}"/>
                </a:ext>
              </a:extLst>
            </p:cNvPr>
            <p:cNvSpPr/>
            <p:nvPr/>
          </p:nvSpPr>
          <p:spPr>
            <a:xfrm>
              <a:off x="3626690" y="2747285"/>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Rectangle 35">
              <a:extLst>
                <a:ext uri="{FF2B5EF4-FFF2-40B4-BE49-F238E27FC236}">
                  <a16:creationId xmlns:a16="http://schemas.microsoft.com/office/drawing/2014/main" xmlns="" id="{989EBEF2-E74F-4DDA-BA33-3C5DD33731A7}"/>
                </a:ext>
              </a:extLst>
            </p:cNvPr>
            <p:cNvSpPr/>
            <p:nvPr/>
          </p:nvSpPr>
          <p:spPr>
            <a:xfrm>
              <a:off x="3985107" y="2747285"/>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Rectangle 36">
              <a:extLst>
                <a:ext uri="{FF2B5EF4-FFF2-40B4-BE49-F238E27FC236}">
                  <a16:creationId xmlns:a16="http://schemas.microsoft.com/office/drawing/2014/main" xmlns="" id="{BD792B96-8842-4ACE-97BC-BCC6F4F20CE0}"/>
                </a:ext>
              </a:extLst>
            </p:cNvPr>
            <p:cNvSpPr/>
            <p:nvPr/>
          </p:nvSpPr>
          <p:spPr>
            <a:xfrm>
              <a:off x="4343524" y="2747285"/>
              <a:ext cx="203200" cy="203200"/>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Rectangle 37">
              <a:extLst>
                <a:ext uri="{FF2B5EF4-FFF2-40B4-BE49-F238E27FC236}">
                  <a16:creationId xmlns:a16="http://schemas.microsoft.com/office/drawing/2014/main" xmlns="" id="{3AF5B46D-1D03-4D95-AAD5-6C3AC599177F}"/>
                </a:ext>
              </a:extLst>
            </p:cNvPr>
            <p:cNvSpPr/>
            <p:nvPr/>
          </p:nvSpPr>
          <p:spPr>
            <a:xfrm>
              <a:off x="2542486" y="3035951"/>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Rectangle 38">
              <a:extLst>
                <a:ext uri="{FF2B5EF4-FFF2-40B4-BE49-F238E27FC236}">
                  <a16:creationId xmlns:a16="http://schemas.microsoft.com/office/drawing/2014/main" xmlns="" id="{E9E9BD02-F581-47A2-88CE-6ED3D82C84A9}"/>
                </a:ext>
              </a:extLst>
            </p:cNvPr>
            <p:cNvSpPr/>
            <p:nvPr/>
          </p:nvSpPr>
          <p:spPr>
            <a:xfrm>
              <a:off x="2906078" y="3035951"/>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Rectangle 39">
              <a:extLst>
                <a:ext uri="{FF2B5EF4-FFF2-40B4-BE49-F238E27FC236}">
                  <a16:creationId xmlns:a16="http://schemas.microsoft.com/office/drawing/2014/main" xmlns="" id="{042F40DA-1C03-4C01-B3AF-EF23FD1D83BC}"/>
                </a:ext>
              </a:extLst>
            </p:cNvPr>
            <p:cNvSpPr/>
            <p:nvPr/>
          </p:nvSpPr>
          <p:spPr>
            <a:xfrm>
              <a:off x="3266384" y="3035951"/>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Rectangle 40">
              <a:extLst>
                <a:ext uri="{FF2B5EF4-FFF2-40B4-BE49-F238E27FC236}">
                  <a16:creationId xmlns:a16="http://schemas.microsoft.com/office/drawing/2014/main" xmlns="" id="{E681E352-E4CB-4854-968A-ABC55934C30A}"/>
                </a:ext>
              </a:extLst>
            </p:cNvPr>
            <p:cNvSpPr/>
            <p:nvPr/>
          </p:nvSpPr>
          <p:spPr>
            <a:xfrm>
              <a:off x="3626690" y="3035951"/>
              <a:ext cx="203200" cy="203200"/>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a:extLst>
                <a:ext uri="{FF2B5EF4-FFF2-40B4-BE49-F238E27FC236}">
                  <a16:creationId xmlns:a16="http://schemas.microsoft.com/office/drawing/2014/main" xmlns="" id="{1058C6F7-0384-4A4F-9EB0-5D6AD20D0825}"/>
                </a:ext>
              </a:extLst>
            </p:cNvPr>
            <p:cNvSpPr/>
            <p:nvPr/>
          </p:nvSpPr>
          <p:spPr>
            <a:xfrm>
              <a:off x="3985107" y="3035951"/>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42">
              <a:extLst>
                <a:ext uri="{FF2B5EF4-FFF2-40B4-BE49-F238E27FC236}">
                  <a16:creationId xmlns:a16="http://schemas.microsoft.com/office/drawing/2014/main" xmlns="" id="{A05A283D-9C85-4260-8EB6-F08563B90BD2}"/>
                </a:ext>
              </a:extLst>
            </p:cNvPr>
            <p:cNvSpPr/>
            <p:nvPr/>
          </p:nvSpPr>
          <p:spPr>
            <a:xfrm>
              <a:off x="4343524" y="3035951"/>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Rectangle 43">
              <a:extLst>
                <a:ext uri="{FF2B5EF4-FFF2-40B4-BE49-F238E27FC236}">
                  <a16:creationId xmlns:a16="http://schemas.microsoft.com/office/drawing/2014/main" xmlns="" id="{435EB9E3-8340-4D99-B0CA-BE7C4D6B5C62}"/>
                </a:ext>
              </a:extLst>
            </p:cNvPr>
            <p:cNvSpPr/>
            <p:nvPr/>
          </p:nvSpPr>
          <p:spPr>
            <a:xfrm>
              <a:off x="2542486" y="3324617"/>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Rectangle 44">
              <a:extLst>
                <a:ext uri="{FF2B5EF4-FFF2-40B4-BE49-F238E27FC236}">
                  <a16:creationId xmlns:a16="http://schemas.microsoft.com/office/drawing/2014/main" xmlns="" id="{204BD2D6-EE4C-450A-9F73-E99C8D91FE57}"/>
                </a:ext>
              </a:extLst>
            </p:cNvPr>
            <p:cNvSpPr/>
            <p:nvPr/>
          </p:nvSpPr>
          <p:spPr>
            <a:xfrm>
              <a:off x="2906078" y="3324617"/>
              <a:ext cx="203200" cy="203200"/>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a:extLst>
                <a:ext uri="{FF2B5EF4-FFF2-40B4-BE49-F238E27FC236}">
                  <a16:creationId xmlns:a16="http://schemas.microsoft.com/office/drawing/2014/main" xmlns="" id="{BF417A1D-366B-45F5-AA22-E58A65985AA1}"/>
                </a:ext>
              </a:extLst>
            </p:cNvPr>
            <p:cNvSpPr/>
            <p:nvPr/>
          </p:nvSpPr>
          <p:spPr>
            <a:xfrm>
              <a:off x="3266384" y="3324617"/>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Rectangle 46">
              <a:extLst>
                <a:ext uri="{FF2B5EF4-FFF2-40B4-BE49-F238E27FC236}">
                  <a16:creationId xmlns:a16="http://schemas.microsoft.com/office/drawing/2014/main" xmlns="" id="{EB8B79F8-BCC6-44EB-AAFC-3073FC8D3879}"/>
                </a:ext>
              </a:extLst>
            </p:cNvPr>
            <p:cNvSpPr/>
            <p:nvPr/>
          </p:nvSpPr>
          <p:spPr>
            <a:xfrm>
              <a:off x="3626690" y="3324617"/>
              <a:ext cx="203200" cy="203200"/>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a:extLst>
                <a:ext uri="{FF2B5EF4-FFF2-40B4-BE49-F238E27FC236}">
                  <a16:creationId xmlns:a16="http://schemas.microsoft.com/office/drawing/2014/main" xmlns="" id="{27F50E10-0EE2-4531-AE1A-FF43690725C1}"/>
                </a:ext>
              </a:extLst>
            </p:cNvPr>
            <p:cNvSpPr/>
            <p:nvPr/>
          </p:nvSpPr>
          <p:spPr>
            <a:xfrm>
              <a:off x="3985107" y="3324617"/>
              <a:ext cx="203200" cy="203200"/>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ectangle 48">
              <a:extLst>
                <a:ext uri="{FF2B5EF4-FFF2-40B4-BE49-F238E27FC236}">
                  <a16:creationId xmlns:a16="http://schemas.microsoft.com/office/drawing/2014/main" xmlns="" id="{F0A92139-6682-4A39-BB80-05ABB6C460C9}"/>
                </a:ext>
              </a:extLst>
            </p:cNvPr>
            <p:cNvSpPr/>
            <p:nvPr/>
          </p:nvSpPr>
          <p:spPr>
            <a:xfrm>
              <a:off x="4343524" y="3324617"/>
              <a:ext cx="203200" cy="203200"/>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0" name="Rectangle 49">
              <a:extLst>
                <a:ext uri="{FF2B5EF4-FFF2-40B4-BE49-F238E27FC236}">
                  <a16:creationId xmlns:a16="http://schemas.microsoft.com/office/drawing/2014/main" xmlns="" id="{E7F781E6-188C-43FD-8AC8-80564C6C6322}"/>
                </a:ext>
              </a:extLst>
            </p:cNvPr>
            <p:cNvSpPr/>
            <p:nvPr/>
          </p:nvSpPr>
          <p:spPr>
            <a:xfrm>
              <a:off x="2542486" y="3613283"/>
              <a:ext cx="203200" cy="203200"/>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50">
              <a:extLst>
                <a:ext uri="{FF2B5EF4-FFF2-40B4-BE49-F238E27FC236}">
                  <a16:creationId xmlns:a16="http://schemas.microsoft.com/office/drawing/2014/main" xmlns="" id="{DE76D632-150C-4F59-AFB0-00053829E432}"/>
                </a:ext>
              </a:extLst>
            </p:cNvPr>
            <p:cNvSpPr/>
            <p:nvPr/>
          </p:nvSpPr>
          <p:spPr>
            <a:xfrm>
              <a:off x="2906078" y="3613283"/>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Rectangle 51">
              <a:extLst>
                <a:ext uri="{FF2B5EF4-FFF2-40B4-BE49-F238E27FC236}">
                  <a16:creationId xmlns:a16="http://schemas.microsoft.com/office/drawing/2014/main" xmlns="" id="{57019706-C7EB-4801-9A30-174F07DA3286}"/>
                </a:ext>
              </a:extLst>
            </p:cNvPr>
            <p:cNvSpPr/>
            <p:nvPr/>
          </p:nvSpPr>
          <p:spPr>
            <a:xfrm>
              <a:off x="3266384" y="3613283"/>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Rectangle 52">
              <a:extLst>
                <a:ext uri="{FF2B5EF4-FFF2-40B4-BE49-F238E27FC236}">
                  <a16:creationId xmlns:a16="http://schemas.microsoft.com/office/drawing/2014/main" xmlns="" id="{3F45145F-B54A-46D3-80C7-73E9850CA4F1}"/>
                </a:ext>
              </a:extLst>
            </p:cNvPr>
            <p:cNvSpPr/>
            <p:nvPr/>
          </p:nvSpPr>
          <p:spPr>
            <a:xfrm>
              <a:off x="3626690" y="3613283"/>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4" name="Rectangle 53">
              <a:extLst>
                <a:ext uri="{FF2B5EF4-FFF2-40B4-BE49-F238E27FC236}">
                  <a16:creationId xmlns:a16="http://schemas.microsoft.com/office/drawing/2014/main" xmlns="" id="{AA33D5B1-6661-4A43-9C78-7B3E1AF8F37D}"/>
                </a:ext>
              </a:extLst>
            </p:cNvPr>
            <p:cNvSpPr/>
            <p:nvPr/>
          </p:nvSpPr>
          <p:spPr>
            <a:xfrm>
              <a:off x="3985107" y="3613283"/>
              <a:ext cx="203200" cy="203200"/>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Rectangle 54">
              <a:extLst>
                <a:ext uri="{FF2B5EF4-FFF2-40B4-BE49-F238E27FC236}">
                  <a16:creationId xmlns:a16="http://schemas.microsoft.com/office/drawing/2014/main" xmlns="" id="{F386F737-118B-474D-A662-C0A015B33B93}"/>
                </a:ext>
              </a:extLst>
            </p:cNvPr>
            <p:cNvSpPr/>
            <p:nvPr/>
          </p:nvSpPr>
          <p:spPr>
            <a:xfrm>
              <a:off x="4343524" y="3613283"/>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Rectangle 55">
              <a:extLst>
                <a:ext uri="{FF2B5EF4-FFF2-40B4-BE49-F238E27FC236}">
                  <a16:creationId xmlns:a16="http://schemas.microsoft.com/office/drawing/2014/main" xmlns="" id="{71777767-BD64-4FEA-8F37-071DF284EE51}"/>
                </a:ext>
              </a:extLst>
            </p:cNvPr>
            <p:cNvSpPr/>
            <p:nvPr/>
          </p:nvSpPr>
          <p:spPr>
            <a:xfrm>
              <a:off x="2542486" y="3901949"/>
              <a:ext cx="203200" cy="203200"/>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a:extLst>
                <a:ext uri="{FF2B5EF4-FFF2-40B4-BE49-F238E27FC236}">
                  <a16:creationId xmlns:a16="http://schemas.microsoft.com/office/drawing/2014/main" xmlns="" id="{9F6D50C1-0F66-485F-9FFA-72F1FE14A0B7}"/>
                </a:ext>
              </a:extLst>
            </p:cNvPr>
            <p:cNvSpPr/>
            <p:nvPr/>
          </p:nvSpPr>
          <p:spPr>
            <a:xfrm>
              <a:off x="2906078" y="3901949"/>
              <a:ext cx="203200" cy="203200"/>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Rectangle 57">
              <a:extLst>
                <a:ext uri="{FF2B5EF4-FFF2-40B4-BE49-F238E27FC236}">
                  <a16:creationId xmlns:a16="http://schemas.microsoft.com/office/drawing/2014/main" xmlns="" id="{C037D252-5F10-4CD2-B82D-072B51261A58}"/>
                </a:ext>
              </a:extLst>
            </p:cNvPr>
            <p:cNvSpPr/>
            <p:nvPr/>
          </p:nvSpPr>
          <p:spPr>
            <a:xfrm>
              <a:off x="3266384" y="3901949"/>
              <a:ext cx="203200" cy="203200"/>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58">
              <a:extLst>
                <a:ext uri="{FF2B5EF4-FFF2-40B4-BE49-F238E27FC236}">
                  <a16:creationId xmlns:a16="http://schemas.microsoft.com/office/drawing/2014/main" xmlns="" id="{A97EAC9C-5FD4-4DBA-85A5-5E4A790D25FF}"/>
                </a:ext>
              </a:extLst>
            </p:cNvPr>
            <p:cNvSpPr/>
            <p:nvPr/>
          </p:nvSpPr>
          <p:spPr>
            <a:xfrm>
              <a:off x="3626690" y="3901949"/>
              <a:ext cx="203200" cy="203200"/>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Rectangle 59">
              <a:extLst>
                <a:ext uri="{FF2B5EF4-FFF2-40B4-BE49-F238E27FC236}">
                  <a16:creationId xmlns:a16="http://schemas.microsoft.com/office/drawing/2014/main" xmlns="" id="{29367567-633B-4C07-A1A1-0653D0282CBA}"/>
                </a:ext>
              </a:extLst>
            </p:cNvPr>
            <p:cNvSpPr/>
            <p:nvPr/>
          </p:nvSpPr>
          <p:spPr>
            <a:xfrm>
              <a:off x="3985107" y="3901949"/>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Rectangle 60">
              <a:extLst>
                <a:ext uri="{FF2B5EF4-FFF2-40B4-BE49-F238E27FC236}">
                  <a16:creationId xmlns:a16="http://schemas.microsoft.com/office/drawing/2014/main" xmlns="" id="{83AF6072-D1B3-41BD-A2CF-F59EBAAAC06B}"/>
                </a:ext>
              </a:extLst>
            </p:cNvPr>
            <p:cNvSpPr/>
            <p:nvPr/>
          </p:nvSpPr>
          <p:spPr>
            <a:xfrm>
              <a:off x="4343524" y="3901949"/>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2" name="Rectangle 61">
              <a:extLst>
                <a:ext uri="{FF2B5EF4-FFF2-40B4-BE49-F238E27FC236}">
                  <a16:creationId xmlns:a16="http://schemas.microsoft.com/office/drawing/2014/main" xmlns="" id="{0F877BCD-0F9E-4204-A13C-6EA1AD1286DB}"/>
                </a:ext>
              </a:extLst>
            </p:cNvPr>
            <p:cNvSpPr/>
            <p:nvPr/>
          </p:nvSpPr>
          <p:spPr>
            <a:xfrm>
              <a:off x="2542486" y="4190615"/>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Rectangle 62">
              <a:extLst>
                <a:ext uri="{FF2B5EF4-FFF2-40B4-BE49-F238E27FC236}">
                  <a16:creationId xmlns:a16="http://schemas.microsoft.com/office/drawing/2014/main" xmlns="" id="{B4A9F12E-F74C-40D0-A0DE-14CF9F6CD3CC}"/>
                </a:ext>
              </a:extLst>
            </p:cNvPr>
            <p:cNvSpPr/>
            <p:nvPr/>
          </p:nvSpPr>
          <p:spPr>
            <a:xfrm>
              <a:off x="2906078" y="4190615"/>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4" name="Rectangle 63">
              <a:extLst>
                <a:ext uri="{FF2B5EF4-FFF2-40B4-BE49-F238E27FC236}">
                  <a16:creationId xmlns:a16="http://schemas.microsoft.com/office/drawing/2014/main" xmlns="" id="{48368303-A3E2-4F3B-8D2B-91F45E426A4C}"/>
                </a:ext>
              </a:extLst>
            </p:cNvPr>
            <p:cNvSpPr/>
            <p:nvPr/>
          </p:nvSpPr>
          <p:spPr>
            <a:xfrm>
              <a:off x="3266384" y="4190615"/>
              <a:ext cx="203200" cy="203200"/>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5" name="Rectangle 64">
              <a:extLst>
                <a:ext uri="{FF2B5EF4-FFF2-40B4-BE49-F238E27FC236}">
                  <a16:creationId xmlns:a16="http://schemas.microsoft.com/office/drawing/2014/main" xmlns="" id="{CF3AA08E-2766-4102-B01E-DBFCBF20DE12}"/>
                </a:ext>
              </a:extLst>
            </p:cNvPr>
            <p:cNvSpPr/>
            <p:nvPr/>
          </p:nvSpPr>
          <p:spPr>
            <a:xfrm>
              <a:off x="3626690" y="4190615"/>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Rectangle 65">
              <a:extLst>
                <a:ext uri="{FF2B5EF4-FFF2-40B4-BE49-F238E27FC236}">
                  <a16:creationId xmlns:a16="http://schemas.microsoft.com/office/drawing/2014/main" xmlns="" id="{50C7C396-516F-4DAB-A8EE-CAA2DA2F340F}"/>
                </a:ext>
              </a:extLst>
            </p:cNvPr>
            <p:cNvSpPr/>
            <p:nvPr/>
          </p:nvSpPr>
          <p:spPr>
            <a:xfrm>
              <a:off x="3985107" y="4190615"/>
              <a:ext cx="203200" cy="203200"/>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7" name="Rectangle 66">
              <a:extLst>
                <a:ext uri="{FF2B5EF4-FFF2-40B4-BE49-F238E27FC236}">
                  <a16:creationId xmlns:a16="http://schemas.microsoft.com/office/drawing/2014/main" xmlns="" id="{D21DCDB1-B104-4475-9406-575306C03BA2}"/>
                </a:ext>
              </a:extLst>
            </p:cNvPr>
            <p:cNvSpPr/>
            <p:nvPr/>
          </p:nvSpPr>
          <p:spPr>
            <a:xfrm>
              <a:off x="4343524" y="4190615"/>
              <a:ext cx="203200" cy="203200"/>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8" name="Rectangle 67">
              <a:extLst>
                <a:ext uri="{FF2B5EF4-FFF2-40B4-BE49-F238E27FC236}">
                  <a16:creationId xmlns:a16="http://schemas.microsoft.com/office/drawing/2014/main" xmlns="" id="{CB2E374E-E2FB-4893-9909-9124FA1A19C3}"/>
                </a:ext>
              </a:extLst>
            </p:cNvPr>
            <p:cNvSpPr/>
            <p:nvPr/>
          </p:nvSpPr>
          <p:spPr>
            <a:xfrm>
              <a:off x="2542486" y="4479281"/>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Rectangle 68">
              <a:extLst>
                <a:ext uri="{FF2B5EF4-FFF2-40B4-BE49-F238E27FC236}">
                  <a16:creationId xmlns:a16="http://schemas.microsoft.com/office/drawing/2014/main" xmlns="" id="{F5D2CF6B-E11D-4962-B61D-DB9864CFAC4B}"/>
                </a:ext>
              </a:extLst>
            </p:cNvPr>
            <p:cNvSpPr/>
            <p:nvPr/>
          </p:nvSpPr>
          <p:spPr>
            <a:xfrm>
              <a:off x="2906078" y="4479281"/>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Rectangle 69">
              <a:extLst>
                <a:ext uri="{FF2B5EF4-FFF2-40B4-BE49-F238E27FC236}">
                  <a16:creationId xmlns:a16="http://schemas.microsoft.com/office/drawing/2014/main" xmlns="" id="{ECDDAF50-FBF4-4E69-852A-8E9612433109}"/>
                </a:ext>
              </a:extLst>
            </p:cNvPr>
            <p:cNvSpPr/>
            <p:nvPr/>
          </p:nvSpPr>
          <p:spPr>
            <a:xfrm>
              <a:off x="3266384" y="4479281"/>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1" name="Rectangle 70">
              <a:extLst>
                <a:ext uri="{FF2B5EF4-FFF2-40B4-BE49-F238E27FC236}">
                  <a16:creationId xmlns:a16="http://schemas.microsoft.com/office/drawing/2014/main" xmlns="" id="{0391981D-0E60-4FBD-A1A1-52C1486323CB}"/>
                </a:ext>
              </a:extLst>
            </p:cNvPr>
            <p:cNvSpPr/>
            <p:nvPr/>
          </p:nvSpPr>
          <p:spPr>
            <a:xfrm>
              <a:off x="3626690" y="4479281"/>
              <a:ext cx="203200" cy="203200"/>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2" name="Rectangle 71">
              <a:extLst>
                <a:ext uri="{FF2B5EF4-FFF2-40B4-BE49-F238E27FC236}">
                  <a16:creationId xmlns:a16="http://schemas.microsoft.com/office/drawing/2014/main" xmlns="" id="{79C05133-04BE-4F21-81DF-D0C9DE493792}"/>
                </a:ext>
              </a:extLst>
            </p:cNvPr>
            <p:cNvSpPr/>
            <p:nvPr/>
          </p:nvSpPr>
          <p:spPr>
            <a:xfrm>
              <a:off x="3985107" y="4479281"/>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3" name="Rectangle 72">
              <a:extLst>
                <a:ext uri="{FF2B5EF4-FFF2-40B4-BE49-F238E27FC236}">
                  <a16:creationId xmlns:a16="http://schemas.microsoft.com/office/drawing/2014/main" xmlns="" id="{96AA8DA9-BB9C-4E0D-87CE-7A76BEBAA7F2}"/>
                </a:ext>
              </a:extLst>
            </p:cNvPr>
            <p:cNvSpPr/>
            <p:nvPr/>
          </p:nvSpPr>
          <p:spPr>
            <a:xfrm>
              <a:off x="4343524" y="4479281"/>
              <a:ext cx="203200" cy="203200"/>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Rectangle 73">
              <a:extLst>
                <a:ext uri="{FF2B5EF4-FFF2-40B4-BE49-F238E27FC236}">
                  <a16:creationId xmlns:a16="http://schemas.microsoft.com/office/drawing/2014/main" xmlns="" id="{B8A6C1A4-72B3-42A3-83BD-01CD5C3DA0D2}"/>
                </a:ext>
              </a:extLst>
            </p:cNvPr>
            <p:cNvSpPr/>
            <p:nvPr/>
          </p:nvSpPr>
          <p:spPr>
            <a:xfrm>
              <a:off x="2542486" y="4767947"/>
              <a:ext cx="203200" cy="203200"/>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5" name="Rectangle 74">
              <a:extLst>
                <a:ext uri="{FF2B5EF4-FFF2-40B4-BE49-F238E27FC236}">
                  <a16:creationId xmlns:a16="http://schemas.microsoft.com/office/drawing/2014/main" xmlns="" id="{0DCA1893-BC80-477A-A172-983C63E60637}"/>
                </a:ext>
              </a:extLst>
            </p:cNvPr>
            <p:cNvSpPr/>
            <p:nvPr/>
          </p:nvSpPr>
          <p:spPr>
            <a:xfrm>
              <a:off x="2906078" y="4767947"/>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6" name="Rectangle 75">
              <a:extLst>
                <a:ext uri="{FF2B5EF4-FFF2-40B4-BE49-F238E27FC236}">
                  <a16:creationId xmlns:a16="http://schemas.microsoft.com/office/drawing/2014/main" xmlns="" id="{FE811F3E-345F-46B5-9623-BA258C7CF8BA}"/>
                </a:ext>
              </a:extLst>
            </p:cNvPr>
            <p:cNvSpPr/>
            <p:nvPr/>
          </p:nvSpPr>
          <p:spPr>
            <a:xfrm>
              <a:off x="3266384" y="4767947"/>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7" name="Rectangle 76">
              <a:extLst>
                <a:ext uri="{FF2B5EF4-FFF2-40B4-BE49-F238E27FC236}">
                  <a16:creationId xmlns:a16="http://schemas.microsoft.com/office/drawing/2014/main" xmlns="" id="{E9939B16-5AE4-42A9-AF10-8BADDE062AA0}"/>
                </a:ext>
              </a:extLst>
            </p:cNvPr>
            <p:cNvSpPr/>
            <p:nvPr/>
          </p:nvSpPr>
          <p:spPr>
            <a:xfrm>
              <a:off x="3626690" y="4767947"/>
              <a:ext cx="203200" cy="203200"/>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8" name="Rectangle 77">
              <a:extLst>
                <a:ext uri="{FF2B5EF4-FFF2-40B4-BE49-F238E27FC236}">
                  <a16:creationId xmlns:a16="http://schemas.microsoft.com/office/drawing/2014/main" xmlns="" id="{83B481AF-3843-4532-8F47-1C0162956C9C}"/>
                </a:ext>
              </a:extLst>
            </p:cNvPr>
            <p:cNvSpPr/>
            <p:nvPr/>
          </p:nvSpPr>
          <p:spPr>
            <a:xfrm>
              <a:off x="3985107" y="4767947"/>
              <a:ext cx="203200" cy="203200"/>
            </a:xfrm>
            <a:prstGeom prst="rect">
              <a:avLst/>
            </a:prstGeom>
            <a:solidFill>
              <a:srgbClr val="FFFF00"/>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9" name="Rectangle 78">
              <a:extLst>
                <a:ext uri="{FF2B5EF4-FFF2-40B4-BE49-F238E27FC236}">
                  <a16:creationId xmlns:a16="http://schemas.microsoft.com/office/drawing/2014/main" xmlns="" id="{A00A2ADD-87C6-43ED-A55A-B55518CAAD27}"/>
                </a:ext>
              </a:extLst>
            </p:cNvPr>
            <p:cNvSpPr/>
            <p:nvPr/>
          </p:nvSpPr>
          <p:spPr>
            <a:xfrm>
              <a:off x="4343524" y="4767947"/>
              <a:ext cx="203200" cy="203200"/>
            </a:xfrm>
            <a:prstGeom prst="rect">
              <a:avLst/>
            </a:prstGeom>
            <a:solidFill>
              <a:srgbClr val="48654F"/>
            </a:solidFill>
            <a:ln>
              <a:solidFill>
                <a:srgbClr val="486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058" name="Picture 10" descr="Free Cartoon Tree Vector Vector Art &amp;amp; Graphics | freevector.com">
              <a:extLst>
                <a:ext uri="{FF2B5EF4-FFF2-40B4-BE49-F238E27FC236}">
                  <a16:creationId xmlns:a16="http://schemas.microsoft.com/office/drawing/2014/main" xmlns="" id="{25555B3E-A2FC-49C9-A15A-F7DAF982C99B}"/>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l="66280" t="50000" r="9010" b="9420"/>
            <a:stretch/>
          </p:blipFill>
          <p:spPr bwMode="auto">
            <a:xfrm>
              <a:off x="4350003" y="4151071"/>
              <a:ext cx="1336026" cy="180786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81" name="TextBox 80">
            <a:extLst>
              <a:ext uri="{FF2B5EF4-FFF2-40B4-BE49-F238E27FC236}">
                <a16:creationId xmlns:a16="http://schemas.microsoft.com/office/drawing/2014/main" xmlns="" id="{FB6E7F2B-9B17-40F4-AF7C-1D9A041E466D}"/>
              </a:ext>
            </a:extLst>
          </p:cNvPr>
          <p:cNvSpPr txBox="1"/>
          <p:nvPr/>
        </p:nvSpPr>
        <p:spPr>
          <a:xfrm>
            <a:off x="7093495" y="1901330"/>
            <a:ext cx="1551369" cy="584775"/>
          </a:xfrm>
          <a:prstGeom prst="rect">
            <a:avLst/>
          </a:prstGeom>
          <a:noFill/>
        </p:spPr>
        <p:txBody>
          <a:bodyPr wrap="square" rtlCol="0">
            <a:spAutoFit/>
          </a:bodyPr>
          <a:lstStyle/>
          <a:p>
            <a:pPr algn="ctr"/>
            <a:r>
              <a:rPr lang="vi-VN" sz="3200" i="1" dirty="0">
                <a:latin typeface="Times New Roman" pitchFamily="18" charset="0"/>
                <a:cs typeface="Times New Roman" pitchFamily="18" charset="0"/>
              </a:rPr>
              <a:t>Bài giải</a:t>
            </a:r>
          </a:p>
        </p:txBody>
      </p:sp>
      <p:sp>
        <p:nvSpPr>
          <p:cNvPr id="82" name="TextBox 81">
            <a:extLst>
              <a:ext uri="{FF2B5EF4-FFF2-40B4-BE49-F238E27FC236}">
                <a16:creationId xmlns:a16="http://schemas.microsoft.com/office/drawing/2014/main" xmlns="" id="{0E6D0488-E8F0-49B0-A902-0DCB60E41274}"/>
              </a:ext>
            </a:extLst>
          </p:cNvPr>
          <p:cNvSpPr txBox="1"/>
          <p:nvPr/>
        </p:nvSpPr>
        <p:spPr>
          <a:xfrm>
            <a:off x="5139110" y="2540458"/>
            <a:ext cx="6841339" cy="584775"/>
          </a:xfrm>
          <a:prstGeom prst="rect">
            <a:avLst/>
          </a:prstGeom>
          <a:noFill/>
        </p:spPr>
        <p:txBody>
          <a:bodyPr wrap="square" rtlCol="0">
            <a:spAutoFit/>
          </a:bodyPr>
          <a:lstStyle/>
          <a:p>
            <a:r>
              <a:rPr lang="vi-VN" sz="3200" smtClean="0">
                <a:solidFill>
                  <a:srgbClr val="FF0000"/>
                </a:solidFill>
                <a:latin typeface="Times New Roman" pitchFamily="18" charset="0"/>
                <a:cs typeface="Times New Roman" pitchFamily="18" charset="0"/>
              </a:rPr>
              <a:t>Còn số </a:t>
            </a:r>
            <a:r>
              <a:rPr lang="vi-VN" sz="3200" dirty="0">
                <a:solidFill>
                  <a:srgbClr val="FF0000"/>
                </a:solidFill>
                <a:latin typeface="Times New Roman" pitchFamily="18" charset="0"/>
                <a:cs typeface="Times New Roman" pitchFamily="18" charset="0"/>
              </a:rPr>
              <a:t>căn phòng chưa bật đèn là:</a:t>
            </a:r>
          </a:p>
        </p:txBody>
      </p:sp>
      <p:sp>
        <p:nvSpPr>
          <p:cNvPr id="83" name="TextBox 82">
            <a:extLst>
              <a:ext uri="{FF2B5EF4-FFF2-40B4-BE49-F238E27FC236}">
                <a16:creationId xmlns:a16="http://schemas.microsoft.com/office/drawing/2014/main" xmlns="" id="{6328C9C5-DD6C-48FB-9E2F-EF4968691470}"/>
              </a:ext>
            </a:extLst>
          </p:cNvPr>
          <p:cNvSpPr txBox="1"/>
          <p:nvPr/>
        </p:nvSpPr>
        <p:spPr>
          <a:xfrm>
            <a:off x="5693331" y="3194483"/>
            <a:ext cx="5065485" cy="584775"/>
          </a:xfrm>
          <a:prstGeom prst="rect">
            <a:avLst/>
          </a:prstGeom>
          <a:noFill/>
        </p:spPr>
        <p:txBody>
          <a:bodyPr wrap="square" rtlCol="0">
            <a:spAutoFit/>
          </a:bodyPr>
          <a:lstStyle/>
          <a:p>
            <a:pPr algn="ctr"/>
            <a:r>
              <a:rPr lang="vi-VN" sz="3200" dirty="0">
                <a:solidFill>
                  <a:srgbClr val="FF0000"/>
                </a:solidFill>
                <a:latin typeface="Times New Roman" pitchFamily="18" charset="0"/>
                <a:cs typeface="Times New Roman" pitchFamily="18" charset="0"/>
              </a:rPr>
              <a:t>60 – 35 = 25 (căn phòng)</a:t>
            </a:r>
          </a:p>
        </p:txBody>
      </p:sp>
      <p:sp>
        <p:nvSpPr>
          <p:cNvPr id="84" name="TextBox 83">
            <a:extLst>
              <a:ext uri="{FF2B5EF4-FFF2-40B4-BE49-F238E27FC236}">
                <a16:creationId xmlns:a16="http://schemas.microsoft.com/office/drawing/2014/main" xmlns="" id="{FD3E3CFD-9E44-4BD8-9FB1-7ECF1DB2F0A9}"/>
              </a:ext>
            </a:extLst>
          </p:cNvPr>
          <p:cNvSpPr txBox="1"/>
          <p:nvPr/>
        </p:nvSpPr>
        <p:spPr>
          <a:xfrm>
            <a:off x="7093495" y="3848508"/>
            <a:ext cx="3837172" cy="584775"/>
          </a:xfrm>
          <a:prstGeom prst="rect">
            <a:avLst/>
          </a:prstGeom>
          <a:noFill/>
        </p:spPr>
        <p:txBody>
          <a:bodyPr wrap="square" rtlCol="0">
            <a:spAutoFit/>
          </a:bodyPr>
          <a:lstStyle/>
          <a:p>
            <a:pPr algn="r"/>
            <a:r>
              <a:rPr lang="vi-VN" sz="3200" dirty="0">
                <a:solidFill>
                  <a:srgbClr val="FF0000"/>
                </a:solidFill>
                <a:latin typeface="Times New Roman" pitchFamily="18" charset="0"/>
                <a:cs typeface="Times New Roman" pitchFamily="18" charset="0"/>
              </a:rPr>
              <a:t>Đáp số: 25 căn phòng.</a:t>
            </a:r>
          </a:p>
        </p:txBody>
      </p:sp>
      <p:pic>
        <p:nvPicPr>
          <p:cNvPr id="80" name="Picture 79">
            <a:extLst>
              <a:ext uri="{FF2B5EF4-FFF2-40B4-BE49-F238E27FC236}">
                <a16:creationId xmlns="" xmlns:a16="http://schemas.microsoft.com/office/drawing/2014/main" id="{A370B7C5-4CAD-4BF1-B8ED-E092287090EE}"/>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456217">
            <a:off x="6313907" y="4783401"/>
            <a:ext cx="823507" cy="1077889"/>
          </a:xfrm>
          <a:prstGeom prst="rect">
            <a:avLst/>
          </a:prstGeom>
        </p:spPr>
      </p:pic>
    </p:spTree>
    <p:extLst>
      <p:ext uri="{BB962C8B-B14F-4D97-AF65-F5344CB8AC3E}">
        <p14:creationId xmlns:p14="http://schemas.microsoft.com/office/powerpoint/2010/main" xmlns="" val="281249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box(in)">
                                      <p:cBhvr>
                                        <p:cTn id="15" dur="500"/>
                                        <p:tgtEl>
                                          <p:spTgt spid="8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box(in)">
                                      <p:cBhvr>
                                        <p:cTn id="20" dur="500"/>
                                        <p:tgtEl>
                                          <p:spTgt spid="82"/>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box(in)">
                                      <p:cBhvr>
                                        <p:cTn id="23" dur="500"/>
                                        <p:tgtEl>
                                          <p:spTgt spid="83"/>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box(in)">
                                      <p:cBhvr>
                                        <p:cTn id="2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81" grpId="0"/>
      <p:bldP spid="82" grpId="0"/>
      <p:bldP spid="83" grpId="0"/>
      <p:bldP spid="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1E265AAC-CA94-4BB4-9AEE-B08227C297CF}"/>
              </a:ext>
            </a:extLst>
          </p:cNvPr>
          <p:cNvSpPr/>
          <p:nvPr/>
        </p:nvSpPr>
        <p:spPr>
          <a:xfrm>
            <a:off x="1664561" y="1293547"/>
            <a:ext cx="752707"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3" name="TextBox 2">
            <a:extLst>
              <a:ext uri="{FF2B5EF4-FFF2-40B4-BE49-F238E27FC236}">
                <a16:creationId xmlns:a16="http://schemas.microsoft.com/office/drawing/2014/main" xmlns="" id="{D6F8DF78-4A0E-4B17-8750-C81D0436676C}"/>
              </a:ext>
            </a:extLst>
          </p:cNvPr>
          <p:cNvSpPr txBox="1"/>
          <p:nvPr/>
        </p:nvSpPr>
        <p:spPr>
          <a:xfrm>
            <a:off x="2406696" y="1217344"/>
            <a:ext cx="5213350" cy="584775"/>
          </a:xfrm>
          <a:prstGeom prst="rect">
            <a:avLst/>
          </a:prstGeom>
          <a:noFill/>
        </p:spPr>
        <p:txBody>
          <a:bodyPr wrap="square" rtlCol="0">
            <a:spAutoFit/>
          </a:bodyPr>
          <a:lstStyle/>
          <a:p>
            <a:pPr algn="just"/>
            <a:r>
              <a:rPr lang="vi-VN" sz="3200" b="1" dirty="0">
                <a:latin typeface="Times New Roman" pitchFamily="18" charset="0"/>
                <a:cs typeface="Times New Roman" pitchFamily="18" charset="0"/>
              </a:rPr>
              <a:t>Chọn kết quả đúng.</a:t>
            </a:r>
          </a:p>
        </p:txBody>
      </p:sp>
      <p:sp>
        <p:nvSpPr>
          <p:cNvPr id="4" name="TextBox 3">
            <a:extLst>
              <a:ext uri="{FF2B5EF4-FFF2-40B4-BE49-F238E27FC236}">
                <a16:creationId xmlns:a16="http://schemas.microsoft.com/office/drawing/2014/main" xmlns="" id="{D0CBDF83-C3BF-43FD-A3B8-1339D2F75320}"/>
              </a:ext>
            </a:extLst>
          </p:cNvPr>
          <p:cNvSpPr txBox="1"/>
          <p:nvPr/>
        </p:nvSpPr>
        <p:spPr>
          <a:xfrm>
            <a:off x="800927" y="1678647"/>
            <a:ext cx="8791806" cy="2308324"/>
          </a:xfrm>
          <a:prstGeom prst="rect">
            <a:avLst/>
          </a:prstGeom>
          <a:noFill/>
        </p:spPr>
        <p:txBody>
          <a:bodyPr wrap="square" rtlCol="0">
            <a:spAutoFit/>
          </a:bodyPr>
          <a:lstStyle/>
          <a:p>
            <a:pPr algn="just">
              <a:lnSpc>
                <a:spcPct val="200000"/>
              </a:lnSpc>
            </a:pPr>
            <a:r>
              <a:rPr lang="vi-VN" sz="3200" smtClean="0"/>
              <a:t>  a</a:t>
            </a:r>
            <a:r>
              <a:rPr lang="vi-VN" sz="3200" dirty="0"/>
              <a:t>) 32 + 48 – 16 = ?</a:t>
            </a:r>
          </a:p>
          <a:p>
            <a:pPr algn="just">
              <a:lnSpc>
                <a:spcPct val="250000"/>
              </a:lnSpc>
            </a:pPr>
            <a:r>
              <a:rPr lang="vi-VN" sz="3200" smtClean="0">
                <a:solidFill>
                  <a:srgbClr val="F35757"/>
                </a:solidFill>
              </a:rPr>
              <a:t>         A. </a:t>
            </a:r>
            <a:r>
              <a:rPr lang="vi-VN" sz="3200" smtClean="0"/>
              <a:t>54 	          </a:t>
            </a:r>
            <a:r>
              <a:rPr lang="vi-VN" sz="3200" smtClean="0">
                <a:solidFill>
                  <a:srgbClr val="F35757"/>
                </a:solidFill>
              </a:rPr>
              <a:t>B</a:t>
            </a:r>
            <a:r>
              <a:rPr lang="vi-VN" sz="3200" dirty="0">
                <a:solidFill>
                  <a:srgbClr val="F35757"/>
                </a:solidFill>
              </a:rPr>
              <a:t>. </a:t>
            </a:r>
            <a:r>
              <a:rPr lang="vi-VN" sz="3200" dirty="0"/>
              <a:t>64</a:t>
            </a:r>
            <a:r>
              <a:rPr lang="vi-VN" sz="3200"/>
              <a:t>	</a:t>
            </a:r>
            <a:r>
              <a:rPr lang="vi-VN" sz="3200" smtClean="0"/>
              <a:t>           </a:t>
            </a:r>
            <a:r>
              <a:rPr lang="vi-VN" sz="3200" smtClean="0">
                <a:solidFill>
                  <a:srgbClr val="F35757"/>
                </a:solidFill>
              </a:rPr>
              <a:t>C</a:t>
            </a:r>
            <a:r>
              <a:rPr lang="vi-VN" sz="3200" dirty="0">
                <a:solidFill>
                  <a:srgbClr val="F35757"/>
                </a:solidFill>
              </a:rPr>
              <a:t>. </a:t>
            </a:r>
            <a:r>
              <a:rPr lang="vi-VN" sz="3200" dirty="0"/>
              <a:t>74</a:t>
            </a:r>
          </a:p>
        </p:txBody>
      </p:sp>
      <p:sp>
        <p:nvSpPr>
          <p:cNvPr id="5" name="TextBox 4">
            <a:extLst>
              <a:ext uri="{FF2B5EF4-FFF2-40B4-BE49-F238E27FC236}">
                <a16:creationId xmlns:a16="http://schemas.microsoft.com/office/drawing/2014/main" xmlns="" id="{A0B45CBB-3C28-47E4-B9B5-A77AC9CC290A}"/>
              </a:ext>
            </a:extLst>
          </p:cNvPr>
          <p:cNvSpPr txBox="1"/>
          <p:nvPr/>
        </p:nvSpPr>
        <p:spPr>
          <a:xfrm>
            <a:off x="982133" y="3836060"/>
            <a:ext cx="8712199" cy="2308324"/>
          </a:xfrm>
          <a:prstGeom prst="rect">
            <a:avLst/>
          </a:prstGeom>
          <a:noFill/>
        </p:spPr>
        <p:txBody>
          <a:bodyPr wrap="square" rtlCol="0">
            <a:spAutoFit/>
          </a:bodyPr>
          <a:lstStyle/>
          <a:p>
            <a:pPr algn="just">
              <a:lnSpc>
                <a:spcPct val="200000"/>
              </a:lnSpc>
            </a:pPr>
            <a:r>
              <a:rPr lang="vi-VN" sz="3200" dirty="0"/>
              <a:t>b) 33 – 16 + 53 = ?</a:t>
            </a:r>
          </a:p>
          <a:p>
            <a:pPr algn="just">
              <a:lnSpc>
                <a:spcPct val="250000"/>
              </a:lnSpc>
            </a:pPr>
            <a:r>
              <a:rPr lang="vi-VN" sz="3200" smtClean="0">
                <a:solidFill>
                  <a:srgbClr val="F35757"/>
                </a:solidFill>
              </a:rPr>
              <a:t>       A</a:t>
            </a:r>
            <a:r>
              <a:rPr lang="vi-VN" sz="3200" dirty="0">
                <a:solidFill>
                  <a:srgbClr val="F35757"/>
                </a:solidFill>
              </a:rPr>
              <a:t>. </a:t>
            </a:r>
            <a:r>
              <a:rPr lang="vi-VN" sz="3200" dirty="0"/>
              <a:t>70	</a:t>
            </a:r>
            <a:r>
              <a:rPr lang="vi-VN" sz="3200"/>
              <a:t>    </a:t>
            </a:r>
            <a:r>
              <a:rPr lang="vi-VN" sz="3200" smtClean="0"/>
              <a:t>            </a:t>
            </a:r>
            <a:r>
              <a:rPr lang="vi-VN" sz="3200" dirty="0">
                <a:solidFill>
                  <a:srgbClr val="F35757"/>
                </a:solidFill>
              </a:rPr>
              <a:t>B</a:t>
            </a:r>
            <a:r>
              <a:rPr lang="vi-VN" sz="3200">
                <a:solidFill>
                  <a:srgbClr val="F35757"/>
                </a:solidFill>
              </a:rPr>
              <a:t>. </a:t>
            </a:r>
            <a:r>
              <a:rPr lang="vi-VN" sz="3200" smtClean="0"/>
              <a:t>60           </a:t>
            </a:r>
            <a:r>
              <a:rPr lang="vi-VN" sz="3200"/>
              <a:t>	</a:t>
            </a:r>
            <a:r>
              <a:rPr lang="vi-VN" sz="3200" smtClean="0"/>
              <a:t> </a:t>
            </a:r>
            <a:r>
              <a:rPr lang="vi-VN" sz="3200" smtClean="0">
                <a:solidFill>
                  <a:srgbClr val="F35757"/>
                </a:solidFill>
              </a:rPr>
              <a:t>C</a:t>
            </a:r>
            <a:r>
              <a:rPr lang="vi-VN" sz="3200" dirty="0">
                <a:solidFill>
                  <a:srgbClr val="F35757"/>
                </a:solidFill>
              </a:rPr>
              <a:t>. </a:t>
            </a:r>
            <a:r>
              <a:rPr lang="vi-VN" sz="3200" dirty="0"/>
              <a:t>50</a:t>
            </a:r>
          </a:p>
        </p:txBody>
      </p:sp>
      <p:sp>
        <p:nvSpPr>
          <p:cNvPr id="7" name="Oval 6">
            <a:extLst>
              <a:ext uri="{FF2B5EF4-FFF2-40B4-BE49-F238E27FC236}">
                <a16:creationId xmlns:a16="http://schemas.microsoft.com/office/drawing/2014/main" xmlns="" id="{FCC375AA-FC93-4135-A0FD-3B2511E6D8D4}"/>
              </a:ext>
            </a:extLst>
          </p:cNvPr>
          <p:cNvSpPr/>
          <p:nvPr/>
        </p:nvSpPr>
        <p:spPr>
          <a:xfrm>
            <a:off x="4521115" y="3140786"/>
            <a:ext cx="658954" cy="5777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p>
        </p:txBody>
      </p:sp>
      <p:sp>
        <p:nvSpPr>
          <p:cNvPr id="9" name="Oval 8">
            <a:extLst>
              <a:ext uri="{FF2B5EF4-FFF2-40B4-BE49-F238E27FC236}">
                <a16:creationId xmlns:a16="http://schemas.microsoft.com/office/drawing/2014/main" xmlns="" id="{DA3CDA4B-2F96-4AB6-AFC0-843F0F233419}"/>
              </a:ext>
            </a:extLst>
          </p:cNvPr>
          <p:cNvSpPr/>
          <p:nvPr/>
        </p:nvSpPr>
        <p:spPr>
          <a:xfrm>
            <a:off x="1553486" y="5336537"/>
            <a:ext cx="774830" cy="5777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p>
        </p:txBody>
      </p:sp>
      <p:pic>
        <p:nvPicPr>
          <p:cNvPr id="10" name="Picture 9" descr="C:\Users\TUAN\Downloads\Luyện tập 1.png">
            <a:extLst>
              <a:ext uri="{FF2B5EF4-FFF2-40B4-BE49-F238E27FC236}">
                <a16:creationId xmlns:a16="http://schemas.microsoft.com/office/drawing/2014/main" xmlns="" id="{566C0BCC-E323-47BA-A1FC-81F71DCAA19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1" name="Left Brace 30"/>
          <p:cNvSpPr/>
          <p:nvPr/>
        </p:nvSpPr>
        <p:spPr>
          <a:xfrm rot="16200000">
            <a:off x="2192004" y="2048064"/>
            <a:ext cx="183235" cy="1088501"/>
          </a:xfrm>
          <a:prstGeom prst="leftBrace">
            <a:avLst>
              <a:gd name="adj1" fmla="val 8333"/>
              <a:gd name="adj2" fmla="val 4455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itchFamily="18" charset="0"/>
              <a:cs typeface="Times New Roman" pitchFamily="18" charset="0"/>
            </a:endParaRPr>
          </a:p>
        </p:txBody>
      </p:sp>
      <p:sp>
        <p:nvSpPr>
          <p:cNvPr id="32" name="Left Brace 31"/>
          <p:cNvSpPr/>
          <p:nvPr/>
        </p:nvSpPr>
        <p:spPr>
          <a:xfrm rot="16200000">
            <a:off x="2115795" y="4190209"/>
            <a:ext cx="183235" cy="1088501"/>
          </a:xfrm>
          <a:prstGeom prst="leftBrace">
            <a:avLst>
              <a:gd name="adj1" fmla="val 8333"/>
              <a:gd name="adj2" fmla="val 4455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itchFamily="18" charset="0"/>
              <a:cs typeface="Times New Roman" pitchFamily="18" charset="0"/>
            </a:endParaRPr>
          </a:p>
        </p:txBody>
      </p:sp>
      <p:sp>
        <p:nvSpPr>
          <p:cNvPr id="34" name="TextBox 33"/>
          <p:cNvSpPr txBox="1"/>
          <p:nvPr/>
        </p:nvSpPr>
        <p:spPr>
          <a:xfrm>
            <a:off x="1964137" y="2573883"/>
            <a:ext cx="1210733" cy="523220"/>
          </a:xfrm>
          <a:prstGeom prst="rect">
            <a:avLst/>
          </a:prstGeom>
          <a:noFill/>
        </p:spPr>
        <p:txBody>
          <a:bodyPr wrap="square" rtlCol="0">
            <a:spAutoFit/>
          </a:bodyPr>
          <a:lstStyle/>
          <a:p>
            <a:r>
              <a:rPr lang="vi-VN" sz="2800" smtClean="0">
                <a:solidFill>
                  <a:srgbClr val="FF0000"/>
                </a:solidFill>
                <a:latin typeface="Times New Roman" pitchFamily="18" charset="0"/>
                <a:cs typeface="Times New Roman" pitchFamily="18" charset="0"/>
              </a:rPr>
              <a:t>80</a:t>
            </a:r>
            <a:endParaRPr lang="vi-VN" sz="2800">
              <a:solidFill>
                <a:srgbClr val="FF0000"/>
              </a:solidFill>
              <a:latin typeface="Times New Roman" pitchFamily="18" charset="0"/>
              <a:cs typeface="Times New Roman" pitchFamily="18" charset="0"/>
            </a:endParaRPr>
          </a:p>
        </p:txBody>
      </p:sp>
      <p:sp>
        <p:nvSpPr>
          <p:cNvPr id="35" name="TextBox 34"/>
          <p:cNvSpPr txBox="1"/>
          <p:nvPr/>
        </p:nvSpPr>
        <p:spPr>
          <a:xfrm>
            <a:off x="1879461" y="4716028"/>
            <a:ext cx="1210733" cy="523220"/>
          </a:xfrm>
          <a:prstGeom prst="rect">
            <a:avLst/>
          </a:prstGeom>
          <a:noFill/>
        </p:spPr>
        <p:txBody>
          <a:bodyPr wrap="square" rtlCol="0">
            <a:spAutoFit/>
          </a:bodyPr>
          <a:lstStyle/>
          <a:p>
            <a:r>
              <a:rPr lang="vi-VN" sz="2800" smtClean="0">
                <a:solidFill>
                  <a:srgbClr val="FF0000"/>
                </a:solidFill>
                <a:latin typeface="Times New Roman" pitchFamily="18" charset="0"/>
                <a:cs typeface="Times New Roman" pitchFamily="18" charset="0"/>
              </a:rPr>
              <a:t>17</a:t>
            </a:r>
            <a:endParaRPr lang="vi-VN"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99903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ox(in)">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ox(i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ox(i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ox(in)">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1" grpId="0" animBg="1"/>
      <p:bldP spid="32" grpId="0" animBg="1"/>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sers\TUAN\Downloads\Luyện tập 1.png">
            <a:extLst>
              <a:ext uri="{FF2B5EF4-FFF2-40B4-BE49-F238E27FC236}">
                <a16:creationId xmlns:a16="http://schemas.microsoft.com/office/drawing/2014/main" xmlns="" id="{566C0BCC-E323-47BA-A1FC-81F71DCAA194}"/>
              </a:ext>
            </a:extLst>
          </p:cNvPr>
          <p:cNvPicPr>
            <a:picLocks noChangeAspect="1" noChangeArrowheads="1"/>
          </p:cNvPicPr>
          <p:nvPr/>
        </p:nvPicPr>
        <p:blipFill>
          <a:blip r:embed="rId2" cstate="print"/>
          <a:srcRect/>
          <a:stretch>
            <a:fillRect/>
          </a:stretch>
        </p:blipFill>
        <p:spPr bwMode="auto">
          <a:xfrm>
            <a:off x="730152" y="159472"/>
            <a:ext cx="2237784" cy="863493"/>
          </a:xfrm>
          <a:prstGeom prst="rect">
            <a:avLst/>
          </a:prstGeom>
          <a:noFill/>
        </p:spPr>
      </p:pic>
      <p:sp>
        <p:nvSpPr>
          <p:cNvPr id="13" name="Oval 12">
            <a:extLst>
              <a:ext uri="{FF2B5EF4-FFF2-40B4-BE49-F238E27FC236}">
                <a16:creationId xmlns:a16="http://schemas.microsoft.com/office/drawing/2014/main" xmlns="" id="{F597F78D-E4AA-45F8-AAB9-02829436CAAA}"/>
              </a:ext>
            </a:extLst>
          </p:cNvPr>
          <p:cNvSpPr/>
          <p:nvPr/>
        </p:nvSpPr>
        <p:spPr>
          <a:xfrm>
            <a:off x="1146377" y="105737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sp>
        <p:nvSpPr>
          <p:cNvPr id="14" name="TextBox 13">
            <a:extLst>
              <a:ext uri="{FF2B5EF4-FFF2-40B4-BE49-F238E27FC236}">
                <a16:creationId xmlns:a16="http://schemas.microsoft.com/office/drawing/2014/main" xmlns="" id="{7C3778CD-B670-4882-802C-FB91D835E12D}"/>
              </a:ext>
            </a:extLst>
          </p:cNvPr>
          <p:cNvSpPr txBox="1"/>
          <p:nvPr/>
        </p:nvSpPr>
        <p:spPr>
          <a:xfrm>
            <a:off x="1820332" y="845695"/>
            <a:ext cx="9220201" cy="1077218"/>
          </a:xfrm>
          <a:prstGeom prst="rect">
            <a:avLst/>
          </a:prstGeom>
          <a:noFill/>
        </p:spPr>
        <p:txBody>
          <a:bodyPr wrap="square" rtlCol="0">
            <a:spAutoFit/>
          </a:bodyPr>
          <a:lstStyle/>
          <a:p>
            <a:pPr algn="just"/>
            <a:r>
              <a:rPr lang="vi-VN" sz="3200" dirty="0">
                <a:latin typeface="Times New Roman" pitchFamily="18" charset="0"/>
                <a:cs typeface="Times New Roman" pitchFamily="18" charset="0"/>
              </a:rPr>
              <a:t>Mỗi con mèo sẽ câu con cá ghi phép tính có kết quả là số ghi </a:t>
            </a:r>
            <a:r>
              <a:rPr lang="vi-VN" sz="3200">
                <a:latin typeface="Times New Roman" pitchFamily="18" charset="0"/>
                <a:cs typeface="Times New Roman" pitchFamily="18" charset="0"/>
              </a:rPr>
              <a:t>trên </a:t>
            </a:r>
            <a:r>
              <a:rPr lang="vi-VN" sz="3200" smtClean="0">
                <a:latin typeface="Times New Roman" pitchFamily="18" charset="0"/>
                <a:cs typeface="Times New Roman" pitchFamily="18" charset="0"/>
              </a:rPr>
              <a:t>xô.Tìm </a:t>
            </a:r>
            <a:r>
              <a:rPr lang="vi-VN" sz="3200" dirty="0">
                <a:latin typeface="Times New Roman" pitchFamily="18" charset="0"/>
                <a:cs typeface="Times New Roman" pitchFamily="18" charset="0"/>
              </a:rPr>
              <a:t>cá cho mỗi con mèo.</a:t>
            </a:r>
          </a:p>
        </p:txBody>
      </p:sp>
      <p:pic>
        <p:nvPicPr>
          <p:cNvPr id="11" name="Picture 10">
            <a:extLst>
              <a:ext uri="{FF2B5EF4-FFF2-40B4-BE49-F238E27FC236}">
                <a16:creationId xmlns:a16="http://schemas.microsoft.com/office/drawing/2014/main" xmlns="" id="{52BC5171-4E23-4921-B28C-6F6D51E9480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25000"/>
                    </a14:imgEffect>
                    <a14:imgEffect>
                      <a14:saturation sat="200000"/>
                    </a14:imgEffect>
                  </a14:imgLayer>
                </a14:imgProps>
              </a:ext>
            </a:extLst>
          </a:blip>
          <a:stretch>
            <a:fillRect/>
          </a:stretch>
        </p:blipFill>
        <p:spPr>
          <a:xfrm>
            <a:off x="1820308" y="1930400"/>
            <a:ext cx="5960532" cy="4504266"/>
          </a:xfrm>
          <a:prstGeom prst="rect">
            <a:avLst/>
          </a:prstGeom>
        </p:spPr>
      </p:pic>
      <p:grpSp>
        <p:nvGrpSpPr>
          <p:cNvPr id="15" name="Group 19">
            <a:extLst>
              <a:ext uri="{FF2B5EF4-FFF2-40B4-BE49-F238E27FC236}">
                <a16:creationId xmlns:a16="http://schemas.microsoft.com/office/drawing/2014/main" xmlns="" id="{31D30766-DC82-44A2-9EF4-89A69253C84D}"/>
              </a:ext>
            </a:extLst>
          </p:cNvPr>
          <p:cNvGrpSpPr/>
          <p:nvPr/>
        </p:nvGrpSpPr>
        <p:grpSpPr>
          <a:xfrm>
            <a:off x="9927874" y="2321796"/>
            <a:ext cx="807151" cy="662828"/>
            <a:chOff x="1750173" y="2926500"/>
            <a:chExt cx="807151" cy="662828"/>
          </a:xfrm>
        </p:grpSpPr>
        <p:sp>
          <p:nvSpPr>
            <p:cNvPr id="21" name="Oval 20">
              <a:extLst>
                <a:ext uri="{FF2B5EF4-FFF2-40B4-BE49-F238E27FC236}">
                  <a16:creationId xmlns:a16="http://schemas.microsoft.com/office/drawing/2014/main" xmlns="" id="{CE9F0AF1-E28C-4127-BE10-2325F19FA26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xmlns="" id="{3A3FB638-DE45-45BF-B155-F303E73A032F}"/>
                </a:ext>
              </a:extLst>
            </p:cNvPr>
            <p:cNvSpPr txBox="1"/>
            <p:nvPr/>
          </p:nvSpPr>
          <p:spPr>
            <a:xfrm>
              <a:off x="1776676" y="2967336"/>
              <a:ext cx="780648" cy="584775"/>
            </a:xfrm>
            <a:prstGeom prst="rect">
              <a:avLst/>
            </a:prstGeom>
            <a:noFill/>
          </p:spPr>
          <p:txBody>
            <a:bodyPr wrap="square" rtlCol="0">
              <a:spAutoFit/>
            </a:bodyPr>
            <a:lstStyle/>
            <a:p>
              <a:r>
                <a:rPr lang="en-US" sz="3200" b="1" dirty="0">
                  <a:solidFill>
                    <a:srgbClr val="FF0000"/>
                  </a:solidFill>
                </a:rPr>
                <a:t>45</a:t>
              </a:r>
              <a:endParaRPr lang="vi-VN" sz="3200" b="1" dirty="0">
                <a:solidFill>
                  <a:srgbClr val="FF0000"/>
                </a:solidFill>
              </a:endParaRPr>
            </a:p>
          </p:txBody>
        </p:sp>
      </p:grpSp>
      <p:grpSp>
        <p:nvGrpSpPr>
          <p:cNvPr id="16" name="Group 22">
            <a:extLst>
              <a:ext uri="{FF2B5EF4-FFF2-40B4-BE49-F238E27FC236}">
                <a16:creationId xmlns:a16="http://schemas.microsoft.com/office/drawing/2014/main" xmlns="" id="{EF0CE4E2-609A-42F8-8AEC-E40AFF459647}"/>
              </a:ext>
            </a:extLst>
          </p:cNvPr>
          <p:cNvGrpSpPr/>
          <p:nvPr/>
        </p:nvGrpSpPr>
        <p:grpSpPr>
          <a:xfrm>
            <a:off x="9927874" y="3835476"/>
            <a:ext cx="807151" cy="662828"/>
            <a:chOff x="1750173" y="2926500"/>
            <a:chExt cx="807151" cy="662828"/>
          </a:xfrm>
        </p:grpSpPr>
        <p:sp>
          <p:nvSpPr>
            <p:cNvPr id="24" name="Oval 23">
              <a:extLst>
                <a:ext uri="{FF2B5EF4-FFF2-40B4-BE49-F238E27FC236}">
                  <a16:creationId xmlns:a16="http://schemas.microsoft.com/office/drawing/2014/main" xmlns="" id="{280839D1-23FC-4A93-BC84-FD2A623DB2D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a16="http://schemas.microsoft.com/office/drawing/2014/main" xmlns="" id="{11DB3AA1-5177-4817-9B56-7581676AA493}"/>
                </a:ext>
              </a:extLst>
            </p:cNvPr>
            <p:cNvSpPr txBox="1"/>
            <p:nvPr/>
          </p:nvSpPr>
          <p:spPr>
            <a:xfrm>
              <a:off x="1776676" y="2967336"/>
              <a:ext cx="780648" cy="584775"/>
            </a:xfrm>
            <a:prstGeom prst="rect">
              <a:avLst/>
            </a:prstGeom>
            <a:noFill/>
          </p:spPr>
          <p:txBody>
            <a:bodyPr wrap="square" rtlCol="0">
              <a:spAutoFit/>
            </a:bodyPr>
            <a:lstStyle/>
            <a:p>
              <a:r>
                <a:rPr lang="en-US" sz="3200" b="1" dirty="0">
                  <a:solidFill>
                    <a:srgbClr val="FF0000"/>
                  </a:solidFill>
                </a:rPr>
                <a:t>65</a:t>
              </a:r>
              <a:endParaRPr lang="vi-VN" sz="3200" b="1" dirty="0">
                <a:solidFill>
                  <a:srgbClr val="FF0000"/>
                </a:solidFill>
              </a:endParaRPr>
            </a:p>
          </p:txBody>
        </p:sp>
      </p:grpSp>
      <p:grpSp>
        <p:nvGrpSpPr>
          <p:cNvPr id="17" name="Group 25">
            <a:extLst>
              <a:ext uri="{FF2B5EF4-FFF2-40B4-BE49-F238E27FC236}">
                <a16:creationId xmlns:a16="http://schemas.microsoft.com/office/drawing/2014/main" xmlns="" id="{7FFFF7D1-12C7-4DCF-AE21-DF03DA325D6A}"/>
              </a:ext>
            </a:extLst>
          </p:cNvPr>
          <p:cNvGrpSpPr/>
          <p:nvPr/>
        </p:nvGrpSpPr>
        <p:grpSpPr>
          <a:xfrm>
            <a:off x="9927874" y="5349156"/>
            <a:ext cx="807151" cy="662828"/>
            <a:chOff x="1750173" y="2926500"/>
            <a:chExt cx="807151" cy="662828"/>
          </a:xfrm>
        </p:grpSpPr>
        <p:sp>
          <p:nvSpPr>
            <p:cNvPr id="27" name="Oval 26">
              <a:extLst>
                <a:ext uri="{FF2B5EF4-FFF2-40B4-BE49-F238E27FC236}">
                  <a16:creationId xmlns:a16="http://schemas.microsoft.com/office/drawing/2014/main" xmlns="" id="{A99F3CC6-6407-4DCA-84B4-FE2399D8E7E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a16="http://schemas.microsoft.com/office/drawing/2014/main" xmlns="" id="{22CE0E60-DB6C-4881-BC39-0C8D0A44D087}"/>
                </a:ext>
              </a:extLst>
            </p:cNvPr>
            <p:cNvSpPr txBox="1"/>
            <p:nvPr/>
          </p:nvSpPr>
          <p:spPr>
            <a:xfrm>
              <a:off x="1776676" y="2967336"/>
              <a:ext cx="780648" cy="584775"/>
            </a:xfrm>
            <a:prstGeom prst="rect">
              <a:avLst/>
            </a:prstGeom>
            <a:noFill/>
          </p:spPr>
          <p:txBody>
            <a:bodyPr wrap="square" rtlCol="0">
              <a:spAutoFit/>
            </a:bodyPr>
            <a:lstStyle/>
            <a:p>
              <a:r>
                <a:rPr lang="en-US" sz="3200" b="1" dirty="0">
                  <a:solidFill>
                    <a:srgbClr val="FF0000"/>
                  </a:solidFill>
                </a:rPr>
                <a:t>55</a:t>
              </a:r>
              <a:endParaRPr lang="vi-VN" sz="3200" b="1" dirty="0">
                <a:solidFill>
                  <a:srgbClr val="FF0000"/>
                </a:solidFill>
              </a:endParaRPr>
            </a:p>
          </p:txBody>
        </p:sp>
      </p:grpSp>
      <p:sp>
        <p:nvSpPr>
          <p:cNvPr id="29" name="Freeform: Shape 28">
            <a:extLst>
              <a:ext uri="{FF2B5EF4-FFF2-40B4-BE49-F238E27FC236}">
                <a16:creationId xmlns:a16="http://schemas.microsoft.com/office/drawing/2014/main" xmlns="" id="{DD347BFB-270E-4154-A151-E3F0D37256B7}"/>
              </a:ext>
            </a:extLst>
          </p:cNvPr>
          <p:cNvSpPr/>
          <p:nvPr/>
        </p:nvSpPr>
        <p:spPr>
          <a:xfrm flipV="1">
            <a:off x="7467600" y="2777067"/>
            <a:ext cx="2523065" cy="228600"/>
          </a:xfrm>
          <a:custGeom>
            <a:avLst/>
            <a:gdLst>
              <a:gd name="connsiteX0" fmla="*/ 1422400 w 1422400"/>
              <a:gd name="connsiteY0" fmla="*/ 362857 h 386975"/>
              <a:gd name="connsiteX1" fmla="*/ 899886 w 1422400"/>
              <a:gd name="connsiteY1" fmla="*/ 348343 h 386975"/>
              <a:gd name="connsiteX2" fmla="*/ 0 w 1422400"/>
              <a:gd name="connsiteY2" fmla="*/ 0 h 386975"/>
            </a:gdLst>
            <a:ahLst/>
            <a:cxnLst>
              <a:cxn ang="0">
                <a:pos x="connsiteX0" y="connsiteY0"/>
              </a:cxn>
              <a:cxn ang="0">
                <a:pos x="connsiteX1" y="connsiteY1"/>
              </a:cxn>
              <a:cxn ang="0">
                <a:pos x="connsiteX2" y="connsiteY2"/>
              </a:cxn>
            </a:cxnLst>
            <a:rect l="l" t="t" r="r" b="b"/>
            <a:pathLst>
              <a:path w="1422400" h="386975">
                <a:moveTo>
                  <a:pt x="1422400" y="362857"/>
                </a:moveTo>
                <a:cubicBezTo>
                  <a:pt x="1279676" y="385838"/>
                  <a:pt x="1136953" y="408819"/>
                  <a:pt x="899886" y="348343"/>
                </a:cubicBezTo>
                <a:cubicBezTo>
                  <a:pt x="662819" y="287867"/>
                  <a:pt x="331409" y="143933"/>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Freeform: Shape 32">
            <a:extLst>
              <a:ext uri="{FF2B5EF4-FFF2-40B4-BE49-F238E27FC236}">
                <a16:creationId xmlns:a16="http://schemas.microsoft.com/office/drawing/2014/main" xmlns="" id="{4BC40A5A-DCA9-408E-90CE-7F9528FD4266}"/>
              </a:ext>
            </a:extLst>
          </p:cNvPr>
          <p:cNvSpPr/>
          <p:nvPr/>
        </p:nvSpPr>
        <p:spPr>
          <a:xfrm>
            <a:off x="7476067" y="4292600"/>
            <a:ext cx="2446866" cy="1727201"/>
          </a:xfrm>
          <a:custGeom>
            <a:avLst/>
            <a:gdLst>
              <a:gd name="connsiteX0" fmla="*/ 1119187 w 1119187"/>
              <a:gd name="connsiteY0" fmla="*/ 0 h 1090612"/>
              <a:gd name="connsiteX1" fmla="*/ 742950 w 1119187"/>
              <a:gd name="connsiteY1" fmla="*/ 247650 h 1090612"/>
              <a:gd name="connsiteX2" fmla="*/ 619125 w 1119187"/>
              <a:gd name="connsiteY2" fmla="*/ 695325 h 1090612"/>
              <a:gd name="connsiteX3" fmla="*/ 0 w 1119187"/>
              <a:gd name="connsiteY3" fmla="*/ 1090612 h 1090612"/>
            </a:gdLst>
            <a:ahLst/>
            <a:cxnLst>
              <a:cxn ang="0">
                <a:pos x="connsiteX0" y="connsiteY0"/>
              </a:cxn>
              <a:cxn ang="0">
                <a:pos x="connsiteX1" y="connsiteY1"/>
              </a:cxn>
              <a:cxn ang="0">
                <a:pos x="connsiteX2" y="connsiteY2"/>
              </a:cxn>
              <a:cxn ang="0">
                <a:pos x="connsiteX3" y="connsiteY3"/>
              </a:cxn>
            </a:cxnLst>
            <a:rect l="l" t="t" r="r" b="b"/>
            <a:pathLst>
              <a:path w="1119187" h="1090612">
                <a:moveTo>
                  <a:pt x="1119187" y="0"/>
                </a:moveTo>
                <a:cubicBezTo>
                  <a:pt x="972740" y="65881"/>
                  <a:pt x="826294" y="131763"/>
                  <a:pt x="742950" y="247650"/>
                </a:cubicBezTo>
                <a:cubicBezTo>
                  <a:pt x="659606" y="363537"/>
                  <a:pt x="742950" y="554831"/>
                  <a:pt x="619125" y="695325"/>
                </a:cubicBezTo>
                <a:cubicBezTo>
                  <a:pt x="495300" y="835819"/>
                  <a:pt x="247650" y="963215"/>
                  <a:pt x="0" y="1090612"/>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Freeform: Shape 35">
            <a:extLst>
              <a:ext uri="{FF2B5EF4-FFF2-40B4-BE49-F238E27FC236}">
                <a16:creationId xmlns:a16="http://schemas.microsoft.com/office/drawing/2014/main" xmlns="" id="{17D0FF85-BED1-41BE-A09D-6BE7796E503D}"/>
              </a:ext>
            </a:extLst>
          </p:cNvPr>
          <p:cNvSpPr/>
          <p:nvPr/>
        </p:nvSpPr>
        <p:spPr>
          <a:xfrm>
            <a:off x="7391400" y="4470401"/>
            <a:ext cx="2586566" cy="1223962"/>
          </a:xfrm>
          <a:custGeom>
            <a:avLst/>
            <a:gdLst>
              <a:gd name="connsiteX0" fmla="*/ 1219200 w 1219200"/>
              <a:gd name="connsiteY0" fmla="*/ 1728788 h 1728788"/>
              <a:gd name="connsiteX1" fmla="*/ 990600 w 1219200"/>
              <a:gd name="connsiteY1" fmla="*/ 1371600 h 1728788"/>
              <a:gd name="connsiteX2" fmla="*/ 938213 w 1219200"/>
              <a:gd name="connsiteY2" fmla="*/ 723900 h 1728788"/>
              <a:gd name="connsiteX3" fmla="*/ 0 w 1219200"/>
              <a:gd name="connsiteY3" fmla="*/ 0 h 1728788"/>
            </a:gdLst>
            <a:ahLst/>
            <a:cxnLst>
              <a:cxn ang="0">
                <a:pos x="connsiteX0" y="connsiteY0"/>
              </a:cxn>
              <a:cxn ang="0">
                <a:pos x="connsiteX1" y="connsiteY1"/>
              </a:cxn>
              <a:cxn ang="0">
                <a:pos x="connsiteX2" y="connsiteY2"/>
              </a:cxn>
              <a:cxn ang="0">
                <a:pos x="connsiteX3" y="connsiteY3"/>
              </a:cxn>
            </a:cxnLst>
            <a:rect l="l" t="t" r="r" b="b"/>
            <a:pathLst>
              <a:path w="1219200" h="1728788">
                <a:moveTo>
                  <a:pt x="1219200" y="1728788"/>
                </a:moveTo>
                <a:cubicBezTo>
                  <a:pt x="1128315" y="1633934"/>
                  <a:pt x="1037431" y="1539081"/>
                  <a:pt x="990600" y="1371600"/>
                </a:cubicBezTo>
                <a:cubicBezTo>
                  <a:pt x="943769" y="1204119"/>
                  <a:pt x="1103313" y="952500"/>
                  <a:pt x="938213" y="723900"/>
                </a:cubicBezTo>
                <a:cubicBezTo>
                  <a:pt x="773113" y="495300"/>
                  <a:pt x="386556" y="247650"/>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xmlns="" val="199903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ox(i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ox(i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ox(in)">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1196</TotalTime>
  <Words>346</Words>
  <Application>Microsoft Office PowerPoint</Application>
  <PresentationFormat>Custom</PresentationFormat>
  <Paragraphs>80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ASUS</cp:lastModifiedBy>
  <cp:revision>100</cp:revision>
  <dcterms:created xsi:type="dcterms:W3CDTF">2021-06-02T01:34:28Z</dcterms:created>
  <dcterms:modified xsi:type="dcterms:W3CDTF">2025-11-30T12:57:54Z</dcterms:modified>
</cp:coreProperties>
</file>