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709" r:id="rId3"/>
    <p:sldMasterId id="2147483716" r:id="rId4"/>
    <p:sldMasterId id="2147483736" r:id="rId5"/>
    <p:sldMasterId id="2147483775" r:id="rId6"/>
    <p:sldMasterId id="2147483804" r:id="rId7"/>
  </p:sldMasterIdLst>
  <p:notesMasterIdLst>
    <p:notesMasterId r:id="rId29"/>
  </p:notesMasterIdLst>
  <p:sldIdLst>
    <p:sldId id="293" r:id="rId8"/>
    <p:sldId id="2007577139" r:id="rId9"/>
    <p:sldId id="2007577140" r:id="rId10"/>
    <p:sldId id="2007577142" r:id="rId11"/>
    <p:sldId id="2007577141" r:id="rId12"/>
    <p:sldId id="316" r:id="rId13"/>
    <p:sldId id="259" r:id="rId14"/>
    <p:sldId id="330" r:id="rId15"/>
    <p:sldId id="335" r:id="rId16"/>
    <p:sldId id="438" r:id="rId17"/>
    <p:sldId id="439" r:id="rId18"/>
    <p:sldId id="336" r:id="rId19"/>
    <p:sldId id="337" r:id="rId20"/>
    <p:sldId id="440" r:id="rId21"/>
    <p:sldId id="434" r:id="rId22"/>
    <p:sldId id="441" r:id="rId23"/>
    <p:sldId id="474" r:id="rId24"/>
    <p:sldId id="475" r:id="rId25"/>
    <p:sldId id="476" r:id="rId26"/>
    <p:sldId id="324" r:id="rId27"/>
    <p:sldId id="35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5609C-4E9F-4678-96E0-20214918D430}" type="datetimeFigureOut">
              <a:rPr lang="en-US" smtClean="0"/>
              <a:t>11/29/2025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F8BCD-2F2F-418B-B8C2-29D24DC536C9}" type="slidenum">
              <a:rPr lang="en-US" smtClean="0"/>
              <a:t>‹#›</a:t>
            </a:fld>
            <a:endParaRPr lang="en-US"/>
          </a:p>
        </p:txBody>
      </p:sp>
    </p:spTree>
    <p:extLst>
      <p:ext uri="{BB962C8B-B14F-4D97-AF65-F5344CB8AC3E}">
        <p14:creationId xmlns:p14="http://schemas.microsoft.com/office/powerpoint/2010/main" val="245156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71234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C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22482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12904027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74390533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736376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7250272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51029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277974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0018624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20666" y="3827606"/>
            <a:ext cx="4342995" cy="200110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02562392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19" name="图片占位符 18"/>
          <p:cNvSpPr>
            <a:spLocks noGrp="1"/>
          </p:cNvSpPr>
          <p:nvPr>
            <p:ph type="pic" sz="quarter" idx="15"/>
          </p:nvPr>
        </p:nvSpPr>
        <p:spPr>
          <a:xfrm>
            <a:off x="930228" y="3116634"/>
            <a:ext cx="4196228" cy="2231136"/>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99304001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2">
    <p:spTree>
      <p:nvGrpSpPr>
        <p:cNvPr id="1" name=""/>
        <p:cNvGrpSpPr/>
        <p:nvPr/>
      </p:nvGrpSpPr>
      <p:grpSpPr>
        <a:xfrm>
          <a:off x="0" y="0"/>
          <a:ext cx="0" cy="0"/>
          <a:chOff x="0" y="0"/>
          <a:chExt cx="0" cy="0"/>
        </a:xfrm>
      </p:grpSpPr>
      <p:sp>
        <p:nvSpPr>
          <p:cNvPr id="19" name="图片占位符 1"/>
          <p:cNvSpPr>
            <a:spLocks noGrp="1"/>
          </p:cNvSpPr>
          <p:nvPr>
            <p:ph type="pic" sz="quarter" idx="15"/>
          </p:nvPr>
        </p:nvSpPr>
        <p:spPr>
          <a:xfrm>
            <a:off x="789551" y="3692474"/>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
        <p:nvSpPr>
          <p:cNvPr id="3" name="图片占位符 2"/>
          <p:cNvSpPr>
            <a:spLocks noGrp="1"/>
          </p:cNvSpPr>
          <p:nvPr>
            <p:ph type="pic" sz="quarter" idx="16"/>
          </p:nvPr>
        </p:nvSpPr>
        <p:spPr>
          <a:xfrm>
            <a:off x="789551" y="1905096"/>
            <a:ext cx="2912450" cy="1400811"/>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06777956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2">
    <p:spTree>
      <p:nvGrpSpPr>
        <p:cNvPr id="1" name=""/>
        <p:cNvGrpSpPr/>
        <p:nvPr/>
      </p:nvGrpSpPr>
      <p:grpSpPr>
        <a:xfrm>
          <a:off x="0" y="0"/>
          <a:ext cx="0" cy="0"/>
          <a:chOff x="0" y="0"/>
          <a:chExt cx="0" cy="0"/>
        </a:xfrm>
      </p:grpSpPr>
      <p:sp>
        <p:nvSpPr>
          <p:cNvPr id="19" name="图片占位符 15"/>
          <p:cNvSpPr>
            <a:spLocks noGrp="1"/>
          </p:cNvSpPr>
          <p:nvPr>
            <p:ph type="pic" sz="quarter" idx="15"/>
          </p:nvPr>
        </p:nvSpPr>
        <p:spPr>
          <a:xfrm>
            <a:off x="6592473" y="2839100"/>
            <a:ext cx="4860387"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270449369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32">
    <p:spTree>
      <p:nvGrpSpPr>
        <p:cNvPr id="1" name=""/>
        <p:cNvGrpSpPr/>
        <p:nvPr/>
      </p:nvGrpSpPr>
      <p:grpSpPr>
        <a:xfrm>
          <a:off x="0" y="0"/>
          <a:ext cx="0" cy="0"/>
          <a:chOff x="0" y="0"/>
          <a:chExt cx="0" cy="0"/>
        </a:xfrm>
      </p:grpSpPr>
      <p:sp>
        <p:nvSpPr>
          <p:cNvPr id="19" name="图片占位符 16"/>
          <p:cNvSpPr>
            <a:spLocks noGrp="1"/>
          </p:cNvSpPr>
          <p:nvPr>
            <p:ph type="pic" sz="quarter" idx="15"/>
          </p:nvPr>
        </p:nvSpPr>
        <p:spPr>
          <a:xfrm>
            <a:off x="952156" y="1915603"/>
            <a:ext cx="5001650" cy="2403568"/>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320373549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32">
    <p:spTree>
      <p:nvGrpSpPr>
        <p:cNvPr id="1" name=""/>
        <p:cNvGrpSpPr/>
        <p:nvPr/>
      </p:nvGrpSpPr>
      <p:grpSpPr>
        <a:xfrm>
          <a:off x="0" y="0"/>
          <a:ext cx="0" cy="0"/>
          <a:chOff x="0" y="0"/>
          <a:chExt cx="0" cy="0"/>
        </a:xfrm>
      </p:grpSpPr>
      <p:sp>
        <p:nvSpPr>
          <p:cNvPr id="19" name="图片占位符 17"/>
          <p:cNvSpPr>
            <a:spLocks noGrp="1"/>
          </p:cNvSpPr>
          <p:nvPr>
            <p:ph type="pic" sz="quarter" idx="15"/>
          </p:nvPr>
        </p:nvSpPr>
        <p:spPr>
          <a:xfrm>
            <a:off x="5887571" y="3262106"/>
            <a:ext cx="5011346" cy="2414225"/>
          </a:xfrm>
          <a:custGeom>
            <a:avLst/>
            <a:gdLst>
              <a:gd name="connsiteX0" fmla="*/ 0 w 3349896"/>
              <a:gd name="connsiteY0" fmla="*/ 0 h 2231136"/>
              <a:gd name="connsiteX1" fmla="*/ 3349896 w 3349896"/>
              <a:gd name="connsiteY1" fmla="*/ 0 h 2231136"/>
              <a:gd name="connsiteX2" fmla="*/ 3349896 w 3349896"/>
              <a:gd name="connsiteY2" fmla="*/ 2231136 h 2231136"/>
              <a:gd name="connsiteX3" fmla="*/ 0 w 3349896"/>
              <a:gd name="connsiteY3" fmla="*/ 2231136 h 2231136"/>
            </a:gdLst>
            <a:ahLst/>
            <a:cxnLst>
              <a:cxn ang="0">
                <a:pos x="connsiteX0" y="connsiteY0"/>
              </a:cxn>
              <a:cxn ang="0">
                <a:pos x="connsiteX1" y="connsiteY1"/>
              </a:cxn>
              <a:cxn ang="0">
                <a:pos x="connsiteX2" y="connsiteY2"/>
              </a:cxn>
              <a:cxn ang="0">
                <a:pos x="connsiteX3" y="connsiteY3"/>
              </a:cxn>
            </a:cxnLst>
            <a:rect l="l" t="t" r="r" b="b"/>
            <a:pathLst>
              <a:path w="3349896" h="2231136">
                <a:moveTo>
                  <a:pt x="0" y="0"/>
                </a:moveTo>
                <a:lnTo>
                  <a:pt x="3349896" y="0"/>
                </a:lnTo>
                <a:lnTo>
                  <a:pt x="3349896" y="2231136"/>
                </a:lnTo>
                <a:lnTo>
                  <a:pt x="0" y="2231136"/>
                </a:lnTo>
                <a:close/>
              </a:path>
            </a:pathLst>
          </a:custGeom>
          <a:solidFill>
            <a:schemeClr val="bg1">
              <a:lumMod val="95000"/>
            </a:schemeClr>
          </a:solidFill>
        </p:spPr>
        <p:txBody>
          <a:bodyPr wrap="square" tIns="137160">
            <a:noAutofit/>
          </a:bodyPr>
          <a:lstStyle>
            <a:lvl1pPr>
              <a:defRPr sz="1200" b="0" baseline="0">
                <a:solidFill>
                  <a:schemeClr val="accent2"/>
                </a:solidFill>
              </a:defRPr>
            </a:lvl1pPr>
          </a:lstStyle>
          <a:p>
            <a:endParaRPr lang="en-US" dirty="0"/>
          </a:p>
        </p:txBody>
      </p:sp>
    </p:spTree>
    <p:extLst>
      <p:ext uri="{BB962C8B-B14F-4D97-AF65-F5344CB8AC3E}">
        <p14:creationId xmlns:p14="http://schemas.microsoft.com/office/powerpoint/2010/main" val="57319758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标题幻灯片">
  <p:cSld name="4_标题幻灯片">
    <p:spTree>
      <p:nvGrpSpPr>
        <p:cNvPr id="1" name="Shape 25"/>
        <p:cNvGrpSpPr/>
        <p:nvPr/>
      </p:nvGrpSpPr>
      <p:grpSpPr>
        <a:xfrm>
          <a:off x="0" y="0"/>
          <a:ext cx="0" cy="0"/>
          <a:chOff x="0" y="0"/>
          <a:chExt cx="0" cy="0"/>
        </a:xfrm>
      </p:grpSpPr>
      <p:pic>
        <p:nvPicPr>
          <p:cNvPr id="26" name="Google Shape;26;p28"/>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84443350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7"/>
        <p:cNvGrpSpPr/>
        <p:nvPr/>
      </p:nvGrpSpPr>
      <p:grpSpPr>
        <a:xfrm>
          <a:off x="0" y="0"/>
          <a:ext cx="0" cy="0"/>
          <a:chOff x="0" y="0"/>
          <a:chExt cx="0" cy="0"/>
        </a:xfrm>
      </p:grpSpPr>
      <p:sp>
        <p:nvSpPr>
          <p:cNvPr id="28" name="Google Shape;2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472063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41412377"/>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Yeseva One"/>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345451862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41183011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203101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8049577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60"/>
        <p:cNvGrpSpPr/>
        <p:nvPr/>
      </p:nvGrpSpPr>
      <p:grpSpPr>
        <a:xfrm>
          <a:off x="0" y="0"/>
          <a:ext cx="0" cy="0"/>
          <a:chOff x="0" y="0"/>
          <a:chExt cx="0" cy="0"/>
        </a:xfrm>
      </p:grpSpPr>
      <p:sp>
        <p:nvSpPr>
          <p:cNvPr id="61" name="Google Shape;6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17314448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Yeseva One"/>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5"/>
          <p:cNvSpPr>
            <a:spLocks noGrp="1"/>
          </p:cNvSpPr>
          <p:nvPr>
            <p:ph type="pic" idx="2"/>
          </p:nvPr>
        </p:nvSpPr>
        <p:spPr>
          <a:xfrm>
            <a:off x="5183188" y="987425"/>
            <a:ext cx="6172200" cy="4873625"/>
          </a:xfrm>
          <a:prstGeom prst="rect">
            <a:avLst/>
          </a:prstGeom>
          <a:noFill/>
          <a:ln>
            <a:noFill/>
          </a:ln>
        </p:spPr>
      </p:sp>
      <p:sp>
        <p:nvSpPr>
          <p:cNvPr id="70" name="Google Shape;70;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9423614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71401354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80"/>
        <p:cNvGrpSpPr/>
        <p:nvPr/>
      </p:nvGrpSpPr>
      <p:grpSpPr>
        <a:xfrm>
          <a:off x="0" y="0"/>
          <a:ext cx="0" cy="0"/>
          <a:chOff x="0" y="0"/>
          <a:chExt cx="0" cy="0"/>
        </a:xfrm>
      </p:grpSpPr>
      <p:sp>
        <p:nvSpPr>
          <p:cNvPr id="81" name="Google Shape;81;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CN"/>
              <a:t>‹#›</a:t>
            </a:fld>
            <a:endParaRPr/>
          </a:p>
        </p:txBody>
      </p:sp>
    </p:spTree>
    <p:extLst>
      <p:ext uri="{BB962C8B-B14F-4D97-AF65-F5344CB8AC3E}">
        <p14:creationId xmlns:p14="http://schemas.microsoft.com/office/powerpoint/2010/main" val="2332481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内容与标题">
  <p:cSld name="1_内容与标题">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74112911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标题和内容">
  <p:cSld name="1_标题和内容">
    <p:bg>
      <p:bgPr>
        <a:solidFill>
          <a:schemeClr val="lt1"/>
        </a:solidFill>
        <a:effectLst/>
      </p:bgPr>
    </p:bg>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2576047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83353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88"/>
        <p:cNvGrpSpPr/>
        <p:nvPr/>
      </p:nvGrpSpPr>
      <p:grpSpPr>
        <a:xfrm>
          <a:off x="0" y="0"/>
          <a:ext cx="0" cy="0"/>
          <a:chOff x="0" y="0"/>
          <a:chExt cx="0" cy="0"/>
        </a:xfrm>
      </p:grpSpPr>
      <p:sp>
        <p:nvSpPr>
          <p:cNvPr id="89" name="Google Shape;89;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540262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2_제목 및 내용">
  <p:cSld name="2_제목 및 내용">
    <p:spTree>
      <p:nvGrpSpPr>
        <p:cNvPr id="1" name="Shape 91"/>
        <p:cNvGrpSpPr/>
        <p:nvPr/>
      </p:nvGrpSpPr>
      <p:grpSpPr>
        <a:xfrm>
          <a:off x="0" y="0"/>
          <a:ext cx="0" cy="0"/>
          <a:chOff x="0" y="0"/>
          <a:chExt cx="0" cy="0"/>
        </a:xfrm>
      </p:grpSpPr>
    </p:spTree>
    <p:extLst>
      <p:ext uri="{BB962C8B-B14F-4D97-AF65-F5344CB8AC3E}">
        <p14:creationId xmlns:p14="http://schemas.microsoft.com/office/powerpoint/2010/main" val="85952286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cSld name="Main">
    <p:spTree>
      <p:nvGrpSpPr>
        <p:cNvPr id="1" name="Shape 92"/>
        <p:cNvGrpSpPr/>
        <p:nvPr/>
      </p:nvGrpSpPr>
      <p:grpSpPr>
        <a:xfrm>
          <a:off x="0" y="0"/>
          <a:ext cx="0" cy="0"/>
          <a:chOff x="0" y="0"/>
          <a:chExt cx="0" cy="0"/>
        </a:xfrm>
      </p:grpSpPr>
      <p:sp>
        <p:nvSpPr>
          <p:cNvPr id="93" name="Google Shape;93;p42"/>
          <p:cNvSpPr txBox="1">
            <a:spLocks noGrp="1"/>
          </p:cNvSpPr>
          <p:nvPr>
            <p:ph type="body" idx="1"/>
          </p:nvPr>
        </p:nvSpPr>
        <p:spPr>
          <a:xfrm>
            <a:off x="508001" y="1178427"/>
            <a:ext cx="11157817" cy="231007"/>
          </a:xfrm>
          <a:prstGeom prst="rect">
            <a:avLst/>
          </a:prstGeom>
          <a:noFill/>
          <a:ln>
            <a:noFill/>
          </a:ln>
        </p:spPr>
        <p:txBody>
          <a:bodyPr spcFirstLastPara="1" wrap="square" lIns="0" tIns="0" rIns="0" bIns="0" anchor="ctr" anchorCtr="0">
            <a:noAutofit/>
          </a:bodyPr>
          <a:lstStyle>
            <a:lvl1pPr marL="457200" lvl="0" indent="-228600" algn="ctr">
              <a:lnSpc>
                <a:spcPct val="90000"/>
              </a:lnSpc>
              <a:spcBef>
                <a:spcPts val="1000"/>
              </a:spcBef>
              <a:spcAft>
                <a:spcPts val="0"/>
              </a:spcAft>
              <a:buClr>
                <a:srgbClr val="A5A5A5"/>
              </a:buClr>
              <a:buSzPts val="1600"/>
              <a:buNone/>
              <a:defRPr sz="1600" b="0">
                <a:solidFill>
                  <a:srgbClr val="A5A5A5"/>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335"/>
              <a:buNone/>
              <a:defRPr sz="1335"/>
            </a:lvl3pPr>
            <a:lvl4pPr marL="1828800" lvl="3" indent="-228600" algn="l">
              <a:lnSpc>
                <a:spcPct val="90000"/>
              </a:lnSpc>
              <a:spcBef>
                <a:spcPts val="500"/>
              </a:spcBef>
              <a:spcAft>
                <a:spcPts val="0"/>
              </a:spcAft>
              <a:buClr>
                <a:schemeClr val="dk1"/>
              </a:buClr>
              <a:buSzPts val="1200"/>
              <a:buNone/>
              <a:defRPr sz="1200"/>
            </a:lvl4pPr>
            <a:lvl5pPr marL="2286000" lvl="4" indent="-228600" algn="l">
              <a:lnSpc>
                <a:spcPct val="90000"/>
              </a:lnSpc>
              <a:spcBef>
                <a:spcPts val="500"/>
              </a:spcBef>
              <a:spcAft>
                <a:spcPts val="0"/>
              </a:spcAft>
              <a:buClr>
                <a:schemeClr val="dk1"/>
              </a:buClr>
              <a:buSzPts val="1200"/>
              <a:buNone/>
              <a:defRPr sz="1200"/>
            </a:lvl5pPr>
            <a:lvl6pPr marL="2743200" lvl="5" indent="-228600" algn="l">
              <a:lnSpc>
                <a:spcPct val="90000"/>
              </a:lnSpc>
              <a:spcBef>
                <a:spcPts val="500"/>
              </a:spcBef>
              <a:spcAft>
                <a:spcPts val="0"/>
              </a:spcAft>
              <a:buClr>
                <a:schemeClr val="dk1"/>
              </a:buClr>
              <a:buSzPts val="1200"/>
              <a:buNone/>
              <a:defRPr sz="1200"/>
            </a:lvl6pPr>
            <a:lvl7pPr marL="3200400" lvl="6" indent="-228600" algn="l">
              <a:lnSpc>
                <a:spcPct val="90000"/>
              </a:lnSpc>
              <a:spcBef>
                <a:spcPts val="500"/>
              </a:spcBef>
              <a:spcAft>
                <a:spcPts val="0"/>
              </a:spcAft>
              <a:buClr>
                <a:schemeClr val="dk1"/>
              </a:buClr>
              <a:buSzPts val="1200"/>
              <a:buNone/>
              <a:defRPr sz="1200"/>
            </a:lvl7pPr>
            <a:lvl8pPr marL="3657600" lvl="7" indent="-228600" algn="l">
              <a:lnSpc>
                <a:spcPct val="90000"/>
              </a:lnSpc>
              <a:spcBef>
                <a:spcPts val="500"/>
              </a:spcBef>
              <a:spcAft>
                <a:spcPts val="0"/>
              </a:spcAft>
              <a:buClr>
                <a:schemeClr val="dk1"/>
              </a:buClr>
              <a:buSzPts val="1200"/>
              <a:buNone/>
              <a:defRPr sz="1200"/>
            </a:lvl8pPr>
            <a:lvl9pPr marL="4114800" lvl="8" indent="-228600" algn="l">
              <a:lnSpc>
                <a:spcPct val="90000"/>
              </a:lnSpc>
              <a:spcBef>
                <a:spcPts val="500"/>
              </a:spcBef>
              <a:spcAft>
                <a:spcPts val="0"/>
              </a:spcAft>
              <a:buClr>
                <a:schemeClr val="dk1"/>
              </a:buClr>
              <a:buSzPts val="1200"/>
              <a:buNone/>
              <a:defRPr sz="1200"/>
            </a:lvl9pPr>
          </a:lstStyle>
          <a:p>
            <a:endParaRPr/>
          </a:p>
        </p:txBody>
      </p:sp>
      <p:sp>
        <p:nvSpPr>
          <p:cNvPr id="94" name="Google Shape;94;p42"/>
          <p:cNvSpPr txBox="1">
            <a:spLocks noGrp="1"/>
          </p:cNvSpPr>
          <p:nvPr>
            <p:ph type="title"/>
          </p:nvPr>
        </p:nvSpPr>
        <p:spPr>
          <a:xfrm>
            <a:off x="508001" y="455085"/>
            <a:ext cx="11157817" cy="660511"/>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rgbClr val="7F7F7F"/>
              </a:buClr>
              <a:buSzPts val="4800"/>
              <a:buFont typeface="Yeseva One"/>
              <a:buNone/>
              <a:defRPr sz="4800">
                <a:solidFill>
                  <a:srgbClr val="7F7F7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5219676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95"/>
        <p:cNvGrpSpPr/>
        <p:nvPr/>
      </p:nvGrpSpPr>
      <p:grpSpPr>
        <a:xfrm>
          <a:off x="0" y="0"/>
          <a:ext cx="0" cy="0"/>
          <a:chOff x="0" y="0"/>
          <a:chExt cx="0" cy="0"/>
        </a:xfrm>
      </p:grpSpPr>
      <p:sp>
        <p:nvSpPr>
          <p:cNvPr id="96" name="Google Shape;96;p43"/>
          <p:cNvSpPr>
            <a:spLocks noGrp="1"/>
          </p:cNvSpPr>
          <p:nvPr>
            <p:ph type="pic" idx="2"/>
          </p:nvPr>
        </p:nvSpPr>
        <p:spPr>
          <a:xfrm>
            <a:off x="1475451" y="2314636"/>
            <a:ext cx="2850365" cy="2850365"/>
          </a:xfrm>
          <a:prstGeom prst="rect">
            <a:avLst/>
          </a:prstGeom>
          <a:noFill/>
          <a:ln>
            <a:noFill/>
          </a:ln>
        </p:spPr>
      </p:sp>
    </p:spTree>
    <p:extLst>
      <p:ext uri="{BB962C8B-B14F-4D97-AF65-F5344CB8AC3E}">
        <p14:creationId xmlns:p14="http://schemas.microsoft.com/office/powerpoint/2010/main" val="145720297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4_Title Slide">
  <p:cSld name="34_Title Slide">
    <p:spTree>
      <p:nvGrpSpPr>
        <p:cNvPr id="1" name="Shape 97"/>
        <p:cNvGrpSpPr/>
        <p:nvPr/>
      </p:nvGrpSpPr>
      <p:grpSpPr>
        <a:xfrm>
          <a:off x="0" y="0"/>
          <a:ext cx="0" cy="0"/>
          <a:chOff x="0" y="0"/>
          <a:chExt cx="0" cy="0"/>
        </a:xfrm>
      </p:grpSpPr>
      <p:sp>
        <p:nvSpPr>
          <p:cNvPr id="98" name="Google Shape;98;p44"/>
          <p:cNvSpPr>
            <a:spLocks noGrp="1"/>
          </p:cNvSpPr>
          <p:nvPr>
            <p:ph type="pic" idx="2"/>
          </p:nvPr>
        </p:nvSpPr>
        <p:spPr>
          <a:xfrm>
            <a:off x="8450377" y="1843789"/>
            <a:ext cx="2158584" cy="2158584"/>
          </a:xfrm>
          <a:prstGeom prst="rect">
            <a:avLst/>
          </a:prstGeom>
          <a:noFill/>
          <a:ln>
            <a:noFill/>
          </a:ln>
        </p:spPr>
      </p:sp>
      <p:sp>
        <p:nvSpPr>
          <p:cNvPr id="99" name="Google Shape;99;p44"/>
          <p:cNvSpPr>
            <a:spLocks noGrp="1"/>
          </p:cNvSpPr>
          <p:nvPr>
            <p:ph type="pic" idx="3"/>
          </p:nvPr>
        </p:nvSpPr>
        <p:spPr>
          <a:xfrm>
            <a:off x="1588957" y="1843789"/>
            <a:ext cx="2158584" cy="2158584"/>
          </a:xfrm>
          <a:prstGeom prst="rect">
            <a:avLst/>
          </a:prstGeom>
          <a:noFill/>
          <a:ln>
            <a:noFill/>
          </a:ln>
        </p:spPr>
      </p:sp>
      <p:sp>
        <p:nvSpPr>
          <p:cNvPr id="100" name="Google Shape;100;p44"/>
          <p:cNvSpPr>
            <a:spLocks noGrp="1"/>
          </p:cNvSpPr>
          <p:nvPr>
            <p:ph type="pic" idx="4"/>
          </p:nvPr>
        </p:nvSpPr>
        <p:spPr>
          <a:xfrm>
            <a:off x="5016708" y="1843789"/>
            <a:ext cx="2158584" cy="2158584"/>
          </a:xfrm>
          <a:prstGeom prst="rect">
            <a:avLst/>
          </a:prstGeom>
          <a:noFill/>
          <a:ln>
            <a:noFill/>
          </a:ln>
        </p:spPr>
      </p:sp>
    </p:spTree>
    <p:extLst>
      <p:ext uri="{BB962C8B-B14F-4D97-AF65-F5344CB8AC3E}">
        <p14:creationId xmlns:p14="http://schemas.microsoft.com/office/powerpoint/2010/main" val="172182491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1_ScreenMockup">
  <p:cSld name="11_ScreenMockup">
    <p:spTree>
      <p:nvGrpSpPr>
        <p:cNvPr id="1" name="Shape 101"/>
        <p:cNvGrpSpPr/>
        <p:nvPr/>
      </p:nvGrpSpPr>
      <p:grpSpPr>
        <a:xfrm>
          <a:off x="0" y="0"/>
          <a:ext cx="0" cy="0"/>
          <a:chOff x="0" y="0"/>
          <a:chExt cx="0" cy="0"/>
        </a:xfrm>
      </p:grpSpPr>
      <p:sp>
        <p:nvSpPr>
          <p:cNvPr id="102" name="Google Shape;102;p45"/>
          <p:cNvSpPr>
            <a:spLocks noGrp="1"/>
          </p:cNvSpPr>
          <p:nvPr>
            <p:ph type="pic" idx="2"/>
          </p:nvPr>
        </p:nvSpPr>
        <p:spPr>
          <a:xfrm>
            <a:off x="1362075" y="1471631"/>
            <a:ext cx="3491945" cy="3491944"/>
          </a:xfrm>
          <a:prstGeom prst="rect">
            <a:avLst/>
          </a:prstGeom>
          <a:noFill/>
          <a:ln>
            <a:noFill/>
          </a:ln>
        </p:spPr>
      </p:sp>
      <p:sp>
        <p:nvSpPr>
          <p:cNvPr id="103" name="Google Shape;103;p45"/>
          <p:cNvSpPr>
            <a:spLocks noGrp="1"/>
          </p:cNvSpPr>
          <p:nvPr>
            <p:ph type="pic" idx="3"/>
          </p:nvPr>
        </p:nvSpPr>
        <p:spPr>
          <a:xfrm>
            <a:off x="4350028" y="247649"/>
            <a:ext cx="3491945" cy="3491944"/>
          </a:xfrm>
          <a:prstGeom prst="rect">
            <a:avLst/>
          </a:prstGeom>
          <a:noFill/>
          <a:ln>
            <a:noFill/>
          </a:ln>
        </p:spPr>
      </p:sp>
      <p:sp>
        <p:nvSpPr>
          <p:cNvPr id="104" name="Google Shape;104;p45"/>
          <p:cNvSpPr>
            <a:spLocks noGrp="1"/>
          </p:cNvSpPr>
          <p:nvPr>
            <p:ph type="pic" idx="4"/>
          </p:nvPr>
        </p:nvSpPr>
        <p:spPr>
          <a:xfrm>
            <a:off x="7337980" y="1345633"/>
            <a:ext cx="3491945" cy="3491944"/>
          </a:xfrm>
          <a:prstGeom prst="rect">
            <a:avLst/>
          </a:prstGeom>
          <a:noFill/>
          <a:ln>
            <a:noFill/>
          </a:ln>
        </p:spPr>
      </p:sp>
    </p:spTree>
    <p:extLst>
      <p:ext uri="{BB962C8B-B14F-4D97-AF65-F5344CB8AC3E}">
        <p14:creationId xmlns:p14="http://schemas.microsoft.com/office/powerpoint/2010/main" val="17322666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5"/>
        <p:cNvGrpSpPr/>
        <p:nvPr/>
      </p:nvGrpSpPr>
      <p:grpSpPr>
        <a:xfrm>
          <a:off x="0" y="0"/>
          <a:ext cx="0" cy="0"/>
          <a:chOff x="0" y="0"/>
          <a:chExt cx="0" cy="0"/>
        </a:xfrm>
      </p:grpSpPr>
    </p:spTree>
    <p:extLst>
      <p:ext uri="{BB962C8B-B14F-4D97-AF65-F5344CB8AC3E}">
        <p14:creationId xmlns:p14="http://schemas.microsoft.com/office/powerpoint/2010/main" val="137581501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304217151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2DC0BF-89F9-4119-8350-4C98256EC1EC}"/>
              </a:ext>
            </a:extLst>
          </p:cNvPr>
          <p:cNvSpPr>
            <a:spLocks noGrp="1"/>
          </p:cNvSpPr>
          <p:nvPr>
            <p:ph type="dt" sz="half" idx="10"/>
          </p:nvPr>
        </p:nvSpPr>
        <p:spPr/>
        <p:txBody>
          <a:bodyPr/>
          <a:lstStyle/>
          <a:p>
            <a:fld id="{FE1C8935-5503-46B3-AA64-FDD06962785D}" type="datetimeFigureOut">
              <a:rPr lang="en-US" smtClean="0"/>
              <a:pPr/>
              <a:t>11/29/2025</a:t>
            </a:fld>
            <a:endParaRPr lang="en-US"/>
          </a:p>
        </p:txBody>
      </p:sp>
      <p:sp>
        <p:nvSpPr>
          <p:cNvPr id="3" name="Footer Placeholder 2">
            <a:extLst>
              <a:ext uri="{FF2B5EF4-FFF2-40B4-BE49-F238E27FC236}">
                <a16:creationId xmlns:a16="http://schemas.microsoft.com/office/drawing/2014/main" id="{DD9908EE-20BE-4D3F-82CC-5B4CE2ED34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FB0EFE-E758-4219-8A21-8E5340C018E5}"/>
              </a:ext>
            </a:extLst>
          </p:cNvPr>
          <p:cNvSpPr>
            <a:spLocks noGrp="1"/>
          </p:cNvSpPr>
          <p:nvPr>
            <p:ph type="sldNum" sz="quarter" idx="12"/>
          </p:nvPr>
        </p:nvSpPr>
        <p:spPr/>
        <p:txBody>
          <a:bodyPr/>
          <a:lstStyle/>
          <a:p>
            <a:fld id="{9306B73E-E889-4101-943F-C932486AC50A}" type="slidenum">
              <a:rPr lang="en-US" smtClean="0"/>
              <a:pPr/>
              <a:t>‹#›</a:t>
            </a:fld>
            <a:endParaRPr lang="en-US"/>
          </a:p>
        </p:txBody>
      </p:sp>
    </p:spTree>
    <p:extLst>
      <p:ext uri="{BB962C8B-B14F-4D97-AF65-F5344CB8AC3E}">
        <p14:creationId xmlns:p14="http://schemas.microsoft.com/office/powerpoint/2010/main" val="72234337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05C1DD-9FC6-4345-BDDE-615798BF6B4D}"/>
              </a:ext>
            </a:extLst>
          </p:cNvPr>
          <p:cNvPicPr>
            <a:picLocks noChangeAspect="1"/>
          </p:cNvPicPr>
          <p:nvPr userDrawn="1"/>
        </p:nvPicPr>
        <p:blipFill>
          <a:blip r:embed="rId2"/>
          <a:stretch>
            <a:fillRect/>
          </a:stretch>
        </p:blipFill>
        <p:spPr>
          <a:xfrm>
            <a:off x="2368" y="0"/>
            <a:ext cx="12187263" cy="6858000"/>
          </a:xfrm>
          <a:prstGeom prst="rect">
            <a:avLst/>
          </a:prstGeom>
        </p:spPr>
      </p:pic>
    </p:spTree>
    <p:extLst>
      <p:ext uri="{BB962C8B-B14F-4D97-AF65-F5344CB8AC3E}">
        <p14:creationId xmlns:p14="http://schemas.microsoft.com/office/powerpoint/2010/main" val="192708570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5525857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A1CA1-CC83-4E2D-8B71-F47ADF58D5B8}"/>
              </a:ext>
            </a:extLst>
          </p:cNvPr>
          <p:cNvPicPr>
            <a:picLocks noChangeAspect="1"/>
          </p:cNvPicPr>
          <p:nvPr userDrawn="1"/>
        </p:nvPicPr>
        <p:blipFill>
          <a:blip r:embed="rId2"/>
          <a:stretch>
            <a:fillRect/>
          </a:stretch>
        </p:blipFill>
        <p:spPr>
          <a:xfrm>
            <a:off x="5414" y="0"/>
            <a:ext cx="12181172" cy="6858000"/>
          </a:xfrm>
          <a:prstGeom prst="rect">
            <a:avLst/>
          </a:prstGeom>
        </p:spPr>
      </p:pic>
    </p:spTree>
    <p:extLst>
      <p:ext uri="{BB962C8B-B14F-4D97-AF65-F5344CB8AC3E}">
        <p14:creationId xmlns:p14="http://schemas.microsoft.com/office/powerpoint/2010/main" val="35175212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34842"/>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8400168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4438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145508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30019579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24098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7664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6962542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4111959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41651197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34657054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1706163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68985300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7702257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74735480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79667224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7733285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06988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2025/11/29</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5597579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2025/11/29</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8126237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3044004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1271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11/29/2025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407826115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11/29/2025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11/29/2025</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18202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7239621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7029329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8044F763-E311-496D-9919-69760CD10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B9E91704-1EB2-4677-9512-0066BC85DE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79231F23-0A41-4F63-86CA-CE16975348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76227733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21670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198414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5325800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5190704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308623116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783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891759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797332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801906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11/29/2025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5237362F-CC73-4585-AA85-92B3A56665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158900" y="0"/>
            <a:ext cx="2540000" cy="2540000"/>
          </a:xfrm>
          <a:prstGeom prst="rect">
            <a:avLst/>
          </a:prstGeom>
        </p:spPr>
      </p:pic>
      <p:pic>
        <p:nvPicPr>
          <p:cNvPr id="8" name="Picture 7">
            <a:extLst>
              <a:ext uri="{FF2B5EF4-FFF2-40B4-BE49-F238E27FC236}">
                <a16:creationId xmlns:a16="http://schemas.microsoft.com/office/drawing/2014/main" id="{7B5B0AAE-B8B3-45CE-BEC8-7E065C092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09100" y="0"/>
            <a:ext cx="2540000" cy="2540000"/>
          </a:xfrm>
          <a:prstGeom prst="rect">
            <a:avLst/>
          </a:prstGeom>
        </p:spPr>
      </p:pic>
      <p:pic>
        <p:nvPicPr>
          <p:cNvPr id="9" name="Picture 8">
            <a:extLst>
              <a:ext uri="{FF2B5EF4-FFF2-40B4-BE49-F238E27FC236}">
                <a16:creationId xmlns:a16="http://schemas.microsoft.com/office/drawing/2014/main" id="{9F0C2E86-868D-494A-A07E-698CB5695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60700" y="20523200"/>
            <a:ext cx="2540000" cy="2540000"/>
          </a:xfrm>
          <a:prstGeom prst="rect">
            <a:avLst/>
          </a:prstGeom>
        </p:spPr>
      </p:pic>
    </p:spTree>
    <p:extLst>
      <p:ext uri="{BB962C8B-B14F-4D97-AF65-F5344CB8AC3E}">
        <p14:creationId xmlns:p14="http://schemas.microsoft.com/office/powerpoint/2010/main" val="29849661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20725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11/29/2025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104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11/29/2025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3566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6B6433EC-62DB-4882-9412-9B8E930C28C1}" type="datetimeFigureOut">
              <a:rPr lang="en-US" smtClean="0">
                <a:solidFill>
                  <a:prstClr val="black">
                    <a:tint val="75000"/>
                  </a:prstClr>
                </a:solidFill>
              </a:rPr>
              <a:pPr/>
              <a:t>11/29/2025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01D6584-4DDB-4B19-853B-517B78BEE47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89883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576631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2026317827"/>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35927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8326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871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285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597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75755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56615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6032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74249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4861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l" defTabSz="914400" rtl="0" eaLnBrk="1" fontAlgn="auto" latinLnBrk="0" hangingPunct="1">
                <a:lnSpc>
                  <a:spcPct val="100000"/>
                </a:lnSpc>
                <a:spcBef>
                  <a:spcPts val="0"/>
                </a:spcBef>
                <a:spcAft>
                  <a:spcPts val="0"/>
                </a:spcAft>
                <a:buClrTx/>
                <a:buSzTx/>
                <a:buFontTx/>
                <a:buNone/>
                <a:tabLst/>
                <a:defRPr/>
              </a:pPr>
              <a:t>2025/11/29</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Bold" panose="020B0800000000000000" pitchFamily="34" charset="-122"/>
            </a:endParaRPr>
          </a:p>
        </p:txBody>
      </p:sp>
    </p:spTree>
    <p:extLst>
      <p:ext uri="{BB962C8B-B14F-4D97-AF65-F5344CB8AC3E}">
        <p14:creationId xmlns:p14="http://schemas.microsoft.com/office/powerpoint/2010/main" val="171293921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29528250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802248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354295233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035917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523998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524373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2006259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557820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623272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59510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3.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9.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image" Target="../media/image12.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9.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6.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7.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749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941806729"/>
      </p:ext>
    </p:extLst>
  </p:cSld>
  <p:clrMap bg1="lt1" tx1="dk1" bg2="dk2" tx2="lt2" accent1="accent1" accent2="accent2" accent3="accent3" accent4="accent4" accent5="accent5" accent6="accent6" hlink="hlink" folHlink="folHlink"/>
  <p:sldLayoutIdLst>
    <p:sldLayoutId id="2147483681"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396021"/>
      </p:ext>
    </p:extLst>
  </p:cSld>
  <p:clrMap bg1="lt1" tx1="dk1" bg2="lt2" tx2="dk2" accent1="accent1" accent2="accent2" accent3="accent3" accent4="accent4" accent5="accent5" accent6="accent6" hlink="hlink" folHlink="folHlink"/>
  <p:sldLayoutIdLst>
    <p:sldLayoutId id="2147483710" r:id="rId1"/>
    <p:sldLayoutId id="2147483712" r:id="rId2"/>
    <p:sldLayoutId id="2147483713" r:id="rId3"/>
    <p:sldLayoutId id="2147483714" r:id="rId4"/>
    <p:sldLayoutId id="2147483715"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pic>
        <p:nvPicPr>
          <p:cNvPr id="4" name="Picture 3" descr="A round pink circle with white text and a black background&#10;&#10;AI-generated content may be incorrect.">
            <a:extLst>
              <a:ext uri="{FF2B5EF4-FFF2-40B4-BE49-F238E27FC236}">
                <a16:creationId xmlns:a16="http://schemas.microsoft.com/office/drawing/2014/main" id="{74003A34-42E4-F451-0846-F316BD23839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4879" y="91118"/>
            <a:ext cx="1535664" cy="1535664"/>
          </a:xfrm>
          <a:prstGeom prst="rect">
            <a:avLst/>
          </a:prstGeom>
        </p:spPr>
      </p:pic>
    </p:spTree>
    <p:extLst>
      <p:ext uri="{BB962C8B-B14F-4D97-AF65-F5344CB8AC3E}">
        <p14:creationId xmlns:p14="http://schemas.microsoft.com/office/powerpoint/2010/main" val="78906056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2" r:id="rId15"/>
    <p:sldLayoutId id="2147483733" r:id="rId16"/>
    <p:sldLayoutId id="2147483735" r:id="rId17"/>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3000" b="-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F1AECA14-574B-95D7-0B1F-B518FB25B33C}"/>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34879" y="91118"/>
            <a:ext cx="1535664" cy="1535664"/>
          </a:xfrm>
          <a:prstGeom prst="rect">
            <a:avLst/>
          </a:prstGeom>
        </p:spPr>
      </p:pic>
    </p:spTree>
    <p:extLst>
      <p:ext uri="{BB962C8B-B14F-4D97-AF65-F5344CB8AC3E}">
        <p14:creationId xmlns:p14="http://schemas.microsoft.com/office/powerpoint/2010/main" val="25863796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9" r:id="rId9"/>
    <p:sldLayoutId id="2147483750" r:id="rId10"/>
    <p:sldLayoutId id="2147483751" r:id="rId11"/>
    <p:sldLayoutId id="2147483752" r:id="rId12"/>
    <p:sldLayoutId id="2147483753" r:id="rId13"/>
    <p:sldLayoutId id="2147483754" r:id="rId14"/>
    <p:sldLayoutId id="2147483755" r:id="rId15"/>
    <p:sldLayoutId id="2147483758" r:id="rId16"/>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97079"/>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11/29/2025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45897035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64.png"/><Relationship Id="rId5" Type="http://schemas.openxmlformats.org/officeDocument/2006/relationships/image" Target="../media/image44.png"/><Relationship Id="rId10" Type="http://schemas.openxmlformats.org/officeDocument/2006/relationships/image" Target="../media/image59.png"/><Relationship Id="rId4" Type="http://schemas.openxmlformats.org/officeDocument/2006/relationships/image" Target="../media/image43.png"/><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8.png"/><Relationship Id="rId1" Type="http://schemas.openxmlformats.org/officeDocument/2006/relationships/slideLayout" Target="../slideLayouts/slideLayout45.xml"/><Relationship Id="rId6" Type="http://schemas.openxmlformats.org/officeDocument/2006/relationships/image" Target="../media/image71.png"/><Relationship Id="rId5" Type="http://schemas.openxmlformats.org/officeDocument/2006/relationships/image" Target="../media/image70.sv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72.png"/><Relationship Id="rId5" Type="http://schemas.openxmlformats.org/officeDocument/2006/relationships/image" Target="../media/image34.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3.png"/><Relationship Id="rId2" Type="http://schemas.openxmlformats.org/officeDocument/2006/relationships/image" Target="../media/image18.jpg"/><Relationship Id="rId1" Type="http://schemas.openxmlformats.org/officeDocument/2006/relationships/slideLayout" Target="../slideLayouts/slideLayout5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8.jpg"/><Relationship Id="rId1" Type="http://schemas.openxmlformats.org/officeDocument/2006/relationships/slideLayout" Target="../slideLayouts/slideLayout52.xml"/><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openxmlformats.org/officeDocument/2006/relationships/slideLayout" Target="../slideLayouts/slideLayout90.xml"/><Relationship Id="rId7" Type="http://schemas.openxmlformats.org/officeDocument/2006/relationships/image" Target="../media/image27.png"/><Relationship Id="rId12" Type="http://schemas.microsoft.com/office/2007/relationships/hdphoto" Target="../media/hdphoto3.wdp"/><Relationship Id="rId2" Type="http://schemas.openxmlformats.org/officeDocument/2006/relationships/audio" Target="../media/media1.wav"/><Relationship Id="rId16" Type="http://schemas.openxmlformats.org/officeDocument/2006/relationships/image" Target="../media/image32.png"/><Relationship Id="rId1" Type="http://schemas.microsoft.com/office/2007/relationships/media" Target="../media/media1.wav"/><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svg"/><Relationship Id="rId15" Type="http://schemas.openxmlformats.org/officeDocument/2006/relationships/image" Target="../media/image31.png"/><Relationship Id="rId10"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8.png"/><Relationship Id="rId14"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6.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4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78.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38.xml"/><Relationship Id="rId4"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37.jpeg"/><Relationship Id="rId3" Type="http://schemas.microsoft.com/office/2007/relationships/media" Target="../media/media3.mp3"/><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slideLayout" Target="../slideLayouts/slideLayout93.xml"/><Relationship Id="rId9" Type="http://schemas.openxmlformats.org/officeDocument/2006/relationships/image" Target="../media/image38.gif"/></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3.jp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2.png"/><Relationship Id="rId7"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3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9100" y="2648949"/>
            <a:ext cx="4194451" cy="4194451"/>
          </a:xfrm>
          <a:prstGeom prst="rect">
            <a:avLst/>
          </a:prstGeom>
        </p:spPr>
      </p:pic>
      <p:pic>
        <p:nvPicPr>
          <p:cNvPr id="7" name="Picture 6" descr="A red and green text on a black background&#10;&#10;AI-generated content may be incorrect.">
            <a:extLst>
              <a:ext uri="{FF2B5EF4-FFF2-40B4-BE49-F238E27FC236}">
                <a16:creationId xmlns:a16="http://schemas.microsoft.com/office/drawing/2014/main" id="{7413170C-4330-D366-A8CA-C16667719F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34000" y="909079"/>
            <a:ext cx="7200000" cy="5547841"/>
          </a:xfrm>
          <a:prstGeom prst="rect">
            <a:avLst/>
          </a:prstGeom>
        </p:spPr>
      </p:pic>
    </p:spTree>
    <p:extLst>
      <p:ext uri="{BB962C8B-B14F-4D97-AF65-F5344CB8AC3E}">
        <p14:creationId xmlns:p14="http://schemas.microsoft.com/office/powerpoint/2010/main" val="100934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nvGrpSpPr>
          <p:cNvPr id="11" name="Group 10">
            <a:extLst>
              <a:ext uri="{FF2B5EF4-FFF2-40B4-BE49-F238E27FC236}">
                <a16:creationId xmlns:a16="http://schemas.microsoft.com/office/drawing/2014/main" id="{B9A3A95F-BD39-103A-C25C-E0F297F7B90D}"/>
              </a:ext>
            </a:extLst>
          </p:cNvPr>
          <p:cNvGrpSpPr/>
          <p:nvPr/>
        </p:nvGrpSpPr>
        <p:grpSpPr>
          <a:xfrm>
            <a:off x="1714500" y="0"/>
            <a:ext cx="9429750" cy="854594"/>
            <a:chOff x="1066800" y="221732"/>
            <a:chExt cx="9429750" cy="854594"/>
          </a:xfrm>
        </p:grpSpPr>
        <p:pic>
          <p:nvPicPr>
            <p:cNvPr id="8" name="Picture 2">
              <a:extLst>
                <a:ext uri="{FF2B5EF4-FFF2-40B4-BE49-F238E27FC236}">
                  <a16:creationId xmlns:a16="http://schemas.microsoft.com/office/drawing/2014/main" id="{FA271F84-7DB2-E9D4-370E-3C26AB688B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21732"/>
              <a:ext cx="9429750" cy="854594"/>
            </a:xfrm>
            <a:prstGeom prst="rect">
              <a:avLst/>
            </a:prstGeom>
          </p:spPr>
        </p:pic>
        <p:sp>
          <p:nvSpPr>
            <p:cNvPr id="10" name="Hình chữ nhật 3">
              <a:extLst>
                <a:ext uri="{FF2B5EF4-FFF2-40B4-BE49-F238E27FC236}">
                  <a16:creationId xmlns:a16="http://schemas.microsoft.com/office/drawing/2014/main" id="{62356772-C8F6-92C0-9B93-5D7E004A8D84}"/>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Phương án 1: Bổ sung lời kể, tả cho câu chuyện.</a:t>
              </a:r>
            </a:p>
          </p:txBody>
        </p:sp>
      </p:grpSp>
      <p:pic>
        <p:nvPicPr>
          <p:cNvPr id="16" name="Picture 15">
            <a:extLst>
              <a:ext uri="{FF2B5EF4-FFF2-40B4-BE49-F238E27FC236}">
                <a16:creationId xmlns:a16="http://schemas.microsoft.com/office/drawing/2014/main" id="{258A506A-2A51-EE49-6B7A-E2C3B507AC01}"/>
              </a:ext>
            </a:extLst>
          </p:cNvPr>
          <p:cNvPicPr>
            <a:picLocks noChangeAspect="1"/>
          </p:cNvPicPr>
          <p:nvPr/>
        </p:nvPicPr>
        <p:blipFill>
          <a:blip r:embed="rId7"/>
          <a:stretch>
            <a:fillRect/>
          </a:stretch>
        </p:blipFill>
        <p:spPr>
          <a:xfrm>
            <a:off x="228601" y="1150937"/>
            <a:ext cx="5537200" cy="1704975"/>
          </a:xfrm>
          <a:prstGeom prst="rect">
            <a:avLst/>
          </a:prstGeom>
        </p:spPr>
      </p:pic>
      <p:sp>
        <p:nvSpPr>
          <p:cNvPr id="18" name="TextBox 17">
            <a:extLst>
              <a:ext uri="{FF2B5EF4-FFF2-40B4-BE49-F238E27FC236}">
                <a16:creationId xmlns:a16="http://schemas.microsoft.com/office/drawing/2014/main" id="{A7207136-0A5E-AA92-2766-E5CF43382BB9}"/>
              </a:ext>
            </a:extLst>
          </p:cNvPr>
          <p:cNvSpPr txBox="1"/>
          <p:nvPr/>
        </p:nvSpPr>
        <p:spPr>
          <a:xfrm>
            <a:off x="412750" y="1149350"/>
            <a:ext cx="5248275"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1:</a:t>
            </a:r>
          </a:p>
          <a:p>
            <a:pPr algn="just" rtl="0">
              <a:spcBef>
                <a:spcPts val="0"/>
              </a:spcBef>
              <a:spcAft>
                <a:spcPts val="500"/>
              </a:spcAft>
            </a:pPr>
            <a:r>
              <a:rPr lang="vi-VN" sz="2400"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Tả cụ thể tâm trạng nhớ mẹ của cậu bé và hành trình tìm mẹ vô cùng gian nan, cuối cùng cậu đã tìm được mẹ.</a:t>
            </a:r>
            <a:endParaRPr kumimoji="0" lang="en-US" sz="2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4E475E35-B23E-6A5B-505E-254BB63DD18C}"/>
              </a:ext>
            </a:extLst>
          </p:cNvPr>
          <p:cNvPicPr>
            <a:picLocks noChangeAspect="1"/>
          </p:cNvPicPr>
          <p:nvPr/>
        </p:nvPicPr>
        <p:blipFill>
          <a:blip r:embed="rId7">
            <a:duotone>
              <a:prstClr val="black"/>
              <a:srgbClr val="00FFFF">
                <a:tint val="45000"/>
                <a:satMod val="400000"/>
              </a:srgbClr>
            </a:duotone>
          </a:blip>
          <a:stretch>
            <a:fillRect/>
          </a:stretch>
        </p:blipFill>
        <p:spPr>
          <a:xfrm>
            <a:off x="6057901" y="995362"/>
            <a:ext cx="5757862" cy="1852613"/>
          </a:xfrm>
          <a:prstGeom prst="rect">
            <a:avLst/>
          </a:prstGeom>
        </p:spPr>
      </p:pic>
      <p:sp>
        <p:nvSpPr>
          <p:cNvPr id="20" name="TextBox 19">
            <a:extLst>
              <a:ext uri="{FF2B5EF4-FFF2-40B4-BE49-F238E27FC236}">
                <a16:creationId xmlns:a16="http://schemas.microsoft.com/office/drawing/2014/main" id="{5A988DEE-F68E-3B8E-D753-6546170864C6}"/>
              </a:ext>
            </a:extLst>
          </p:cNvPr>
          <p:cNvSpPr txBox="1"/>
          <p:nvPr/>
        </p:nvSpPr>
        <p:spPr>
          <a:xfrm>
            <a:off x="6096001" y="1057275"/>
            <a:ext cx="59182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Kể về sự thay đổi của cậu bé khi nhận ra lỗi lầm của mình: chăm chỉ làm lụng, tự giác làm theo lời mẹ khuyên bảo trước đây,...</a:t>
            </a:r>
          </a:p>
        </p:txBody>
      </p:sp>
      <p:grpSp>
        <p:nvGrpSpPr>
          <p:cNvPr id="25" name="Group 24">
            <a:extLst>
              <a:ext uri="{FF2B5EF4-FFF2-40B4-BE49-F238E27FC236}">
                <a16:creationId xmlns:a16="http://schemas.microsoft.com/office/drawing/2014/main" id="{01B798F7-FC78-C604-1745-B86CF91326E2}"/>
              </a:ext>
            </a:extLst>
          </p:cNvPr>
          <p:cNvGrpSpPr/>
          <p:nvPr/>
        </p:nvGrpSpPr>
        <p:grpSpPr>
          <a:xfrm>
            <a:off x="2190750" y="2962275"/>
            <a:ext cx="8210550" cy="854594"/>
            <a:chOff x="1066800" y="221732"/>
            <a:chExt cx="9429750" cy="854594"/>
          </a:xfrm>
        </p:grpSpPr>
        <p:pic>
          <p:nvPicPr>
            <p:cNvPr id="26" name="Picture 2">
              <a:extLst>
                <a:ext uri="{FF2B5EF4-FFF2-40B4-BE49-F238E27FC236}">
                  <a16:creationId xmlns:a16="http://schemas.microsoft.com/office/drawing/2014/main" id="{B1399D9B-3135-0E1E-726A-A43F0A3D4D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21732"/>
              <a:ext cx="9429750" cy="854594"/>
            </a:xfrm>
            <a:prstGeom prst="rect">
              <a:avLst/>
            </a:prstGeom>
          </p:spPr>
        </p:pic>
        <p:sp>
          <p:nvSpPr>
            <p:cNvPr id="27" name="Hình chữ nhật 3">
              <a:extLst>
                <a:ext uri="{FF2B5EF4-FFF2-40B4-BE49-F238E27FC236}">
                  <a16:creationId xmlns:a16="http://schemas.microsoft.com/office/drawing/2014/main" id="{A8FD11AC-0B22-D859-3F76-880D015AE34F}"/>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Phương án 2: Viết tiếp đoạn kết</a:t>
              </a:r>
            </a:p>
          </p:txBody>
        </p:sp>
      </p:grpSp>
      <p:pic>
        <p:nvPicPr>
          <p:cNvPr id="28" name="Picture 27">
            <a:extLst>
              <a:ext uri="{FF2B5EF4-FFF2-40B4-BE49-F238E27FC236}">
                <a16:creationId xmlns:a16="http://schemas.microsoft.com/office/drawing/2014/main" id="{AECE71FD-EFE3-7729-800C-05565E32FC03}"/>
              </a:ext>
            </a:extLst>
          </p:cNvPr>
          <p:cNvPicPr>
            <a:picLocks noChangeAspect="1"/>
          </p:cNvPicPr>
          <p:nvPr/>
        </p:nvPicPr>
        <p:blipFill>
          <a:blip r:embed="rId7"/>
          <a:stretch>
            <a:fillRect/>
          </a:stretch>
        </p:blipFill>
        <p:spPr>
          <a:xfrm>
            <a:off x="371475" y="3852862"/>
            <a:ext cx="5653087" cy="1704975"/>
          </a:xfrm>
          <a:prstGeom prst="rect">
            <a:avLst/>
          </a:prstGeom>
        </p:spPr>
      </p:pic>
      <p:sp>
        <p:nvSpPr>
          <p:cNvPr id="29" name="TextBox 28">
            <a:extLst>
              <a:ext uri="{FF2B5EF4-FFF2-40B4-BE49-F238E27FC236}">
                <a16:creationId xmlns:a16="http://schemas.microsoft.com/office/drawing/2014/main" id="{B32B3D92-B46D-E492-D838-D61FDAFA3E48}"/>
              </a:ext>
            </a:extLst>
          </p:cNvPr>
          <p:cNvSpPr txBox="1"/>
          <p:nvPr/>
        </p:nvSpPr>
        <p:spPr>
          <a:xfrm>
            <a:off x="695326" y="3838575"/>
            <a:ext cx="5105400" cy="163378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rtl="0">
              <a:spcBef>
                <a:spcPts val="0"/>
              </a:spcBef>
              <a:spcAft>
                <a:spcPts val="500"/>
              </a:spcAft>
            </a:pPr>
            <a:r>
              <a:rPr lang="en-US" sz="2400" b="1" i="0" u="none" strike="noStrike"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2400" b="1" i="0" u="none" strike="noStrike"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1:</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Mẹ cậu trở về sau nhiều</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2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ngày</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tìm con, hai mẹ con được gặp nhau</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 hạnh phúc.</a:t>
            </a:r>
          </a:p>
        </p:txBody>
      </p:sp>
      <p:pic>
        <p:nvPicPr>
          <p:cNvPr id="30" name="Picture 29">
            <a:extLst>
              <a:ext uri="{FF2B5EF4-FFF2-40B4-BE49-F238E27FC236}">
                <a16:creationId xmlns:a16="http://schemas.microsoft.com/office/drawing/2014/main" id="{7B1EA45F-2C65-8456-75AB-2E042DEF3C49}"/>
              </a:ext>
            </a:extLst>
          </p:cNvPr>
          <p:cNvPicPr>
            <a:picLocks noChangeAspect="1"/>
          </p:cNvPicPr>
          <p:nvPr/>
        </p:nvPicPr>
        <p:blipFill>
          <a:blip r:embed="rId7">
            <a:duotone>
              <a:prstClr val="black"/>
              <a:srgbClr val="00FFFF">
                <a:tint val="45000"/>
                <a:satMod val="400000"/>
              </a:srgbClr>
            </a:duotone>
          </a:blip>
          <a:stretch>
            <a:fillRect/>
          </a:stretch>
        </p:blipFill>
        <p:spPr>
          <a:xfrm>
            <a:off x="6372225" y="3890962"/>
            <a:ext cx="5653087" cy="1852613"/>
          </a:xfrm>
          <a:prstGeom prst="rect">
            <a:avLst/>
          </a:prstGeom>
        </p:spPr>
      </p:pic>
      <p:sp>
        <p:nvSpPr>
          <p:cNvPr id="31" name="TextBox 30">
            <a:extLst>
              <a:ext uri="{FF2B5EF4-FFF2-40B4-BE49-F238E27FC236}">
                <a16:creationId xmlns:a16="http://schemas.microsoft.com/office/drawing/2014/main" id="{0FF3D904-A9F1-A429-B724-9918C8FF9925}"/>
              </a:ext>
            </a:extLst>
          </p:cNvPr>
          <p:cNvSpPr txBox="1"/>
          <p:nvPr/>
        </p:nvSpPr>
        <p:spPr>
          <a:xfrm>
            <a:off x="6486525" y="3952875"/>
            <a:ext cx="5514975" cy="1697901"/>
          </a:xfrm>
          <a:prstGeom prst="rect">
            <a:avLst/>
          </a:prstGeom>
          <a:noFill/>
          <a:ln>
            <a:noFill/>
          </a:ln>
          <a:effectLst>
            <a:outerShdw blurRad="50800" dist="50800" dir="12000000" sx="1000" sy="1000" algn="ctr" rotWithShape="0">
              <a:sysClr val="window" lastClr="FFFFFF">
                <a:alpha val="43000"/>
              </a:sysClr>
            </a:outerShdw>
          </a:effectLst>
        </p:spPr>
        <p:txBody>
          <a:bodyPr wrap="square" rtlCol="0">
            <a:spAutoFit/>
          </a:bodyPr>
          <a:lstStyle/>
          <a:p>
            <a:pPr>
              <a:spcAft>
                <a:spcPts val="500"/>
              </a:spcAft>
            </a:pPr>
            <a:r>
              <a:rPr lang="vi-VN" sz="24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 2:</a:t>
            </a:r>
          </a:p>
          <a:p>
            <a:pPr algn="just">
              <a:spcAft>
                <a:spcPts val="500"/>
              </a:spcAft>
            </a:pP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 sự việc trong câu chuyện chỉ do cậu bé ngủ mơ. Nêu cảm nghĩ</a:t>
            </a:r>
            <a:r>
              <a:rPr lang="en-US"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vi-VN" sz="2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của cậu khi nhớ lại giấc mơ đáng sợ đó.</a:t>
            </a:r>
          </a:p>
        </p:txBody>
      </p:sp>
      <p:grpSp>
        <p:nvGrpSpPr>
          <p:cNvPr id="32" name="Group 31">
            <a:extLst>
              <a:ext uri="{FF2B5EF4-FFF2-40B4-BE49-F238E27FC236}">
                <a16:creationId xmlns:a16="http://schemas.microsoft.com/office/drawing/2014/main" id="{A7952DD6-89EE-2811-0513-A06A35439938}"/>
              </a:ext>
            </a:extLst>
          </p:cNvPr>
          <p:cNvGrpSpPr/>
          <p:nvPr/>
        </p:nvGrpSpPr>
        <p:grpSpPr>
          <a:xfrm>
            <a:off x="2457450" y="5838825"/>
            <a:ext cx="8210550" cy="854594"/>
            <a:chOff x="1066800" y="221732"/>
            <a:chExt cx="9429750" cy="854594"/>
          </a:xfrm>
        </p:grpSpPr>
        <p:pic>
          <p:nvPicPr>
            <p:cNvPr id="33" name="Picture 2">
              <a:extLst>
                <a:ext uri="{FF2B5EF4-FFF2-40B4-BE49-F238E27FC236}">
                  <a16:creationId xmlns:a16="http://schemas.microsoft.com/office/drawing/2014/main" id="{9385F8DF-B22E-4B6B-B62F-120335BA3E7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6800" y="221732"/>
              <a:ext cx="9429750" cy="854594"/>
            </a:xfrm>
            <a:prstGeom prst="rect">
              <a:avLst/>
            </a:prstGeom>
          </p:spPr>
        </p:pic>
        <p:sp>
          <p:nvSpPr>
            <p:cNvPr id="34" name="Hình chữ nhật 3">
              <a:extLst>
                <a:ext uri="{FF2B5EF4-FFF2-40B4-BE49-F238E27FC236}">
                  <a16:creationId xmlns:a16="http://schemas.microsoft.com/office/drawing/2014/main" id="{198E3279-2796-2F0B-0660-CACC2BB2D508}"/>
                </a:ext>
              </a:extLst>
            </p:cNvPr>
            <p:cNvSpPr/>
            <p:nvPr/>
          </p:nvSpPr>
          <p:spPr>
            <a:xfrm>
              <a:off x="1579066" y="341638"/>
              <a:ext cx="8050165" cy="471989"/>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vi-VN" sz="2667"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Phương án khác: (Theo lựa chọn của em</a:t>
              </a:r>
              <a:r>
                <a:rPr kumimoji="0" lang="en-US" sz="2667"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rPr>
                <a:t>)</a:t>
              </a:r>
              <a:endParaRPr kumimoji="0" lang="vi-VN" sz="2667"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2845783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down)">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9"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2" name="图片 1" descr="588ku_d86e2212d3e726cc7abb62f88b3a8de2_12503752"/>
          <p:cNvPicPr>
            <a:picLocks noChangeAspect="1"/>
          </p:cNvPicPr>
          <p:nvPr/>
        </p:nvPicPr>
        <p:blipFill>
          <a:blip r:embed="rId5"/>
          <a:srcRect l="11471" t="26223" r="12879" b="20562"/>
          <a:stretch>
            <a:fillRect/>
          </a:stretch>
        </p:blipFill>
        <p:spPr>
          <a:xfrm>
            <a:off x="2524947" y="1588166"/>
            <a:ext cx="7280476" cy="1794076"/>
          </a:xfrm>
          <a:prstGeom prst="rect">
            <a:avLst/>
          </a:prstGeom>
        </p:spPr>
      </p:pic>
      <p:pic>
        <p:nvPicPr>
          <p:cNvPr id="10" name="图片 9" descr="23"/>
          <p:cNvPicPr>
            <a:picLocks noChangeAspect="1"/>
          </p:cNvPicPr>
          <p:nvPr/>
        </p:nvPicPr>
        <p:blipFill>
          <a:blip r:embed="rId6"/>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7"/>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8"/>
          <a:srcRect t="57292"/>
          <a:stretch>
            <a:fillRect/>
          </a:stretch>
        </p:blipFill>
        <p:spPr>
          <a:xfrm flipH="1">
            <a:off x="15557" y="4679982"/>
            <a:ext cx="12191365" cy="2171700"/>
          </a:xfrm>
          <a:prstGeom prst="rect">
            <a:avLst/>
          </a:prstGeom>
        </p:spPr>
      </p:pic>
      <p:pic>
        <p:nvPicPr>
          <p:cNvPr id="6" name="图片 5" descr="33"/>
          <p:cNvPicPr>
            <a:picLocks noChangeAspect="1"/>
          </p:cNvPicPr>
          <p:nvPr/>
        </p:nvPicPr>
        <p:blipFill>
          <a:blip r:embed="rId9"/>
          <a:srcRect b="66182"/>
          <a:stretch>
            <a:fillRect/>
          </a:stretch>
        </p:blipFill>
        <p:spPr>
          <a:xfrm>
            <a:off x="-635" y="0"/>
            <a:ext cx="12192000" cy="138176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pic>
        <p:nvPicPr>
          <p:cNvPr id="4" name="Picture 3">
            <a:extLst>
              <a:ext uri="{FF2B5EF4-FFF2-40B4-BE49-F238E27FC236}">
                <a16:creationId xmlns:a16="http://schemas.microsoft.com/office/drawing/2014/main" id="{34DB9694-3B9C-8FFC-433B-302EA9121CB1}"/>
              </a:ext>
            </a:extLst>
          </p:cNvPr>
          <p:cNvPicPr>
            <a:picLocks noChangeAspect="1"/>
          </p:cNvPicPr>
          <p:nvPr/>
        </p:nvPicPr>
        <p:blipFill>
          <a:blip r:embed="rId11"/>
          <a:stretch>
            <a:fillRect/>
          </a:stretch>
        </p:blipFill>
        <p:spPr>
          <a:xfrm>
            <a:off x="3089875" y="2074985"/>
            <a:ext cx="6151397" cy="938865"/>
          </a:xfrm>
          <a:prstGeom prst="rect">
            <a:avLst/>
          </a:prstGeom>
        </p:spPr>
      </p:pic>
    </p:spTree>
    <p:extLst>
      <p:ext uri="{BB962C8B-B14F-4D97-AF65-F5344CB8AC3E}">
        <p14:creationId xmlns:p14="http://schemas.microsoft.com/office/powerpoint/2010/main" val="2517186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16415" y="429565"/>
            <a:ext cx="9099273" cy="1627835"/>
            <a:chOff x="2715572" y="1470803"/>
            <a:chExt cx="13648909" cy="5730692"/>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1" y="2520724"/>
              <a:ext cx="11892113" cy="1754326"/>
            </a:xfrm>
            <a:prstGeom prst="rect">
              <a:avLst/>
            </a:prstGeom>
            <a:noFill/>
          </p:spPr>
          <p:txBody>
            <a:bodyPr wrap="square" lIns="60960" tIns="30480" rIns="60960" bIns="30480">
              <a:spAutoFit/>
            </a:bodyPr>
            <a:lstStyle/>
            <a:p>
              <a:pPr algn="just" defTabSz="609630"/>
              <a:r>
                <a:rPr lang="vi-VN" sz="3600" b="1" dirty="0">
                  <a:ln w="0"/>
                  <a:solidFill>
                    <a:prstClr val="black"/>
                  </a:solidFill>
                  <a:latin typeface="Calibri" panose="020F0502020204030204" pitchFamily="34" charset="0"/>
                  <a:cs typeface="Calibri" panose="020F0502020204030204" pitchFamily="34" charset="0"/>
                </a:rPr>
                <a:t>Với phương án 1 nhóm bạn chọn cách gì để viết đoạn văn tưởng tượng?</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3006915" y="2353615"/>
            <a:ext cx="9099273" cy="1627835"/>
            <a:chOff x="2715572" y="1470803"/>
            <a:chExt cx="13648909" cy="5730692"/>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Phương án 2 viết tiếp đoạn kết cho câu chuyện thể hiện qua các cách như thế nào?</a:t>
              </a:r>
            </a:p>
          </p:txBody>
        </p:sp>
      </p:grpSp>
      <p:grpSp>
        <p:nvGrpSpPr>
          <p:cNvPr id="20" name="Group 19">
            <a:extLst>
              <a:ext uri="{FF2B5EF4-FFF2-40B4-BE49-F238E27FC236}">
                <a16:creationId xmlns:a16="http://schemas.microsoft.com/office/drawing/2014/main" id="{B4E45530-0A26-D664-25CE-39EA86EBB83B}"/>
              </a:ext>
            </a:extLst>
          </p:cNvPr>
          <p:cNvGrpSpPr/>
          <p:nvPr/>
        </p:nvGrpSpPr>
        <p:grpSpPr>
          <a:xfrm>
            <a:off x="2968815" y="4106215"/>
            <a:ext cx="9099273" cy="1627835"/>
            <a:chOff x="2715572" y="1470803"/>
            <a:chExt cx="13648909" cy="5730692"/>
          </a:xfrm>
        </p:grpSpPr>
        <p:sp>
          <p:nvSpPr>
            <p:cNvPr id="21" name="Hình chữ nhật: Góc Tròn 13">
              <a:extLst>
                <a:ext uri="{FF2B5EF4-FFF2-40B4-BE49-F238E27FC236}">
                  <a16:creationId xmlns:a16="http://schemas.microsoft.com/office/drawing/2014/main" id="{908D7E98-0F2A-2C5F-2606-AD045C773DF4}"/>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2" name="Hình chữ nhật: Góc Tròn 12">
              <a:extLst>
                <a:ext uri="{FF2B5EF4-FFF2-40B4-BE49-F238E27FC236}">
                  <a16:creationId xmlns:a16="http://schemas.microsoft.com/office/drawing/2014/main" id="{F584A901-D084-60B8-3A22-57DF59F0B70A}"/>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pic>
          <p:nvPicPr>
            <p:cNvPr id="23" name="Picture 2">
              <a:extLst>
                <a:ext uri="{FF2B5EF4-FFF2-40B4-BE49-F238E27FC236}">
                  <a16:creationId xmlns:a16="http://schemas.microsoft.com/office/drawing/2014/main" id="{6425DE84-3C6D-7F0F-9C13-DEEDD6D927E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15572" y="1470803"/>
              <a:ext cx="1652382" cy="3606949"/>
            </a:xfrm>
            <a:prstGeom prst="rect">
              <a:avLst/>
            </a:prstGeom>
            <a:noFill/>
            <a:extLst>
              <a:ext uri="{909E8E84-426E-40DD-AFC4-6F175D3DCCD1}">
                <a14:hiddenFill xmlns:a14="http://schemas.microsoft.com/office/drawing/2010/main">
                  <a:solidFill>
                    <a:srgbClr val="FFFFFF"/>
                  </a:solidFill>
                </a14:hiddenFill>
              </a:ext>
            </a:extLst>
          </p:spPr>
        </p:pic>
        <p:sp>
          <p:nvSpPr>
            <p:cNvPr id="24" name="Hình chữ nhật 14">
              <a:extLst>
                <a:ext uri="{FF2B5EF4-FFF2-40B4-BE49-F238E27FC236}">
                  <a16:creationId xmlns:a16="http://schemas.microsoft.com/office/drawing/2014/main" id="{37F3AD9E-66E4-3F22-3BFD-3B9817627ABE}"/>
                </a:ext>
              </a:extLst>
            </p:cNvPr>
            <p:cNvSpPr/>
            <p:nvPr/>
          </p:nvSpPr>
          <p:spPr>
            <a:xfrm>
              <a:off x="4086735" y="2788982"/>
              <a:ext cx="11892114" cy="3792279"/>
            </a:xfrm>
            <a:prstGeom prst="rect">
              <a:avLst/>
            </a:prstGeom>
            <a:noFill/>
          </p:spPr>
          <p:txBody>
            <a:bodyPr wrap="square" lIns="60960" tIns="30480" rIns="60960" bIns="30480">
              <a:spAutoFit/>
            </a:bodyPr>
            <a:lstStyle/>
            <a:p>
              <a:pPr algn="just" defTabSz="609630"/>
              <a:r>
                <a:rPr lang="vi-VN" sz="3300" b="1" dirty="0">
                  <a:ln w="0"/>
                  <a:solidFill>
                    <a:prstClr val="black"/>
                  </a:solidFill>
                  <a:latin typeface="Calibri" panose="020F0502020204030204" pitchFamily="34" charset="0"/>
                  <a:cs typeface="Calibri" panose="020F0502020204030204" pitchFamily="34" charset="0"/>
                </a:rPr>
                <a:t>Ngoài các phương án trên còn nhóm nào có phương án khác không?</a:t>
              </a:r>
            </a:p>
          </p:txBody>
        </p:sp>
      </p:grpSp>
    </p:spTree>
    <p:extLst>
      <p:ext uri="{BB962C8B-B14F-4D97-AF65-F5344CB8AC3E}">
        <p14:creationId xmlns:p14="http://schemas.microsoft.com/office/powerpoint/2010/main" val="3030228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751807" y="435901"/>
            <a:ext cx="3058193" cy="797808"/>
            <a:chOff x="9314446" y="568126"/>
            <a:chExt cx="8363953"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10689771" y="568126"/>
              <a:ext cx="3779224"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2.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Tìm</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ý</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aphicFrame>
        <p:nvGraphicFramePr>
          <p:cNvPr id="6" name="Table 5">
            <a:extLst>
              <a:ext uri="{FF2B5EF4-FFF2-40B4-BE49-F238E27FC236}">
                <a16:creationId xmlns:a16="http://schemas.microsoft.com/office/drawing/2014/main" id="{565A9091-AF72-6E78-79A4-2AC433B33439}"/>
              </a:ext>
            </a:extLst>
          </p:cNvPr>
          <p:cNvGraphicFramePr>
            <a:graphicFrameLocks noGrp="1"/>
          </p:cNvGraphicFramePr>
          <p:nvPr>
            <p:extLst>
              <p:ext uri="{D42A27DB-BD31-4B8C-83A1-F6EECF244321}">
                <p14:modId xmlns:p14="http://schemas.microsoft.com/office/powerpoint/2010/main" val="604300474"/>
              </p:ext>
            </p:extLst>
          </p:nvPr>
        </p:nvGraphicFramePr>
        <p:xfrm>
          <a:off x="447675" y="1362075"/>
          <a:ext cx="11229975" cy="5208785"/>
        </p:xfrm>
        <a:graphic>
          <a:graphicData uri="http://schemas.openxmlformats.org/drawingml/2006/table">
            <a:tbl>
              <a:tblPr firstRow="1" firstCol="1" bandRow="1">
                <a:tableStyleId>{5C22544A-7EE6-4342-B048-85BDC9FD1C3A}</a:tableStyleId>
              </a:tblPr>
              <a:tblGrid>
                <a:gridCol w="2419995">
                  <a:extLst>
                    <a:ext uri="{9D8B030D-6E8A-4147-A177-3AD203B41FA5}">
                      <a16:colId xmlns:a16="http://schemas.microsoft.com/office/drawing/2014/main" val="1426308643"/>
                    </a:ext>
                  </a:extLst>
                </a:gridCol>
                <a:gridCol w="8809980">
                  <a:extLst>
                    <a:ext uri="{9D8B030D-6E8A-4147-A177-3AD203B41FA5}">
                      <a16:colId xmlns:a16="http://schemas.microsoft.com/office/drawing/2014/main" val="655709382"/>
                    </a:ext>
                  </a:extLst>
                </a:gridCol>
              </a:tblGrid>
              <a:tr h="1133475">
                <a:tc>
                  <a:txBody>
                    <a:bodyPr/>
                    <a:lstStyle/>
                    <a:p>
                      <a:pPr marL="0" marR="0" algn="ctr">
                        <a:lnSpc>
                          <a:spcPct val="150000"/>
                        </a:lnSpc>
                        <a:spcBef>
                          <a:spcPts val="100"/>
                        </a:spcBef>
                        <a:spcAft>
                          <a:spcPts val="100"/>
                        </a:spcAft>
                      </a:pP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Mở</a:t>
                      </a:r>
                      <a:r>
                        <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đầu</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4007457"/>
                  </a:ext>
                </a:extLst>
              </a:tr>
              <a:tr h="3283345">
                <a:tc>
                  <a:txBody>
                    <a:bodyPr/>
                    <a:lstStyle/>
                    <a:p>
                      <a:pPr marL="0" marR="0" algn="ctr">
                        <a:lnSpc>
                          <a:spcPct val="150000"/>
                        </a:lnSpc>
                        <a:spcBef>
                          <a:spcPts val="100"/>
                        </a:spcBef>
                        <a:spcAft>
                          <a:spcPts val="100"/>
                        </a:spcAft>
                      </a:pPr>
                      <a:endPar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lnSpc>
                          <a:spcPct val="150000"/>
                        </a:lnSpc>
                        <a:spcBef>
                          <a:spcPts val="100"/>
                        </a:spcBef>
                        <a:spcAft>
                          <a:spcPts val="100"/>
                        </a:spcAft>
                      </a:pPr>
                      <a:endPar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p>
                      <a:pPr marL="0" marR="0" algn="ctr">
                        <a:lnSpc>
                          <a:spcPct val="150000"/>
                        </a:lnSpc>
                        <a:spcBef>
                          <a:spcPts val="100"/>
                        </a:spcBef>
                        <a:spcAft>
                          <a:spcPts val="100"/>
                        </a:spcAft>
                      </a:pP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Triển</a:t>
                      </a:r>
                      <a:r>
                        <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khai</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05580649"/>
                  </a:ext>
                </a:extLst>
              </a:tr>
              <a:tr h="791965">
                <a:tc>
                  <a:txBody>
                    <a:bodyPr/>
                    <a:lstStyle/>
                    <a:p>
                      <a:pPr marL="0" marR="0" algn="ctr">
                        <a:lnSpc>
                          <a:spcPct val="150000"/>
                        </a:lnSpc>
                        <a:spcBef>
                          <a:spcPts val="100"/>
                        </a:spcBef>
                        <a:spcAft>
                          <a:spcPts val="100"/>
                        </a:spcAft>
                      </a:pP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Kết</a:t>
                      </a:r>
                      <a:r>
                        <a:rPr lang="en-SG" sz="24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SG" sz="24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thúc</a:t>
                      </a:r>
                      <a:endParaRPr lang="en-US" sz="28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algn="just">
                        <a:lnSpc>
                          <a:spcPct val="150000"/>
                        </a:lnSpc>
                        <a:spcBef>
                          <a:spcPts val="100"/>
                        </a:spcBef>
                        <a:spcAft>
                          <a:spcPts val="100"/>
                        </a:spcAft>
                      </a:pPr>
                      <a:endParaRPr lang="en-US" sz="28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9567179"/>
                  </a:ext>
                </a:extLst>
              </a:tr>
            </a:tbl>
          </a:graphicData>
        </a:graphic>
      </p:graphicFrame>
      <p:sp>
        <p:nvSpPr>
          <p:cNvPr id="10" name="TextBox 9">
            <a:extLst>
              <a:ext uri="{FF2B5EF4-FFF2-40B4-BE49-F238E27FC236}">
                <a16:creationId xmlns:a16="http://schemas.microsoft.com/office/drawing/2014/main" id="{CE539F78-6938-4350-A8F6-EC3AA6586696}"/>
              </a:ext>
            </a:extLst>
          </p:cNvPr>
          <p:cNvSpPr txBox="1"/>
          <p:nvPr/>
        </p:nvSpPr>
        <p:spPr>
          <a:xfrm>
            <a:off x="3028949" y="143458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Giới thiệu tên câu chuyện đã gợi cho em những liên tưởng, tưởng tượng. </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
        <p:nvSpPr>
          <p:cNvPr id="11" name="TextBox 10">
            <a:extLst>
              <a:ext uri="{FF2B5EF4-FFF2-40B4-BE49-F238E27FC236}">
                <a16:creationId xmlns:a16="http://schemas.microsoft.com/office/drawing/2014/main" id="{2EA2BA78-23CC-A652-4DF9-E8AD7554B2C9}"/>
              </a:ext>
            </a:extLst>
          </p:cNvPr>
          <p:cNvSpPr txBox="1"/>
          <p:nvPr/>
        </p:nvSpPr>
        <p:spPr>
          <a:xfrm>
            <a:off x="2981324" y="2482334"/>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Kể, tả lại những gì em đã tưởng tượng về câu chuyện theo phương án đã lựa chọn.</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A0DD6098-B8CE-0E34-E519-05910D9922C1}"/>
              </a:ext>
            </a:extLst>
          </p:cNvPr>
          <p:cNvSpPr txBox="1"/>
          <p:nvPr/>
        </p:nvSpPr>
        <p:spPr>
          <a:xfrm>
            <a:off x="3000374" y="3530084"/>
            <a:ext cx="8772525" cy="2021066"/>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i="1" dirty="0">
                <a:latin typeface="Cambria" panose="02040503050406030204" pitchFamily="18" charset="0"/>
                <a:ea typeface="Cambria" panose="02040503050406030204" pitchFamily="18" charset="0"/>
                <a:cs typeface="Calibri" panose="020F0502020204030204" pitchFamily="34" charset="0"/>
              </a:rPr>
              <a:t>Lưu ý:</a:t>
            </a:r>
          </a:p>
          <a:p>
            <a:pPr lvl="0" defTabSz="60963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 Cần tạo được sự bất ngờ, thú vị,...cho người đọc.</a:t>
            </a:r>
          </a:p>
          <a:p>
            <a:pPr lvl="0" defTabSz="60963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 Có thể sử dụng biện pháp nhân hóa, so sánh để lời văn thêm sinh động. </a:t>
            </a:r>
          </a:p>
        </p:txBody>
      </p:sp>
      <p:sp>
        <p:nvSpPr>
          <p:cNvPr id="14" name="TextBox 13">
            <a:extLst>
              <a:ext uri="{FF2B5EF4-FFF2-40B4-BE49-F238E27FC236}">
                <a16:creationId xmlns:a16="http://schemas.microsoft.com/office/drawing/2014/main" id="{DA5F5750-AC35-B8F3-E77A-7CA80FD9D1BA}"/>
              </a:ext>
            </a:extLst>
          </p:cNvPr>
          <p:cNvSpPr txBox="1"/>
          <p:nvPr/>
        </p:nvSpPr>
        <p:spPr>
          <a:xfrm>
            <a:off x="2914649" y="5717511"/>
            <a:ext cx="8772525" cy="954107"/>
          </a:xfrm>
          <a:prstGeom prst="rect">
            <a:avLst/>
          </a:prstGeom>
          <a:noFill/>
          <a:ln>
            <a:noFill/>
          </a:ln>
          <a:effectLst>
            <a:outerShdw blurRad="50800" dist="50800" dir="12000000" sx="1000" sy="1000" algn="ctr" rotWithShape="0">
              <a:sysClr val="window" lastClr="FFFFFF">
                <a:alpha val="43000"/>
              </a:sysClr>
            </a:outerShdw>
          </a:effectLst>
        </p:spPr>
        <p:txBody>
          <a:bodyPr wrap="square">
            <a:spAutoFit/>
          </a:bodyPr>
          <a:lstStyle/>
          <a:p>
            <a:pPr lvl="0" defTabSz="609630">
              <a:spcBef>
                <a:spcPts val="400"/>
              </a:spcBef>
              <a:spcAft>
                <a:spcPts val="400"/>
              </a:spcAft>
            </a:pPr>
            <a:r>
              <a:rPr lang="vi-VN" sz="2800" b="1" dirty="0">
                <a:latin typeface="Cambria" panose="02040503050406030204" pitchFamily="18" charset="0"/>
                <a:ea typeface="Cambria" panose="02040503050406030204" pitchFamily="18" charset="0"/>
                <a:cs typeface="Calibri" panose="020F0502020204030204" pitchFamily="34" charset="0"/>
              </a:rPr>
              <a:t>Nêu cảm nghĩ hoặc gợi ra những điều tưởng tượng tiếp theo. </a:t>
            </a:r>
            <a:endParaRPr lang="en-US" sz="2800" b="1"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85906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pic>
        <p:nvPicPr>
          <p:cNvPr id="16" name="图片 29">
            <a:extLst>
              <a:ext uri="{FF2B5EF4-FFF2-40B4-BE49-F238E27FC236}">
                <a16:creationId xmlns:a16="http://schemas.microsoft.com/office/drawing/2014/main" id="{11C528B8-96E6-4040-A5FD-0C095976A0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23859">
            <a:off x="-540673" y="-836693"/>
            <a:ext cx="3744674" cy="3744674"/>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 name="Picture 1">
            <a:extLst>
              <a:ext uri="{FF2B5EF4-FFF2-40B4-BE49-F238E27FC236}">
                <a16:creationId xmlns:a16="http://schemas.microsoft.com/office/drawing/2014/main" id="{E4B76D7E-AD51-0E21-C154-1CBE735218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3" name="Group 2">
            <a:extLst>
              <a:ext uri="{FF2B5EF4-FFF2-40B4-BE49-F238E27FC236}">
                <a16:creationId xmlns:a16="http://schemas.microsoft.com/office/drawing/2014/main" id="{A237D437-C6E9-2769-6695-CE0412CDE778}"/>
              </a:ext>
            </a:extLst>
          </p:cNvPr>
          <p:cNvGrpSpPr/>
          <p:nvPr/>
        </p:nvGrpSpPr>
        <p:grpSpPr>
          <a:xfrm>
            <a:off x="2868162" y="420067"/>
            <a:ext cx="9047526" cy="999159"/>
            <a:chOff x="2793192" y="1415798"/>
            <a:chExt cx="13571289" cy="5785697"/>
          </a:xfrm>
        </p:grpSpPr>
        <p:sp>
          <p:nvSpPr>
            <p:cNvPr id="4" name="Hình chữ nhật: Góc Tròn 13">
              <a:extLst>
                <a:ext uri="{FF2B5EF4-FFF2-40B4-BE49-F238E27FC236}">
                  <a16:creationId xmlns:a16="http://schemas.microsoft.com/office/drawing/2014/main" id="{C3C335F2-F6E3-08A3-A4AB-5C68FE92D912}"/>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ình chữ nhật: Góc Tròn 12">
              <a:extLst>
                <a:ext uri="{FF2B5EF4-FFF2-40B4-BE49-F238E27FC236}">
                  <a16:creationId xmlns:a16="http://schemas.microsoft.com/office/drawing/2014/main" id="{811221B4-386C-9820-9E6B-6C7FB31FE32D}"/>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a:extLst>
                <a:ext uri="{FF2B5EF4-FFF2-40B4-BE49-F238E27FC236}">
                  <a16:creationId xmlns:a16="http://schemas.microsoft.com/office/drawing/2014/main" id="{4F247899-C7BD-BAF5-6D1D-EB4AB537A48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93192" y="1415798"/>
              <a:ext cx="1652382" cy="5294413"/>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4">
              <a:extLst>
                <a:ext uri="{FF2B5EF4-FFF2-40B4-BE49-F238E27FC236}">
                  <a16:creationId xmlns:a16="http://schemas.microsoft.com/office/drawing/2014/main" id="{B5E1F5A9-8E35-6355-3426-58F7B537CCDB}"/>
                </a:ext>
              </a:extLst>
            </p:cNvPr>
            <p:cNvSpPr/>
            <p:nvPr/>
          </p:nvSpPr>
          <p:spPr>
            <a:xfrm>
              <a:off x="4115310" y="2520725"/>
              <a:ext cx="11892114" cy="356440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Viết đoạn văn theo mấy phần?</a:t>
              </a:r>
            </a:p>
          </p:txBody>
        </p:sp>
      </p:grpSp>
      <p:grpSp>
        <p:nvGrpSpPr>
          <p:cNvPr id="8" name="Group 7">
            <a:extLst>
              <a:ext uri="{FF2B5EF4-FFF2-40B4-BE49-F238E27FC236}">
                <a16:creationId xmlns:a16="http://schemas.microsoft.com/office/drawing/2014/main" id="{8D0D189F-D153-C4DD-C697-C94F27BB3C23}"/>
              </a:ext>
            </a:extLst>
          </p:cNvPr>
          <p:cNvGrpSpPr/>
          <p:nvPr/>
        </p:nvGrpSpPr>
        <p:grpSpPr>
          <a:xfrm>
            <a:off x="2869550" y="1444231"/>
            <a:ext cx="9074713" cy="1080969"/>
            <a:chOff x="2752412" y="1445892"/>
            <a:chExt cx="13612069" cy="5972033"/>
          </a:xfrm>
        </p:grpSpPr>
        <p:sp>
          <p:nvSpPr>
            <p:cNvPr id="11" name="Hình chữ nhật: Góc Tròn 13">
              <a:extLst>
                <a:ext uri="{FF2B5EF4-FFF2-40B4-BE49-F238E27FC236}">
                  <a16:creationId xmlns:a16="http://schemas.microsoft.com/office/drawing/2014/main" id="{63CD02F7-EA54-4DE3-A63E-7E2ACCB15AB3}"/>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Hình chữ nhật: Góc Tròn 12">
              <a:extLst>
                <a:ext uri="{FF2B5EF4-FFF2-40B4-BE49-F238E27FC236}">
                  <a16:creationId xmlns:a16="http://schemas.microsoft.com/office/drawing/2014/main" id="{BC792835-4AB4-31E1-EBDF-7D0FABC1F8F5}"/>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2">
              <a:extLst>
                <a:ext uri="{FF2B5EF4-FFF2-40B4-BE49-F238E27FC236}">
                  <a16:creationId xmlns:a16="http://schemas.microsoft.com/office/drawing/2014/main" id="{D83A751C-F479-C562-323B-AC4FF4EC09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19" name="Hình chữ nhật 14">
              <a:extLst>
                <a:ext uri="{FF2B5EF4-FFF2-40B4-BE49-F238E27FC236}">
                  <a16:creationId xmlns:a16="http://schemas.microsoft.com/office/drawing/2014/main" id="{66E77DD8-5C02-C358-41E8-E67780DD5622}"/>
                </a:ext>
              </a:extLst>
            </p:cNvPr>
            <p:cNvSpPr/>
            <p:nvPr/>
          </p:nvSpPr>
          <p:spPr>
            <a:xfrm>
              <a:off x="3967824" y="1806688"/>
              <a:ext cx="12030075" cy="561123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Nội dung của từng phần cần những nội dung gì?</a:t>
              </a:r>
            </a:p>
          </p:txBody>
        </p:sp>
      </p:grpSp>
      <p:grpSp>
        <p:nvGrpSpPr>
          <p:cNvPr id="10" name="Group 9">
            <a:extLst>
              <a:ext uri="{FF2B5EF4-FFF2-40B4-BE49-F238E27FC236}">
                <a16:creationId xmlns:a16="http://schemas.microsoft.com/office/drawing/2014/main" id="{B9EB2EEC-D4F0-7D44-DD33-949E0A992167}"/>
              </a:ext>
            </a:extLst>
          </p:cNvPr>
          <p:cNvGrpSpPr/>
          <p:nvPr/>
        </p:nvGrpSpPr>
        <p:grpSpPr>
          <a:xfrm>
            <a:off x="2936225" y="2644381"/>
            <a:ext cx="9074713" cy="1461340"/>
            <a:chOff x="2752412" y="1445892"/>
            <a:chExt cx="13612069" cy="5755603"/>
          </a:xfrm>
        </p:grpSpPr>
        <p:sp>
          <p:nvSpPr>
            <p:cNvPr id="18" name="Hình chữ nhật: Góc Tròn 13">
              <a:extLst>
                <a:ext uri="{FF2B5EF4-FFF2-40B4-BE49-F238E27FC236}">
                  <a16:creationId xmlns:a16="http://schemas.microsoft.com/office/drawing/2014/main" id="{4F363F27-E2C0-F844-C81F-9E441FA88E6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Hình chữ nhật: Góc Tròn 12">
              <a:extLst>
                <a:ext uri="{FF2B5EF4-FFF2-40B4-BE49-F238E27FC236}">
                  <a16:creationId xmlns:a16="http://schemas.microsoft.com/office/drawing/2014/main" id="{5F399F68-66B3-79D6-2B32-D468DC92245B}"/>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6" name="Picture 2">
              <a:extLst>
                <a:ext uri="{FF2B5EF4-FFF2-40B4-BE49-F238E27FC236}">
                  <a16:creationId xmlns:a16="http://schemas.microsoft.com/office/drawing/2014/main" id="{CFB9087F-653D-510E-E716-BEB4E0BD4B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27" name="Hình chữ nhật 14">
              <a:extLst>
                <a:ext uri="{FF2B5EF4-FFF2-40B4-BE49-F238E27FC236}">
                  <a16:creationId xmlns:a16="http://schemas.microsoft.com/office/drawing/2014/main" id="{81DFBEC7-874D-DBFD-D01A-1E92F5D12D1B}"/>
                </a:ext>
              </a:extLst>
            </p:cNvPr>
            <p:cNvSpPr/>
            <p:nvPr/>
          </p:nvSpPr>
          <p:spPr>
            <a:xfrm>
              <a:off x="3948774" y="2788979"/>
              <a:ext cx="12030075" cy="400026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 nội dung đó được thể hiện qua các ý như thế nào?</a:t>
              </a:r>
            </a:p>
          </p:txBody>
        </p:sp>
      </p:grpSp>
      <p:grpSp>
        <p:nvGrpSpPr>
          <p:cNvPr id="28" name="Group 27">
            <a:extLst>
              <a:ext uri="{FF2B5EF4-FFF2-40B4-BE49-F238E27FC236}">
                <a16:creationId xmlns:a16="http://schemas.microsoft.com/office/drawing/2014/main" id="{BFD9CE31-7648-DA6E-7E7C-443C2DD59B69}"/>
              </a:ext>
            </a:extLst>
          </p:cNvPr>
          <p:cNvGrpSpPr/>
          <p:nvPr/>
        </p:nvGrpSpPr>
        <p:grpSpPr>
          <a:xfrm>
            <a:off x="2840975" y="4092181"/>
            <a:ext cx="9074713" cy="1461340"/>
            <a:chOff x="2752412" y="1445892"/>
            <a:chExt cx="13612069" cy="5755603"/>
          </a:xfrm>
        </p:grpSpPr>
        <p:sp>
          <p:nvSpPr>
            <p:cNvPr id="29" name="Hình chữ nhật: Góc Tròn 13">
              <a:extLst>
                <a:ext uri="{FF2B5EF4-FFF2-40B4-BE49-F238E27FC236}">
                  <a16:creationId xmlns:a16="http://schemas.microsoft.com/office/drawing/2014/main" id="{3AF26B54-23E1-057E-D583-F802E9BFF1DF}"/>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0" name="Hình chữ nhật: Góc Tròn 12">
              <a:extLst>
                <a:ext uri="{FF2B5EF4-FFF2-40B4-BE49-F238E27FC236}">
                  <a16:creationId xmlns:a16="http://schemas.microsoft.com/office/drawing/2014/main" id="{76576232-128D-D651-072F-0771EA45029E}"/>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1" name="Picture 2">
              <a:extLst>
                <a:ext uri="{FF2B5EF4-FFF2-40B4-BE49-F238E27FC236}">
                  <a16:creationId xmlns:a16="http://schemas.microsoft.com/office/drawing/2014/main" id="{B2E24179-4F7E-C22D-5D29-9C10EBA92E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61" t="4508" r="19823" b="2431"/>
            <a:stretch/>
          </p:blipFill>
          <p:spPr bwMode="auto">
            <a:xfrm rot="20351852">
              <a:off x="2752412" y="1445892"/>
              <a:ext cx="1652382" cy="4371051"/>
            </a:xfrm>
            <a:prstGeom prst="rect">
              <a:avLst/>
            </a:prstGeom>
            <a:noFill/>
            <a:extLst>
              <a:ext uri="{909E8E84-426E-40DD-AFC4-6F175D3DCCD1}">
                <a14:hiddenFill xmlns:a14="http://schemas.microsoft.com/office/drawing/2010/main">
                  <a:solidFill>
                    <a:srgbClr val="FFFFFF"/>
                  </a:solidFill>
                </a14:hiddenFill>
              </a:ext>
            </a:extLst>
          </p:spPr>
        </p:pic>
        <p:sp>
          <p:nvSpPr>
            <p:cNvPr id="32" name="Hình chữ nhật 14">
              <a:extLst>
                <a:ext uri="{FF2B5EF4-FFF2-40B4-BE49-F238E27FC236}">
                  <a16:creationId xmlns:a16="http://schemas.microsoft.com/office/drawing/2014/main" id="{9C29430D-2DA1-C1DE-3850-66E44F443842}"/>
                </a:ext>
              </a:extLst>
            </p:cNvPr>
            <p:cNvSpPr/>
            <p:nvPr/>
          </p:nvSpPr>
          <p:spPr>
            <a:xfrm>
              <a:off x="3924962" y="2801484"/>
              <a:ext cx="12030075" cy="4121487"/>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 đoạn văn hay và hấp dẫn hơn thì cần lưu ý gì</a:t>
              </a:r>
              <a:r>
                <a:rPr kumimoji="0" lang="en-US"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68811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0">
            <a:extLst>
              <a:ext uri="{FF2B5EF4-FFF2-40B4-BE49-F238E27FC236}">
                <a16:creationId xmlns:a16="http://schemas.microsoft.com/office/drawing/2014/main" id="{627B3535-15EB-47F9-AA05-4227AF6F48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Effect>
                      <a14:brightnessContrast contrast="40000"/>
                    </a14:imgEffect>
                  </a14:imgLayer>
                </a14:imgProps>
              </a:ext>
            </a:extLst>
          </a:blip>
          <a:stretch>
            <a:fillRect/>
          </a:stretch>
        </p:blipFill>
        <p:spPr>
          <a:xfrm>
            <a:off x="1085335" y="1146901"/>
            <a:ext cx="10039865" cy="5446491"/>
          </a:xfrm>
          <a:prstGeom prst="rect">
            <a:avLst/>
          </a:prstGeom>
        </p:spPr>
      </p:pic>
      <p:grpSp>
        <p:nvGrpSpPr>
          <p:cNvPr id="3" name="Nhóm 23">
            <a:extLst>
              <a:ext uri="{FF2B5EF4-FFF2-40B4-BE49-F238E27FC236}">
                <a16:creationId xmlns:a16="http://schemas.microsoft.com/office/drawing/2014/main" id="{59918D54-005F-454A-BE92-BAB852711E00}"/>
              </a:ext>
            </a:extLst>
          </p:cNvPr>
          <p:cNvGrpSpPr/>
          <p:nvPr/>
        </p:nvGrpSpPr>
        <p:grpSpPr>
          <a:xfrm>
            <a:off x="203200" y="76200"/>
            <a:ext cx="11734800" cy="6705600"/>
            <a:chOff x="304800" y="266700"/>
            <a:chExt cx="17602200" cy="9623388"/>
          </a:xfrm>
        </p:grpSpPr>
        <p:sp>
          <p:nvSpPr>
            <p:cNvPr id="4" name="Hình chữ nhật: Góc Tròn 5">
              <a:extLst>
                <a:ext uri="{FF2B5EF4-FFF2-40B4-BE49-F238E27FC236}">
                  <a16:creationId xmlns:a16="http://schemas.microsoft.com/office/drawing/2014/main" id="{26ED6DC9-77BF-4691-89CA-2309E606186C}"/>
                </a:ext>
              </a:extLst>
            </p:cNvPr>
            <p:cNvSpPr/>
            <p:nvPr/>
          </p:nvSpPr>
          <p:spPr>
            <a:xfrm>
              <a:off x="304800" y="266700"/>
              <a:ext cx="17602200" cy="9623388"/>
            </a:xfrm>
            <a:prstGeom prst="roundRect">
              <a:avLst>
                <a:gd name="adj" fmla="val 2893"/>
              </a:avLst>
            </a:prstGeom>
            <a:solidFill>
              <a:srgbClr val="71A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5" name="Hình chữ nhật 14">
              <a:extLst>
                <a:ext uri="{FF2B5EF4-FFF2-40B4-BE49-F238E27FC236}">
                  <a16:creationId xmlns:a16="http://schemas.microsoft.com/office/drawing/2014/main" id="{42F87FC9-F48C-445F-8546-AE013D34D678}"/>
                </a:ext>
              </a:extLst>
            </p:cNvPr>
            <p:cNvSpPr/>
            <p:nvPr/>
          </p:nvSpPr>
          <p:spPr>
            <a:xfrm>
              <a:off x="609600" y="495300"/>
              <a:ext cx="17068800" cy="9144000"/>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grpSp>
      <p:grpSp>
        <p:nvGrpSpPr>
          <p:cNvPr id="7" name="Nhóm 1">
            <a:extLst>
              <a:ext uri="{FF2B5EF4-FFF2-40B4-BE49-F238E27FC236}">
                <a16:creationId xmlns:a16="http://schemas.microsoft.com/office/drawing/2014/main" id="{B31F9F75-B476-495F-A594-D354CF9E8EC1}"/>
              </a:ext>
            </a:extLst>
          </p:cNvPr>
          <p:cNvGrpSpPr/>
          <p:nvPr/>
        </p:nvGrpSpPr>
        <p:grpSpPr>
          <a:xfrm>
            <a:off x="4711149" y="0"/>
            <a:ext cx="2501802" cy="1044677"/>
            <a:chOff x="9336088" y="460567"/>
            <a:chExt cx="8539048" cy="2223485"/>
          </a:xfrm>
        </p:grpSpPr>
        <p:pic>
          <p:nvPicPr>
            <p:cNvPr id="8" name="Picture 2">
              <a:extLst>
                <a:ext uri="{FF2B5EF4-FFF2-40B4-BE49-F238E27FC236}">
                  <a16:creationId xmlns:a16="http://schemas.microsoft.com/office/drawing/2014/main" id="{E7BC860E-4F4D-4E6F-A74E-6211621B2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36088" y="460567"/>
              <a:ext cx="8266111" cy="2223485"/>
            </a:xfrm>
            <a:prstGeom prst="rect">
              <a:avLst/>
            </a:prstGeom>
          </p:spPr>
        </p:pic>
        <p:sp>
          <p:nvSpPr>
            <p:cNvPr id="9" name="Hình chữ nhật 3">
              <a:extLst>
                <a:ext uri="{FF2B5EF4-FFF2-40B4-BE49-F238E27FC236}">
                  <a16:creationId xmlns:a16="http://schemas.microsoft.com/office/drawing/2014/main" id="{18BB7A6A-E02E-4F3F-8016-932C37CB39E8}"/>
                </a:ext>
              </a:extLst>
            </p:cNvPr>
            <p:cNvSpPr/>
            <p:nvPr/>
          </p:nvSpPr>
          <p:spPr>
            <a:xfrm>
              <a:off x="10523424" y="612626"/>
              <a:ext cx="7351712" cy="170318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4800" b="0"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Ví</a:t>
              </a:r>
              <a:r>
                <a:rPr kumimoji="0" lang="en-US" sz="4800" b="0"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1200" cap="none" spc="0" normalizeH="0" baseline="0" noProof="0" dirty="0" err="1">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dụ</a:t>
              </a:r>
              <a:r>
                <a:rPr kumimoji="0" lang="en-US" sz="4800" b="0"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endParaRPr kumimoji="0" lang="vi-VN" sz="4800" b="0"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37" name="Nhóm 25">
            <a:extLst>
              <a:ext uri="{FF2B5EF4-FFF2-40B4-BE49-F238E27FC236}">
                <a16:creationId xmlns:a16="http://schemas.microsoft.com/office/drawing/2014/main" id="{E0EA7874-9920-7127-6080-EB0F8489EE30}"/>
              </a:ext>
            </a:extLst>
          </p:cNvPr>
          <p:cNvGrpSpPr/>
          <p:nvPr/>
        </p:nvGrpSpPr>
        <p:grpSpPr>
          <a:xfrm>
            <a:off x="1745165" y="1032003"/>
            <a:ext cx="9803270" cy="1046894"/>
            <a:chOff x="11988553" y="2551351"/>
            <a:chExt cx="5533253" cy="1694573"/>
          </a:xfrm>
        </p:grpSpPr>
        <p:sp>
          <p:nvSpPr>
            <p:cNvPr id="38" name="Hình chữ nhật: Góc Tròn 26">
              <a:extLst>
                <a:ext uri="{FF2B5EF4-FFF2-40B4-BE49-F238E27FC236}">
                  <a16:creationId xmlns:a16="http://schemas.microsoft.com/office/drawing/2014/main" id="{289049DB-AA85-F1FD-A0EF-D61853C01734}"/>
                </a:ext>
              </a:extLst>
            </p:cNvPr>
            <p:cNvSpPr/>
            <p:nvPr/>
          </p:nvSpPr>
          <p:spPr>
            <a:xfrm>
              <a:off x="11988553" y="2551351"/>
              <a:ext cx="5490853"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2933"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39" name="Hình chữ nhật 27">
              <a:extLst>
                <a:ext uri="{FF2B5EF4-FFF2-40B4-BE49-F238E27FC236}">
                  <a16:creationId xmlns:a16="http://schemas.microsoft.com/office/drawing/2014/main" id="{71559AA1-B208-D760-886F-F5CC9FEB773E}"/>
                </a:ext>
              </a:extLst>
            </p:cNvPr>
            <p:cNvSpPr/>
            <p:nvPr/>
          </p:nvSpPr>
          <p:spPr>
            <a:xfrm>
              <a:off x="12030953" y="2655967"/>
              <a:ext cx="5490853" cy="156078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2933"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Arial"/>
                  <a:sym typeface="Arial"/>
                </a:rPr>
                <a:t>Mở bài: </a:t>
              </a:r>
              <a:r>
                <a:rPr kumimoji="0" lang="vi-VN" sz="2933"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Arial"/>
                  <a:sym typeface="Arial"/>
                </a:rPr>
                <a:t>Trong các câu chuyện đã được nghe, em thích nhất là câu chuyện Sự tích cây vú sữa.</a:t>
              </a:r>
            </a:p>
          </p:txBody>
        </p:sp>
      </p:grpSp>
      <p:grpSp>
        <p:nvGrpSpPr>
          <p:cNvPr id="40" name="Nhóm 28">
            <a:extLst>
              <a:ext uri="{FF2B5EF4-FFF2-40B4-BE49-F238E27FC236}">
                <a16:creationId xmlns:a16="http://schemas.microsoft.com/office/drawing/2014/main" id="{873E8B7B-C657-2A18-F4B5-7CF9F2996D20}"/>
              </a:ext>
            </a:extLst>
          </p:cNvPr>
          <p:cNvGrpSpPr/>
          <p:nvPr/>
        </p:nvGrpSpPr>
        <p:grpSpPr>
          <a:xfrm>
            <a:off x="1751402" y="2285978"/>
            <a:ext cx="9919898" cy="2440691"/>
            <a:chOff x="11072435" y="4357595"/>
            <a:chExt cx="6226676" cy="1806631"/>
          </a:xfrm>
        </p:grpSpPr>
        <p:sp>
          <p:nvSpPr>
            <p:cNvPr id="41" name="Hình chữ nhật: Góc Tròn 29">
              <a:extLst>
                <a:ext uri="{FF2B5EF4-FFF2-40B4-BE49-F238E27FC236}">
                  <a16:creationId xmlns:a16="http://schemas.microsoft.com/office/drawing/2014/main" id="{2C2C2F16-BAE9-2E45-39B3-D97F2403F5D8}"/>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42" name="Hình chữ nhật 30">
              <a:extLst>
                <a:ext uri="{FF2B5EF4-FFF2-40B4-BE49-F238E27FC236}">
                  <a16:creationId xmlns:a16="http://schemas.microsoft.com/office/drawing/2014/main" id="{35310183-E7DE-A28C-DD2A-919F75F3CEF9}"/>
                </a:ext>
              </a:extLst>
            </p:cNvPr>
            <p:cNvSpPr/>
            <p:nvPr/>
          </p:nvSpPr>
          <p:spPr>
            <a:xfrm>
              <a:off x="11105869" y="4444184"/>
              <a:ext cx="6135215" cy="1720042"/>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Thân</a:t>
              </a:r>
              <a:r>
                <a:rPr kumimoji="0" lang="en-US" sz="2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100" b="1" i="0" u="none" strike="noStrike" kern="1200" cap="none" spc="0" normalizeH="0" baseline="0" noProof="0" dirty="0" err="1">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bài</a:t>
              </a:r>
              <a:r>
                <a:rPr kumimoji="0" lang="en-US" sz="21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vi-VN" sz="21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Ngày xưa, có một cậu bé được mẹ cưng chiều nên rất nghịch và ham chơi. Một lần, bị mẹ mắng, cậu vùng vằng bỏ đi. Cậu la cà khắp nơi, mẹ cậu ở nhà không biết cậu ở đâu nên buồn lắm. Ngày ngày mẹ ngồi trên bậc cửa ngóng cậu về. Một thời gian trôi qua mà cậu vẫn không về. V</a:t>
              </a:r>
              <a:r>
                <a:rPr lang="en-US" sz="2100" dirty="0">
                  <a:ln w="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ì</a:t>
              </a:r>
              <a:r>
                <a:rPr kumimoji="0" lang="vi-VN" sz="21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 quá đau buồn và kiệt sức, mẹ cậu gục xuống. Không biết cậu đã đi bao lâu. Một hôm, vừa đói vừa rét, lại bị trẻ lớn hơn đánh, cậu mới nhớ đến mẹ.</a:t>
              </a:r>
              <a:endParaRPr kumimoji="0" lang="en-US" sz="21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a:p>
              <a:pPr marL="0" marR="0" lvl="0" indent="0" algn="l" defTabSz="609630" rtl="0" eaLnBrk="1" fontAlgn="auto" latinLnBrk="0" hangingPunct="1">
                <a:lnSpc>
                  <a:spcPct val="100000"/>
                </a:lnSpc>
                <a:spcBef>
                  <a:spcPts val="0"/>
                </a:spcBef>
                <a:spcAft>
                  <a:spcPts val="0"/>
                </a:spcAft>
                <a:buClrTx/>
                <a:buSzTx/>
                <a:buFont typeface="Arial"/>
                <a:buNone/>
                <a:tabLst/>
                <a:defRPr/>
              </a:pPr>
              <a:r>
                <a:rPr lang="en-US" sz="2100" dirty="0">
                  <a:ln w="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a:t>
              </a:r>
              <a:endParaRPr kumimoji="0" lang="vi-VN" sz="21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43" name="Nhóm 31">
            <a:extLst>
              <a:ext uri="{FF2B5EF4-FFF2-40B4-BE49-F238E27FC236}">
                <a16:creationId xmlns:a16="http://schemas.microsoft.com/office/drawing/2014/main" id="{F0AC7CD5-B7A9-C7A8-D6BA-F919558EF78A}"/>
              </a:ext>
            </a:extLst>
          </p:cNvPr>
          <p:cNvGrpSpPr/>
          <p:nvPr/>
        </p:nvGrpSpPr>
        <p:grpSpPr>
          <a:xfrm>
            <a:off x="1756197" y="4715204"/>
            <a:ext cx="9875822" cy="1664331"/>
            <a:chOff x="11072435" y="6210300"/>
            <a:chExt cx="6453565" cy="1739179"/>
          </a:xfrm>
        </p:grpSpPr>
        <p:sp>
          <p:nvSpPr>
            <p:cNvPr id="44" name="Hình chữ nhật: Góc Tròn 32">
              <a:extLst>
                <a:ext uri="{FF2B5EF4-FFF2-40B4-BE49-F238E27FC236}">
                  <a16:creationId xmlns:a16="http://schemas.microsoft.com/office/drawing/2014/main" id="{C434C3D0-6AF0-218D-3901-6AAD64044BDD}"/>
                </a:ext>
              </a:extLst>
            </p:cNvPr>
            <p:cNvSpPr/>
            <p:nvPr/>
          </p:nvSpPr>
          <p:spPr>
            <a:xfrm flipV="1">
              <a:off x="11072435" y="6217421"/>
              <a:ext cx="6406972"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867"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45" name="Hình chữ nhật 33">
              <a:extLst>
                <a:ext uri="{FF2B5EF4-FFF2-40B4-BE49-F238E27FC236}">
                  <a16:creationId xmlns:a16="http://schemas.microsoft.com/office/drawing/2014/main" id="{86541A3E-65A5-3690-8019-95B5D8720E8B}"/>
                </a:ext>
              </a:extLst>
            </p:cNvPr>
            <p:cNvSpPr/>
            <p:nvPr/>
          </p:nvSpPr>
          <p:spPr>
            <a:xfrm>
              <a:off x="11119028" y="6210300"/>
              <a:ext cx="6406972" cy="1739179"/>
            </a:xfrm>
            <a:prstGeom prst="rect">
              <a:avLst/>
            </a:prstGeom>
            <a:noFill/>
          </p:spPr>
          <p:txBody>
            <a:bodyPr wrap="square" lIns="60960" tIns="30480" rIns="60960" bIns="30480">
              <a:spAutoFit/>
            </a:bodyPr>
            <a:lstStyle/>
            <a:p>
              <a:pPr marL="0" marR="0" lvl="0" indent="0" algn="l" defTabSz="609630"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Kết bài: </a:t>
              </a:r>
              <a:r>
                <a:rPr kumimoji="0" lang="vi-VN" sz="2400"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Câu chuyện trên đã để lại cho chúng ta một bài học sâu sắc về sự biết ơn công lao sinh thành của cha mẹ. Là một người con, chúng ta nên thấu hiểu sự yêu thương, hy sinh của cha mẹ. Vì thế hãy cố gắng trở thành một người con ngoan các bạn nhé!</a:t>
              </a:r>
            </a:p>
          </p:txBody>
        </p:sp>
      </p:grpSp>
      <p:sp>
        <p:nvSpPr>
          <p:cNvPr id="46" name="Hình tự do: Hình 41">
            <a:extLst>
              <a:ext uri="{FF2B5EF4-FFF2-40B4-BE49-F238E27FC236}">
                <a16:creationId xmlns:a16="http://schemas.microsoft.com/office/drawing/2014/main" id="{BD27ECBC-137B-B052-4544-89ADFB7868CE}"/>
              </a:ext>
            </a:extLst>
          </p:cNvPr>
          <p:cNvSpPr/>
          <p:nvPr/>
        </p:nvSpPr>
        <p:spPr>
          <a:xfrm>
            <a:off x="989413" y="1765005"/>
            <a:ext cx="796857" cy="1458715"/>
          </a:xfrm>
          <a:custGeom>
            <a:avLst/>
            <a:gdLst>
              <a:gd name="connsiteX0" fmla="*/ 21080 w 1140443"/>
              <a:gd name="connsiteY0" fmla="*/ 1716784 h 1767101"/>
              <a:gd name="connsiteX1" fmla="*/ 21080 w 1140443"/>
              <a:gd name="connsiteY1" fmla="*/ 1621534 h 1767101"/>
              <a:gd name="connsiteX2" fmla="*/ 240155 w 1140443"/>
              <a:gd name="connsiteY2" fmla="*/ 488059 h 1767101"/>
              <a:gd name="connsiteX3" fmla="*/ 1078355 w 1140443"/>
              <a:gd name="connsiteY3" fmla="*/ 30859 h 1767101"/>
              <a:gd name="connsiteX4" fmla="*/ 1078355 w 1140443"/>
              <a:gd name="connsiteY4" fmla="*/ 40384 h 1767101"/>
              <a:gd name="connsiteX5" fmla="*/ 1078355 w 1140443"/>
              <a:gd name="connsiteY5" fmla="*/ 40384 h 176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0443" h="1767101">
                <a:moveTo>
                  <a:pt x="21080" y="1716784"/>
                </a:moveTo>
                <a:cubicBezTo>
                  <a:pt x="2823" y="1771553"/>
                  <a:pt x="-15433" y="1826322"/>
                  <a:pt x="21080" y="1621534"/>
                </a:cubicBezTo>
                <a:cubicBezTo>
                  <a:pt x="57593" y="1416746"/>
                  <a:pt x="63943" y="753171"/>
                  <a:pt x="240155" y="488059"/>
                </a:cubicBezTo>
                <a:cubicBezTo>
                  <a:pt x="416368" y="222946"/>
                  <a:pt x="1078355" y="30859"/>
                  <a:pt x="1078355" y="30859"/>
                </a:cubicBezTo>
                <a:cubicBezTo>
                  <a:pt x="1218055" y="-43753"/>
                  <a:pt x="1078355" y="40384"/>
                  <a:pt x="1078355" y="40384"/>
                </a:cubicBezTo>
                <a:lnTo>
                  <a:pt x="1078355" y="40384"/>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cxnSp>
        <p:nvCxnSpPr>
          <p:cNvPr id="47" name="Đường nối Thẳng 43">
            <a:extLst>
              <a:ext uri="{FF2B5EF4-FFF2-40B4-BE49-F238E27FC236}">
                <a16:creationId xmlns:a16="http://schemas.microsoft.com/office/drawing/2014/main" id="{F39E24FC-1218-6EFF-766D-F2E5AF8D49E6}"/>
              </a:ext>
            </a:extLst>
          </p:cNvPr>
          <p:cNvCxnSpPr>
            <a:cxnSpLocks/>
          </p:cNvCxnSpPr>
          <p:nvPr/>
        </p:nvCxnSpPr>
        <p:spPr>
          <a:xfrm>
            <a:off x="1317133" y="3507109"/>
            <a:ext cx="370473" cy="0"/>
          </a:xfrm>
          <a:prstGeom prst="lin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cxnSp>
      <p:sp>
        <p:nvSpPr>
          <p:cNvPr id="48" name="Hình tự do: Hình 46">
            <a:extLst>
              <a:ext uri="{FF2B5EF4-FFF2-40B4-BE49-F238E27FC236}">
                <a16:creationId xmlns:a16="http://schemas.microsoft.com/office/drawing/2014/main" id="{047B84E0-6022-9497-9876-08B83C1665F7}"/>
              </a:ext>
            </a:extLst>
          </p:cNvPr>
          <p:cNvSpPr/>
          <p:nvPr/>
        </p:nvSpPr>
        <p:spPr>
          <a:xfrm>
            <a:off x="882741" y="4284169"/>
            <a:ext cx="866967" cy="1460500"/>
          </a:xfrm>
          <a:custGeom>
            <a:avLst/>
            <a:gdLst>
              <a:gd name="connsiteX0" fmla="*/ 0 w 1295400"/>
              <a:gd name="connsiteY0" fmla="*/ 0 h 2190750"/>
              <a:gd name="connsiteX1" fmla="*/ 276225 w 1295400"/>
              <a:gd name="connsiteY1" fmla="*/ 1447800 h 2190750"/>
              <a:gd name="connsiteX2" fmla="*/ 1295400 w 1295400"/>
              <a:gd name="connsiteY2" fmla="*/ 2190750 h 2190750"/>
              <a:gd name="connsiteX3" fmla="*/ 1295400 w 1295400"/>
              <a:gd name="connsiteY3" fmla="*/ 2190750 h 2190750"/>
              <a:gd name="connsiteX4" fmla="*/ 1295400 w 1295400"/>
              <a:gd name="connsiteY4" fmla="*/ 2190750 h 2190750"/>
              <a:gd name="connsiteX5" fmla="*/ 1295400 w 1295400"/>
              <a:gd name="connsiteY5" fmla="*/ 2190750 h 2190750"/>
              <a:gd name="connsiteX6" fmla="*/ 1295400 w 1295400"/>
              <a:gd name="connsiteY6" fmla="*/ 219075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2190750">
                <a:moveTo>
                  <a:pt x="0" y="0"/>
                </a:moveTo>
                <a:cubicBezTo>
                  <a:pt x="30162" y="541337"/>
                  <a:pt x="60325" y="1082675"/>
                  <a:pt x="276225" y="1447800"/>
                </a:cubicBezTo>
                <a:cubicBezTo>
                  <a:pt x="492125" y="1812925"/>
                  <a:pt x="1295400" y="2190750"/>
                  <a:pt x="1295400" y="2190750"/>
                </a:cubicBezTo>
                <a:lnTo>
                  <a:pt x="1295400" y="2190750"/>
                </a:lnTo>
                <a:lnTo>
                  <a:pt x="1295400" y="2190750"/>
                </a:lnTo>
                <a:lnTo>
                  <a:pt x="1295400" y="2190750"/>
                </a:lnTo>
                <a:lnTo>
                  <a:pt x="1295400" y="2190750"/>
                </a:lnTo>
              </a:path>
            </a:pathLst>
          </a:cu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52" name="Picture 51">
            <a:extLst>
              <a:ext uri="{FF2B5EF4-FFF2-40B4-BE49-F238E27FC236}">
                <a16:creationId xmlns:a16="http://schemas.microsoft.com/office/drawing/2014/main" id="{D79EEC2F-DE10-CE84-D032-36EBB6F267C1}"/>
              </a:ext>
            </a:extLst>
          </p:cNvPr>
          <p:cNvPicPr>
            <a:picLocks noChangeAspect="1"/>
          </p:cNvPicPr>
          <p:nvPr/>
        </p:nvPicPr>
        <p:blipFill>
          <a:blip r:embed="rId6"/>
          <a:stretch>
            <a:fillRect/>
          </a:stretch>
        </p:blipFill>
        <p:spPr>
          <a:xfrm>
            <a:off x="323356" y="3121620"/>
            <a:ext cx="1148971" cy="1242292"/>
          </a:xfrm>
          <a:prstGeom prst="rect">
            <a:avLst/>
          </a:prstGeom>
          <a:ln>
            <a:noFill/>
          </a:ln>
          <a:effectLst>
            <a:softEdge rad="112500"/>
          </a:effectLst>
        </p:spPr>
      </p:pic>
    </p:spTree>
    <p:extLst>
      <p:ext uri="{BB962C8B-B14F-4D97-AF65-F5344CB8AC3E}">
        <p14:creationId xmlns:p14="http://schemas.microsoft.com/office/powerpoint/2010/main" val="3950702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wipe(left)">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wipe(lef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72EDEAEC-6C15-C06A-2E86-64D3F04CEC31}"/>
              </a:ext>
            </a:extLst>
          </p:cNvPr>
          <p:cNvGrpSpPr/>
          <p:nvPr/>
        </p:nvGrpSpPr>
        <p:grpSpPr>
          <a:xfrm>
            <a:off x="430921" y="435901"/>
            <a:ext cx="4353729" cy="797808"/>
            <a:chOff x="8436848" y="568126"/>
            <a:chExt cx="9241551" cy="1196712"/>
          </a:xfrm>
        </p:grpSpPr>
        <p:pic>
          <p:nvPicPr>
            <p:cNvPr id="3" name="Picture 5">
              <a:extLst>
                <a:ext uri="{FF2B5EF4-FFF2-40B4-BE49-F238E27FC236}">
                  <a16:creationId xmlns:a16="http://schemas.microsoft.com/office/drawing/2014/main" id="{60C22F14-30FC-7646-4D94-10B0C912C2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16B94AD2-A004-A948-D11E-66C786D6119D}"/>
                </a:ext>
              </a:extLst>
            </p:cNvPr>
            <p:cNvSpPr/>
            <p:nvPr/>
          </p:nvSpPr>
          <p:spPr>
            <a:xfrm>
              <a:off x="8436848" y="568126"/>
              <a:ext cx="8285083"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3.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Chỉnh</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sửa</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grpSp>
        <p:nvGrpSpPr>
          <p:cNvPr id="5" name="Group 4">
            <a:extLst>
              <a:ext uri="{FF2B5EF4-FFF2-40B4-BE49-F238E27FC236}">
                <a16:creationId xmlns:a16="http://schemas.microsoft.com/office/drawing/2014/main" id="{9A81976C-BF72-610E-3F11-140B366B95FE}"/>
              </a:ext>
            </a:extLst>
          </p:cNvPr>
          <p:cNvGrpSpPr/>
          <p:nvPr/>
        </p:nvGrpSpPr>
        <p:grpSpPr>
          <a:xfrm>
            <a:off x="892354" y="3551275"/>
            <a:ext cx="4370762" cy="2382166"/>
            <a:chOff x="892354" y="3758439"/>
            <a:chExt cx="4278451" cy="2175001"/>
          </a:xfrm>
        </p:grpSpPr>
        <p:pic>
          <p:nvPicPr>
            <p:cNvPr id="7" name="Picture 9">
              <a:extLst>
                <a:ext uri="{FF2B5EF4-FFF2-40B4-BE49-F238E27FC236}">
                  <a16:creationId xmlns:a16="http://schemas.microsoft.com/office/drawing/2014/main" id="{F3093AC8-CDE9-4461-31D6-7961835656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FADB1A8A-2C73-3209-141E-0D163CC8066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6" name="Nhóm 29">
            <a:extLst>
              <a:ext uri="{FF2B5EF4-FFF2-40B4-BE49-F238E27FC236}">
                <a16:creationId xmlns:a16="http://schemas.microsoft.com/office/drawing/2014/main" id="{F3862ED7-9269-B2CE-003D-0E1027DE921C}"/>
              </a:ext>
            </a:extLst>
          </p:cNvPr>
          <p:cNvGrpSpPr/>
          <p:nvPr/>
        </p:nvGrpSpPr>
        <p:grpSpPr>
          <a:xfrm>
            <a:off x="3572541" y="1850065"/>
            <a:ext cx="8197702" cy="1326780"/>
            <a:chOff x="857660" y="2917643"/>
            <a:chExt cx="6100257" cy="1990170"/>
          </a:xfrm>
        </p:grpSpPr>
        <p:sp>
          <p:nvSpPr>
            <p:cNvPr id="18" name="Hình chữ nhật: Góc Tròn 27">
              <a:extLst>
                <a:ext uri="{FF2B5EF4-FFF2-40B4-BE49-F238E27FC236}">
                  <a16:creationId xmlns:a16="http://schemas.microsoft.com/office/drawing/2014/main" id="{47696089-294D-B0DB-F530-AB3A1AEFE437}"/>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0" name="Hình chữ nhật 28">
              <a:extLst>
                <a:ext uri="{FF2B5EF4-FFF2-40B4-BE49-F238E27FC236}">
                  <a16:creationId xmlns:a16="http://schemas.microsoft.com/office/drawing/2014/main" id="{C27B7180-FD74-B565-7C1A-89B6F3FFEA18}"/>
                </a:ext>
              </a:extLst>
            </p:cNvPr>
            <p:cNvSpPr/>
            <p:nvPr/>
          </p:nvSpPr>
          <p:spPr>
            <a:xfrm>
              <a:off x="1166184" y="3052475"/>
              <a:ext cx="5162143" cy="1754327"/>
            </a:xfrm>
            <a:prstGeom prst="rect">
              <a:avLst/>
            </a:prstGeom>
            <a:noFill/>
          </p:spPr>
          <p:txBody>
            <a:bodyPr wrap="square" lIns="60960" tIns="30480" rIns="60960" bIns="30480">
              <a:spAutoFit/>
            </a:bodyPr>
            <a:lstStyle/>
            <a:p>
              <a:pPr algn="ctr" defTabSz="609630"/>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dựa</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chuyện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600" b="1" dirty="0">
                  <a:effectLst/>
                  <a:latin typeface="Calibri" panose="020F0502020204030204" pitchFamily="34" charset="0"/>
                  <a:ea typeface="Times New Roman" panose="02020603050405020304" pitchFamily="18" charset="0"/>
                  <a:cs typeface="Calibri" panose="020F0502020204030204" pitchFamily="34" charset="0"/>
                </a:rPr>
                <a:t> </a:t>
              </a:r>
              <a:r>
                <a:rPr lang="en-US" sz="3600" b="1" dirty="0" err="1">
                  <a:effectLst/>
                  <a:latin typeface="Calibri" panose="020F0502020204030204" pitchFamily="34" charset="0"/>
                  <a:ea typeface="Times New Roman" panose="02020603050405020304" pitchFamily="18" charset="0"/>
                  <a:cs typeface="Calibri" panose="020F0502020204030204" pitchFamily="34" charset="0"/>
                </a:rPr>
                <a:t>chọn</a:t>
              </a:r>
              <a:r>
                <a:rPr lang="en-US" sz="3600" b="1" dirty="0">
                  <a:effectLst/>
                  <a:latin typeface="Calibri" panose="020F0502020204030204" pitchFamily="34" charset="0"/>
                  <a:ea typeface="Times New Roman" panose="02020603050405020304" pitchFamily="18" charset="0"/>
                  <a:cs typeface="Calibri" panose="020F0502020204030204" pitchFamily="34" charset="0"/>
                </a:rPr>
                <a:t>?</a:t>
              </a:r>
              <a:endParaRPr lang="vi-VN" sz="60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p:txBody>
        </p:sp>
      </p:grpSp>
      <p:grpSp>
        <p:nvGrpSpPr>
          <p:cNvPr id="21" name="Nhóm 29">
            <a:extLst>
              <a:ext uri="{FF2B5EF4-FFF2-40B4-BE49-F238E27FC236}">
                <a16:creationId xmlns:a16="http://schemas.microsoft.com/office/drawing/2014/main" id="{C2465EC6-2FB6-DF15-3FC7-B1FDEC66E26A}"/>
              </a:ext>
            </a:extLst>
          </p:cNvPr>
          <p:cNvGrpSpPr/>
          <p:nvPr/>
        </p:nvGrpSpPr>
        <p:grpSpPr>
          <a:xfrm>
            <a:off x="5185144" y="3536893"/>
            <a:ext cx="6680792" cy="1130799"/>
            <a:chOff x="990600" y="3581873"/>
            <a:chExt cx="5967317" cy="1325940"/>
          </a:xfrm>
        </p:grpSpPr>
        <p:sp>
          <p:nvSpPr>
            <p:cNvPr id="22" name="Hình chữ nhật: Góc Tròn 27">
              <a:extLst>
                <a:ext uri="{FF2B5EF4-FFF2-40B4-BE49-F238E27FC236}">
                  <a16:creationId xmlns:a16="http://schemas.microsoft.com/office/drawing/2014/main" id="{49F50900-914F-6905-1B45-9A8BDFFA0958}"/>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3" name="Hình chữ nhật 28">
              <a:extLst>
                <a:ext uri="{FF2B5EF4-FFF2-40B4-BE49-F238E27FC236}">
                  <a16:creationId xmlns:a16="http://schemas.microsoft.com/office/drawing/2014/main" id="{1D81D2FF-3479-7A90-5114-1766EFF372B1}"/>
                </a:ext>
              </a:extLst>
            </p:cNvPr>
            <p:cNvSpPr/>
            <p:nvPr/>
          </p:nvSpPr>
          <p:spPr>
            <a:xfrm>
              <a:off x="1278677" y="3722325"/>
              <a:ext cx="5645294" cy="950089"/>
            </a:xfrm>
            <a:prstGeom prst="rect">
              <a:avLst/>
            </a:prstGeom>
            <a:noFill/>
          </p:spPr>
          <p:txBody>
            <a:bodyPr wrap="square" lIns="60960" tIns="30480" rIns="60960" bIns="30480">
              <a:spAutoFit/>
            </a:bodyPr>
            <a:lstStyle/>
            <a:p>
              <a:pPr marL="0" marR="0" algn="ctr">
                <a:spcBef>
                  <a:spcPts val="0"/>
                </a:spcBef>
                <a:spcAft>
                  <a:spcPts val="0"/>
                </a:spcAft>
              </a:pP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Nội</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dung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tưởng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đã</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sáng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tạo</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chưa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grpSp>
        <p:nvGrpSpPr>
          <p:cNvPr id="26" name="Nhóm 29">
            <a:extLst>
              <a:ext uri="{FF2B5EF4-FFF2-40B4-BE49-F238E27FC236}">
                <a16:creationId xmlns:a16="http://schemas.microsoft.com/office/drawing/2014/main" id="{7B97E751-4489-8E69-3A6A-576C45568E64}"/>
              </a:ext>
            </a:extLst>
          </p:cNvPr>
          <p:cNvGrpSpPr/>
          <p:nvPr/>
        </p:nvGrpSpPr>
        <p:grpSpPr>
          <a:xfrm>
            <a:off x="5511208" y="5153042"/>
            <a:ext cx="6680792" cy="1130799"/>
            <a:chOff x="990600" y="3581873"/>
            <a:chExt cx="5967317" cy="1325940"/>
          </a:xfrm>
        </p:grpSpPr>
        <p:sp>
          <p:nvSpPr>
            <p:cNvPr id="27" name="Hình chữ nhật: Góc Tròn 27">
              <a:extLst>
                <a:ext uri="{FF2B5EF4-FFF2-40B4-BE49-F238E27FC236}">
                  <a16:creationId xmlns:a16="http://schemas.microsoft.com/office/drawing/2014/main" id="{974B016F-42F8-6F9D-ACDB-F6B43966B9AD}"/>
                </a:ext>
              </a:extLst>
            </p:cNvPr>
            <p:cNvSpPr/>
            <p:nvPr/>
          </p:nvSpPr>
          <p:spPr>
            <a:xfrm>
              <a:off x="990600" y="3581873"/>
              <a:ext cx="5967317" cy="132594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8" name="Hình chữ nhật 28">
              <a:extLst>
                <a:ext uri="{FF2B5EF4-FFF2-40B4-BE49-F238E27FC236}">
                  <a16:creationId xmlns:a16="http://schemas.microsoft.com/office/drawing/2014/main" id="{8F4D8199-5631-700A-F95E-7B5AC04024BE}"/>
                </a:ext>
              </a:extLst>
            </p:cNvPr>
            <p:cNvSpPr/>
            <p:nvPr/>
          </p:nvSpPr>
          <p:spPr>
            <a:xfrm>
              <a:off x="1278677" y="3722325"/>
              <a:ext cx="5549446" cy="1082668"/>
            </a:xfrm>
            <a:prstGeom prst="rect">
              <a:avLst/>
            </a:prstGeom>
            <a:noFill/>
          </p:spPr>
          <p:txBody>
            <a:bodyPr wrap="square" lIns="60960" tIns="30480" rIns="60960" bIns="30480">
              <a:spAutoFit/>
            </a:bodyPr>
            <a:lstStyle/>
            <a:p>
              <a:pPr marL="0" marR="0" algn="ctr">
                <a:spcBef>
                  <a:spcPts val="0"/>
                </a:spcBef>
                <a:spcAft>
                  <a:spcPts val="0"/>
                </a:spcAft>
              </a:pP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đoạn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văn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hay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hấp</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dẫn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hơn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những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nào</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800" b="1" dirty="0">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800" b="1" dirty="0">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8858816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92250" y="160504"/>
            <a:ext cx="12005912" cy="6561137"/>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anaMinB"/>
              <a:cs typeface="+mn-cs"/>
            </a:endParaRPr>
          </a:p>
        </p:txBody>
      </p:sp>
      <p:sp>
        <p:nvSpPr>
          <p:cNvPr id="3" name="矩形 2">
            <a:extLst>
              <a:ext uri="{FF2B5EF4-FFF2-40B4-BE49-F238E27FC236}">
                <a16:creationId xmlns:a16="http://schemas.microsoft.com/office/drawing/2014/main" id="{10270DDF-2B9B-423E-B9F6-1E9D945F81C8}"/>
              </a:ext>
            </a:extLst>
          </p:cNvPr>
          <p:cNvSpPr/>
          <p:nvPr/>
        </p:nvSpPr>
        <p:spPr>
          <a:xfrm>
            <a:off x="0" y="0"/>
            <a:ext cx="12190413" cy="1041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HanaMinB"/>
              <a:cs typeface="+mn-ea"/>
              <a:sym typeface="+mn-lt"/>
            </a:endParaRPr>
          </a:p>
        </p:txBody>
      </p:sp>
      <p:sp>
        <p:nvSpPr>
          <p:cNvPr id="28" name="TextBox 8">
            <a:extLst>
              <a:ext uri="{FF2B5EF4-FFF2-40B4-BE49-F238E27FC236}">
                <a16:creationId xmlns:a16="http://schemas.microsoft.com/office/drawing/2014/main" id="{E2044A9F-1496-41DA-9211-EA8129AD2F9D}"/>
              </a:ext>
            </a:extLst>
          </p:cNvPr>
          <p:cNvSpPr txBox="1">
            <a:spLocks noChangeArrowheads="1"/>
          </p:cNvSpPr>
          <p:nvPr/>
        </p:nvSpPr>
        <p:spPr bwMode="auto">
          <a:xfrm>
            <a:off x="1743655" y="-24808"/>
            <a:ext cx="12368463" cy="97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54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mn-lt"/>
              </a:rPr>
              <a:t>GHI NHỚ</a:t>
            </a:r>
            <a:endParaRPr kumimoji="0" lang="zh-CN" altLang="en-US" sz="5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mn-lt"/>
            </a:endParaRPr>
          </a:p>
        </p:txBody>
      </p:sp>
      <p:pic>
        <p:nvPicPr>
          <p:cNvPr id="4" name="Picture 3">
            <a:extLst>
              <a:ext uri="{FF2B5EF4-FFF2-40B4-BE49-F238E27FC236}">
                <a16:creationId xmlns:a16="http://schemas.microsoft.com/office/drawing/2014/main" id="{91904E05-F3CB-4DEA-9FCF-CBBF7E02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45998" y="833515"/>
            <a:ext cx="6096012" cy="6096012"/>
          </a:xfrm>
          <a:prstGeom prst="rect">
            <a:avLst/>
          </a:prstGeom>
        </p:spPr>
      </p:pic>
      <p:grpSp>
        <p:nvGrpSpPr>
          <p:cNvPr id="16" name="Group 15">
            <a:extLst>
              <a:ext uri="{FF2B5EF4-FFF2-40B4-BE49-F238E27FC236}">
                <a16:creationId xmlns:a16="http://schemas.microsoft.com/office/drawing/2014/main" id="{509ADF1E-2150-411F-9891-5D4F03ED1820}"/>
              </a:ext>
            </a:extLst>
          </p:cNvPr>
          <p:cNvGrpSpPr/>
          <p:nvPr/>
        </p:nvGrpSpPr>
        <p:grpSpPr>
          <a:xfrm>
            <a:off x="2814122" y="1231323"/>
            <a:ext cx="9330166" cy="4445681"/>
            <a:chOff x="2369233" y="1275447"/>
            <a:chExt cx="13995248" cy="6668521"/>
          </a:xfrm>
        </p:grpSpPr>
        <p:sp>
          <p:nvSpPr>
            <p:cNvPr id="19" name="Hình chữ nhật: Góc Tròn 13">
              <a:extLst>
                <a:ext uri="{FF2B5EF4-FFF2-40B4-BE49-F238E27FC236}">
                  <a16:creationId xmlns:a16="http://schemas.microsoft.com/office/drawing/2014/main" id="{14E2FCE6-CE4A-4F22-B78F-47767E9C911C}"/>
                </a:ext>
              </a:extLst>
            </p:cNvPr>
            <p:cNvSpPr/>
            <p:nvPr/>
          </p:nvSpPr>
          <p:spPr>
            <a:xfrm>
              <a:off x="3715280" y="2716041"/>
              <a:ext cx="12649201" cy="5227927"/>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
          <p:nvSpPr>
            <p:cNvPr id="20" name="Hình chữ nhật: Góc Tròn 12">
              <a:extLst>
                <a:ext uri="{FF2B5EF4-FFF2-40B4-BE49-F238E27FC236}">
                  <a16:creationId xmlns:a16="http://schemas.microsoft.com/office/drawing/2014/main" id="{2A24BCA4-9517-4C29-B8EC-E04D38D2ABD6}"/>
                </a:ext>
              </a:extLst>
            </p:cNvPr>
            <p:cNvSpPr/>
            <p:nvPr/>
          </p:nvSpPr>
          <p:spPr>
            <a:xfrm>
              <a:off x="3433619" y="2468233"/>
              <a:ext cx="12649201" cy="5227927"/>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pic>
          <p:nvPicPr>
            <p:cNvPr id="21" name="Picture 2">
              <a:extLst>
                <a:ext uri="{FF2B5EF4-FFF2-40B4-BE49-F238E27FC236}">
                  <a16:creationId xmlns:a16="http://schemas.microsoft.com/office/drawing/2014/main" id="{3C914E83-E819-4A4A-8C4D-50642FD8B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61" t="4508" r="19823" b="2431"/>
            <a:stretch/>
          </p:blipFill>
          <p:spPr bwMode="auto">
            <a:xfrm rot="20351852">
              <a:off x="2369233" y="1275447"/>
              <a:ext cx="2354288" cy="3175394"/>
            </a:xfrm>
            <a:prstGeom prst="rect">
              <a:avLst/>
            </a:prstGeom>
            <a:noFill/>
            <a:extLst>
              <a:ext uri="{909E8E84-426E-40DD-AFC4-6F175D3DCCD1}">
                <a14:hiddenFill xmlns:a14="http://schemas.microsoft.com/office/drawing/2010/main">
                  <a:solidFill>
                    <a:srgbClr val="FFFFFF"/>
                  </a:solidFill>
                </a14:hiddenFill>
              </a:ext>
            </a:extLst>
          </p:spPr>
        </p:pic>
        <p:sp>
          <p:nvSpPr>
            <p:cNvPr id="22" name="Hình chữ nhật 14">
              <a:extLst>
                <a:ext uri="{FF2B5EF4-FFF2-40B4-BE49-F238E27FC236}">
                  <a16:creationId xmlns:a16="http://schemas.microsoft.com/office/drawing/2014/main" id="{D9C48512-2F6B-4893-84B1-860CED02FEC7}"/>
                </a:ext>
              </a:extLst>
            </p:cNvPr>
            <p:cNvSpPr/>
            <p:nvPr/>
          </p:nvSpPr>
          <p:spPr>
            <a:xfrm>
              <a:off x="4279927" y="2639797"/>
              <a:ext cx="11433604" cy="5078313"/>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Có nhiều cách viết đoạn văn tưởng tượng nhưng cần lưu ý nên tìm ý tạo được sự sáng tạo, bất ngờ, thú vị hoặc có phần mở đầu hoặc kết thúc mới mẻ, hấp dẫn để đoạn văn hay hơn.</a:t>
              </a:r>
            </a:p>
          </p:txBody>
        </p:sp>
      </p:grpSp>
    </p:spTree>
    <p:extLst>
      <p:ext uri="{BB962C8B-B14F-4D97-AF65-F5344CB8AC3E}">
        <p14:creationId xmlns:p14="http://schemas.microsoft.com/office/powerpoint/2010/main" val="614989416"/>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grpSp>
        <p:nvGrpSpPr>
          <p:cNvPr id="8" name="Google Shape;378;p32">
            <a:extLst>
              <a:ext uri="{FF2B5EF4-FFF2-40B4-BE49-F238E27FC236}">
                <a16:creationId xmlns:a16="http://schemas.microsoft.com/office/drawing/2014/main" id="{8DBAB0A9-3C5D-44B8-8CEA-115B6D375EC5}"/>
              </a:ext>
            </a:extLst>
          </p:cNvPr>
          <p:cNvGrpSpPr/>
          <p:nvPr/>
        </p:nvGrpSpPr>
        <p:grpSpPr>
          <a:xfrm>
            <a:off x="1146573" y="1743740"/>
            <a:ext cx="9802849" cy="4103391"/>
            <a:chOff x="603225" y="2182575"/>
            <a:chExt cx="2577800" cy="424450"/>
          </a:xfrm>
        </p:grpSpPr>
        <p:sp>
          <p:nvSpPr>
            <p:cNvPr id="9" name="Google Shape;379;p32">
              <a:extLst>
                <a:ext uri="{FF2B5EF4-FFF2-40B4-BE49-F238E27FC236}">
                  <a16:creationId xmlns:a16="http://schemas.microsoft.com/office/drawing/2014/main" id="{0727C588-0A08-4159-8471-1257E0FD12F6}"/>
                </a:ext>
              </a:extLst>
            </p:cNvPr>
            <p:cNvSpPr/>
            <p:nvPr/>
          </p:nvSpPr>
          <p:spPr>
            <a:xfrm>
              <a:off x="603225" y="2317450"/>
              <a:ext cx="2577800" cy="191900"/>
            </a:xfrm>
            <a:custGeom>
              <a:avLst/>
              <a:gdLst/>
              <a:ahLst/>
              <a:cxnLst/>
              <a:rect l="l" t="t" r="r" b="b"/>
              <a:pathLst>
                <a:path w="103112" h="7676" extrusionOk="0">
                  <a:moveTo>
                    <a:pt x="68689" y="0"/>
                  </a:moveTo>
                  <a:cubicBezTo>
                    <a:pt x="68006" y="0"/>
                    <a:pt x="67325" y="39"/>
                    <a:pt x="66659" y="122"/>
                  </a:cubicBezTo>
                  <a:cubicBezTo>
                    <a:pt x="65933" y="183"/>
                    <a:pt x="64838" y="202"/>
                    <a:pt x="63559" y="202"/>
                  </a:cubicBezTo>
                  <a:cubicBezTo>
                    <a:pt x="61490" y="202"/>
                    <a:pt x="58940" y="153"/>
                    <a:pt x="56701" y="153"/>
                  </a:cubicBezTo>
                  <a:cubicBezTo>
                    <a:pt x="55317" y="153"/>
                    <a:pt x="54051" y="172"/>
                    <a:pt x="53091" y="233"/>
                  </a:cubicBezTo>
                  <a:cubicBezTo>
                    <a:pt x="52810" y="253"/>
                    <a:pt x="52614" y="261"/>
                    <a:pt x="52472" y="261"/>
                  </a:cubicBezTo>
                  <a:cubicBezTo>
                    <a:pt x="51814" y="261"/>
                    <a:pt x="52362" y="85"/>
                    <a:pt x="51205" y="85"/>
                  </a:cubicBezTo>
                  <a:cubicBezTo>
                    <a:pt x="50650" y="85"/>
                    <a:pt x="48580" y="122"/>
                    <a:pt x="45770" y="159"/>
                  </a:cubicBezTo>
                  <a:cubicBezTo>
                    <a:pt x="34074" y="411"/>
                    <a:pt x="26612" y="643"/>
                    <a:pt x="23595" y="643"/>
                  </a:cubicBezTo>
                  <a:cubicBezTo>
                    <a:pt x="22636" y="643"/>
                    <a:pt x="22126" y="619"/>
                    <a:pt x="22072" y="566"/>
                  </a:cubicBezTo>
                  <a:cubicBezTo>
                    <a:pt x="22049" y="537"/>
                    <a:pt x="22015" y="525"/>
                    <a:pt x="21972" y="525"/>
                  </a:cubicBezTo>
                  <a:cubicBezTo>
                    <a:pt x="21774" y="525"/>
                    <a:pt x="21400" y="777"/>
                    <a:pt x="21177" y="777"/>
                  </a:cubicBezTo>
                  <a:cubicBezTo>
                    <a:pt x="21137" y="777"/>
                    <a:pt x="21102" y="769"/>
                    <a:pt x="21074" y="751"/>
                  </a:cubicBezTo>
                  <a:cubicBezTo>
                    <a:pt x="12013" y="1258"/>
                    <a:pt x="5487" y="1610"/>
                    <a:pt x="3815" y="1610"/>
                  </a:cubicBezTo>
                  <a:cubicBezTo>
                    <a:pt x="3659" y="1610"/>
                    <a:pt x="3545" y="1607"/>
                    <a:pt x="3476" y="1601"/>
                  </a:cubicBezTo>
                  <a:cubicBezTo>
                    <a:pt x="3243" y="1568"/>
                    <a:pt x="3047" y="1551"/>
                    <a:pt x="2878" y="1551"/>
                  </a:cubicBezTo>
                  <a:cubicBezTo>
                    <a:pt x="2484" y="1551"/>
                    <a:pt x="2241" y="1642"/>
                    <a:pt x="2034" y="1823"/>
                  </a:cubicBezTo>
                  <a:cubicBezTo>
                    <a:pt x="1221" y="2599"/>
                    <a:pt x="1" y="7442"/>
                    <a:pt x="925" y="7664"/>
                  </a:cubicBezTo>
                  <a:cubicBezTo>
                    <a:pt x="979" y="7672"/>
                    <a:pt x="1071" y="7675"/>
                    <a:pt x="1197" y="7675"/>
                  </a:cubicBezTo>
                  <a:cubicBezTo>
                    <a:pt x="3026" y="7675"/>
                    <a:pt x="12055" y="6926"/>
                    <a:pt x="16854" y="6926"/>
                  </a:cubicBezTo>
                  <a:cubicBezTo>
                    <a:pt x="18119" y="6926"/>
                    <a:pt x="19090" y="6978"/>
                    <a:pt x="19558" y="7109"/>
                  </a:cubicBezTo>
                  <a:cubicBezTo>
                    <a:pt x="22240" y="6905"/>
                    <a:pt x="30321" y="6242"/>
                    <a:pt x="35306" y="6242"/>
                  </a:cubicBezTo>
                  <a:cubicBezTo>
                    <a:pt x="36644" y="6242"/>
                    <a:pt x="37759" y="6290"/>
                    <a:pt x="38487" y="6407"/>
                  </a:cubicBezTo>
                  <a:cubicBezTo>
                    <a:pt x="39300" y="6074"/>
                    <a:pt x="43626" y="6000"/>
                    <a:pt x="45327" y="6000"/>
                  </a:cubicBezTo>
                  <a:cubicBezTo>
                    <a:pt x="46783" y="5990"/>
                    <a:pt x="47769" y="5986"/>
                    <a:pt x="48537" y="5986"/>
                  </a:cubicBezTo>
                  <a:cubicBezTo>
                    <a:pt x="50634" y="5986"/>
                    <a:pt x="51099" y="6020"/>
                    <a:pt x="55050" y="6074"/>
                  </a:cubicBezTo>
                  <a:cubicBezTo>
                    <a:pt x="56788" y="6074"/>
                    <a:pt x="58008" y="6074"/>
                    <a:pt x="58156" y="6037"/>
                  </a:cubicBezTo>
                  <a:cubicBezTo>
                    <a:pt x="58465" y="5944"/>
                    <a:pt x="59242" y="5903"/>
                    <a:pt x="60073" y="5903"/>
                  </a:cubicBezTo>
                  <a:cubicBezTo>
                    <a:pt x="61225" y="5903"/>
                    <a:pt x="62482" y="5982"/>
                    <a:pt x="62740" y="6111"/>
                  </a:cubicBezTo>
                  <a:cubicBezTo>
                    <a:pt x="63078" y="6286"/>
                    <a:pt x="63481" y="6341"/>
                    <a:pt x="63892" y="6341"/>
                  </a:cubicBezTo>
                  <a:cubicBezTo>
                    <a:pt x="64610" y="6341"/>
                    <a:pt x="65357" y="6173"/>
                    <a:pt x="65839" y="6173"/>
                  </a:cubicBezTo>
                  <a:cubicBezTo>
                    <a:pt x="66018" y="6173"/>
                    <a:pt x="66161" y="6196"/>
                    <a:pt x="66252" y="6259"/>
                  </a:cubicBezTo>
                  <a:cubicBezTo>
                    <a:pt x="68041" y="6144"/>
                    <a:pt x="68659" y="6018"/>
                    <a:pt x="71435" y="6018"/>
                  </a:cubicBezTo>
                  <a:cubicBezTo>
                    <a:pt x="73993" y="6018"/>
                    <a:pt x="78384" y="6125"/>
                    <a:pt x="87215" y="6444"/>
                  </a:cubicBezTo>
                  <a:lnTo>
                    <a:pt x="90283" y="6555"/>
                  </a:lnTo>
                  <a:cubicBezTo>
                    <a:pt x="90895" y="6498"/>
                    <a:pt x="91521" y="6475"/>
                    <a:pt x="92148" y="6475"/>
                  </a:cubicBezTo>
                  <a:cubicBezTo>
                    <a:pt x="94856" y="6475"/>
                    <a:pt x="97587" y="6904"/>
                    <a:pt x="99283" y="6904"/>
                  </a:cubicBezTo>
                  <a:cubicBezTo>
                    <a:pt x="100019" y="6904"/>
                    <a:pt x="100560" y="6823"/>
                    <a:pt x="100820" y="6592"/>
                  </a:cubicBezTo>
                  <a:cubicBezTo>
                    <a:pt x="101781" y="5742"/>
                    <a:pt x="103112" y="2044"/>
                    <a:pt x="102779" y="1120"/>
                  </a:cubicBezTo>
                  <a:cubicBezTo>
                    <a:pt x="102704" y="895"/>
                    <a:pt x="98934" y="805"/>
                    <a:pt x="96381" y="805"/>
                  </a:cubicBezTo>
                  <a:cubicBezTo>
                    <a:pt x="95163" y="805"/>
                    <a:pt x="94222" y="826"/>
                    <a:pt x="94091" y="861"/>
                  </a:cubicBezTo>
                  <a:cubicBezTo>
                    <a:pt x="94040" y="879"/>
                    <a:pt x="93986" y="886"/>
                    <a:pt x="93934" y="886"/>
                  </a:cubicBezTo>
                  <a:cubicBezTo>
                    <a:pt x="93761" y="886"/>
                    <a:pt x="93602" y="807"/>
                    <a:pt x="93573" y="751"/>
                  </a:cubicBezTo>
                  <a:cubicBezTo>
                    <a:pt x="93573" y="714"/>
                    <a:pt x="89802" y="492"/>
                    <a:pt x="89729" y="492"/>
                  </a:cubicBezTo>
                  <a:cubicBezTo>
                    <a:pt x="89433" y="455"/>
                    <a:pt x="86179" y="270"/>
                    <a:pt x="85884" y="270"/>
                  </a:cubicBezTo>
                  <a:cubicBezTo>
                    <a:pt x="85884" y="198"/>
                    <a:pt x="85791" y="157"/>
                    <a:pt x="85646" y="157"/>
                  </a:cubicBezTo>
                  <a:cubicBezTo>
                    <a:pt x="85566" y="157"/>
                    <a:pt x="85471" y="170"/>
                    <a:pt x="85366" y="196"/>
                  </a:cubicBezTo>
                  <a:cubicBezTo>
                    <a:pt x="84886" y="309"/>
                    <a:pt x="83003" y="357"/>
                    <a:pt x="80740" y="357"/>
                  </a:cubicBezTo>
                  <a:cubicBezTo>
                    <a:pt x="80041" y="357"/>
                    <a:pt x="79305" y="353"/>
                    <a:pt x="78563" y="344"/>
                  </a:cubicBezTo>
                  <a:cubicBezTo>
                    <a:pt x="75421" y="344"/>
                    <a:pt x="72204" y="270"/>
                    <a:pt x="71169" y="159"/>
                  </a:cubicBezTo>
                  <a:cubicBezTo>
                    <a:pt x="70357" y="57"/>
                    <a:pt x="69522" y="0"/>
                    <a:pt x="68689" y="0"/>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0" name="Google Shape;380;p32">
              <a:extLst>
                <a:ext uri="{FF2B5EF4-FFF2-40B4-BE49-F238E27FC236}">
                  <a16:creationId xmlns:a16="http://schemas.microsoft.com/office/drawing/2014/main" id="{6C866E77-CF64-47E6-B702-872F6DD9CE46}"/>
                </a:ext>
              </a:extLst>
            </p:cNvPr>
            <p:cNvSpPr/>
            <p:nvPr/>
          </p:nvSpPr>
          <p:spPr>
            <a:xfrm>
              <a:off x="973850" y="2427875"/>
              <a:ext cx="1943775" cy="179150"/>
            </a:xfrm>
            <a:custGeom>
              <a:avLst/>
              <a:gdLst/>
              <a:ahLst/>
              <a:cxnLst/>
              <a:rect l="l" t="t" r="r" b="b"/>
              <a:pathLst>
                <a:path w="77751" h="7166" extrusionOk="0">
                  <a:moveTo>
                    <a:pt x="64615" y="1"/>
                  </a:moveTo>
                  <a:cubicBezTo>
                    <a:pt x="64546" y="1"/>
                    <a:pt x="64460" y="21"/>
                    <a:pt x="64367" y="68"/>
                  </a:cubicBezTo>
                  <a:cubicBezTo>
                    <a:pt x="63663" y="321"/>
                    <a:pt x="58750" y="489"/>
                    <a:pt x="55765" y="489"/>
                  </a:cubicBezTo>
                  <a:cubicBezTo>
                    <a:pt x="54833" y="489"/>
                    <a:pt x="54089" y="472"/>
                    <a:pt x="53719" y="437"/>
                  </a:cubicBezTo>
                  <a:cubicBezTo>
                    <a:pt x="53172" y="349"/>
                    <a:pt x="52625" y="303"/>
                    <a:pt x="52083" y="303"/>
                  </a:cubicBezTo>
                  <a:cubicBezTo>
                    <a:pt x="51488" y="303"/>
                    <a:pt x="50898" y="358"/>
                    <a:pt x="50318" y="474"/>
                  </a:cubicBezTo>
                  <a:cubicBezTo>
                    <a:pt x="48359" y="733"/>
                    <a:pt x="42739" y="511"/>
                    <a:pt x="40151" y="733"/>
                  </a:cubicBezTo>
                  <a:cubicBezTo>
                    <a:pt x="39958" y="751"/>
                    <a:pt x="39816" y="758"/>
                    <a:pt x="39710" y="758"/>
                  </a:cubicBezTo>
                  <a:cubicBezTo>
                    <a:pt x="39142" y="758"/>
                    <a:pt x="39581" y="548"/>
                    <a:pt x="38709" y="548"/>
                  </a:cubicBezTo>
                  <a:cubicBezTo>
                    <a:pt x="37484" y="575"/>
                    <a:pt x="26790" y="851"/>
                    <a:pt x="20802" y="851"/>
                  </a:cubicBezTo>
                  <a:cubicBezTo>
                    <a:pt x="18482" y="851"/>
                    <a:pt x="16868" y="810"/>
                    <a:pt x="16786" y="696"/>
                  </a:cubicBezTo>
                  <a:cubicBezTo>
                    <a:pt x="16773" y="665"/>
                    <a:pt x="16750" y="653"/>
                    <a:pt x="16719" y="653"/>
                  </a:cubicBezTo>
                  <a:cubicBezTo>
                    <a:pt x="16587" y="653"/>
                    <a:pt x="16313" y="873"/>
                    <a:pt x="16137" y="873"/>
                  </a:cubicBezTo>
                  <a:cubicBezTo>
                    <a:pt x="16102" y="873"/>
                    <a:pt x="16071" y="864"/>
                    <a:pt x="16046" y="844"/>
                  </a:cubicBezTo>
                  <a:cubicBezTo>
                    <a:pt x="16046" y="844"/>
                    <a:pt x="8469" y="1095"/>
                    <a:pt x="4755" y="1095"/>
                  </a:cubicBezTo>
                  <a:cubicBezTo>
                    <a:pt x="3742" y="1095"/>
                    <a:pt x="3017" y="1076"/>
                    <a:pt x="2811" y="1029"/>
                  </a:cubicBezTo>
                  <a:cubicBezTo>
                    <a:pt x="2594" y="991"/>
                    <a:pt x="2425" y="970"/>
                    <a:pt x="2288" y="970"/>
                  </a:cubicBezTo>
                  <a:cubicBezTo>
                    <a:pt x="2029" y="970"/>
                    <a:pt x="1884" y="1044"/>
                    <a:pt x="1739" y="1214"/>
                  </a:cubicBezTo>
                  <a:cubicBezTo>
                    <a:pt x="1073" y="1916"/>
                    <a:pt x="1" y="6722"/>
                    <a:pt x="703" y="6981"/>
                  </a:cubicBezTo>
                  <a:cubicBezTo>
                    <a:pt x="822" y="7012"/>
                    <a:pt x="1152" y="7024"/>
                    <a:pt x="1636" y="7024"/>
                  </a:cubicBezTo>
                  <a:cubicBezTo>
                    <a:pt x="3438" y="7024"/>
                    <a:pt x="7375" y="6855"/>
                    <a:pt x="10514" y="6855"/>
                  </a:cubicBezTo>
                  <a:cubicBezTo>
                    <a:pt x="12564" y="6855"/>
                    <a:pt x="14273" y="6927"/>
                    <a:pt x="14826" y="7166"/>
                  </a:cubicBezTo>
                  <a:cubicBezTo>
                    <a:pt x="16483" y="7055"/>
                    <a:pt x="22288" y="6615"/>
                    <a:pt x="26120" y="6615"/>
                  </a:cubicBezTo>
                  <a:cubicBezTo>
                    <a:pt x="27418" y="6615"/>
                    <a:pt x="28489" y="6665"/>
                    <a:pt x="29097" y="6796"/>
                  </a:cubicBezTo>
                  <a:cubicBezTo>
                    <a:pt x="29642" y="6539"/>
                    <a:pt x="32150" y="6474"/>
                    <a:pt x="34955" y="6474"/>
                  </a:cubicBezTo>
                  <a:cubicBezTo>
                    <a:pt x="37844" y="6474"/>
                    <a:pt x="41049" y="6543"/>
                    <a:pt x="42752" y="6543"/>
                  </a:cubicBezTo>
                  <a:cubicBezTo>
                    <a:pt x="43436" y="6543"/>
                    <a:pt x="43878" y="6532"/>
                    <a:pt x="43959" y="6500"/>
                  </a:cubicBezTo>
                  <a:cubicBezTo>
                    <a:pt x="44243" y="6376"/>
                    <a:pt x="44981" y="6320"/>
                    <a:pt x="45707" y="6320"/>
                  </a:cubicBezTo>
                  <a:cubicBezTo>
                    <a:pt x="46491" y="6320"/>
                    <a:pt x="47262" y="6385"/>
                    <a:pt x="47434" y="6500"/>
                  </a:cubicBezTo>
                  <a:cubicBezTo>
                    <a:pt x="47673" y="6656"/>
                    <a:pt x="47958" y="6707"/>
                    <a:pt x="48252" y="6707"/>
                  </a:cubicBezTo>
                  <a:cubicBezTo>
                    <a:pt x="48810" y="6707"/>
                    <a:pt x="49402" y="6525"/>
                    <a:pt x="49782" y="6525"/>
                  </a:cubicBezTo>
                  <a:cubicBezTo>
                    <a:pt x="49918" y="6525"/>
                    <a:pt x="50026" y="6548"/>
                    <a:pt x="50096" y="6611"/>
                  </a:cubicBezTo>
                  <a:lnTo>
                    <a:pt x="53313" y="6242"/>
                  </a:lnTo>
                  <a:lnTo>
                    <a:pt x="68286" y="6242"/>
                  </a:lnTo>
                  <a:cubicBezTo>
                    <a:pt x="69090" y="6094"/>
                    <a:pt x="69945" y="6048"/>
                    <a:pt x="70786" y="6048"/>
                  </a:cubicBezTo>
                  <a:cubicBezTo>
                    <a:pt x="72188" y="6048"/>
                    <a:pt x="73551" y="6176"/>
                    <a:pt x="74576" y="6176"/>
                  </a:cubicBezTo>
                  <a:cubicBezTo>
                    <a:pt x="75396" y="6176"/>
                    <a:pt x="76000" y="6094"/>
                    <a:pt x="76234" y="5798"/>
                  </a:cubicBezTo>
                  <a:cubicBezTo>
                    <a:pt x="76937" y="4874"/>
                    <a:pt x="77750" y="1103"/>
                    <a:pt x="77455" y="178"/>
                  </a:cubicBezTo>
                  <a:cubicBezTo>
                    <a:pt x="77426" y="102"/>
                    <a:pt x="77000" y="73"/>
                    <a:pt x="76377" y="73"/>
                  </a:cubicBezTo>
                  <a:cubicBezTo>
                    <a:pt x="74582" y="73"/>
                    <a:pt x="71158" y="318"/>
                    <a:pt x="70911" y="400"/>
                  </a:cubicBezTo>
                  <a:cubicBezTo>
                    <a:pt x="70874" y="425"/>
                    <a:pt x="70829" y="437"/>
                    <a:pt x="70782" y="437"/>
                  </a:cubicBezTo>
                  <a:cubicBezTo>
                    <a:pt x="70689" y="437"/>
                    <a:pt x="70590" y="388"/>
                    <a:pt x="70541" y="289"/>
                  </a:cubicBezTo>
                  <a:cubicBezTo>
                    <a:pt x="70504" y="215"/>
                    <a:pt x="64774" y="142"/>
                    <a:pt x="64774" y="105"/>
                  </a:cubicBezTo>
                  <a:cubicBezTo>
                    <a:pt x="64774" y="40"/>
                    <a:pt x="64711" y="1"/>
                    <a:pt x="64615"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sp>
          <p:nvSpPr>
            <p:cNvPr id="11" name="Google Shape;381;p32">
              <a:extLst>
                <a:ext uri="{FF2B5EF4-FFF2-40B4-BE49-F238E27FC236}">
                  <a16:creationId xmlns:a16="http://schemas.microsoft.com/office/drawing/2014/main" id="{E356F405-6CD9-4786-BB07-967922309624}"/>
                </a:ext>
              </a:extLst>
            </p:cNvPr>
            <p:cNvSpPr/>
            <p:nvPr/>
          </p:nvSpPr>
          <p:spPr>
            <a:xfrm>
              <a:off x="961850" y="2182575"/>
              <a:ext cx="1696050" cy="207250"/>
            </a:xfrm>
            <a:custGeom>
              <a:avLst/>
              <a:gdLst/>
              <a:ahLst/>
              <a:cxnLst/>
              <a:rect l="l" t="t" r="r" b="b"/>
              <a:pathLst>
                <a:path w="67842" h="8290" extrusionOk="0">
                  <a:moveTo>
                    <a:pt x="66961" y="1"/>
                  </a:moveTo>
                  <a:cubicBezTo>
                    <a:pt x="65549" y="1"/>
                    <a:pt x="62061" y="407"/>
                    <a:pt x="61852" y="526"/>
                  </a:cubicBezTo>
                  <a:cubicBezTo>
                    <a:pt x="61813" y="552"/>
                    <a:pt x="61769" y="564"/>
                    <a:pt x="61725" y="564"/>
                  </a:cubicBezTo>
                  <a:cubicBezTo>
                    <a:pt x="61646" y="564"/>
                    <a:pt x="61567" y="524"/>
                    <a:pt x="61520" y="452"/>
                  </a:cubicBezTo>
                  <a:cubicBezTo>
                    <a:pt x="61501" y="415"/>
                    <a:pt x="60882" y="406"/>
                    <a:pt x="60258" y="406"/>
                  </a:cubicBezTo>
                  <a:cubicBezTo>
                    <a:pt x="59634" y="406"/>
                    <a:pt x="59006" y="415"/>
                    <a:pt x="58969" y="415"/>
                  </a:cubicBezTo>
                  <a:lnTo>
                    <a:pt x="56455" y="415"/>
                  </a:lnTo>
                  <a:cubicBezTo>
                    <a:pt x="56455" y="351"/>
                    <a:pt x="56405" y="311"/>
                    <a:pt x="56326" y="311"/>
                  </a:cubicBezTo>
                  <a:cubicBezTo>
                    <a:pt x="56270" y="311"/>
                    <a:pt x="56199" y="332"/>
                    <a:pt x="56122" y="378"/>
                  </a:cubicBezTo>
                  <a:cubicBezTo>
                    <a:pt x="55434" y="706"/>
                    <a:pt x="49756" y="1062"/>
                    <a:pt x="47543" y="1062"/>
                  </a:cubicBezTo>
                  <a:cubicBezTo>
                    <a:pt x="47258" y="1062"/>
                    <a:pt x="47031" y="1056"/>
                    <a:pt x="46879" y="1044"/>
                  </a:cubicBezTo>
                  <a:cubicBezTo>
                    <a:pt x="46480" y="984"/>
                    <a:pt x="46081" y="955"/>
                    <a:pt x="45681" y="955"/>
                  </a:cubicBezTo>
                  <a:cubicBezTo>
                    <a:pt x="45082" y="955"/>
                    <a:pt x="44483" y="1021"/>
                    <a:pt x="43884" y="1154"/>
                  </a:cubicBezTo>
                  <a:cubicBezTo>
                    <a:pt x="42184" y="1487"/>
                    <a:pt x="37267" y="1339"/>
                    <a:pt x="35048" y="1598"/>
                  </a:cubicBezTo>
                  <a:cubicBezTo>
                    <a:pt x="34831" y="1628"/>
                    <a:pt x="34687" y="1640"/>
                    <a:pt x="34587" y="1640"/>
                  </a:cubicBezTo>
                  <a:cubicBezTo>
                    <a:pt x="34225" y="1640"/>
                    <a:pt x="34458" y="1484"/>
                    <a:pt x="33934" y="1484"/>
                  </a:cubicBezTo>
                  <a:cubicBezTo>
                    <a:pt x="33892" y="1484"/>
                    <a:pt x="33844" y="1485"/>
                    <a:pt x="33791" y="1487"/>
                  </a:cubicBezTo>
                  <a:cubicBezTo>
                    <a:pt x="33015" y="1487"/>
                    <a:pt x="28357" y="1709"/>
                    <a:pt x="23772" y="1857"/>
                  </a:cubicBezTo>
                  <a:cubicBezTo>
                    <a:pt x="21499" y="1912"/>
                    <a:pt x="19253" y="1949"/>
                    <a:pt x="17561" y="1949"/>
                  </a:cubicBezTo>
                  <a:cubicBezTo>
                    <a:pt x="15870" y="1949"/>
                    <a:pt x="14733" y="1912"/>
                    <a:pt x="14678" y="1820"/>
                  </a:cubicBezTo>
                  <a:cubicBezTo>
                    <a:pt x="14665" y="1789"/>
                    <a:pt x="14644" y="1777"/>
                    <a:pt x="14616" y="1777"/>
                  </a:cubicBezTo>
                  <a:cubicBezTo>
                    <a:pt x="14499" y="1777"/>
                    <a:pt x="14268" y="1997"/>
                    <a:pt x="14123" y="1997"/>
                  </a:cubicBezTo>
                  <a:cubicBezTo>
                    <a:pt x="14094" y="1997"/>
                    <a:pt x="14069" y="1988"/>
                    <a:pt x="14049" y="1968"/>
                  </a:cubicBezTo>
                  <a:cubicBezTo>
                    <a:pt x="13238" y="2024"/>
                    <a:pt x="7539" y="2228"/>
                    <a:pt x="4444" y="2228"/>
                  </a:cubicBezTo>
                  <a:cubicBezTo>
                    <a:pt x="3448" y="2228"/>
                    <a:pt x="2721" y="2207"/>
                    <a:pt x="2514" y="2153"/>
                  </a:cubicBezTo>
                  <a:cubicBezTo>
                    <a:pt x="2324" y="2102"/>
                    <a:pt x="2173" y="2077"/>
                    <a:pt x="2049" y="2077"/>
                  </a:cubicBezTo>
                  <a:cubicBezTo>
                    <a:pt x="1812" y="2077"/>
                    <a:pt x="1674" y="2168"/>
                    <a:pt x="1553" y="2338"/>
                  </a:cubicBezTo>
                  <a:cubicBezTo>
                    <a:pt x="961" y="3003"/>
                    <a:pt x="0" y="7809"/>
                    <a:pt x="629" y="8105"/>
                  </a:cubicBezTo>
                  <a:cubicBezTo>
                    <a:pt x="748" y="8138"/>
                    <a:pt x="1069" y="8150"/>
                    <a:pt x="1533" y="8150"/>
                  </a:cubicBezTo>
                  <a:cubicBezTo>
                    <a:pt x="3158" y="8150"/>
                    <a:pt x="6544" y="7995"/>
                    <a:pt x="9240" y="7995"/>
                  </a:cubicBezTo>
                  <a:cubicBezTo>
                    <a:pt x="11028" y="7995"/>
                    <a:pt x="12512" y="8063"/>
                    <a:pt x="12977" y="8290"/>
                  </a:cubicBezTo>
                  <a:cubicBezTo>
                    <a:pt x="14473" y="8177"/>
                    <a:pt x="19764" y="7676"/>
                    <a:pt x="23120" y="7676"/>
                  </a:cubicBezTo>
                  <a:cubicBezTo>
                    <a:pt x="24159" y="7676"/>
                    <a:pt x="25012" y="7724"/>
                    <a:pt x="25510" y="7846"/>
                  </a:cubicBezTo>
                  <a:cubicBezTo>
                    <a:pt x="26102" y="7513"/>
                    <a:pt x="29244" y="7439"/>
                    <a:pt x="32276" y="7439"/>
                  </a:cubicBezTo>
                  <a:cubicBezTo>
                    <a:pt x="35344" y="7403"/>
                    <a:pt x="38302" y="7403"/>
                    <a:pt x="38524" y="7329"/>
                  </a:cubicBezTo>
                  <a:cubicBezTo>
                    <a:pt x="38781" y="7190"/>
                    <a:pt x="39547" y="7115"/>
                    <a:pt x="40249" y="7115"/>
                  </a:cubicBezTo>
                  <a:cubicBezTo>
                    <a:pt x="40858" y="7115"/>
                    <a:pt x="41418" y="7171"/>
                    <a:pt x="41555" y="7292"/>
                  </a:cubicBezTo>
                  <a:cubicBezTo>
                    <a:pt x="41753" y="7424"/>
                    <a:pt x="41980" y="7469"/>
                    <a:pt x="42214" y="7469"/>
                  </a:cubicBezTo>
                  <a:cubicBezTo>
                    <a:pt x="42731" y="7469"/>
                    <a:pt x="43282" y="7246"/>
                    <a:pt x="43626" y="7246"/>
                  </a:cubicBezTo>
                  <a:cubicBezTo>
                    <a:pt x="43736" y="7246"/>
                    <a:pt x="43825" y="7269"/>
                    <a:pt x="43884" y="7329"/>
                  </a:cubicBezTo>
                  <a:cubicBezTo>
                    <a:pt x="47397" y="6774"/>
                    <a:pt x="45363" y="6922"/>
                    <a:pt x="53238" y="6663"/>
                  </a:cubicBezTo>
                  <a:cubicBezTo>
                    <a:pt x="56492" y="6552"/>
                    <a:pt x="59782" y="6441"/>
                    <a:pt x="59782" y="6441"/>
                  </a:cubicBezTo>
                  <a:cubicBezTo>
                    <a:pt x="60732" y="6201"/>
                    <a:pt x="61778" y="6151"/>
                    <a:pt x="62766" y="6151"/>
                  </a:cubicBezTo>
                  <a:cubicBezTo>
                    <a:pt x="63460" y="6151"/>
                    <a:pt x="64127" y="6175"/>
                    <a:pt x="64711" y="6175"/>
                  </a:cubicBezTo>
                  <a:cubicBezTo>
                    <a:pt x="65721" y="6175"/>
                    <a:pt x="66486" y="6102"/>
                    <a:pt x="66732" y="5702"/>
                  </a:cubicBezTo>
                  <a:cubicBezTo>
                    <a:pt x="67287" y="4778"/>
                    <a:pt x="67842" y="970"/>
                    <a:pt x="67546" y="82"/>
                  </a:cubicBezTo>
                  <a:cubicBezTo>
                    <a:pt x="67524" y="25"/>
                    <a:pt x="67304" y="1"/>
                    <a:pt x="66961" y="1"/>
                  </a:cubicBezTo>
                  <a:close/>
                </a:path>
              </a:pathLst>
            </a:custGeom>
            <a:solidFill>
              <a:srgbClr val="C4F150">
                <a:alpha val="49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5 FS Blonde Script" panose="03000503000000000000" pitchFamily="65" charset="0"/>
                <a:ea typeface="+mn-ea"/>
                <a:cs typeface="Arial"/>
                <a:sym typeface="Arial"/>
              </a:endParaRPr>
            </a:p>
          </p:txBody>
        </p:sp>
      </p:grpSp>
      <p:pic>
        <p:nvPicPr>
          <p:cNvPr id="3"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9815" y="1701918"/>
            <a:ext cx="3328477" cy="3546412"/>
          </a:xfrm>
          <a:prstGeom prst="rect">
            <a:avLst/>
          </a:prstGeom>
        </p:spPr>
      </p:pic>
      <p:pic>
        <p:nvPicPr>
          <p:cNvPr id="4"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2" y="612844"/>
            <a:ext cx="2128564" cy="226793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3970" y="-235986"/>
            <a:ext cx="2153488" cy="1942979"/>
          </a:xfrm>
          <a:prstGeom prst="rect">
            <a:avLst/>
          </a:prstGeom>
        </p:spPr>
      </p:pic>
      <p:pic>
        <p:nvPicPr>
          <p:cNvPr id="17" name="Picture 16" descr="A doll with pink hair&#10;&#10;Description automatically generated with low confidence">
            <a:extLst>
              <a:ext uri="{FF2B5EF4-FFF2-40B4-BE49-F238E27FC236}">
                <a16:creationId xmlns:a16="http://schemas.microsoft.com/office/drawing/2014/main" id="{73F8E7D2-A3F6-4659-8862-F0C0288425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81838" y="3891687"/>
            <a:ext cx="2951713" cy="2951713"/>
          </a:xfrm>
          <a:prstGeom prst="rect">
            <a:avLst/>
          </a:prstGeom>
        </p:spPr>
      </p:pic>
      <p:pic>
        <p:nvPicPr>
          <p:cNvPr id="7" name="Picture 6">
            <a:extLst>
              <a:ext uri="{FF2B5EF4-FFF2-40B4-BE49-F238E27FC236}">
                <a16:creationId xmlns:a16="http://schemas.microsoft.com/office/drawing/2014/main" id="{8498E869-2C5A-30EF-8786-A2A41EE13B16}"/>
              </a:ext>
            </a:extLst>
          </p:cNvPr>
          <p:cNvPicPr>
            <a:picLocks noChangeAspect="1"/>
          </p:cNvPicPr>
          <p:nvPr/>
        </p:nvPicPr>
        <p:blipFill>
          <a:blip r:embed="rId7"/>
          <a:stretch>
            <a:fillRect/>
          </a:stretch>
        </p:blipFill>
        <p:spPr>
          <a:xfrm>
            <a:off x="2814872" y="2763095"/>
            <a:ext cx="6370872" cy="2139881"/>
          </a:xfrm>
          <a:prstGeom prst="rect">
            <a:avLst/>
          </a:prstGeom>
        </p:spPr>
      </p:pic>
    </p:spTree>
    <p:extLst>
      <p:ext uri="{BB962C8B-B14F-4D97-AF65-F5344CB8AC3E}">
        <p14:creationId xmlns:p14="http://schemas.microsoft.com/office/powerpoint/2010/main" val="3232820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2" name="Picture 2" descr="https://i.pinimg.com/564x/fc/e5/af/fce5af448eb4c49b9c3fac710c719fa3.jpg">
            <a:extLst>
              <a:ext uri="{FF2B5EF4-FFF2-40B4-BE49-F238E27FC236}">
                <a16:creationId xmlns:a16="http://schemas.microsoft.com/office/drawing/2014/main" id="{7DF2767F-0008-D5A5-7483-0C1C17D86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104" y="2978001"/>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
            <a:extLst>
              <a:ext uri="{FF2B5EF4-FFF2-40B4-BE49-F238E27FC236}">
                <a16:creationId xmlns:a16="http://schemas.microsoft.com/office/drawing/2014/main" id="{B001D7A1-9BFE-E0EB-290D-751D10830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854" y="-267670"/>
            <a:ext cx="10745965" cy="2743201"/>
          </a:xfrm>
          <a:prstGeom prst="rect">
            <a:avLst/>
          </a:prstGeom>
        </p:spPr>
      </p:pic>
      <p:sp>
        <p:nvSpPr>
          <p:cNvPr id="12" name="TextBox 11">
            <a:extLst>
              <a:ext uri="{FF2B5EF4-FFF2-40B4-BE49-F238E27FC236}">
                <a16:creationId xmlns:a16="http://schemas.microsoft.com/office/drawing/2014/main" id="{290E197F-CCE8-1F45-5B9B-B93D857A6C4B}"/>
              </a:ext>
            </a:extLst>
          </p:cNvPr>
          <p:cNvSpPr txBox="1"/>
          <p:nvPr/>
        </p:nvSpPr>
        <p:spPr>
          <a:xfrm>
            <a:off x="1106006" y="774366"/>
            <a:ext cx="9909323" cy="132343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Bài</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hôm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nay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giúp</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thêm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điều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gì</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a:p>
            <a:pPr marL="571500" lvl="0" indent="-571500" algn="just">
              <a:buFont typeface="Arial" panose="020B0604020202020204" pitchFamily="34" charset="0"/>
              <a:buChar char="•"/>
              <a:defRPr/>
            </a:pP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Nêu</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cảm</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nhận</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về</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tiết</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000" i="1"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này</a:t>
            </a:r>
            <a:r>
              <a:rPr lang="en-US" sz="4000" i="1"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469970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0" y="2077706"/>
            <a:ext cx="3335608" cy="51062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AB3FF67-9698-173C-69AB-01D0811C2C3E}"/>
              </a:ext>
            </a:extLst>
          </p:cNvPr>
          <p:cNvSpPr/>
          <p:nvPr/>
        </p:nvSpPr>
        <p:spPr>
          <a:xfrm>
            <a:off x="3402419" y="2062715"/>
            <a:ext cx="7921256" cy="46676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72C68659-019A-D740-BBF2-8582F96B951A}"/>
              </a:ext>
            </a:extLst>
          </p:cNvPr>
          <p:cNvPicPr>
            <a:picLocks noChangeAspect="1"/>
          </p:cNvPicPr>
          <p:nvPr/>
        </p:nvPicPr>
        <p:blipFill>
          <a:blip r:embed="rId15"/>
          <a:stretch>
            <a:fillRect/>
          </a:stretch>
        </p:blipFill>
        <p:spPr>
          <a:xfrm>
            <a:off x="2537942" y="523436"/>
            <a:ext cx="9327688" cy="2578832"/>
          </a:xfrm>
          <a:prstGeom prst="rect">
            <a:avLst/>
          </a:prstGeom>
        </p:spPr>
      </p:pic>
      <p:sp>
        <p:nvSpPr>
          <p:cNvPr id="9" name="TextBox 8">
            <a:extLst>
              <a:ext uri="{FF2B5EF4-FFF2-40B4-BE49-F238E27FC236}">
                <a16:creationId xmlns:a16="http://schemas.microsoft.com/office/drawing/2014/main" id="{F4E9EDDB-5063-F184-0EC0-D3921B4BA26E}"/>
              </a:ext>
            </a:extLst>
          </p:cNvPr>
          <p:cNvSpPr txBox="1"/>
          <p:nvPr/>
        </p:nvSpPr>
        <p:spPr>
          <a:xfrm>
            <a:off x="3806457" y="2179674"/>
            <a:ext cx="7304568" cy="4524315"/>
          </a:xfrm>
          <a:prstGeom prst="rect">
            <a:avLst/>
          </a:prstGeom>
          <a:noFill/>
        </p:spPr>
        <p:txBody>
          <a:bodyPr wrap="square" rtlCol="0">
            <a:spAutoFit/>
          </a:bodyPr>
          <a:lstStyle/>
          <a:p>
            <a:pPr marL="457200" indent="-457200" algn="just">
              <a:buFont typeface="Arial" panose="020B0604020202020204" pitchFamily="34" charset="0"/>
              <a:buChar char="•"/>
            </a:pP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r>
              <a:rPr lang="en-US" sz="3600"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phút</a:t>
            </a:r>
            <a:r>
              <a:rPr lang="en-US" sz="36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600" dirty="0">
                <a:latin typeface="Cambria" panose="02040503050406030204" pitchFamily="18" charset="0"/>
                <a:ea typeface="Cambria" panose="02040503050406030204" pitchFamily="18" charset="0"/>
              </a:rPr>
              <a:t>Ba </a:t>
            </a:r>
            <a:r>
              <a:rPr lang="en-US" sz="3600" dirty="0" err="1">
                <a:latin typeface="Cambria" panose="02040503050406030204" pitchFamily="18" charset="0"/>
                <a:ea typeface="Cambria" panose="02040503050406030204" pitchFamily="18" charset="0"/>
              </a:rPr>
              <a:t>bộ</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thẻ</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chữ</a:t>
            </a:r>
            <a:r>
              <a:rPr lang="en-US" sz="3600" dirty="0">
                <a:latin typeface="Cambria" panose="02040503050406030204" pitchFamily="18" charset="0"/>
                <a:ea typeface="Cambria" panose="02040503050406030204" pitchFamily="18" charset="0"/>
              </a:rPr>
              <a:t> in </a:t>
            </a:r>
            <a:r>
              <a:rPr lang="en-US" sz="3600" dirty="0" err="1">
                <a:latin typeface="Cambria" panose="02040503050406030204" pitchFamily="18" charset="0"/>
                <a:ea typeface="Cambria" panose="02040503050406030204" pitchFamily="18" charset="0"/>
              </a:rPr>
              <a:t>sẵn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vú</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sữa</a:t>
            </a:r>
            <a:r>
              <a:rPr lang="en-US" sz="3600" dirty="0">
                <a:latin typeface="Cambria" panose="02040503050406030204" pitchFamily="18" charset="0"/>
                <a:ea typeface="Cambria" panose="02040503050406030204" pitchFamily="18" charset="0"/>
              </a:rPr>
              <a:t>”. </a:t>
            </a:r>
          </a:p>
          <a:p>
            <a:pPr marL="457200" indent="-457200" algn="just">
              <a:buFont typeface="Arial" panose="020B0604020202020204" pitchFamily="34" charset="0"/>
              <a:buChar char="•"/>
            </a:pPr>
            <a:r>
              <a:rPr lang="en-US" sz="3600" dirty="0" err="1">
                <a:latin typeface="Cambria" panose="02040503050406030204" pitchFamily="18" charset="0"/>
                <a:ea typeface="Cambria" panose="02040503050406030204" pitchFamily="18" charset="0"/>
              </a:rPr>
              <a:t>Sắp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xếp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diễn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câu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gắn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bảng</a:t>
            </a:r>
            <a:r>
              <a:rPr lang="en-US" sz="36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600" dirty="0" err="1">
                <a:latin typeface="Cambria" panose="02040503050406030204" pitchFamily="18" charset="0"/>
                <a:ea typeface="Cambria" panose="02040503050406030204" pitchFamily="18" charset="0"/>
              </a:rPr>
              <a:t>Đội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xếp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đúng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nhanh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sẽ</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thắng</a:t>
            </a:r>
            <a:r>
              <a:rPr lang="en-US" sz="3600" dirty="0">
                <a:latin typeface="Cambria" panose="02040503050406030204" pitchFamily="18" charset="0"/>
                <a:ea typeface="Cambria" panose="02040503050406030204" pitchFamily="18" charset="0"/>
              </a:rPr>
              <a:t>.</a:t>
            </a:r>
          </a:p>
        </p:txBody>
      </p:sp>
      <p:pic>
        <p:nvPicPr>
          <p:cNvPr id="11" name="tải xuống (2)">
            <a:hlinkClick r:id="" action="ppaction://media"/>
            <a:extLst>
              <a:ext uri="{FF2B5EF4-FFF2-40B4-BE49-F238E27FC236}">
                <a16:creationId xmlns:a16="http://schemas.microsoft.com/office/drawing/2014/main" id="{10446C63-BF26-91A7-949C-0D7891B8662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7219" y="673986"/>
            <a:ext cx="406400" cy="406400"/>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163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bldLst>
      <p:bldP spid="4"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12">
            <a:extLst>
              <a:ext uri="{FF2B5EF4-FFF2-40B4-BE49-F238E27FC236}">
                <a16:creationId xmlns:a16="http://schemas.microsoft.com/office/drawing/2014/main" id="{3F48D784-3933-2DC4-A0F2-028D04CD288F}"/>
              </a:ext>
            </a:extLst>
          </p:cNvPr>
          <p:cNvPicPr>
            <a:picLocks noChangeAspect="1"/>
          </p:cNvPicPr>
          <p:nvPr/>
        </p:nvPicPr>
        <p:blipFill rotWithShape="1">
          <a:blip r:embed="rId3">
            <a:extLst>
              <a:ext uri="{28A0092B-C50C-407E-A947-70E740481C1C}">
                <a14:useLocalDpi xmlns:a14="http://schemas.microsoft.com/office/drawing/2010/main" val="0"/>
              </a:ext>
            </a:extLst>
          </a:blip>
          <a:srcRect r="19479"/>
          <a:stretch/>
        </p:blipFill>
        <p:spPr>
          <a:xfrm flipV="1">
            <a:off x="174624" y="120035"/>
            <a:ext cx="11842750" cy="6617929"/>
          </a:xfrm>
          <a:prstGeom prst="rect">
            <a:avLst/>
          </a:prstGeom>
        </p:spPr>
      </p:pic>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4">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5"/>
          <a:srcRect l="33206" t="23916" r="9611" b="47207"/>
          <a:stretch/>
        </p:blipFill>
        <p:spPr>
          <a:xfrm flipH="1">
            <a:off x="6743700" y="-3"/>
            <a:ext cx="5448300" cy="2120903"/>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5"/>
          <a:srcRect l="47689" t="23916" r="9611" b="27215"/>
          <a:stretch/>
        </p:blipFill>
        <p:spPr>
          <a:xfrm flipH="1" flipV="1">
            <a:off x="8773588" y="3860797"/>
            <a:ext cx="3397250" cy="2997203"/>
          </a:xfrm>
          <a:prstGeom prst="rect">
            <a:avLst/>
          </a:prstGeom>
        </p:spPr>
      </p:pic>
      <p:pic>
        <p:nvPicPr>
          <p:cNvPr id="25" name="图片 24">
            <a:extLst>
              <a:ext uri="{FF2B5EF4-FFF2-40B4-BE49-F238E27FC236}">
                <a16:creationId xmlns:a16="http://schemas.microsoft.com/office/drawing/2014/main" id="{435C27C0-3288-C0A6-C2FD-1DD1F7F90FC0}"/>
              </a:ext>
            </a:extLst>
          </p:cNvPr>
          <p:cNvPicPr>
            <a:picLocks noChangeAspect="1"/>
          </p:cNvPicPr>
          <p:nvPr/>
        </p:nvPicPr>
        <p:blipFill rotWithShape="1">
          <a:blip r:embed="rId6">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7" name="图片 16">
            <a:extLst>
              <a:ext uri="{FF2B5EF4-FFF2-40B4-BE49-F238E27FC236}">
                <a16:creationId xmlns:a16="http://schemas.microsoft.com/office/drawing/2014/main" id="{FB51310D-0D57-6E45-724E-4D1CA1E0A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pic>
        <p:nvPicPr>
          <p:cNvPr id="27" name="图片 26">
            <a:extLst>
              <a:ext uri="{FF2B5EF4-FFF2-40B4-BE49-F238E27FC236}">
                <a16:creationId xmlns:a16="http://schemas.microsoft.com/office/drawing/2014/main" id="{2E026B92-D451-0FCD-9DBA-43FAFA387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44583" y="4547686"/>
            <a:ext cx="2566489" cy="2566489"/>
          </a:xfrm>
          <a:prstGeom prst="rect">
            <a:avLst/>
          </a:prstGeom>
        </p:spPr>
      </p:pic>
      <p:pic>
        <p:nvPicPr>
          <p:cNvPr id="30" name="图片 29">
            <a:extLst>
              <a:ext uri="{FF2B5EF4-FFF2-40B4-BE49-F238E27FC236}">
                <a16:creationId xmlns:a16="http://schemas.microsoft.com/office/drawing/2014/main" id="{5EF2FFD3-995F-8BE3-5D02-E50F789F08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423859">
            <a:off x="-225880" y="-771856"/>
            <a:ext cx="3744674" cy="3744674"/>
          </a:xfrm>
          <a:prstGeom prst="rect">
            <a:avLst/>
          </a:prstGeom>
        </p:spPr>
      </p:pic>
      <p:pic>
        <p:nvPicPr>
          <p:cNvPr id="38" name="图片 37">
            <a:extLst>
              <a:ext uri="{FF2B5EF4-FFF2-40B4-BE49-F238E27FC236}">
                <a16:creationId xmlns:a16="http://schemas.microsoft.com/office/drawing/2014/main" id="{F8BC1405-B4FA-6B7F-CCAB-E8864AA8D9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51439" y="3764652"/>
            <a:ext cx="1879600" cy="772500"/>
          </a:xfrm>
          <a:prstGeom prst="rect">
            <a:avLst/>
          </a:prstGeom>
        </p:spPr>
      </p:pic>
      <p:sp>
        <p:nvSpPr>
          <p:cNvPr id="18" name="Google Shape;377;p12"/>
          <p:cNvSpPr txBox="1"/>
          <p:nvPr/>
        </p:nvSpPr>
        <p:spPr>
          <a:xfrm>
            <a:off x="2011974" y="2040906"/>
            <a:ext cx="8157141" cy="1631175"/>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Xem</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lại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nội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dung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altLang="zh-CN"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endParaRPr kumimoji="0" lang="en-US" altLang="zh-CN"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Chuẩn</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bị</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bài</a:t>
            </a:r>
            <a:r>
              <a:rPr kumimoji="0" lang="en-US"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a:t>
            </a:r>
            <a:r>
              <a:rPr kumimoji="0" lang="en-US" sz="5000" b="0" i="0" u="none" strike="noStrike" kern="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học</a:t>
            </a:r>
            <a:r>
              <a:rPr kumimoji="0" lang="en-US" sz="50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Yeseva One"/>
                <a:sym typeface="Yeseva One"/>
              </a:rPr>
              <a:t> tiết sau</a:t>
            </a:r>
            <a:endParaRPr kumimoji="0" sz="5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Yeseva One"/>
              <a:sym typeface="Yeseva One"/>
            </a:endParaRPr>
          </a:p>
        </p:txBody>
      </p:sp>
      <p:sp>
        <p:nvSpPr>
          <p:cNvPr id="19" name="Google Shape;380;p12"/>
          <p:cNvSpPr txBox="1"/>
          <p:nvPr/>
        </p:nvSpPr>
        <p:spPr>
          <a:xfrm>
            <a:off x="4240027" y="649408"/>
            <a:ext cx="4679366"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rPr>
              <a:t>DẶN DÒ</a:t>
            </a:r>
            <a:endParaRPr kumimoji="0" lang="en-US" sz="7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Yeseva One"/>
              <a:sym typeface="Yeseva One"/>
            </a:endParaRPr>
          </a:p>
        </p:txBody>
      </p:sp>
    </p:spTree>
    <p:extLst>
      <p:ext uri="{BB962C8B-B14F-4D97-AF65-F5344CB8AC3E}">
        <p14:creationId xmlns:p14="http://schemas.microsoft.com/office/powerpoint/2010/main" val="2241756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34" name="图片 3" descr="千库网_儿童节暖色系女生拿着气球_元素编号12257610"/>
          <p:cNvPicPr>
            <a:picLocks noChangeAspect="1"/>
          </p:cNvPicPr>
          <p:nvPr/>
        </p:nvPicPr>
        <p:blipFill>
          <a:blip r:embed="rId13"/>
          <a:stretch>
            <a:fillRect/>
          </a:stretch>
        </p:blipFill>
        <p:spPr>
          <a:xfrm>
            <a:off x="4759340" y="3896995"/>
            <a:ext cx="2949036" cy="2949036"/>
          </a:xfrm>
          <a:prstGeom prst="rect">
            <a:avLst/>
          </a:prstGeom>
        </p:spPr>
      </p:pic>
      <p:pic>
        <p:nvPicPr>
          <p:cNvPr id="2" name="Picture 1">
            <a:extLst>
              <a:ext uri="{FF2B5EF4-FFF2-40B4-BE49-F238E27FC236}">
                <a16:creationId xmlns:a16="http://schemas.microsoft.com/office/drawing/2014/main" id="{E24F6C08-0C7A-DA96-CAF8-82EB5CD118AE}"/>
              </a:ext>
            </a:extLst>
          </p:cNvPr>
          <p:cNvPicPr>
            <a:picLocks noChangeAspect="1"/>
          </p:cNvPicPr>
          <p:nvPr/>
        </p:nvPicPr>
        <p:blipFill>
          <a:blip r:embed="rId14"/>
          <a:stretch>
            <a:fillRect/>
          </a:stretch>
        </p:blipFill>
        <p:spPr>
          <a:xfrm>
            <a:off x="2893101" y="1421794"/>
            <a:ext cx="8596105" cy="3078747"/>
          </a:xfrm>
          <a:prstGeom prst="rect">
            <a:avLst/>
          </a:prstGeom>
        </p:spPr>
      </p:pic>
    </p:spTree>
    <p:extLst>
      <p:ext uri="{BB962C8B-B14F-4D97-AF65-F5344CB8AC3E}">
        <p14:creationId xmlns:p14="http://schemas.microsoft.com/office/powerpoint/2010/main" val="1994111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AFB16-482D-F626-EFB2-5F8668A4E7D2}"/>
            </a:ext>
          </a:extLst>
        </p:cNvPr>
        <p:cNvGrpSpPr/>
        <p:nvPr/>
      </p:nvGrpSpPr>
      <p:grpSpPr>
        <a:xfrm>
          <a:off x="0" y="0"/>
          <a:ext cx="0" cy="0"/>
          <a:chOff x="0" y="0"/>
          <a:chExt cx="0" cy="0"/>
        </a:xfrm>
      </p:grpSpPr>
      <p:pic>
        <p:nvPicPr>
          <p:cNvPr id="9" name="图片 9">
            <a:extLst>
              <a:ext uri="{FF2B5EF4-FFF2-40B4-BE49-F238E27FC236}">
                <a16:creationId xmlns:a16="http://schemas.microsoft.com/office/drawing/2014/main" id="{B310DF82-DC90-1485-D3A1-6E1FCD018CEC}"/>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sp>
        <p:nvSpPr>
          <p:cNvPr id="17" name="Rectangle: Rounded Corners 16">
            <a:extLst>
              <a:ext uri="{FF2B5EF4-FFF2-40B4-BE49-F238E27FC236}">
                <a16:creationId xmlns:a16="http://schemas.microsoft.com/office/drawing/2014/main" id="{42BDCEB5-6A18-3810-6C6B-CB98EFABFA5A}"/>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4D48293D-2EC7-9647-9734-5251E5387234}"/>
              </a:ext>
            </a:extLst>
          </p:cNvPr>
          <p:cNvGrpSpPr/>
          <p:nvPr/>
        </p:nvGrpSpPr>
        <p:grpSpPr>
          <a:xfrm>
            <a:off x="499730" y="475083"/>
            <a:ext cx="11802140" cy="758625"/>
            <a:chOff x="9314446" y="626900"/>
            <a:chExt cx="8363953" cy="1137938"/>
          </a:xfrm>
        </p:grpSpPr>
        <p:pic>
          <p:nvPicPr>
            <p:cNvPr id="3" name="Picture 5">
              <a:extLst>
                <a:ext uri="{FF2B5EF4-FFF2-40B4-BE49-F238E27FC236}">
                  <a16:creationId xmlns:a16="http://schemas.microsoft.com/office/drawing/2014/main" id="{EF69E536-C82E-27F1-5859-EA2111216A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67FE1651-46BF-7EBA-0D12-EB5ABA65C3B2}"/>
                </a:ext>
              </a:extLst>
            </p:cNvPr>
            <p:cNvSpPr/>
            <p:nvPr/>
          </p:nvSpPr>
          <p:spPr>
            <a:xfrm>
              <a:off x="9390963" y="759514"/>
              <a:ext cx="7976451" cy="646331"/>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Sắp</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xếp</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các</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sự</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sau</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theo</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đúng</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diễn</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biến</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của</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câu</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chuyện</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Sự</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tích</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cây</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vú</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w="0"/>
                  <a:solidFill>
                    <a:prstClr val="white"/>
                  </a:solidFill>
                  <a:effectLst/>
                  <a:uLnTx/>
                  <a:uFillTx/>
                  <a:latin typeface="Calibri"/>
                  <a:ea typeface="+mn-ea"/>
                  <a:cs typeface="Arial"/>
                  <a:sym typeface="Arial"/>
                </a:rPr>
                <a:t>sữa</a:t>
              </a:r>
              <a:r>
                <a:rPr kumimoji="0" lang="en-US" sz="2400" b="1" i="0" u="none" strike="noStrike" kern="1200" cap="none" spc="0" normalizeH="0" baseline="0" noProof="0" dirty="0">
                  <a:ln w="0"/>
                  <a:solidFill>
                    <a:prstClr val="white"/>
                  </a:solidFill>
                  <a:effectLst/>
                  <a:uLnTx/>
                  <a:uFillTx/>
                  <a:latin typeface="Calibri"/>
                  <a:ea typeface="+mn-ea"/>
                  <a:cs typeface="Arial"/>
                  <a:sym typeface="Arial"/>
                </a:rPr>
                <a:t>”.</a:t>
              </a:r>
              <a:endParaRPr kumimoji="0" lang="vi-VN" sz="2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6" name="Rectangle 5">
            <a:extLst>
              <a:ext uri="{FF2B5EF4-FFF2-40B4-BE49-F238E27FC236}">
                <a16:creationId xmlns:a16="http://schemas.microsoft.com/office/drawing/2014/main" id="{BA4857EC-9BE2-EB10-44CD-FE0B47565181}"/>
              </a:ext>
            </a:extLst>
          </p:cNvPr>
          <p:cNvSpPr/>
          <p:nvPr/>
        </p:nvSpPr>
        <p:spPr>
          <a:xfrm>
            <a:off x="733647" y="1339703"/>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Cây xòa cành ôm cậu như tay mẹ âu yếm vỗ về.</a:t>
            </a:r>
            <a:endParaRPr lang="en-US" sz="3600" b="1" dirty="0">
              <a:solidFill>
                <a:srgbClr val="002060"/>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B413850E-A305-A6BC-5F7C-EA7691E6AF06}"/>
              </a:ext>
            </a:extLst>
          </p:cNvPr>
          <p:cNvSpPr/>
          <p:nvPr/>
        </p:nvSpPr>
        <p:spPr>
          <a:xfrm>
            <a:off x="723015" y="2402960"/>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Thấy cậu bé khóc, quả lạ xuất hiện rất nhanh.</a:t>
            </a:r>
            <a:endParaRPr lang="en-US" sz="3600" b="1" dirty="0">
              <a:solidFill>
                <a:srgbClr val="002060"/>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BC31E7DA-5625-F08F-868B-4E93A7F7A0E2}"/>
              </a:ext>
            </a:extLst>
          </p:cNvPr>
          <p:cNvSpPr/>
          <p:nvPr/>
        </p:nvSpPr>
        <p:spPr>
          <a:xfrm>
            <a:off x="637954" y="3487481"/>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Cậu gọi mẹ: “Mẹ ơi! Con nhớ mẹ lắm!”</a:t>
            </a:r>
            <a:endParaRPr lang="en-US" sz="3600" b="1" dirty="0">
              <a:solidFill>
                <a:srgbClr val="002060"/>
              </a:solidFill>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88890280-5F65-195F-A9A6-D53DAA24D6CF}"/>
              </a:ext>
            </a:extLst>
          </p:cNvPr>
          <p:cNvSpPr/>
          <p:nvPr/>
        </p:nvSpPr>
        <p:spPr>
          <a:xfrm>
            <a:off x="606056" y="4572000"/>
            <a:ext cx="10738883" cy="1031358"/>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Khi trở về, không thấy mẹ, cậu bé ôm lấy một cây xanh trong vườn mà khóc.</a:t>
            </a:r>
            <a:endParaRPr lang="en-US" sz="3600" b="1" dirty="0">
              <a:solidFill>
                <a:srgbClr val="00206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2534D88F-B682-30A6-57D1-B983064BD411}"/>
              </a:ext>
            </a:extLst>
          </p:cNvPr>
          <p:cNvSpPr/>
          <p:nvPr/>
        </p:nvSpPr>
        <p:spPr>
          <a:xfrm>
            <a:off x="563526" y="5784112"/>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Vì ham chơi, cậu bé bị mẹ mắng và bỏ nhà đi.</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78692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2C95E-712E-BAD6-F689-8EB472780A66}"/>
            </a:ext>
          </a:extLst>
        </p:cNvPr>
        <p:cNvGrpSpPr/>
        <p:nvPr/>
      </p:nvGrpSpPr>
      <p:grpSpPr>
        <a:xfrm>
          <a:off x="0" y="0"/>
          <a:ext cx="0" cy="0"/>
          <a:chOff x="0" y="0"/>
          <a:chExt cx="0" cy="0"/>
        </a:xfrm>
      </p:grpSpPr>
      <p:pic>
        <p:nvPicPr>
          <p:cNvPr id="9" name="图片 9">
            <a:extLst>
              <a:ext uri="{FF2B5EF4-FFF2-40B4-BE49-F238E27FC236}">
                <a16:creationId xmlns:a16="http://schemas.microsoft.com/office/drawing/2014/main" id="{887C5B3E-8B2A-A19A-74FD-2E122A921DA4}"/>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sp>
        <p:nvSpPr>
          <p:cNvPr id="17" name="Rectangle: Rounded Corners 16">
            <a:extLst>
              <a:ext uri="{FF2B5EF4-FFF2-40B4-BE49-F238E27FC236}">
                <a16:creationId xmlns:a16="http://schemas.microsoft.com/office/drawing/2014/main" id="{F559088C-0CD2-9EB6-F4B3-0A29F0D9D02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5" name="Rectangle 4">
            <a:extLst>
              <a:ext uri="{FF2B5EF4-FFF2-40B4-BE49-F238E27FC236}">
                <a16:creationId xmlns:a16="http://schemas.microsoft.com/office/drawing/2014/main" id="{D83A4AD0-663B-C6CF-7439-8B13E2D5D1FA}"/>
              </a:ext>
            </a:extLst>
          </p:cNvPr>
          <p:cNvSpPr/>
          <p:nvPr/>
        </p:nvSpPr>
        <p:spPr>
          <a:xfrm>
            <a:off x="701750" y="510363"/>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Vì ham chơi, cậu bé bị mẹ mắng và bỏ nhà đi.</a:t>
            </a:r>
            <a:endParaRPr lang="en-US" sz="3600" b="1" dirty="0">
              <a:solidFill>
                <a:srgbClr val="002060"/>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73D81DE-FA38-F3BC-1C8D-62F6C8476DFA}"/>
              </a:ext>
            </a:extLst>
          </p:cNvPr>
          <p:cNvSpPr/>
          <p:nvPr/>
        </p:nvSpPr>
        <p:spPr>
          <a:xfrm>
            <a:off x="723014" y="1807535"/>
            <a:ext cx="10738883" cy="1031358"/>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Khi trở về, không thấy mẹ, cậu bé ôm lấy một cây xanh trong vườn mà khóc.</a:t>
            </a:r>
            <a:endParaRPr lang="en-US" sz="36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F87D86FE-C62B-D5A4-1CE3-1110F4F5D910}"/>
              </a:ext>
            </a:extLst>
          </p:cNvPr>
          <p:cNvSpPr/>
          <p:nvPr/>
        </p:nvSpPr>
        <p:spPr>
          <a:xfrm>
            <a:off x="595423" y="3094077"/>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Cậu gọi mẹ: “Mẹ ơi! Con nhớ mẹ lắm!”</a:t>
            </a:r>
            <a:endParaRPr lang="en-US" sz="3600" b="1" dirty="0">
              <a:solidFill>
                <a:srgbClr val="00206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79039AE4-41D2-AE87-AE64-6B0C4B97DD0F}"/>
              </a:ext>
            </a:extLst>
          </p:cNvPr>
          <p:cNvSpPr/>
          <p:nvPr/>
        </p:nvSpPr>
        <p:spPr>
          <a:xfrm>
            <a:off x="680485" y="4199862"/>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Thấy cậu bé khóc, quả lạ xuất hiện rất nhanh.</a:t>
            </a:r>
            <a:endParaRPr lang="en-US" sz="3600" b="1" dirty="0">
              <a:solidFill>
                <a:srgbClr val="00206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C51EEB32-4E97-5CCF-3749-F78389D0AFB9}"/>
              </a:ext>
            </a:extLst>
          </p:cNvPr>
          <p:cNvSpPr/>
          <p:nvPr/>
        </p:nvSpPr>
        <p:spPr>
          <a:xfrm>
            <a:off x="712382" y="5390708"/>
            <a:ext cx="10738883" cy="914400"/>
          </a:xfrm>
          <a:prstGeom prst="rect">
            <a:avLst/>
          </a:prstGeom>
          <a:solidFill>
            <a:srgbClr val="DBF8F9">
              <a:alpha val="89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002060"/>
                </a:solidFill>
                <a:latin typeface="Cambria" panose="02040503050406030204" pitchFamily="18" charset="0"/>
                <a:ea typeface="Cambria" panose="02040503050406030204" pitchFamily="18" charset="0"/>
              </a:rPr>
              <a:t>Cây xòa cành ôm cậu như tay mẹ âu yếm vỗ về.</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682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Group 2"/>
          <p:cNvGrpSpPr/>
          <p:nvPr/>
        </p:nvGrpSpPr>
        <p:grpSpPr>
          <a:xfrm>
            <a:off x="0" y="-27992"/>
            <a:ext cx="12447037" cy="6885992"/>
            <a:chOff x="0" y="-27992"/>
            <a:chExt cx="12447037" cy="6885992"/>
          </a:xfrm>
        </p:grpSpPr>
        <p:pic>
          <p:nvPicPr>
            <p:cNvPr id="17" name="图片 16" descr="1 (12)"/>
            <p:cNvPicPr>
              <a:picLocks noChangeAspect="1"/>
            </p:cNvPicPr>
            <p:nvPr/>
          </p:nvPicPr>
          <p:blipFill>
            <a:blip r:embed="rId4"/>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5"/>
            <a:stretch>
              <a:fillRect/>
            </a:stretch>
          </p:blipFill>
          <p:spPr>
            <a:xfrm>
              <a:off x="0" y="1045845"/>
              <a:ext cx="12206605" cy="5812155"/>
            </a:xfrm>
            <a:prstGeom prst="rect">
              <a:avLst/>
            </a:prstGeom>
          </p:spPr>
        </p:pic>
        <p:pic>
          <p:nvPicPr>
            <p:cNvPr id="12" name="图片 11" descr="588ku_d86e2212d3e726cc7abb62f88b3a8de2_12503752"/>
            <p:cNvPicPr>
              <a:picLocks noChangeAspect="1"/>
            </p:cNvPicPr>
            <p:nvPr/>
          </p:nvPicPr>
          <p:blipFill>
            <a:blip r:embed="rId6"/>
            <a:srcRect l="11471" t="26223" r="12879" b="20562"/>
            <a:stretch>
              <a:fillRect/>
            </a:stretch>
          </p:blipFill>
          <p:spPr>
            <a:xfrm>
              <a:off x="1726163" y="-27992"/>
              <a:ext cx="10720874" cy="6377940"/>
            </a:xfrm>
            <a:prstGeom prst="rect">
              <a:avLst/>
            </a:prstGeom>
          </p:spPr>
        </p:pic>
        <p:pic>
          <p:nvPicPr>
            <p:cNvPr id="10" name="图片 9" descr="23"/>
            <p:cNvPicPr>
              <a:picLocks noChangeAspect="1"/>
            </p:cNvPicPr>
            <p:nvPr/>
          </p:nvPicPr>
          <p:blipFill>
            <a:blip r:embed="rId7"/>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8"/>
            <a:srcRect t="50239"/>
            <a:stretch>
              <a:fillRect/>
            </a:stretch>
          </p:blipFill>
          <p:spPr>
            <a:xfrm>
              <a:off x="0" y="4474845"/>
              <a:ext cx="12207240" cy="2383155"/>
            </a:xfrm>
            <a:prstGeom prst="rect">
              <a:avLst/>
            </a:prstGeom>
          </p:spPr>
        </p:pic>
        <p:pic>
          <p:nvPicPr>
            <p:cNvPr id="4" name="图片 3" descr="15"/>
            <p:cNvPicPr>
              <a:picLocks noChangeAspect="1"/>
            </p:cNvPicPr>
            <p:nvPr/>
          </p:nvPicPr>
          <p:blipFill>
            <a:blip r:embed="rId9"/>
            <a:srcRect l="27809" t="13662" r="46755" b="20190"/>
            <a:stretch>
              <a:fillRect/>
            </a:stretch>
          </p:blipFill>
          <p:spPr>
            <a:xfrm>
              <a:off x="0" y="1920875"/>
              <a:ext cx="5207000" cy="4937125"/>
            </a:xfrm>
            <a:prstGeom prst="rect">
              <a:avLst/>
            </a:prstGeom>
          </p:spPr>
        </p:pic>
        <p:pic>
          <p:nvPicPr>
            <p:cNvPr id="11" name="图片 10" descr="33"/>
            <p:cNvPicPr>
              <a:picLocks noChangeAspect="1"/>
            </p:cNvPicPr>
            <p:nvPr/>
          </p:nvPicPr>
          <p:blipFill>
            <a:blip r:embed="rId10"/>
            <a:srcRect b="66182"/>
            <a:stretch>
              <a:fillRect/>
            </a:stretch>
          </p:blipFill>
          <p:spPr>
            <a:xfrm>
              <a:off x="0" y="0"/>
              <a:ext cx="12192000" cy="1381760"/>
            </a:xfrm>
            <a:prstGeom prst="rect">
              <a:avLst/>
            </a:prstGeom>
          </p:spPr>
        </p:pic>
        <p:pic>
          <p:nvPicPr>
            <p:cNvPr id="16" name="图片 15" descr="5"/>
            <p:cNvPicPr>
              <a:picLocks noChangeAspect="1"/>
            </p:cNvPicPr>
            <p:nvPr/>
          </p:nvPicPr>
          <p:blipFill>
            <a:blip r:embed="rId11"/>
            <a:srcRect l="49356" t="5587" r="37449" b="63171"/>
            <a:stretch>
              <a:fillRect/>
            </a:stretch>
          </p:blipFill>
          <p:spPr>
            <a:xfrm rot="300000" flipH="1">
              <a:off x="1014095" y="799465"/>
              <a:ext cx="1372870" cy="1197610"/>
            </a:xfrm>
            <a:prstGeom prst="rect">
              <a:avLst/>
            </a:prstGeom>
          </p:spPr>
        </p:pic>
        <p:sp>
          <p:nvSpPr>
            <p:cNvPr id="18" name="任意多边形 17"/>
            <p:cNvSpPr/>
            <p:nvPr/>
          </p:nvSpPr>
          <p:spPr>
            <a:xfrm>
              <a:off x="4502785" y="1474470"/>
              <a:ext cx="1284605" cy="643255"/>
            </a:xfrm>
            <a:custGeom>
              <a:avLst/>
              <a:gdLst>
                <a:gd name="connisteX0" fmla="*/ 0 w 1284605"/>
                <a:gd name="connsiteY0" fmla="*/ 566793 h 642993"/>
                <a:gd name="connisteX1" fmla="*/ 489585 w 1284605"/>
                <a:gd name="connsiteY1" fmla="*/ 373 h 642993"/>
                <a:gd name="connisteX2" fmla="*/ 1284605 w 1284605"/>
                <a:gd name="connsiteY2" fmla="*/ 642993 h 642993"/>
              </a:gdLst>
              <a:ahLst/>
              <a:cxnLst>
                <a:cxn ang="0">
                  <a:pos x="connisteX0" y="connsiteY0"/>
                </a:cxn>
                <a:cxn ang="0">
                  <a:pos x="connisteX1" y="connsiteY1"/>
                </a:cxn>
                <a:cxn ang="0">
                  <a:pos x="connisteX2" y="connsiteY2"/>
                </a:cxn>
              </a:cxnLst>
              <a:rect l="l" t="t" r="r" b="b"/>
              <a:pathLst>
                <a:path w="1284605" h="642994">
                  <a:moveTo>
                    <a:pt x="0" y="566794"/>
                  </a:moveTo>
                  <a:cubicBezTo>
                    <a:pt x="81915" y="440429"/>
                    <a:pt x="232410" y="-14866"/>
                    <a:pt x="489585" y="374"/>
                  </a:cubicBezTo>
                  <a:cubicBezTo>
                    <a:pt x="746760" y="15614"/>
                    <a:pt x="1135380" y="503294"/>
                    <a:pt x="1284605" y="642994"/>
                  </a:cubicBezTo>
                </a:path>
              </a:pathLst>
            </a:custGeom>
            <a:noFill/>
            <a:ln>
              <a:solidFill>
                <a:srgbClr val="CBA07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sp>
          <p:nvSpPr>
            <p:cNvPr id="19" name="任意多边形 18"/>
            <p:cNvSpPr/>
            <p:nvPr/>
          </p:nvSpPr>
          <p:spPr>
            <a:xfrm>
              <a:off x="8149590" y="1474470"/>
              <a:ext cx="1360170" cy="686435"/>
            </a:xfrm>
            <a:custGeom>
              <a:avLst/>
              <a:gdLst>
                <a:gd name="connisteX0" fmla="*/ 0 w 1360170"/>
                <a:gd name="connsiteY0" fmla="*/ 686148 h 686148"/>
                <a:gd name="connisteX1" fmla="*/ 576580 w 1360170"/>
                <a:gd name="connsiteY1" fmla="*/ 348 h 686148"/>
                <a:gd name="connisteX2" fmla="*/ 1360170 w 1360170"/>
                <a:gd name="connsiteY2" fmla="*/ 609948 h 686148"/>
              </a:gdLst>
              <a:ahLst/>
              <a:cxnLst>
                <a:cxn ang="0">
                  <a:pos x="connisteX0" y="connsiteY0"/>
                </a:cxn>
                <a:cxn ang="0">
                  <a:pos x="connisteX1" y="connsiteY1"/>
                </a:cxn>
                <a:cxn ang="0">
                  <a:pos x="connisteX2" y="connsiteY2"/>
                </a:cxn>
              </a:cxnLst>
              <a:rect l="l" t="t" r="r" b="b"/>
              <a:pathLst>
                <a:path w="1360170" h="686149">
                  <a:moveTo>
                    <a:pt x="0" y="686149"/>
                  </a:moveTo>
                  <a:cubicBezTo>
                    <a:pt x="99695" y="536924"/>
                    <a:pt x="304800" y="15589"/>
                    <a:pt x="576580" y="349"/>
                  </a:cubicBezTo>
                  <a:cubicBezTo>
                    <a:pt x="848360" y="-14891"/>
                    <a:pt x="1214755" y="474059"/>
                    <a:pt x="1360170" y="609949"/>
                  </a:cubicBezTo>
                </a:path>
              </a:pathLst>
            </a:custGeom>
            <a:noFill/>
            <a:ln>
              <a:solidFill>
                <a:srgbClr val="CBA07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sym typeface="Arial"/>
              </a:endParaRPr>
            </a:p>
          </p:txBody>
        </p:sp>
      </p:grpSp>
      <p:pic>
        <p:nvPicPr>
          <p:cNvPr id="5" name="图片 4" descr="5"/>
          <p:cNvPicPr>
            <a:picLocks noChangeAspect="1"/>
          </p:cNvPicPr>
          <p:nvPr/>
        </p:nvPicPr>
        <p:blipFill>
          <a:blip r:embed="rId11"/>
          <a:srcRect t="57292"/>
          <a:stretch>
            <a:fillRect/>
          </a:stretch>
        </p:blipFill>
        <p:spPr>
          <a:xfrm>
            <a:off x="-635" y="4686300"/>
            <a:ext cx="12191365" cy="2171700"/>
          </a:xfrm>
          <a:prstGeom prst="rect">
            <a:avLst/>
          </a:prstGeom>
        </p:spPr>
      </p:pic>
      <p:pic>
        <p:nvPicPr>
          <p:cNvPr id="33" name="Picture 32">
            <a:extLst>
              <a:ext uri="{FF2B5EF4-FFF2-40B4-BE49-F238E27FC236}">
                <a16:creationId xmlns:a16="http://schemas.microsoft.com/office/drawing/2014/main" id="{D66CA018-8ABC-44D9-E328-CCE87163605C}"/>
              </a:ext>
            </a:extLst>
          </p:cNvPr>
          <p:cNvPicPr>
            <a:picLocks noChangeAspect="1"/>
          </p:cNvPicPr>
          <p:nvPr/>
        </p:nvPicPr>
        <p:blipFill>
          <a:blip r:embed="rId12"/>
          <a:stretch>
            <a:fillRect/>
          </a:stretch>
        </p:blipFill>
        <p:spPr>
          <a:xfrm>
            <a:off x="9905477" y="3825785"/>
            <a:ext cx="2570919" cy="3134716"/>
          </a:xfrm>
          <a:prstGeom prst="rect">
            <a:avLst/>
          </a:prstGeom>
        </p:spPr>
      </p:pic>
      <p:pic>
        <p:nvPicPr>
          <p:cNvPr id="22" name="Picture 21">
            <a:extLst>
              <a:ext uri="{FF2B5EF4-FFF2-40B4-BE49-F238E27FC236}">
                <a16:creationId xmlns:a16="http://schemas.microsoft.com/office/drawing/2014/main" id="{EDFC2F2B-EB70-4CC6-A898-572371088786}"/>
              </a:ext>
            </a:extLst>
          </p:cNvPr>
          <p:cNvPicPr>
            <a:picLocks noChangeAspect="1"/>
          </p:cNvPicPr>
          <p:nvPr/>
        </p:nvPicPr>
        <p:blipFill>
          <a:blip r:embed="rId13"/>
          <a:stretch>
            <a:fillRect/>
          </a:stretch>
        </p:blipFill>
        <p:spPr>
          <a:xfrm>
            <a:off x="-47913413" y="2094271"/>
            <a:ext cx="2669458" cy="2669458"/>
          </a:xfrm>
          <a:prstGeom prst="rect">
            <a:avLst/>
          </a:prstGeom>
        </p:spPr>
      </p:pic>
      <p:pic>
        <p:nvPicPr>
          <p:cNvPr id="23" name="Picture 22">
            <a:extLst>
              <a:ext uri="{FF2B5EF4-FFF2-40B4-BE49-F238E27FC236}">
                <a16:creationId xmlns:a16="http://schemas.microsoft.com/office/drawing/2014/main" id="{366EC234-545B-4883-88DA-3193EA566594}"/>
              </a:ext>
            </a:extLst>
          </p:cNvPr>
          <p:cNvPicPr>
            <a:picLocks noChangeAspect="1"/>
          </p:cNvPicPr>
          <p:nvPr/>
        </p:nvPicPr>
        <p:blipFill>
          <a:blip r:embed="rId13"/>
          <a:stretch>
            <a:fillRect/>
          </a:stretch>
        </p:blipFill>
        <p:spPr>
          <a:xfrm>
            <a:off x="57547387" y="759542"/>
            <a:ext cx="2669458" cy="2669458"/>
          </a:xfrm>
          <a:prstGeom prst="rect">
            <a:avLst/>
          </a:prstGeom>
        </p:spPr>
      </p:pic>
      <p:pic>
        <p:nvPicPr>
          <p:cNvPr id="2" name="Picture 1">
            <a:extLst>
              <a:ext uri="{FF2B5EF4-FFF2-40B4-BE49-F238E27FC236}">
                <a16:creationId xmlns:a16="http://schemas.microsoft.com/office/drawing/2014/main" id="{F66170E6-EC62-3786-9214-046DFCE9BD90}"/>
              </a:ext>
            </a:extLst>
          </p:cNvPr>
          <p:cNvPicPr>
            <a:picLocks noChangeAspect="1"/>
          </p:cNvPicPr>
          <p:nvPr/>
        </p:nvPicPr>
        <p:blipFill>
          <a:blip r:embed="rId14"/>
          <a:stretch>
            <a:fillRect/>
          </a:stretch>
        </p:blipFill>
        <p:spPr>
          <a:xfrm>
            <a:off x="4855128" y="807929"/>
            <a:ext cx="4688230" cy="1286367"/>
          </a:xfrm>
          <a:prstGeom prst="rect">
            <a:avLst/>
          </a:prstGeom>
        </p:spPr>
      </p:pic>
      <p:pic>
        <p:nvPicPr>
          <p:cNvPr id="15" name="Picture 14">
            <a:extLst>
              <a:ext uri="{FF2B5EF4-FFF2-40B4-BE49-F238E27FC236}">
                <a16:creationId xmlns:a16="http://schemas.microsoft.com/office/drawing/2014/main" id="{C2C6E21E-61D3-D8A7-B1DF-2302A67F8322}"/>
              </a:ext>
            </a:extLst>
          </p:cNvPr>
          <p:cNvPicPr>
            <a:picLocks noChangeAspect="1"/>
          </p:cNvPicPr>
          <p:nvPr/>
        </p:nvPicPr>
        <p:blipFill>
          <a:blip r:embed="rId15"/>
          <a:stretch>
            <a:fillRect/>
          </a:stretch>
        </p:blipFill>
        <p:spPr>
          <a:xfrm>
            <a:off x="3084881" y="2248935"/>
            <a:ext cx="8248603" cy="2121592"/>
          </a:xfrm>
          <a:prstGeom prst="rect">
            <a:avLst/>
          </a:prstGeom>
        </p:spPr>
      </p:pic>
      <p:pic>
        <p:nvPicPr>
          <p:cNvPr id="27" name="Picture 26">
            <a:extLst>
              <a:ext uri="{FF2B5EF4-FFF2-40B4-BE49-F238E27FC236}">
                <a16:creationId xmlns:a16="http://schemas.microsoft.com/office/drawing/2014/main" id="{5EA9BA37-BA66-ED22-DCFF-EACBD1D5D2E1}"/>
              </a:ext>
            </a:extLst>
          </p:cNvPr>
          <p:cNvPicPr>
            <a:picLocks noChangeAspect="1"/>
          </p:cNvPicPr>
          <p:nvPr/>
        </p:nvPicPr>
        <p:blipFill>
          <a:blip r:embed="rId16"/>
          <a:stretch>
            <a:fillRect/>
          </a:stretch>
        </p:blipFill>
        <p:spPr>
          <a:xfrm>
            <a:off x="2727220" y="1000874"/>
            <a:ext cx="1767993" cy="1457070"/>
          </a:xfrm>
          <a:prstGeom prst="rect">
            <a:avLst/>
          </a:prstGeom>
        </p:spPr>
      </p:pic>
    </p:spTree>
    <p:extLst>
      <p:ext uri="{BB962C8B-B14F-4D97-AF65-F5344CB8AC3E}">
        <p14:creationId xmlns:p14="http://schemas.microsoft.com/office/powerpoint/2010/main" val="1197526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81" name="Google Shape;181;p4"/>
          <p:cNvPicPr preferRelativeResize="0"/>
          <p:nvPr/>
        </p:nvPicPr>
        <p:blipFill rotWithShape="1">
          <a:blip r:embed="rId3">
            <a:alphaModFix/>
          </a:blip>
          <a:srcRect/>
          <a:stretch/>
        </p:blipFill>
        <p:spPr>
          <a:xfrm flipH="1">
            <a:off x="0" y="-135974"/>
            <a:ext cx="2959930" cy="965371"/>
          </a:xfrm>
          <a:prstGeom prst="rect">
            <a:avLst/>
          </a:prstGeom>
          <a:noFill/>
          <a:ln>
            <a:noFill/>
          </a:ln>
        </p:spPr>
      </p:pic>
      <p:pic>
        <p:nvPicPr>
          <p:cNvPr id="21" name="Picture 20">
            <a:extLst>
              <a:ext uri="{FF2B5EF4-FFF2-40B4-BE49-F238E27FC236}">
                <a16:creationId xmlns:a16="http://schemas.microsoft.com/office/drawing/2014/main" id="{FF05808B-52A5-E34E-0C29-CCBFDF328311}"/>
              </a:ext>
            </a:extLst>
          </p:cNvPr>
          <p:cNvPicPr>
            <a:picLocks noChangeAspect="1"/>
          </p:cNvPicPr>
          <p:nvPr/>
        </p:nvPicPr>
        <p:blipFill>
          <a:blip r:embed="rId4"/>
          <a:stretch>
            <a:fillRect/>
          </a:stretch>
        </p:blipFill>
        <p:spPr>
          <a:xfrm>
            <a:off x="2228310" y="2604272"/>
            <a:ext cx="613414" cy="545046"/>
          </a:xfrm>
          <a:prstGeom prst="rect">
            <a:avLst/>
          </a:prstGeom>
        </p:spPr>
      </p:pic>
      <p:pic>
        <p:nvPicPr>
          <p:cNvPr id="22" name="Picture 21">
            <a:extLst>
              <a:ext uri="{FF2B5EF4-FFF2-40B4-BE49-F238E27FC236}">
                <a16:creationId xmlns:a16="http://schemas.microsoft.com/office/drawing/2014/main" id="{AB7C3C75-0C83-38D3-044F-34CE2F4AAC96}"/>
              </a:ext>
            </a:extLst>
          </p:cNvPr>
          <p:cNvPicPr>
            <a:picLocks noChangeAspect="1"/>
          </p:cNvPicPr>
          <p:nvPr/>
        </p:nvPicPr>
        <p:blipFill>
          <a:blip r:embed="rId4"/>
          <a:stretch>
            <a:fillRect/>
          </a:stretch>
        </p:blipFill>
        <p:spPr>
          <a:xfrm>
            <a:off x="8986036" y="3145469"/>
            <a:ext cx="613414" cy="545046"/>
          </a:xfrm>
          <a:prstGeom prst="rect">
            <a:avLst/>
          </a:prstGeom>
        </p:spPr>
      </p:pic>
      <p:pic>
        <p:nvPicPr>
          <p:cNvPr id="6" name="Picture 5">
            <a:extLst>
              <a:ext uri="{FF2B5EF4-FFF2-40B4-BE49-F238E27FC236}">
                <a16:creationId xmlns:a16="http://schemas.microsoft.com/office/drawing/2014/main" id="{242D61BC-27EA-0577-2BB8-E64B849F3A6F}"/>
              </a:ext>
            </a:extLst>
          </p:cNvPr>
          <p:cNvPicPr>
            <a:picLocks noChangeAspect="1"/>
          </p:cNvPicPr>
          <p:nvPr/>
        </p:nvPicPr>
        <p:blipFill>
          <a:blip r:embed="rId5"/>
          <a:stretch>
            <a:fillRect/>
          </a:stretch>
        </p:blipFill>
        <p:spPr>
          <a:xfrm>
            <a:off x="0" y="1"/>
            <a:ext cx="12192000" cy="6942220"/>
          </a:xfrm>
          <a:prstGeom prst="rect">
            <a:avLst/>
          </a:prstGeom>
        </p:spPr>
      </p:pic>
      <p:sp>
        <p:nvSpPr>
          <p:cNvPr id="7" name="Rectangle: Rounded Corners 6">
            <a:extLst>
              <a:ext uri="{FF2B5EF4-FFF2-40B4-BE49-F238E27FC236}">
                <a16:creationId xmlns:a16="http://schemas.microsoft.com/office/drawing/2014/main" id="{3721721B-EFD1-8422-58C5-D95DFE631DDE}"/>
              </a:ext>
            </a:extLst>
          </p:cNvPr>
          <p:cNvSpPr/>
          <p:nvPr/>
        </p:nvSpPr>
        <p:spPr>
          <a:xfrm>
            <a:off x="235258" y="154801"/>
            <a:ext cx="11610474" cy="64008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FFFFF"/>
              </a:solidFill>
              <a:effectLst/>
              <a:uLnTx/>
              <a:uFillTx/>
              <a:latin typeface="Arial" panose="020B0604020202020204" pitchFamily="34" charset="0"/>
              <a:ea typeface="+mn-ea"/>
              <a:cs typeface="+mn-cs"/>
              <a:sym typeface="Arial"/>
            </a:endParaRPr>
          </a:p>
        </p:txBody>
      </p:sp>
      <p:pic>
        <p:nvPicPr>
          <p:cNvPr id="28" name="图片 4">
            <a:extLst>
              <a:ext uri="{FF2B5EF4-FFF2-40B4-BE49-F238E27FC236}">
                <a16:creationId xmlns:a16="http://schemas.microsoft.com/office/drawing/2014/main" id="{4E12BE60-5711-78D8-C15C-56A90B03DC6D}"/>
              </a:ext>
            </a:extLst>
          </p:cNvPr>
          <p:cNvPicPr>
            <a:picLocks noChangeAspect="1"/>
          </p:cNvPicPr>
          <p:nvPr/>
        </p:nvPicPr>
        <p:blipFill rotWithShape="1">
          <a:blip r:embed="rId6">
            <a:extLst>
              <a:ext uri="{28A0092B-C50C-407E-A947-70E740481C1C}">
                <a14:useLocalDpi xmlns:a14="http://schemas.microsoft.com/office/drawing/2010/main" val="0"/>
              </a:ext>
            </a:extLst>
          </a:blip>
          <a:srcRect t="40148" b="21334"/>
          <a:stretch/>
        </p:blipFill>
        <p:spPr>
          <a:xfrm>
            <a:off x="112775" y="4731853"/>
            <a:ext cx="12192000" cy="2201335"/>
          </a:xfrm>
          <a:prstGeom prst="rect">
            <a:avLst/>
          </a:prstGeom>
        </p:spPr>
      </p:pic>
      <p:pic>
        <p:nvPicPr>
          <p:cNvPr id="29" name="图片 5">
            <a:extLst>
              <a:ext uri="{FF2B5EF4-FFF2-40B4-BE49-F238E27FC236}">
                <a16:creationId xmlns:a16="http://schemas.microsoft.com/office/drawing/2014/main" id="{DF68D9B7-E488-239E-109C-7CE4C3005153}"/>
              </a:ext>
            </a:extLst>
          </p:cNvPr>
          <p:cNvPicPr>
            <a:picLocks noChangeAspect="1"/>
          </p:cNvPicPr>
          <p:nvPr/>
        </p:nvPicPr>
        <p:blipFill rotWithShape="1">
          <a:blip r:embed="rId6">
            <a:extLst>
              <a:ext uri="{28A0092B-C50C-407E-A947-70E740481C1C}">
                <a14:useLocalDpi xmlns:a14="http://schemas.microsoft.com/office/drawing/2010/main" val="0"/>
              </a:ext>
            </a:extLst>
          </a:blip>
          <a:srcRect l="2222" b="59259"/>
          <a:stretch/>
        </p:blipFill>
        <p:spPr>
          <a:xfrm>
            <a:off x="-377298" y="-788955"/>
            <a:ext cx="11921067" cy="2328334"/>
          </a:xfrm>
          <a:prstGeom prst="rect">
            <a:avLst/>
          </a:prstGeom>
        </p:spPr>
      </p:pic>
      <p:grpSp>
        <p:nvGrpSpPr>
          <p:cNvPr id="33" name="组合 25">
            <a:extLst>
              <a:ext uri="{FF2B5EF4-FFF2-40B4-BE49-F238E27FC236}">
                <a16:creationId xmlns:a16="http://schemas.microsoft.com/office/drawing/2014/main" id="{E8FD498D-7CE6-83A5-B01B-ED6EB441B8B8}"/>
              </a:ext>
            </a:extLst>
          </p:cNvPr>
          <p:cNvGrpSpPr/>
          <p:nvPr/>
        </p:nvGrpSpPr>
        <p:grpSpPr>
          <a:xfrm>
            <a:off x="2556205" y="334422"/>
            <a:ext cx="7079590" cy="929167"/>
            <a:chOff x="4710074" y="33158"/>
            <a:chExt cx="2575158" cy="861067"/>
          </a:xfrm>
        </p:grpSpPr>
        <p:pic>
          <p:nvPicPr>
            <p:cNvPr id="34" name="图片 7">
              <a:extLst>
                <a:ext uri="{FF2B5EF4-FFF2-40B4-BE49-F238E27FC236}">
                  <a16:creationId xmlns:a16="http://schemas.microsoft.com/office/drawing/2014/main" id="{18EA164E-EC49-25DD-6B89-35B69390A8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313" b="36250"/>
            <a:stretch/>
          </p:blipFill>
          <p:spPr>
            <a:xfrm>
              <a:off x="4710074" y="33158"/>
              <a:ext cx="2575158" cy="861067"/>
            </a:xfrm>
            <a:prstGeom prst="rect">
              <a:avLst/>
            </a:prstGeom>
          </p:spPr>
        </p:pic>
        <p:sp>
          <p:nvSpPr>
            <p:cNvPr id="35" name="矩形 24">
              <a:extLst>
                <a:ext uri="{FF2B5EF4-FFF2-40B4-BE49-F238E27FC236}">
                  <a16:creationId xmlns:a16="http://schemas.microsoft.com/office/drawing/2014/main" id="{6E12A101-EE2A-2A2D-5C98-01A40BDEC63E}"/>
                </a:ext>
              </a:extLst>
            </p:cNvPr>
            <p:cNvSpPr/>
            <p:nvPr/>
          </p:nvSpPr>
          <p:spPr>
            <a:xfrm>
              <a:off x="5067301" y="175260"/>
              <a:ext cx="1478280" cy="540000"/>
            </a:xfrm>
            <a:prstGeom prst="rect">
              <a:avLst/>
            </a:prstGeom>
            <a:solidFill>
              <a:srgbClr val="F3E2F7"/>
            </a:solidFill>
            <a:ln w="12700" cap="flat" cmpd="sng" algn="ctr">
              <a:noFill/>
              <a:prstDash val="solid"/>
              <a:miter lim="800000"/>
            </a:ln>
            <a:effectLst/>
          </p:spPr>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rPr>
                <a:t>YÊU CẦU CẦN ĐẠT</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宋体" panose="02010600030101010101" pitchFamily="2" charset="-122"/>
                <a:cs typeface="Arial"/>
                <a:sym typeface="Arial"/>
              </a:endParaRPr>
            </a:p>
          </p:txBody>
        </p:sp>
      </p:grpSp>
      <p:sp>
        <p:nvSpPr>
          <p:cNvPr id="36" name="TextBox 35">
            <a:extLst>
              <a:ext uri="{FF2B5EF4-FFF2-40B4-BE49-F238E27FC236}">
                <a16:creationId xmlns:a16="http://schemas.microsoft.com/office/drawing/2014/main" id="{99C5B921-5994-D1BD-A026-B5035193A40B}"/>
              </a:ext>
            </a:extLst>
          </p:cNvPr>
          <p:cNvSpPr txBox="1"/>
          <p:nvPr/>
        </p:nvSpPr>
        <p:spPr>
          <a:xfrm>
            <a:off x="651538" y="1515053"/>
            <a:ext cx="10949911" cy="2554545"/>
          </a:xfrm>
          <a:prstGeom prst="rect">
            <a:avLst/>
          </a:prstGeom>
          <a:noFill/>
        </p:spPr>
        <p:txBody>
          <a:bodyPr wrap="square" rtlCol="0">
            <a:spAutoFit/>
          </a:bodyPr>
          <a:lstStyle/>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tìm ý cho đoạn văn tưởng tượng dựa vào câu chuyện đã đọc hoặc đã nghe.</a:t>
            </a:r>
            <a:endParaRPr lang="en-US" sz="4000" dirty="0">
              <a:solidFill>
                <a:prstClr val="black"/>
              </a:solidFill>
              <a:latin typeface="Cambria" panose="02040503050406030204" pitchFamily="18" charset="0"/>
              <a:ea typeface="Cambria" panose="02040503050406030204" pitchFamily="18" charset="0"/>
              <a:cs typeface="Arial"/>
              <a:sym typeface="Arial"/>
            </a:endParaRPr>
          </a:p>
          <a:p>
            <a:pPr marL="571500" lvl="0" indent="-571500" algn="just" defTabSz="609585">
              <a:buFont typeface="Wingdings" panose="05000000000000000000" pitchFamily="2" charset="2"/>
              <a:buChar char="q"/>
            </a:pPr>
            <a:r>
              <a:rPr lang="vi-VN" sz="4000" dirty="0">
                <a:solidFill>
                  <a:prstClr val="black"/>
                </a:solidFill>
                <a:latin typeface="Cambria" panose="02040503050406030204" pitchFamily="18" charset="0"/>
                <a:ea typeface="Cambria" panose="02040503050406030204" pitchFamily="18" charset="0"/>
                <a:cs typeface="Arial"/>
                <a:sym typeface="Arial"/>
              </a:rPr>
              <a:t>Biết phân tích, đánh giá và chia sẻ những ý kiến của mình với bạn bè.</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7" name="图片 16" descr="1 (12)"/>
          <p:cNvPicPr>
            <a:picLocks noChangeAspect="1"/>
          </p:cNvPicPr>
          <p:nvPr/>
        </p:nvPicPr>
        <p:blipFill>
          <a:blip r:embed="rId3"/>
          <a:srcRect b="35287"/>
          <a:stretch>
            <a:fillRect/>
          </a:stretch>
        </p:blipFill>
        <p:spPr>
          <a:xfrm>
            <a:off x="0" y="0"/>
            <a:ext cx="12207240" cy="3253740"/>
          </a:xfrm>
          <a:prstGeom prst="rect">
            <a:avLst/>
          </a:prstGeom>
        </p:spPr>
      </p:pic>
      <p:pic>
        <p:nvPicPr>
          <p:cNvPr id="8" name="图片 7" descr="57"/>
          <p:cNvPicPr>
            <a:picLocks noChangeAspect="1"/>
          </p:cNvPicPr>
          <p:nvPr/>
        </p:nvPicPr>
        <p:blipFill>
          <a:blip r:embed="rId4"/>
          <a:stretch>
            <a:fillRect/>
          </a:stretch>
        </p:blipFill>
        <p:spPr>
          <a:xfrm>
            <a:off x="0" y="1045845"/>
            <a:ext cx="12206605" cy="5812155"/>
          </a:xfrm>
          <a:prstGeom prst="rect">
            <a:avLst/>
          </a:prstGeom>
        </p:spPr>
      </p:pic>
      <p:pic>
        <p:nvPicPr>
          <p:cNvPr id="10" name="图片 9" descr="23"/>
          <p:cNvPicPr>
            <a:picLocks noChangeAspect="1"/>
          </p:cNvPicPr>
          <p:nvPr/>
        </p:nvPicPr>
        <p:blipFill>
          <a:blip r:embed="rId5"/>
          <a:srcRect l="983" t="69143"/>
          <a:stretch>
            <a:fillRect/>
          </a:stretch>
        </p:blipFill>
        <p:spPr>
          <a:xfrm flipV="1">
            <a:off x="0" y="0"/>
            <a:ext cx="12205970" cy="1131570"/>
          </a:xfrm>
          <a:prstGeom prst="rect">
            <a:avLst/>
          </a:prstGeom>
        </p:spPr>
      </p:pic>
      <p:pic>
        <p:nvPicPr>
          <p:cNvPr id="9" name="图片 8" descr="56"/>
          <p:cNvPicPr>
            <a:picLocks noChangeAspect="1"/>
          </p:cNvPicPr>
          <p:nvPr/>
        </p:nvPicPr>
        <p:blipFill>
          <a:blip r:embed="rId6"/>
          <a:srcRect t="50239"/>
          <a:stretch>
            <a:fillRect/>
          </a:stretch>
        </p:blipFill>
        <p:spPr>
          <a:xfrm>
            <a:off x="0" y="4474845"/>
            <a:ext cx="12207240" cy="2383155"/>
          </a:xfrm>
          <a:prstGeom prst="rect">
            <a:avLst/>
          </a:prstGeom>
        </p:spPr>
      </p:pic>
      <p:pic>
        <p:nvPicPr>
          <p:cNvPr id="14" name="图片 13" descr="5"/>
          <p:cNvPicPr>
            <a:picLocks noChangeAspect="1"/>
          </p:cNvPicPr>
          <p:nvPr/>
        </p:nvPicPr>
        <p:blipFill>
          <a:blip r:embed="rId7"/>
          <a:srcRect t="57292"/>
          <a:stretch>
            <a:fillRect/>
          </a:stretch>
        </p:blipFill>
        <p:spPr>
          <a:xfrm flipH="1">
            <a:off x="15557" y="4679982"/>
            <a:ext cx="12191365" cy="2171700"/>
          </a:xfrm>
          <a:prstGeom prst="rect">
            <a:avLst/>
          </a:prstGeom>
        </p:spPr>
      </p:pic>
      <p:pic>
        <p:nvPicPr>
          <p:cNvPr id="18" name="图片 26">
            <a:extLst>
              <a:ext uri="{FF2B5EF4-FFF2-40B4-BE49-F238E27FC236}">
                <a16:creationId xmlns:a16="http://schemas.microsoft.com/office/drawing/2014/main" id="{2E026B92-D451-0FCD-9DBA-43FAFA387F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4723" y="3219292"/>
            <a:ext cx="3444985" cy="3632390"/>
          </a:xfrm>
          <a:prstGeom prst="rect">
            <a:avLst/>
          </a:prstGeom>
        </p:spPr>
      </p:pic>
      <p:grpSp>
        <p:nvGrpSpPr>
          <p:cNvPr id="5" name="Group 4">
            <a:extLst>
              <a:ext uri="{FF2B5EF4-FFF2-40B4-BE49-F238E27FC236}">
                <a16:creationId xmlns:a16="http://schemas.microsoft.com/office/drawing/2014/main" id="{6959E3DB-0367-D986-4BBA-EAD9052C591A}"/>
              </a:ext>
            </a:extLst>
          </p:cNvPr>
          <p:cNvGrpSpPr/>
          <p:nvPr/>
        </p:nvGrpSpPr>
        <p:grpSpPr>
          <a:xfrm>
            <a:off x="705678" y="634009"/>
            <a:ext cx="11002617" cy="2681806"/>
            <a:chOff x="705678" y="634009"/>
            <a:chExt cx="11002617" cy="2681806"/>
          </a:xfrm>
        </p:grpSpPr>
        <p:pic>
          <p:nvPicPr>
            <p:cNvPr id="2" name="图片 1" descr="588ku_d86e2212d3e726cc7abb62f88b3a8de2_12503752"/>
            <p:cNvPicPr>
              <a:picLocks noChangeAspect="1"/>
            </p:cNvPicPr>
            <p:nvPr/>
          </p:nvPicPr>
          <p:blipFill>
            <a:blip r:embed="rId9"/>
            <a:srcRect l="11471" t="26223" r="12879" b="20562"/>
            <a:stretch>
              <a:fillRect/>
            </a:stretch>
          </p:blipFill>
          <p:spPr>
            <a:xfrm>
              <a:off x="705678" y="634009"/>
              <a:ext cx="11002617" cy="2681806"/>
            </a:xfrm>
            <a:prstGeom prst="rect">
              <a:avLst/>
            </a:prstGeom>
          </p:spPr>
        </p:pic>
        <p:sp>
          <p:nvSpPr>
            <p:cNvPr id="4" name="TextBox 3">
              <a:extLst>
                <a:ext uri="{FF2B5EF4-FFF2-40B4-BE49-F238E27FC236}">
                  <a16:creationId xmlns:a16="http://schemas.microsoft.com/office/drawing/2014/main" id="{A945EEF3-50F7-7CF9-22D9-B179DEA58427}"/>
                </a:ext>
              </a:extLst>
            </p:cNvPr>
            <p:cNvSpPr txBox="1"/>
            <p:nvPr/>
          </p:nvSpPr>
          <p:spPr>
            <a:xfrm>
              <a:off x="2097156" y="1311965"/>
              <a:ext cx="8965095" cy="1323439"/>
            </a:xfrm>
            <a:prstGeom prst="rect">
              <a:avLst/>
            </a:prstGeom>
            <a:noFill/>
          </p:spPr>
          <p:txBody>
            <a:bodyPr wrap="square" rtlCol="0">
              <a:spAutoFit/>
            </a:bodyPr>
            <a:lstStyle/>
            <a:p>
              <a:r>
                <a:rPr lang="vi-VN" sz="4000" b="1" i="0" dirty="0">
                  <a:solidFill>
                    <a:srgbClr val="000000"/>
                  </a:solidFill>
                  <a:effectLst/>
                  <a:latin typeface="Calibri" panose="020F0502020204030204" pitchFamily="34" charset="0"/>
                  <a:cs typeface="Calibri" panose="020F0502020204030204" pitchFamily="34" charset="0"/>
                </a:rPr>
                <a:t>Đề bài:</a:t>
              </a:r>
              <a:r>
                <a:rPr lang="vi-VN" sz="4000" b="0" i="0" dirty="0">
                  <a:solidFill>
                    <a:srgbClr val="000000"/>
                  </a:solidFill>
                  <a:effectLst/>
                  <a:latin typeface="Calibri" panose="020F0502020204030204" pitchFamily="34" charset="0"/>
                  <a:cs typeface="Calibri" panose="020F0502020204030204" pitchFamily="34" charset="0"/>
                </a:rPr>
                <a:t> Viết đoạn văn tưởng tượng dựa vào một câu chuyện đã đọc hoặc đã nghe.</a:t>
              </a:r>
              <a:endParaRPr lang="en-US" sz="4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59546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9">
            <a:extLst>
              <a:ext uri="{FF2B5EF4-FFF2-40B4-BE49-F238E27FC236}">
                <a16:creationId xmlns:a16="http://schemas.microsoft.com/office/drawing/2014/main" id="{D5B2C3D3-E27C-4E47-938A-C7A030C43BE9}"/>
              </a:ext>
            </a:extLst>
          </p:cNvPr>
          <p:cNvPicPr>
            <a:picLocks noChangeAspect="1"/>
          </p:cNvPicPr>
          <p:nvPr/>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13" name="图片 21">
            <a:extLst>
              <a:ext uri="{FF2B5EF4-FFF2-40B4-BE49-F238E27FC236}">
                <a16:creationId xmlns:a16="http://schemas.microsoft.com/office/drawing/2014/main" id="{0E1BA243-DD6A-45FA-AEF1-987152DA76EA}"/>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5" name="图片 16">
            <a:extLst>
              <a:ext uri="{FF2B5EF4-FFF2-40B4-BE49-F238E27FC236}">
                <a16:creationId xmlns:a16="http://schemas.microsoft.com/office/drawing/2014/main" id="{AD28B304-74C5-40AB-BDE9-2001E79A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0" y="3818663"/>
            <a:ext cx="5171430" cy="3039335"/>
          </a:xfrm>
          <a:prstGeom prst="rect">
            <a:avLst/>
          </a:prstGeom>
        </p:spPr>
      </p:pic>
      <p:sp>
        <p:nvSpPr>
          <p:cNvPr id="17" name="Rectangle: Rounded Corners 16">
            <a:extLst>
              <a:ext uri="{FF2B5EF4-FFF2-40B4-BE49-F238E27FC236}">
                <a16:creationId xmlns:a16="http://schemas.microsoft.com/office/drawing/2014/main" id="{CB6453F4-BE60-4A25-96E2-790C28187ACB}"/>
              </a:ext>
            </a:extLst>
          </p:cNvPr>
          <p:cNvSpPr/>
          <p:nvPr/>
        </p:nvSpPr>
        <p:spPr>
          <a:xfrm>
            <a:off x="214173" y="291321"/>
            <a:ext cx="11763654" cy="6379302"/>
          </a:xfrm>
          <a:prstGeom prst="roundRect">
            <a:avLst>
              <a:gd name="adj" fmla="val 93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2" name="Nhóm 24">
            <a:extLst>
              <a:ext uri="{FF2B5EF4-FFF2-40B4-BE49-F238E27FC236}">
                <a16:creationId xmlns:a16="http://schemas.microsoft.com/office/drawing/2014/main" id="{0B025433-712C-6545-D3A3-B313AF4FBF63}"/>
              </a:ext>
            </a:extLst>
          </p:cNvPr>
          <p:cNvGrpSpPr/>
          <p:nvPr/>
        </p:nvGrpSpPr>
        <p:grpSpPr>
          <a:xfrm>
            <a:off x="751807" y="435901"/>
            <a:ext cx="4334544" cy="797808"/>
            <a:chOff x="9314446" y="568126"/>
            <a:chExt cx="8363953" cy="1196712"/>
          </a:xfrm>
        </p:grpSpPr>
        <p:pic>
          <p:nvPicPr>
            <p:cNvPr id="3" name="Picture 5">
              <a:extLst>
                <a:ext uri="{FF2B5EF4-FFF2-40B4-BE49-F238E27FC236}">
                  <a16:creationId xmlns:a16="http://schemas.microsoft.com/office/drawing/2014/main" id="{F182E336-737D-871F-2960-C38AECA89D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 name="Hình chữ nhật 20">
              <a:extLst>
                <a:ext uri="{FF2B5EF4-FFF2-40B4-BE49-F238E27FC236}">
                  <a16:creationId xmlns:a16="http://schemas.microsoft.com/office/drawing/2014/main" id="{9D3F13BD-76AC-A46B-99CF-40783FBF443F}"/>
                </a:ext>
              </a:extLst>
            </p:cNvPr>
            <p:cNvSpPr/>
            <p:nvPr/>
          </p:nvSpPr>
          <p:spPr>
            <a:xfrm>
              <a:off x="10522567" y="568126"/>
              <a:ext cx="4113627" cy="1107996"/>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1.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Chuẩn</a:t>
              </a:r>
              <a:r>
                <a:rPr kumimoji="0" lang="en-US" sz="44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4400" b="1" i="0" u="none" strike="noStrike" kern="1200" cap="none" spc="0" normalizeH="0" baseline="0" noProof="0" dirty="0" err="1">
                  <a:ln w="0"/>
                  <a:solidFill>
                    <a:prstClr val="white"/>
                  </a:solidFill>
                  <a:effectLst/>
                  <a:uLnTx/>
                  <a:uFillTx/>
                  <a:latin typeface="Calibri"/>
                  <a:ea typeface="+mn-ea"/>
                  <a:cs typeface="Arial"/>
                  <a:sym typeface="Arial"/>
                </a:rPr>
                <a:t>bị</a:t>
              </a:r>
              <a:endParaRPr kumimoji="0" lang="vi-VN" sz="4400" b="1" i="0" u="none" strike="noStrike" kern="1200" cap="none" spc="0" normalizeH="0" baseline="0" noProof="0" dirty="0">
                <a:ln w="0"/>
                <a:solidFill>
                  <a:prstClr val="white"/>
                </a:solidFill>
                <a:effectLst/>
                <a:uLnTx/>
                <a:uFillTx/>
                <a:latin typeface="Arial" panose="020B0604020202020204" pitchFamily="34" charset="0"/>
                <a:ea typeface="+mn-ea"/>
                <a:cs typeface="Arial"/>
                <a:sym typeface="Arial"/>
              </a:endParaRPr>
            </a:p>
          </p:txBody>
        </p:sp>
      </p:grpSp>
      <p:sp>
        <p:nvSpPr>
          <p:cNvPr id="5" name="Hình chữ nhật 22">
            <a:extLst>
              <a:ext uri="{FF2B5EF4-FFF2-40B4-BE49-F238E27FC236}">
                <a16:creationId xmlns:a16="http://schemas.microsoft.com/office/drawing/2014/main" id="{AB0C4A90-75AB-111C-C836-54A11D3399C6}"/>
              </a:ext>
            </a:extLst>
          </p:cNvPr>
          <p:cNvSpPr/>
          <p:nvPr/>
        </p:nvSpPr>
        <p:spPr>
          <a:xfrm>
            <a:off x="800100" y="1447309"/>
            <a:ext cx="11188699" cy="1744067"/>
          </a:xfrm>
          <a:prstGeom prst="rect">
            <a:avLst/>
          </a:prstGeom>
          <a:noFill/>
        </p:spPr>
        <p:txBody>
          <a:bodyPr wrap="square" lIns="60960" tIns="30480" rIns="60960" bIns="30480">
            <a:spAutoFit/>
          </a:bodyPr>
          <a:lstStyle/>
          <a:p>
            <a:pPr marL="457223" lvl="0" indent="-457223" defTabSz="609630">
              <a:spcBef>
                <a:spcPts val="400"/>
              </a:spcBef>
              <a:spcAft>
                <a:spcPts val="400"/>
              </a:spcAft>
              <a:buFont typeface="Wingdings" panose="05000000000000000000" pitchFamily="2" charset="2"/>
              <a:buChar char="Ü"/>
            </a:pPr>
            <a:r>
              <a:rPr lang="en-US" sz="3200" b="1" dirty="0">
                <a:latin typeface="Cambria" panose="02040503050406030204" pitchFamily="18" charset="0"/>
                <a:ea typeface="Cambria" panose="02040503050406030204" pitchFamily="18" charset="0"/>
                <a:cs typeface="Calibri" panose="020F0502020204030204" pitchFamily="34" charset="0"/>
              </a:rPr>
              <a:t>a. </a:t>
            </a:r>
            <a:r>
              <a:rPr lang="en-US" sz="3200" b="1" dirty="0" err="1">
                <a:latin typeface="Cambria" panose="02040503050406030204" pitchFamily="18" charset="0"/>
                <a:ea typeface="Cambria" panose="02040503050406030204" pitchFamily="18" charset="0"/>
                <a:cs typeface="Calibri" panose="020F0502020204030204" pitchFamily="34" charset="0"/>
              </a:rPr>
              <a:t>Lựa</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chọn</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câu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chuyện</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yêu</a:t>
            </a:r>
            <a:r>
              <a:rPr lang="en-US" sz="3200" b="1" dirty="0">
                <a:latin typeface="Cambria" panose="02040503050406030204" pitchFamily="18" charset="0"/>
                <a:ea typeface="Cambria" panose="02040503050406030204" pitchFamily="18" charset="0"/>
                <a:cs typeface="Calibri" panose="020F0502020204030204" pitchFamily="34" charset="0"/>
              </a:rPr>
              <a:t> </a:t>
            </a:r>
            <a:r>
              <a:rPr lang="en-US" sz="3200" b="1" dirty="0" err="1">
                <a:latin typeface="Cambria" panose="02040503050406030204" pitchFamily="18" charset="0"/>
                <a:ea typeface="Cambria" panose="02040503050406030204" pitchFamily="18" charset="0"/>
                <a:cs typeface="Calibri" panose="020F0502020204030204" pitchFamily="34" charset="0"/>
              </a:rPr>
              <a:t>thích</a:t>
            </a:r>
            <a:r>
              <a:rPr lang="en-US" sz="3200" b="1" dirty="0">
                <a:latin typeface="Cambria" panose="02040503050406030204" pitchFamily="18" charset="0"/>
                <a:ea typeface="Cambria" panose="02040503050406030204" pitchFamily="18" charset="0"/>
                <a:cs typeface="Calibri" panose="020F0502020204030204" pitchFamily="34" charset="0"/>
              </a:rPr>
              <a:t>.</a:t>
            </a:r>
          </a:p>
          <a:p>
            <a:pPr marL="457223" lvl="0" indent="-457223" defTabSz="609630">
              <a:spcBef>
                <a:spcPts val="400"/>
              </a:spcBef>
              <a:spcAft>
                <a:spcPts val="400"/>
              </a:spcAft>
              <a:buFont typeface="Wingdings" panose="05000000000000000000" pitchFamily="2" charset="2"/>
              <a:buChar char="Ü"/>
            </a:pPr>
            <a:r>
              <a:rPr lang="vi-VN" sz="3200" b="1" dirty="0">
                <a:latin typeface="Cambria" panose="02040503050406030204" pitchFamily="18" charset="0"/>
                <a:ea typeface="Cambria" panose="02040503050406030204" pitchFamily="18" charset="0"/>
                <a:cs typeface="Calibri" panose="020F0502020204030204" pitchFamily="34" charset="0"/>
              </a:rPr>
              <a:t>b. Lựa chọn một phương án viết đoạn văn tưởng tượng.</a:t>
            </a:r>
            <a:endParaRPr lang="en-US" sz="3200" b="1" dirty="0">
              <a:latin typeface="Cambria" panose="02040503050406030204" pitchFamily="18" charset="0"/>
              <a:ea typeface="Cambria" panose="02040503050406030204" pitchFamily="18" charset="0"/>
              <a:cs typeface="Calibri" panose="020F0502020204030204" pitchFamily="34" charset="0"/>
            </a:endParaRPr>
          </a:p>
          <a:p>
            <a:pPr lvl="0" defTabSz="609630">
              <a:spcBef>
                <a:spcPts val="400"/>
              </a:spcBef>
              <a:spcAft>
                <a:spcPts val="400"/>
              </a:spcAft>
            </a:pPr>
            <a:r>
              <a:rPr lang="en-US" sz="3200" b="1" i="1" dirty="0" err="1">
                <a:latin typeface="Cambria" panose="02040503050406030204" pitchFamily="18" charset="0"/>
                <a:ea typeface="Cambria" panose="02040503050406030204" pitchFamily="18" charset="0"/>
                <a:cs typeface="Calibri" panose="020F0502020204030204" pitchFamily="34" charset="0"/>
              </a:rPr>
              <a:t>Ví</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dụ</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Sự</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tích</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cây</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vú</a:t>
            </a:r>
            <a:r>
              <a:rPr lang="en-US" sz="3200" b="1" i="1" dirty="0">
                <a:latin typeface="Cambria" panose="02040503050406030204" pitchFamily="18" charset="0"/>
                <a:ea typeface="Cambria" panose="02040503050406030204" pitchFamily="18" charset="0"/>
                <a:cs typeface="Calibri" panose="020F0502020204030204" pitchFamily="34" charset="0"/>
              </a:rPr>
              <a:t> </a:t>
            </a:r>
            <a:r>
              <a:rPr lang="en-US" sz="3200" b="1" i="1" dirty="0" err="1">
                <a:latin typeface="Cambria" panose="02040503050406030204" pitchFamily="18" charset="0"/>
                <a:ea typeface="Cambria" panose="02040503050406030204" pitchFamily="18" charset="0"/>
                <a:cs typeface="Calibri" panose="020F0502020204030204" pitchFamily="34" charset="0"/>
              </a:rPr>
              <a:t>sữa</a:t>
            </a:r>
            <a:endParaRPr lang="en-US" sz="3200" b="1" dirty="0">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D102D685-593B-5B6D-D002-DC207D9C9C9C}"/>
              </a:ext>
            </a:extLst>
          </p:cNvPr>
          <p:cNvPicPr>
            <a:picLocks noChangeAspect="1"/>
          </p:cNvPicPr>
          <p:nvPr/>
        </p:nvPicPr>
        <p:blipFill>
          <a:blip r:embed="rId7"/>
          <a:stretch>
            <a:fillRect/>
          </a:stretch>
        </p:blipFill>
        <p:spPr>
          <a:xfrm>
            <a:off x="4281487" y="3138487"/>
            <a:ext cx="7229475" cy="2924175"/>
          </a:xfrm>
          <a:prstGeom prst="rect">
            <a:avLst/>
          </a:prstGeom>
        </p:spPr>
      </p:pic>
    </p:spTree>
    <p:extLst>
      <p:ext uri="{BB962C8B-B14F-4D97-AF65-F5344CB8AC3E}">
        <p14:creationId xmlns:p14="http://schemas.microsoft.com/office/powerpoint/2010/main" val="3790531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031-7">
  <a:themeElements>
    <a:clrScheme name="自定义 1429">
      <a:dk1>
        <a:srgbClr val="000000"/>
      </a:dk1>
      <a:lt1>
        <a:srgbClr val="FFFFFF"/>
      </a:lt1>
      <a:dk2>
        <a:srgbClr val="44546A"/>
      </a:dk2>
      <a:lt2>
        <a:srgbClr val="E7E6E6"/>
      </a:lt2>
      <a:accent1>
        <a:srgbClr val="9AA4C1"/>
      </a:accent1>
      <a:accent2>
        <a:srgbClr val="9AA4C1"/>
      </a:accent2>
      <a:accent3>
        <a:srgbClr val="9AA4C1"/>
      </a:accent3>
      <a:accent4>
        <a:srgbClr val="9AA4C1"/>
      </a:accent4>
      <a:accent5>
        <a:srgbClr val="9AA4C1"/>
      </a:accent5>
      <a:accent6>
        <a:srgbClr val="9AA4C1"/>
      </a:accent6>
      <a:hlink>
        <a:srgbClr val="9AA4C1"/>
      </a:hlink>
      <a:folHlink>
        <a:srgbClr val="9AA4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BF8F9">
            <a:alpha val="89000"/>
          </a:srgbClr>
        </a:solidFill>
        <a:ln>
          <a:solidFill>
            <a:schemeClr val="bg1"/>
          </a:solidFill>
        </a:ln>
      </a:spPr>
      <a:bodyPr rtlCol="0" anchor="ctr"/>
      <a:lstStyle>
        <a:defPPr algn="ctr">
          <a:defRPr b="1" dirty="0"/>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effectLst>
          <a:outerShdw blurRad="50800" dist="50800" dir="12000000" sx="1000" sy="1000" algn="ctr" rotWithShape="0">
            <a:sysClr val="window" lastClr="FFFFFF">
              <a:alpha val="43000"/>
            </a:sysClr>
          </a:outerShdw>
        </a:effectLst>
      </a:spPr>
      <a:bodyPr wrap="square" rtlCol="0">
        <a:prstTxWarp prst="textCanUp">
          <a:avLst/>
        </a:prstTxWarp>
        <a:spAutoFit/>
        <a:scene3d>
          <a:camera prst="obliqueBottomRight"/>
          <a:lightRig rig="threePt" dir="t"/>
        </a:scene3d>
        <a:sp3d extrusionH="57150">
          <a:bevelT w="38100" h="38100"/>
        </a:sp3d>
      </a:bodyPr>
      <a:lstStyle>
        <a:defPPr marL="0" marR="0" indent="0" algn="l" defTabSz="609585" eaLnBrk="1" fontAlgn="auto" latinLnBrk="0" hangingPunct="1">
          <a:lnSpc>
            <a:spcPct val="100000"/>
          </a:lnSpc>
          <a:spcBef>
            <a:spcPts val="0"/>
          </a:spcBef>
          <a:spcAft>
            <a:spcPts val="0"/>
          </a:spcAft>
          <a:buClrTx/>
          <a:buSzTx/>
          <a:buFontTx/>
          <a:buNone/>
          <a:tabLst/>
          <a:defRPr kumimoji="0" sz="8000" b="1" i="0" u="none" strike="noStrike" kern="1200" cap="none" spc="0" normalizeH="0" baseline="0" noProof="0" dirty="0" smtClean="0">
            <a:ln>
              <a:noFill/>
            </a:ln>
            <a:solidFill>
              <a:srgbClr val="FF0000"/>
            </a:solidFill>
            <a:effectLst>
              <a:outerShdw dist="63500" dir="11040000" sx="99000" sy="99000" algn="tl">
                <a:srgbClr val="FFFF00">
                  <a:alpha val="42000"/>
                </a:srgbClr>
              </a:outerShdw>
            </a:effectLst>
            <a:uLnTx/>
            <a:uFillTx/>
            <a:latin typeface="UVN Binh Duong" pitchFamily="2" charset="0"/>
            <a:ea typeface="+mn-ea"/>
            <a:cs typeface="+mn-cs"/>
          </a:defRPr>
        </a:defPPr>
      </a:lstStyle>
    </a:txDef>
  </a:objectDefaults>
  <a:extraClrSchemeLst/>
</a:theme>
</file>

<file path=ppt/theme/theme3.xml><?xml version="1.0" encoding="utf-8"?>
<a:theme xmlns:a="http://schemas.openxmlformats.org/drawingml/2006/main" name="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aucvpe3c">
      <a:majorFont>
        <a:latin typeface="HanaMinB"/>
        <a:ea typeface="FZHei-B01S"/>
        <a:cs typeface=""/>
      </a:majorFont>
      <a:minorFont>
        <a:latin typeface="HanaMinB"/>
        <a:ea typeface="FZHei-B01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TotalTime>
  <Words>994</Words>
  <Application>Microsoft Office PowerPoint</Application>
  <PresentationFormat>Màn hình rộng</PresentationFormat>
  <Paragraphs>72</Paragraphs>
  <Slides>21</Slides>
  <Notes>3</Notes>
  <HiddenSlides>0</HiddenSlides>
  <MMClips>3</MMClips>
  <ScaleCrop>false</ScaleCrop>
  <HeadingPairs>
    <vt:vector size="6" baseType="variant">
      <vt:variant>
        <vt:lpstr>Phông được Dùng</vt:lpstr>
      </vt:variant>
      <vt:variant>
        <vt:i4>14</vt:i4>
      </vt:variant>
      <vt:variant>
        <vt:lpstr>Chủ đề</vt:lpstr>
      </vt:variant>
      <vt:variant>
        <vt:i4>7</vt:i4>
      </vt:variant>
      <vt:variant>
        <vt:lpstr>Tiêu đề Bản chiếu</vt:lpstr>
      </vt:variant>
      <vt:variant>
        <vt:i4>21</vt:i4>
      </vt:variant>
    </vt:vector>
  </HeadingPairs>
  <TitlesOfParts>
    <vt:vector size="42" baseType="lpstr">
      <vt:lpstr>#9Slide05 FS Blonde Script</vt:lpstr>
      <vt:lpstr>Arial</vt:lpstr>
      <vt:lpstr>Calibri</vt:lpstr>
      <vt:lpstr>Calibri Light</vt:lpstr>
      <vt:lpstr>Cambria</vt:lpstr>
      <vt:lpstr>HanaMinB</vt:lpstr>
      <vt:lpstr>ITC Avant Garde Std Bk</vt:lpstr>
      <vt:lpstr>Times New Roman</vt:lpstr>
      <vt:lpstr>Wingdings</vt:lpstr>
      <vt:lpstr>Yeseva One</vt:lpstr>
      <vt:lpstr>字魂160号-檀宋</vt:lpstr>
      <vt:lpstr>思源黑体 CN Bold</vt:lpstr>
      <vt:lpstr>汉仪正圆-45W</vt:lpstr>
      <vt:lpstr>汉仪润圆-65W</vt:lpstr>
      <vt:lpstr>Office 主题</vt:lpstr>
      <vt:lpstr>2-1031-7</vt:lpstr>
      <vt:lpstr>Office 主题​​</vt:lpstr>
      <vt:lpstr>1_Office 主题​​</vt:lpstr>
      <vt:lpstr>Office Theme</vt:lpstr>
      <vt:lpstr>5_Office 主题</vt:lpstr>
      <vt:lpstr>2_Office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46</cp:revision>
  <dcterms:created xsi:type="dcterms:W3CDTF">2023-08-23T02:10:07Z</dcterms:created>
  <dcterms:modified xsi:type="dcterms:W3CDTF">2025-11-29T14:21:21Z</dcterms:modified>
</cp:coreProperties>
</file>