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13" r:id="rId3"/>
    <p:sldMasterId id="2147483715" r:id="rId4"/>
    <p:sldMasterId id="2147483717" r:id="rId5"/>
    <p:sldMasterId id="2147483736" r:id="rId6"/>
    <p:sldMasterId id="2147483748" r:id="rId7"/>
  </p:sldMasterIdLst>
  <p:notesMasterIdLst>
    <p:notesMasterId r:id="rId32"/>
  </p:notesMasterIdLst>
  <p:sldIdLst>
    <p:sldId id="11701" r:id="rId8"/>
    <p:sldId id="346" r:id="rId9"/>
    <p:sldId id="257" r:id="rId10"/>
    <p:sldId id="282" r:id="rId11"/>
    <p:sldId id="283" r:id="rId12"/>
    <p:sldId id="284" r:id="rId13"/>
    <p:sldId id="285" r:id="rId14"/>
    <p:sldId id="256" r:id="rId15"/>
    <p:sldId id="11695" r:id="rId16"/>
    <p:sldId id="11694" r:id="rId17"/>
    <p:sldId id="296" r:id="rId18"/>
    <p:sldId id="873" r:id="rId19"/>
    <p:sldId id="876" r:id="rId20"/>
    <p:sldId id="11700" r:id="rId21"/>
    <p:sldId id="11697" r:id="rId22"/>
    <p:sldId id="409" r:id="rId23"/>
    <p:sldId id="396" r:id="rId24"/>
    <p:sldId id="410" r:id="rId25"/>
    <p:sldId id="11698" r:id="rId26"/>
    <p:sldId id="371" r:id="rId27"/>
    <p:sldId id="372" r:id="rId28"/>
    <p:sldId id="373" r:id="rId29"/>
    <p:sldId id="375" r:id="rId30"/>
    <p:sldId id="2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3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11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31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50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5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30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08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71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11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10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8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42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5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0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56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89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83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15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286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44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2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7071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4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9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8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1" name="Picture 320">
            <a:extLst>
              <a:ext uri="{FF2B5EF4-FFF2-40B4-BE49-F238E27FC236}">
                <a16:creationId xmlns:a16="http://schemas.microsoft.com/office/drawing/2014/main" id="{4A7EF537-7D8D-4E19-D677-9F23D3C0B2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78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60" r:id="rId4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695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350D08A-C114-F4B3-C482-0D4ABC50AE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9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7D0D64-C735-653B-BDB4-6E0A92D28B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7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39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2.png"/><Relationship Id="rId1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slide" Target="slide21.xml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9.png"/><Relationship Id="rId15" Type="http://schemas.openxmlformats.org/officeDocument/2006/relationships/image" Target="../media/image53.png"/><Relationship Id="rId10" Type="http://schemas.openxmlformats.org/officeDocument/2006/relationships/image" Target="../media/image51.png"/><Relationship Id="rId19" Type="http://schemas.openxmlformats.org/officeDocument/2006/relationships/image" Target="../media/image55.png"/><Relationship Id="rId4" Type="http://schemas.openxmlformats.org/officeDocument/2006/relationships/image" Target="../media/image48.jpg"/><Relationship Id="rId9" Type="http://schemas.openxmlformats.org/officeDocument/2006/relationships/slide" Target="slide24.xml"/><Relationship Id="rId1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microsoft.com/office/2007/relationships/hdphoto" Target="../media/hdphoto2.wdp"/><Relationship Id="rId5" Type="http://schemas.openxmlformats.org/officeDocument/2006/relationships/image" Target="../media/image48.jpg"/><Relationship Id="rId10" Type="http://schemas.openxmlformats.org/officeDocument/2006/relationships/image" Target="../media/image50.png"/><Relationship Id="rId4" Type="http://schemas.openxmlformats.org/officeDocument/2006/relationships/audio" Target="../media/audio4.wav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20.xml"/><Relationship Id="rId5" Type="http://schemas.openxmlformats.org/officeDocument/2006/relationships/image" Target="../media/image49.png"/><Relationship Id="rId10" Type="http://schemas.openxmlformats.org/officeDocument/2006/relationships/image" Target="../media/image57.png"/><Relationship Id="rId4" Type="http://schemas.openxmlformats.org/officeDocument/2006/relationships/image" Target="../media/image48.jp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20.xml"/><Relationship Id="rId5" Type="http://schemas.openxmlformats.org/officeDocument/2006/relationships/image" Target="../media/image49.png"/><Relationship Id="rId10" Type="http://schemas.openxmlformats.org/officeDocument/2006/relationships/image" Target="../media/image57.png"/><Relationship Id="rId4" Type="http://schemas.openxmlformats.org/officeDocument/2006/relationships/image" Target="../media/image48.jp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9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33612884111248658_v2">
            <a:hlinkClick r:id="" action="ppaction://media"/>
            <a:extLst>
              <a:ext uri="{FF2B5EF4-FFF2-40B4-BE49-F238E27FC236}">
                <a16:creationId xmlns:a16="http://schemas.microsoft.com/office/drawing/2014/main" id="{60376789-E7F9-5D1D-1396-59F5B4E1C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hon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367" y="21717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id="{6B45FB85-197C-15E2-5A91-F651CF4AC87C}"/>
              </a:ext>
            </a:extLst>
          </p:cNvPr>
          <p:cNvSpPr/>
          <p:nvPr/>
        </p:nvSpPr>
        <p:spPr>
          <a:xfrm>
            <a:off x="1743216" y="977120"/>
            <a:ext cx="9984958" cy="401778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19154" cy="6858000"/>
          </a:xfrm>
          <a:custGeom>
            <a:avLst/>
            <a:gdLst/>
            <a:ahLst/>
            <a:cxnLst/>
            <a:rect l="l" t="t" r="r" b="b"/>
            <a:pathLst>
              <a:path w="18328731" h="10287000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D3EAF-D1FB-2972-26E4-A7BDB4E752CF}"/>
              </a:ext>
            </a:extLst>
          </p:cNvPr>
          <p:cNvGrpSpPr/>
          <p:nvPr/>
        </p:nvGrpSpPr>
        <p:grpSpPr>
          <a:xfrm>
            <a:off x="2590800" y="990600"/>
            <a:ext cx="6894404" cy="4978400"/>
            <a:chOff x="3886200" y="1485900"/>
            <a:chExt cx="10341606" cy="74676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AE1161B-82EF-355F-BB8D-1EBF576C423D}"/>
                </a:ext>
              </a:extLst>
            </p:cNvPr>
            <p:cNvSpPr/>
            <p:nvPr/>
          </p:nvSpPr>
          <p:spPr>
            <a:xfrm>
              <a:off x="3886200" y="1485900"/>
              <a:ext cx="10341606" cy="7467600"/>
            </a:xfrm>
            <a:custGeom>
              <a:avLst/>
              <a:gdLst/>
              <a:ahLst/>
              <a:cxnLst/>
              <a:rect l="l" t="t" r="r" b="b"/>
              <a:pathLst>
                <a:path w="10722606" h="8229600">
                  <a:moveTo>
                    <a:pt x="0" y="0"/>
                  </a:moveTo>
                  <a:lnTo>
                    <a:pt x="10722606" y="0"/>
                  </a:lnTo>
                  <a:lnTo>
                    <a:pt x="1072260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33F520-D4F0-6717-106A-91DDB6FA684D}"/>
                </a:ext>
              </a:extLst>
            </p:cNvPr>
            <p:cNvSpPr/>
            <p:nvPr/>
          </p:nvSpPr>
          <p:spPr>
            <a:xfrm rot="21398442">
              <a:off x="5334000" y="4533900"/>
              <a:ext cx="1066800" cy="53340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9CFFDD-FE68-97F7-6242-539BF74A21BF}"/>
                </a:ext>
              </a:extLst>
            </p:cNvPr>
            <p:cNvSpPr/>
            <p:nvPr/>
          </p:nvSpPr>
          <p:spPr>
            <a:xfrm rot="734075">
              <a:off x="8558370" y="4554660"/>
              <a:ext cx="1399859" cy="859192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FA1D3D-1985-78E6-9CFC-21992FC9B7EF}"/>
                </a:ext>
              </a:extLst>
            </p:cNvPr>
            <p:cNvSpPr/>
            <p:nvPr/>
          </p:nvSpPr>
          <p:spPr>
            <a:xfrm rot="310278">
              <a:off x="11671573" y="4793219"/>
              <a:ext cx="1066800" cy="57199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6382DA-A85C-CFCD-BD3A-5542B312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3718">
              <a:off x="5562600" y="4686300"/>
              <a:ext cx="762000" cy="38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CDBB8-17B9-00E3-3906-AC9B3BA2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8189">
              <a:off x="8799253" y="4846496"/>
              <a:ext cx="1014572" cy="5072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8E7ACD-2FC5-0216-7CCB-F288CA51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062">
              <a:off x="11701539" y="4886223"/>
              <a:ext cx="762000" cy="3810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C6B1526-8F21-0061-0150-4592942A7D1C}"/>
              </a:ext>
            </a:extLst>
          </p:cNvPr>
          <p:cNvSpPr txBox="1"/>
          <p:nvPr/>
        </p:nvSpPr>
        <p:spPr>
          <a:xfrm>
            <a:off x="6350000" y="6345040"/>
            <a:ext cx="5537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2933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Mi-li-</a:t>
            </a:r>
            <a:r>
              <a:rPr lang="en-US" sz="2933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2933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vui cùng mi li mét vuông - ngoc ngoc">
            <a:hlinkClick r:id="" action="ppaction://media"/>
            <a:extLst>
              <a:ext uri="{FF2B5EF4-FFF2-40B4-BE49-F238E27FC236}">
                <a16:creationId xmlns:a16="http://schemas.microsoft.com/office/drawing/2014/main" id="{35E04624-7DB9-6641-8A65-BFCC3F398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0890" y="34544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9B9A1C-6A66-BA73-9707-156E7FBFA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EFC75AC-C395-7F26-41A7-B2DC6BDC0D5F}"/>
              </a:ext>
            </a:extLst>
          </p:cNvPr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9FF561FE-7326-ADE9-3322-459B0DBEEBEB}"/>
                </a:ext>
              </a:extLst>
            </p:cNvPr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57FEF57D-7017-2E80-E82B-2891EA32732D}"/>
                  </a:ext>
                </a:extLst>
              </p:cNvPr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16A634E3-9AB7-C575-B7E6-3F6A073F4E6D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A4A9D2AE-312E-3DB2-91EF-6EBB122F85B2}"/>
                </a:ext>
              </a:extLst>
            </p:cNvPr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D87D771A-7A6F-401C-EDB3-CFEFC8C75B01}"/>
              </a:ext>
            </a:extLst>
          </p:cNvPr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F18B5B8-C8D3-BB1A-DA6A-F516B32272C2}"/>
              </a:ext>
            </a:extLst>
          </p:cNvPr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71EB6B7C-3422-CF18-3DAB-3AB9CE2A81AC}"/>
              </a:ext>
            </a:extLst>
          </p:cNvPr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D00CBB43-A6D3-F905-9B9E-15EA4AA98EAD}"/>
                </a:ext>
              </a:extLst>
            </p:cNvPr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F25FDB8C-96E3-00DA-4860-38C489B42C8D}"/>
                </a:ext>
              </a:extLst>
            </p:cNvPr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32BA9F54-2D8F-A73B-7CAE-9D94B6CCB4BB}"/>
              </a:ext>
            </a:extLst>
          </p:cNvPr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339793B1-DDCE-A4BE-3AE3-5A2ED203AC48}"/>
                </a:ext>
              </a:extLst>
            </p:cNvPr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83EB6B9A-4DEF-0892-3E6D-04D7C0DC75DC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99A44B7F-EF22-66F1-18FE-C81E0FE686CB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1F5B8457-37E4-5231-9382-F8760DDD4E4C}"/>
                </a:ext>
              </a:extLst>
            </p:cNvPr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11C3B4DE-7616-AE5A-1619-A1D1FA26A602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B83BE85A-5228-1773-ACC3-2FB77F5E8E5F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6E596AC9-F225-A7EF-7B43-86D5A917210B}"/>
                </a:ext>
              </a:extLst>
            </p:cNvPr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6D54A6C3-8E91-1E72-39D3-8A6AA8FE2570}"/>
                  </a:ext>
                </a:extLst>
              </p:cNvPr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6C57189C-C184-ADA4-0996-9AC1D20564CC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F040B243-7D68-E761-EEA3-AABB451B8364}"/>
              </a:ext>
            </a:extLst>
          </p:cNvPr>
          <p:cNvSpPr/>
          <p:nvPr/>
        </p:nvSpPr>
        <p:spPr>
          <a:xfrm>
            <a:off x="6483728" y="2148775"/>
            <a:ext cx="2799927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AB4C67AE-2B2C-01C7-5B56-423B88FFB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42" y="1892686"/>
            <a:ext cx="4992889" cy="389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F06D7-D35C-D6B8-41D5-9FA5596D8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F87056B-3709-DC59-9B94-B445D39FBDD3}"/>
              </a:ext>
            </a:extLst>
          </p:cNvPr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AE8D0136-82DB-4A0D-CA7D-5C4932B0B2C2}"/>
                </a:ext>
              </a:extLst>
            </p:cNvPr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2547973F-D852-B45D-02D3-724143D754B6}"/>
                  </a:ext>
                </a:extLst>
              </p:cNvPr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3EC57F66-8E65-019C-FB0E-25502608FDF8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F8899493-C9D2-8269-FB73-C90989462B88}"/>
                </a:ext>
              </a:extLst>
            </p:cNvPr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7C29BE16-79B8-7751-7B28-347D2959AE11}"/>
              </a:ext>
            </a:extLst>
          </p:cNvPr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1A5135A0-8735-E751-B1D0-71647EC2137F}"/>
              </a:ext>
            </a:extLst>
          </p:cNvPr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73C98A6F-14BA-DA08-4351-EEC73A9396AB}"/>
              </a:ext>
            </a:extLst>
          </p:cNvPr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14978B9-9E55-E5DD-B555-70363423CE68}"/>
                </a:ext>
              </a:extLst>
            </p:cNvPr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D8757F7-8D81-548D-F37C-5EBBEF5AE5CD}"/>
                </a:ext>
              </a:extLst>
            </p:cNvPr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439C6F3E-D6DB-F4E1-7EE8-5DBFFB3393C9}"/>
              </a:ext>
            </a:extLst>
          </p:cNvPr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011AA4AC-2697-8823-480D-8504B498FD48}"/>
                </a:ext>
              </a:extLst>
            </p:cNvPr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A49D93BF-C9C3-3013-863E-75FC33FA9C0A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49273A7D-8A1E-FEB0-B4B6-B70651648972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D582718D-D293-C0D1-7F57-71B775676C8D}"/>
                </a:ext>
              </a:extLst>
            </p:cNvPr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A2FA5341-D351-2DED-F291-0AF66B384A07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9F38F313-44FF-2ACB-E960-BE0E979697AA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915F801E-B70B-D8F2-EED9-16BD9DA444EC}"/>
                </a:ext>
              </a:extLst>
            </p:cNvPr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17EA3E3E-B1AA-C8D9-C981-817217953795}"/>
                  </a:ext>
                </a:extLst>
              </p:cNvPr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9D7C20E7-BB12-EF51-E5C8-19530C7D7C0B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DFFF18F5-162F-0FA4-D03B-8F1C20663B9A}"/>
              </a:ext>
            </a:extLst>
          </p:cNvPr>
          <p:cNvSpPr/>
          <p:nvPr/>
        </p:nvSpPr>
        <p:spPr>
          <a:xfrm>
            <a:off x="6483728" y="2148775"/>
            <a:ext cx="2799927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26BC2EDF-3B02-7DB7-5572-2DC5447B6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1820316"/>
            <a:ext cx="6115361" cy="49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8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792EC-2106-35FB-4F88-DD9DBA182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4BEF04D-7998-EB31-B5B6-A0AACEBE0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CE9B13A-72E9-4CC0-41ED-F14EC0711C6F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5486FDC1-DDED-8B8A-3534-76A6FE034A5D}"/>
              </a:ext>
            </a:extLst>
          </p:cNvPr>
          <p:cNvSpPr txBox="1"/>
          <p:nvPr/>
        </p:nvSpPr>
        <p:spPr>
          <a:xfrm>
            <a:off x="821204" y="1208169"/>
            <a:ext cx="102087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u="sng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Đề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-xi-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mét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vuông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,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xăng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-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ti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-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mét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-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vuông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, Mi-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ni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-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mét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vuông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(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tiết</a:t>
            </a:r>
            <a:r>
              <a:rPr lang="en-US" sz="6000" b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 3)</a:t>
            </a:r>
            <a:endParaRPr lang="en-US" sz="6000" b="1" dirty="0">
              <a:ln w="19050">
                <a:solidFill>
                  <a:srgbClr val="1F4E79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CFFFF"/>
                </a:outerShdw>
              </a:effectLst>
              <a:latin typeface="#9Slide03 AmpleSoft Bold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LỚP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4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5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296FB73A-7885-1EAB-504C-F7C7D59BAA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80" y="1088012"/>
            <a:ext cx="8254699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8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AutoShape 6"/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9"/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E24BD6AD-7D43-E273-EA77-8738CC53508F}"/>
              </a:ext>
            </a:extLst>
          </p:cNvPr>
          <p:cNvSpPr/>
          <p:nvPr/>
        </p:nvSpPr>
        <p:spPr>
          <a:xfrm>
            <a:off x="6483728" y="2148775"/>
            <a:ext cx="2799927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AFD4504-7EE4-97AB-3AFA-B63F23C019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6" y="1775220"/>
            <a:ext cx="6596443" cy="508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 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= …. dm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111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602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6486">
            <a:off x="10360071" y="4926258"/>
            <a:ext cx="1703658" cy="1812402"/>
          </a:xfrm>
          <a:custGeom>
            <a:avLst/>
            <a:gdLst/>
            <a:ahLst/>
            <a:cxnLst/>
            <a:rect l="l" t="t" r="r" b="b"/>
            <a:pathLst>
              <a:path w="2555487" h="2718603">
                <a:moveTo>
                  <a:pt x="0" y="0"/>
                </a:moveTo>
                <a:lnTo>
                  <a:pt x="2555487" y="0"/>
                </a:lnTo>
                <a:lnTo>
                  <a:pt x="2555487" y="2718603"/>
                </a:lnTo>
                <a:lnTo>
                  <a:pt x="0" y="271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21711">
            <a:off x="9390881" y="488049"/>
            <a:ext cx="3210455" cy="577882"/>
          </a:xfrm>
          <a:custGeom>
            <a:avLst/>
            <a:gdLst/>
            <a:ahLst/>
            <a:cxnLst/>
            <a:rect l="l" t="t" r="r" b="b"/>
            <a:pathLst>
              <a:path w="4815683" h="866823">
                <a:moveTo>
                  <a:pt x="0" y="0"/>
                </a:moveTo>
                <a:lnTo>
                  <a:pt x="4815683" y="0"/>
                </a:lnTo>
                <a:lnTo>
                  <a:pt x="4815683" y="866823"/>
                </a:lnTo>
                <a:lnTo>
                  <a:pt x="0" y="866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363239">
            <a:off x="148431" y="110900"/>
            <a:ext cx="2066359" cy="1353465"/>
          </a:xfrm>
          <a:custGeom>
            <a:avLst/>
            <a:gdLst/>
            <a:ahLst/>
            <a:cxnLst/>
            <a:rect l="l" t="t" r="r" b="b"/>
            <a:pathLst>
              <a:path w="3099539" h="2030198">
                <a:moveTo>
                  <a:pt x="0" y="0"/>
                </a:moveTo>
                <a:lnTo>
                  <a:pt x="3099539" y="0"/>
                </a:lnTo>
                <a:lnTo>
                  <a:pt x="3099539" y="2030198"/>
                </a:lnTo>
                <a:lnTo>
                  <a:pt x="0" y="2030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032432">
            <a:off x="269955" y="4389746"/>
            <a:ext cx="1303133" cy="2548917"/>
          </a:xfrm>
          <a:custGeom>
            <a:avLst/>
            <a:gdLst/>
            <a:ahLst/>
            <a:cxnLst/>
            <a:rect l="l" t="t" r="r" b="b"/>
            <a:pathLst>
              <a:path w="1954700" h="3823375">
                <a:moveTo>
                  <a:pt x="0" y="0"/>
                </a:moveTo>
                <a:lnTo>
                  <a:pt x="1954700" y="0"/>
                </a:lnTo>
                <a:lnTo>
                  <a:pt x="1954700" y="3823374"/>
                </a:lnTo>
                <a:lnTo>
                  <a:pt x="0" y="3823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 rot="1263297">
            <a:off x="509744" y="3177567"/>
            <a:ext cx="844038" cy="92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846"/>
              </a:lnSpc>
              <a:spcBef>
                <a:spcPct val="0"/>
              </a:spcBef>
            </a:pPr>
            <a:r>
              <a:rPr lang="en-US" sz="6036">
                <a:solidFill>
                  <a:srgbClr val="000000"/>
                </a:solidFill>
                <a:latin typeface="Libre Franklin Bold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 rot="-1059970">
            <a:off x="3324441" y="67440"/>
            <a:ext cx="725364" cy="79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43"/>
              </a:lnSpc>
              <a:spcBef>
                <a:spcPct val="0"/>
              </a:spcBef>
            </a:pPr>
            <a:r>
              <a:rPr lang="en-US" sz="5187">
                <a:solidFill>
                  <a:srgbClr val="000000"/>
                </a:solidFill>
                <a:latin typeface="Libre Franklin Bold"/>
              </a:rPr>
              <a:t>4</a:t>
            </a:r>
          </a:p>
        </p:txBody>
      </p:sp>
      <p:sp>
        <p:nvSpPr>
          <p:cNvPr id="8" name="TextBox 8"/>
          <p:cNvSpPr txBox="1"/>
          <p:nvPr/>
        </p:nvSpPr>
        <p:spPr>
          <a:xfrm rot="1231330">
            <a:off x="8050341" y="6138493"/>
            <a:ext cx="694063" cy="770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52"/>
              </a:lnSpc>
              <a:spcBef>
                <a:spcPct val="0"/>
              </a:spcBef>
            </a:pPr>
            <a:r>
              <a:rPr lang="en-US" sz="4963">
                <a:solidFill>
                  <a:srgbClr val="000000"/>
                </a:solidFill>
                <a:latin typeface="Libre Franklin Bold"/>
              </a:rPr>
              <a:t>9</a:t>
            </a:r>
          </a:p>
        </p:txBody>
      </p:sp>
      <p:sp>
        <p:nvSpPr>
          <p:cNvPr id="9" name="TextBox 9"/>
          <p:cNvSpPr txBox="1"/>
          <p:nvPr/>
        </p:nvSpPr>
        <p:spPr>
          <a:xfrm rot="-1059970">
            <a:off x="7772827" y="2345"/>
            <a:ext cx="830067" cy="91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716"/>
              </a:lnSpc>
              <a:spcBef>
                <a:spcPct val="0"/>
              </a:spcBef>
            </a:pPr>
            <a:r>
              <a:rPr lang="en-US" sz="5936">
                <a:solidFill>
                  <a:srgbClr val="000000"/>
                </a:solidFill>
                <a:latin typeface="Libre Franklin Bold"/>
              </a:rPr>
              <a:t>6</a:t>
            </a:r>
          </a:p>
        </p:txBody>
      </p:sp>
      <p:sp>
        <p:nvSpPr>
          <p:cNvPr id="10" name="TextBox 10"/>
          <p:cNvSpPr txBox="1"/>
          <p:nvPr/>
        </p:nvSpPr>
        <p:spPr>
          <a:xfrm rot="1176395">
            <a:off x="11091917" y="3419489"/>
            <a:ext cx="661664" cy="87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374"/>
              </a:lnSpc>
              <a:spcBef>
                <a:spcPct val="0"/>
              </a:spcBef>
            </a:pPr>
            <a:r>
              <a:rPr lang="en-US" sz="5672">
                <a:solidFill>
                  <a:srgbClr val="000000"/>
                </a:solidFill>
                <a:latin typeface="Libre Franklin Bold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 rot="1176395">
            <a:off x="3384524" y="6004676"/>
            <a:ext cx="768008" cy="101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559"/>
              </a:lnSpc>
              <a:spcBef>
                <a:spcPct val="0"/>
              </a:spcBef>
            </a:pPr>
            <a:r>
              <a:rPr lang="en-US" sz="6584">
                <a:solidFill>
                  <a:srgbClr val="000000"/>
                </a:solidFill>
                <a:latin typeface="Libre Franklin Bold"/>
              </a:rPr>
              <a:t>7</a:t>
            </a:r>
          </a:p>
        </p:txBody>
      </p:sp>
      <p:sp>
        <p:nvSpPr>
          <p:cNvPr id="12" name="TextBox 12"/>
          <p:cNvSpPr txBox="1"/>
          <p:nvPr/>
        </p:nvSpPr>
        <p:spPr>
          <a:xfrm rot="1384722">
            <a:off x="5411254" y="169614"/>
            <a:ext cx="1025617" cy="112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534"/>
              </a:lnSpc>
              <a:spcBef>
                <a:spcPct val="0"/>
              </a:spcBef>
            </a:pPr>
            <a:r>
              <a:rPr lang="en-US" sz="7334">
                <a:solidFill>
                  <a:srgbClr val="000000"/>
                </a:solidFill>
                <a:latin typeface="Libre Franklin Bold"/>
              </a:rPr>
              <a:t>5</a:t>
            </a:r>
          </a:p>
        </p:txBody>
      </p:sp>
      <p:sp>
        <p:nvSpPr>
          <p:cNvPr id="13" name="TextBox 13"/>
          <p:cNvSpPr txBox="1"/>
          <p:nvPr/>
        </p:nvSpPr>
        <p:spPr>
          <a:xfrm rot="-1009175">
            <a:off x="11332738" y="1650116"/>
            <a:ext cx="950949" cy="1044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40"/>
              </a:lnSpc>
              <a:spcBef>
                <a:spcPct val="0"/>
              </a:spcBef>
            </a:pPr>
            <a:r>
              <a:rPr lang="en-US" sz="6800">
                <a:solidFill>
                  <a:srgbClr val="000000"/>
                </a:solidFill>
                <a:latin typeface="Libre Franklin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 rot="-1827938">
            <a:off x="134623" y="1834286"/>
            <a:ext cx="722718" cy="112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462"/>
              </a:lnSpc>
              <a:spcBef>
                <a:spcPct val="0"/>
              </a:spcBef>
            </a:pPr>
            <a:r>
              <a:rPr lang="en-US" sz="7278">
                <a:solidFill>
                  <a:srgbClr val="000000"/>
                </a:solidFill>
                <a:latin typeface="Libre Franklin Ultra-Bold"/>
              </a:rPr>
              <a:t>0</a:t>
            </a:r>
          </a:p>
        </p:txBody>
      </p:sp>
      <p:sp>
        <p:nvSpPr>
          <p:cNvPr id="15" name="TextBox 15"/>
          <p:cNvSpPr txBox="1"/>
          <p:nvPr/>
        </p:nvSpPr>
        <p:spPr>
          <a:xfrm rot="-1389345">
            <a:off x="5872765" y="5505921"/>
            <a:ext cx="737849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660"/>
              </a:lnSpc>
              <a:spcBef>
                <a:spcPct val="0"/>
              </a:spcBef>
            </a:pPr>
            <a:r>
              <a:rPr lang="en-US" sz="7430">
                <a:solidFill>
                  <a:srgbClr val="000000"/>
                </a:solidFill>
                <a:latin typeface="Libre Franklin Ultra-Bold"/>
              </a:rPr>
              <a:t>8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73344" y="1038426"/>
            <a:ext cx="9645312" cy="4781149"/>
            <a:chOff x="0" y="0"/>
            <a:chExt cx="19290624" cy="956229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9290624" cy="9562297"/>
              <a:chOff x="0" y="0"/>
              <a:chExt cx="3810494" cy="188884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810494" cy="1888849"/>
              </a:xfrm>
              <a:custGeom>
                <a:avLst/>
                <a:gdLst/>
                <a:ahLst/>
                <a:cxnLst/>
                <a:rect l="l" t="t" r="r" b="b"/>
                <a:pathLst>
                  <a:path w="3810494" h="1888849">
                    <a:moveTo>
                      <a:pt x="26755" y="0"/>
                    </a:moveTo>
                    <a:lnTo>
                      <a:pt x="3783738" y="0"/>
                    </a:lnTo>
                    <a:cubicBezTo>
                      <a:pt x="3798515" y="0"/>
                      <a:pt x="3810494" y="11979"/>
                      <a:pt x="3810494" y="26755"/>
                    </a:cubicBezTo>
                    <a:lnTo>
                      <a:pt x="3810494" y="1862093"/>
                    </a:lnTo>
                    <a:cubicBezTo>
                      <a:pt x="3810494" y="1869189"/>
                      <a:pt x="3807675" y="1875995"/>
                      <a:pt x="3802657" y="1881012"/>
                    </a:cubicBezTo>
                    <a:cubicBezTo>
                      <a:pt x="3797640" y="1886030"/>
                      <a:pt x="3790835" y="1888849"/>
                      <a:pt x="3783738" y="1888849"/>
                    </a:cubicBezTo>
                    <a:lnTo>
                      <a:pt x="26755" y="1888849"/>
                    </a:lnTo>
                    <a:cubicBezTo>
                      <a:pt x="19659" y="1888849"/>
                      <a:pt x="12854" y="1886030"/>
                      <a:pt x="7836" y="1881012"/>
                    </a:cubicBezTo>
                    <a:cubicBezTo>
                      <a:pt x="2819" y="1875995"/>
                      <a:pt x="0" y="1869189"/>
                      <a:pt x="0" y="1862093"/>
                    </a:cubicBezTo>
                    <a:lnTo>
                      <a:pt x="0" y="26755"/>
                    </a:lnTo>
                    <a:cubicBezTo>
                      <a:pt x="0" y="19659"/>
                      <a:pt x="2819" y="12854"/>
                      <a:pt x="7836" y="7836"/>
                    </a:cubicBezTo>
                    <a:cubicBezTo>
                      <a:pt x="12854" y="2819"/>
                      <a:pt x="19659" y="0"/>
                      <a:pt x="26755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3810494" cy="190789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8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AutoShape 20"/>
            <p:cNvSpPr/>
            <p:nvPr/>
          </p:nvSpPr>
          <p:spPr>
            <a:xfrm>
              <a:off x="0" y="1990312"/>
              <a:ext cx="19290624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Freeform 15">
            <a:extLst>
              <a:ext uri="{FF2B5EF4-FFF2-40B4-BE49-F238E27FC236}">
                <a16:creationId xmlns:a16="http://schemas.microsoft.com/office/drawing/2014/main" id="{667BBF26-6646-54E3-478C-14FD658E6842}"/>
              </a:ext>
            </a:extLst>
          </p:cNvPr>
          <p:cNvSpPr/>
          <p:nvPr/>
        </p:nvSpPr>
        <p:spPr>
          <a:xfrm>
            <a:off x="892222" y="2316112"/>
            <a:ext cx="2848800" cy="3642214"/>
          </a:xfrm>
          <a:custGeom>
            <a:avLst/>
            <a:gdLst/>
            <a:ahLst/>
            <a:cxnLst/>
            <a:rect l="l" t="t" r="r" b="b"/>
            <a:pathLst>
              <a:path w="6048000" h="8237911">
                <a:moveTo>
                  <a:pt x="0" y="0"/>
                </a:moveTo>
                <a:lnTo>
                  <a:pt x="6048000" y="0"/>
                </a:lnTo>
                <a:lnTo>
                  <a:pt x="6048000" y="8237911"/>
                </a:lnTo>
                <a:lnTo>
                  <a:pt x="0" y="8237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574BAA-CEC4-632E-0B86-20FD23B6F4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8308" y="2798744"/>
            <a:ext cx="8443692" cy="18777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DBA64E-3620-C85A-1AF2-5E2BD748F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A6E42FB-CFC1-599A-DC8B-5B18859B4FF0}"/>
              </a:ext>
            </a:extLst>
          </p:cNvPr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19BAEA2A-61A1-86CF-9AB2-913B210DB4AD}"/>
                </a:ext>
              </a:extLst>
            </p:cNvPr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9DC88AB8-0AC1-181C-8395-7C0DF61FDC1A}"/>
                  </a:ext>
                </a:extLst>
              </p:cNvPr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2C33F57B-5B3B-8923-A017-54254996213B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54C8DC7E-6D92-E47E-C985-F0D002199476}"/>
                </a:ext>
              </a:extLst>
            </p:cNvPr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A4C12D89-6F06-6131-BBF2-D5B6A44D4610}"/>
              </a:ext>
            </a:extLst>
          </p:cNvPr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E627D744-47C9-AEE8-F5DA-8A6ADC0AFBF6}"/>
              </a:ext>
            </a:extLst>
          </p:cNvPr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2BA4A275-DBE3-9FEA-1185-1E6BC970CD1F}"/>
              </a:ext>
            </a:extLst>
          </p:cNvPr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FBA44D8-A4D1-5A05-80A5-4F2E6AB2D710}"/>
                </a:ext>
              </a:extLst>
            </p:cNvPr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CDFCCF3F-5886-D73F-2AC3-5E774CF48272}"/>
                </a:ext>
              </a:extLst>
            </p:cNvPr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05F286A9-D6CF-01B3-F0A9-F417A8C5F029}"/>
              </a:ext>
            </a:extLst>
          </p:cNvPr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CEC0BE04-980E-8D06-8524-917350B12DD0}"/>
                </a:ext>
              </a:extLst>
            </p:cNvPr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78705A86-4991-210B-201E-332E316098A5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229BB287-D490-9B70-96EF-440FB8136832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C19A4460-71AC-3E62-1DF8-CAA26E34CDE3}"/>
                </a:ext>
              </a:extLst>
            </p:cNvPr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57C3BD96-D18D-4CD5-C479-0C9ECAE0BD46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F77D0AF5-4ED4-919D-2020-6C6F423EA1AC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189DBF81-28D8-8310-88CC-193E361FD298}"/>
                </a:ext>
              </a:extLst>
            </p:cNvPr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311891DB-78E7-2887-80F9-EEC497515759}"/>
                  </a:ext>
                </a:extLst>
              </p:cNvPr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2E25DD09-9283-93F5-D179-26216CD17736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96A94071-A5B4-6C73-31D9-0B8858EF13C9}"/>
              </a:ext>
            </a:extLst>
          </p:cNvPr>
          <p:cNvSpPr/>
          <p:nvPr/>
        </p:nvSpPr>
        <p:spPr>
          <a:xfrm>
            <a:off x="6483728" y="2148775"/>
            <a:ext cx="2799927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F6CBB68D-5C24-24DE-5268-D51550B773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1" y="2065540"/>
            <a:ext cx="6398666" cy="479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441</Words>
  <Application>Microsoft Office PowerPoint</Application>
  <PresentationFormat>Màn hình rộng</PresentationFormat>
  <Paragraphs>97</Paragraphs>
  <Slides>24</Slides>
  <Notes>10</Notes>
  <HiddenSlides>0</HiddenSlides>
  <MMClips>17</MMClips>
  <ScaleCrop>false</ScaleCrop>
  <HeadingPairs>
    <vt:vector size="8" baseType="variant">
      <vt:variant>
        <vt:lpstr>Phông được Dùng</vt:lpstr>
      </vt:variant>
      <vt:variant>
        <vt:i4>19</vt:i4>
      </vt:variant>
      <vt:variant>
        <vt:lpstr>Chủ đề</vt:lpstr>
      </vt:variant>
      <vt:variant>
        <vt:i4>7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51" baseType="lpstr">
      <vt:lpstr>等线</vt:lpstr>
      <vt:lpstr>微软雅黑</vt:lpstr>
      <vt:lpstr>#9Slide02 Noi dung dai</vt:lpstr>
      <vt:lpstr>#9Slide03 AmpleSoft Bold</vt:lpstr>
      <vt:lpstr>#9Slide03 Arima Madurai Black</vt:lpstr>
      <vt:lpstr>#9Slide05 SVNEgregio Script</vt:lpstr>
      <vt:lpstr>#9Slide07 HoneyCream</vt:lpstr>
      <vt:lpstr>Abril Fatface</vt:lpstr>
      <vt:lpstr>Aldrich</vt:lpstr>
      <vt:lpstr>Arial</vt:lpstr>
      <vt:lpstr>Calibri</vt:lpstr>
      <vt:lpstr>Cambria</vt:lpstr>
      <vt:lpstr>Concert One</vt:lpstr>
      <vt:lpstr>Delius</vt:lpstr>
      <vt:lpstr>Libre Franklin Bold</vt:lpstr>
      <vt:lpstr>Libre Franklin Ultra-Bold</vt:lpstr>
      <vt:lpstr>SVN-Newton</vt:lpstr>
      <vt:lpstr>Times New Roman</vt:lpstr>
      <vt:lpstr>字魂36号-正文宋楷</vt:lpstr>
      <vt:lpstr>包图主题2</vt:lpstr>
      <vt:lpstr>2_Office Theme</vt:lpstr>
      <vt:lpstr>SlidesMania</vt:lpstr>
      <vt:lpstr>1_SlidesMania</vt:lpstr>
      <vt:lpstr>Office Theme</vt:lpstr>
      <vt:lpstr>1_Office Theme</vt:lpstr>
      <vt:lpstr>3_Office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2023-08-13T11:22:07Z</dcterms:created>
  <dcterms:modified xsi:type="dcterms:W3CDTF">2025-11-29T14:11:20Z</dcterms:modified>
</cp:coreProperties>
</file>