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38" r:id="rId3"/>
    <p:sldMasterId id="2147483744" r:id="rId4"/>
  </p:sldMasterIdLst>
  <p:notesMasterIdLst>
    <p:notesMasterId r:id="rId31"/>
  </p:notesMasterIdLst>
  <p:sldIdLst>
    <p:sldId id="257" r:id="rId5"/>
    <p:sldId id="284" r:id="rId6"/>
    <p:sldId id="359" r:id="rId7"/>
    <p:sldId id="262" r:id="rId8"/>
    <p:sldId id="350" r:id="rId9"/>
    <p:sldId id="355" r:id="rId10"/>
    <p:sldId id="356" r:id="rId11"/>
    <p:sldId id="357" r:id="rId12"/>
    <p:sldId id="358" r:id="rId13"/>
    <p:sldId id="295" r:id="rId14"/>
    <p:sldId id="362" r:id="rId15"/>
    <p:sldId id="263" r:id="rId16"/>
    <p:sldId id="280" r:id="rId17"/>
    <p:sldId id="267" r:id="rId18"/>
    <p:sldId id="289" r:id="rId19"/>
    <p:sldId id="290" r:id="rId20"/>
    <p:sldId id="270" r:id="rId21"/>
    <p:sldId id="291" r:id="rId22"/>
    <p:sldId id="293" r:id="rId23"/>
    <p:sldId id="275" r:id="rId24"/>
    <p:sldId id="278" r:id="rId25"/>
    <p:sldId id="363" r:id="rId26"/>
    <p:sldId id="360" r:id="rId27"/>
    <p:sldId id="361" r:id="rId28"/>
    <p:sldId id="264"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7" d="100"/>
          <a:sy n="67" d="100"/>
        </p:scale>
        <p:origin x="858"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1834970"/>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230779"/>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5610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84397746-08C9-426B-8B6F-573120437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2856464740"/>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11/29/2025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1901007"/>
      </p:ext>
    </p:extLst>
  </p:cSld>
  <p:clrMapOvr>
    <a:masterClrMapping/>
  </p:clrMapOvr>
  <p:transition spd="med">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562A-2662-4C64-8AD5-538C142999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4388FE-A6ED-BE3E-A7CD-C84557A61C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A95195-B9C6-83E9-AE76-DEBFF1F1F08E}"/>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AA742F88-70F6-8800-4A66-848581605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E3AB0-2EC5-9E07-31ED-C8C4DE6D7593}"/>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957855899"/>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6BE3-7B01-2D09-0D19-436C85651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8A866-2A4D-5337-CAD3-C6043AC491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8B7F6-7E1C-4A38-E699-B2DB5DC0D8CC}"/>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3044F7BD-841D-846E-341E-A7D9277EC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EEE4B-0AE5-7B57-817E-C6EA41814C55}"/>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946792452"/>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817D-D220-DB0D-DDDA-4CA82F0567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41E708-7011-BE3F-FBBC-5400905C99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A2D38-393A-C001-677C-A9F85FDAA5BA}"/>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0816ABEA-CFE0-7D7C-ACD9-70785C33E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6BBAA-2FB7-F831-14BA-F5DC6C1B7CA3}"/>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497082979"/>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6B55-9EC1-B3AA-8F7F-77DC40EBC6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D1DCF-C15B-37D0-6887-1B574FF3C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5928B-1C0D-12E5-8697-2F6680368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7D97C-2F38-948A-5C1C-94875AE1FE83}"/>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6" name="Footer Placeholder 5">
            <a:extLst>
              <a:ext uri="{FF2B5EF4-FFF2-40B4-BE49-F238E27FC236}">
                <a16:creationId xmlns:a16="http://schemas.microsoft.com/office/drawing/2014/main" id="{A2D48883-5627-FC00-EF01-E555D125A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C16EB2-54BB-0BB6-F11F-AF5320F247BE}"/>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821288255"/>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A2E8A-1F33-4BC9-B36A-8055ED2BE8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F7B9C-2700-371C-A279-8D7E186EBD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58C3E-8A95-C79C-62D1-C5EA988130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0A5C3F-BD54-32D3-BC8F-F983104E5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CEB576-1869-54EE-2205-9DDD24D64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01157A-F558-2B59-41EC-C61081819CB0}"/>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8" name="Footer Placeholder 7">
            <a:extLst>
              <a:ext uri="{FF2B5EF4-FFF2-40B4-BE49-F238E27FC236}">
                <a16:creationId xmlns:a16="http://schemas.microsoft.com/office/drawing/2014/main" id="{B29A1C07-340E-C679-D714-6078A21451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4F4983-8A76-E97E-70FF-8D5BC4C764E4}"/>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468804536"/>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5749-6281-84E6-261C-A59E0EB4A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703BAB-10B6-FB83-8A51-9AE25F565F2B}"/>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4" name="Footer Placeholder 3">
            <a:extLst>
              <a:ext uri="{FF2B5EF4-FFF2-40B4-BE49-F238E27FC236}">
                <a16:creationId xmlns:a16="http://schemas.microsoft.com/office/drawing/2014/main" id="{C6754B35-5957-57DD-4BA1-CAEA0DCA75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81ED9A-BD95-A5A3-0FF2-92E56FBFDB00}"/>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845876891"/>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A75DFD-9C1E-55D2-DBB4-74DFD05A6339}"/>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3" name="Footer Placeholder 2">
            <a:extLst>
              <a:ext uri="{FF2B5EF4-FFF2-40B4-BE49-F238E27FC236}">
                <a16:creationId xmlns:a16="http://schemas.microsoft.com/office/drawing/2014/main" id="{DF45A8F2-ABCE-3987-30E0-93B48C1C6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7FB22-AA6C-582C-18F2-E51A6CE29912}"/>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213353311"/>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9EA4-E694-15C2-CA64-F8A5D74C4B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538B2-C674-08B6-B045-4EAEED530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639F49-50C1-9BA9-0461-73AC6D0DF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F7335-B04E-E528-ADC5-73AFF6D91C15}"/>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6" name="Footer Placeholder 5">
            <a:extLst>
              <a:ext uri="{FF2B5EF4-FFF2-40B4-BE49-F238E27FC236}">
                <a16:creationId xmlns:a16="http://schemas.microsoft.com/office/drawing/2014/main" id="{E5877AC7-69A0-CB72-FDFF-9142302ED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A2990-B979-8FED-B551-18FEDBBF506D}"/>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369407921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11/29/2025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E07E-D506-6B06-58F8-C33F4007B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25E13-E610-426F-E11A-782BE7CE23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93C509-BA87-F395-00D1-D0BD79510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FDC4A-7C7E-9A9E-C5A2-28B395C2D7AB}"/>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6" name="Footer Placeholder 5">
            <a:extLst>
              <a:ext uri="{FF2B5EF4-FFF2-40B4-BE49-F238E27FC236}">
                <a16:creationId xmlns:a16="http://schemas.microsoft.com/office/drawing/2014/main" id="{36DBA1CD-BF86-E64B-AE00-6664F779DA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9D4DB-B795-19E6-7113-7FD5CFC48B18}"/>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2570527801"/>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9478-1EAF-F2D9-E892-DD03C737D9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44032-D8F4-F498-49F3-857E631A0E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C246B-799F-B346-7E6A-87A423A86D8B}"/>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33F3B8C8-514C-1B43-692A-0F717E59DA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EB416-D94E-B777-3CA2-31888989CEDF}"/>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597427331"/>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B3C156-B75B-7328-EFDC-A8E3547F1C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12704-6335-0414-AF56-A8EFB01F42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200A9-72F6-ECB1-7D17-670A961A2B5B}"/>
              </a:ext>
            </a:extLst>
          </p:cNvPr>
          <p:cNvSpPr>
            <a:spLocks noGrp="1"/>
          </p:cNvSpPr>
          <p:nvPr>
            <p:ph type="dt" sz="half" idx="10"/>
          </p:nvPr>
        </p:nvSpPr>
        <p:spPr/>
        <p:txBody>
          <a:body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B2B40EB5-B3E9-168D-CFDB-674CAFA3A9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B2B769-11F8-14ED-8A3B-CD1BC403E567}"/>
              </a:ext>
            </a:extLst>
          </p:cNvPr>
          <p:cNvSpPr>
            <a:spLocks noGrp="1"/>
          </p:cNvSpPr>
          <p:nvPr>
            <p:ph type="sldNum" sz="quarter" idx="12"/>
          </p:nvPr>
        </p:nvSpPr>
        <p:spPr/>
        <p:txBody>
          <a:bodyPr/>
          <a:lstStyle/>
          <a:p>
            <a:fld id="{C221D700-6BFA-4B2A-AD35-3A19F3E34FDC}" type="slidenum">
              <a:rPr lang="en-US" smtClean="0"/>
              <a:t>‹#›</a:t>
            </a:fld>
            <a:endParaRPr lang="en-US"/>
          </a:p>
        </p:txBody>
      </p:sp>
    </p:spTree>
    <p:extLst>
      <p:ext uri="{BB962C8B-B14F-4D97-AF65-F5344CB8AC3E}">
        <p14:creationId xmlns:p14="http://schemas.microsoft.com/office/powerpoint/2010/main" val="188183322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9" Type="http://schemas.openxmlformats.org/officeDocument/2006/relationships/slideLayout" Target="../slideLayouts/slideLayout50.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0" Type="http://schemas.openxmlformats.org/officeDocument/2006/relationships/slideLayout" Target="../slideLayouts/slideLayout41.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57" Type="http://schemas.openxmlformats.org/officeDocument/2006/relationships/image" Target="../media/image2.png"/><Relationship Id="rId10" Type="http://schemas.openxmlformats.org/officeDocument/2006/relationships/slideLayout" Target="../slideLayouts/slideLayout31.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9.xml"/><Relationship Id="rId7" Type="http://schemas.openxmlformats.org/officeDocument/2006/relationships/tags" Target="../tags/tag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3.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circle with leaves and blue text&#10;&#10;Description automatically generated">
            <a:extLst>
              <a:ext uri="{FF2B5EF4-FFF2-40B4-BE49-F238E27FC236}">
                <a16:creationId xmlns:a16="http://schemas.microsoft.com/office/drawing/2014/main" id="{A2AF2129-0E43-B7CC-17A2-8C28CB17FBC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5711991" y="8092239"/>
            <a:ext cx="1209675" cy="120967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E285AB90-8452-E21C-815E-CFC60F79A6ED}"/>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636988" y="133647"/>
            <a:ext cx="1505967" cy="1505967"/>
          </a:xfrm>
          <a:prstGeom prst="rect">
            <a:avLst/>
          </a:prstGeom>
        </p:spPr>
      </p:pic>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a16="http://schemas.microsoft.com/office/drawing/2014/main"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CD195542-B85C-E095-46F4-4009B685648B}"/>
              </a:ext>
            </a:extLst>
          </p:cNvPr>
          <p:cNvPicPr>
            <a:picLocks noChangeAspect="1"/>
          </p:cNvPicPr>
          <p:nvPr userDrawn="1"/>
        </p:nvPicPr>
        <p:blipFill>
          <a:blip r:embed="rId57">
            <a:extLst>
              <a:ext uri="{28A0092B-C50C-407E-A947-70E740481C1C}">
                <a14:useLocalDpi xmlns:a14="http://schemas.microsoft.com/office/drawing/2010/main" val="0"/>
              </a:ext>
            </a:extLst>
          </a:blip>
          <a:stretch>
            <a:fillRect/>
          </a:stretch>
        </p:blipFill>
        <p:spPr>
          <a:xfrm>
            <a:off x="-1636988" y="133647"/>
            <a:ext cx="1505967" cy="1505967"/>
          </a:xfrm>
          <a:prstGeom prst="rect">
            <a:avLst/>
          </a:prstGeom>
        </p:spPr>
      </p:pic>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186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AF0E5EA6-F779-56B1-D26C-EA6002B2D3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6ECAD1E-46EF-DDA5-D3FF-1AC0B99E0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8A5469-2768-42D1-D0F6-34472B30E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54224-BAB8-D24A-4167-68A30206D3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71CFD-5124-4611-8EBC-312BC2B5F063}" type="datetimeFigureOut">
              <a:rPr lang="en-US" smtClean="0"/>
              <a:t>11/29/2025</a:t>
            </a:fld>
            <a:endParaRPr lang="en-US"/>
          </a:p>
        </p:txBody>
      </p:sp>
      <p:sp>
        <p:nvSpPr>
          <p:cNvPr id="5" name="Footer Placeholder 4">
            <a:extLst>
              <a:ext uri="{FF2B5EF4-FFF2-40B4-BE49-F238E27FC236}">
                <a16:creationId xmlns:a16="http://schemas.microsoft.com/office/drawing/2014/main" id="{9EF3AD58-1477-F8E8-64EA-3C1DCDA19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BCBB3-96DF-74C5-C960-D5E15F2FD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1D700-6BFA-4B2A-AD35-3A19F3E34FDC}"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2EE325E-C0E7-9D97-3AD9-F60E674F28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6988" y="133647"/>
            <a:ext cx="1505967" cy="1505967"/>
          </a:xfrm>
          <a:prstGeom prst="rect">
            <a:avLst/>
          </a:prstGeom>
        </p:spPr>
      </p:pic>
    </p:spTree>
    <p:extLst>
      <p:ext uri="{BB962C8B-B14F-4D97-AF65-F5344CB8AC3E}">
        <p14:creationId xmlns:p14="http://schemas.microsoft.com/office/powerpoint/2010/main" val="19007325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3.xml"/><Relationship Id="rId5" Type="http://schemas.openxmlformats.org/officeDocument/2006/relationships/image" Target="../media/image2.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83.xml"/><Relationship Id="rId7" Type="http://schemas.openxmlformats.org/officeDocument/2006/relationships/image" Target="../media/image4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3.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3.xml"/><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8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83.xml"/><Relationship Id="rId7" Type="http://schemas.openxmlformats.org/officeDocument/2006/relationships/image" Target="../media/image69.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microsoft.com/office/2007/relationships/hdphoto" Target="../media/hdphoto2.wdp"/><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7.xml"/><Relationship Id="rId6" Type="http://schemas.openxmlformats.org/officeDocument/2006/relationships/image" Target="../media/image23.png"/><Relationship Id="rId11" Type="http://schemas.openxmlformats.org/officeDocument/2006/relationships/image" Target="../media/image28.png"/><Relationship Id="rId5" Type="http://schemas.microsoft.com/office/2007/relationships/hdphoto" Target="../media/hdphoto3.wdp"/><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slide" Target="slide9.xml"/><Relationship Id="rId18" Type="http://schemas.openxmlformats.org/officeDocument/2006/relationships/slide" Target="slide7.xml"/><Relationship Id="rId3" Type="http://schemas.openxmlformats.org/officeDocument/2006/relationships/audio" Target="../media/audio1.wav"/><Relationship Id="rId21" Type="http://schemas.openxmlformats.org/officeDocument/2006/relationships/image" Target="../media/image40.svg"/><Relationship Id="rId7" Type="http://schemas.openxmlformats.org/officeDocument/2006/relationships/image" Target="../media/image34.png"/><Relationship Id="rId12" Type="http://schemas.openxmlformats.org/officeDocument/2006/relationships/image" Target="../media/image36.png"/><Relationship Id="rId17"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5.xml"/><Relationship Id="rId20" Type="http://schemas.openxmlformats.org/officeDocument/2006/relationships/image" Target="../media/image39.png"/><Relationship Id="rId1" Type="http://schemas.openxmlformats.org/officeDocument/2006/relationships/slideLayout" Target="../slideLayouts/slideLayout48.xml"/><Relationship Id="rId6" Type="http://schemas.openxmlformats.org/officeDocument/2006/relationships/image" Target="../media/image33.png"/><Relationship Id="rId11" Type="http://schemas.openxmlformats.org/officeDocument/2006/relationships/image" Target="../media/image25.png"/><Relationship Id="rId5" Type="http://schemas.microsoft.com/office/2007/relationships/hdphoto" Target="../media/hdphoto5.wdp"/><Relationship Id="rId15" Type="http://schemas.openxmlformats.org/officeDocument/2006/relationships/image" Target="../media/image38.png"/><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32.png"/><Relationship Id="rId9" Type="http://schemas.openxmlformats.org/officeDocument/2006/relationships/image" Target="../media/image26.png"/><Relationship Id="rId1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png"/><Relationship Id="rId18" Type="http://schemas.openxmlformats.org/officeDocument/2006/relationships/image" Target="../media/image26.png"/><Relationship Id="rId26" Type="http://schemas.openxmlformats.org/officeDocument/2006/relationships/image" Target="../media/image49.png"/><Relationship Id="rId3" Type="http://schemas.openxmlformats.org/officeDocument/2006/relationships/slideLayout" Target="../slideLayouts/slideLayout48.xml"/><Relationship Id="rId21" Type="http://schemas.openxmlformats.org/officeDocument/2006/relationships/image" Target="../media/image36.png"/><Relationship Id="rId7" Type="http://schemas.openxmlformats.org/officeDocument/2006/relationships/image" Target="../media/image43.png"/><Relationship Id="rId12" Type="http://schemas.openxmlformats.org/officeDocument/2006/relationships/image" Target="../media/image33.png"/><Relationship Id="rId17" Type="http://schemas.openxmlformats.org/officeDocument/2006/relationships/image" Target="../media/image48.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7.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42.svg"/><Relationship Id="rId11" Type="http://schemas.microsoft.com/office/2007/relationships/hdphoto" Target="../media/hdphoto5.wdp"/><Relationship Id="rId24" Type="http://schemas.openxmlformats.org/officeDocument/2006/relationships/image" Target="../media/image30.png"/><Relationship Id="rId5" Type="http://schemas.openxmlformats.org/officeDocument/2006/relationships/image" Target="../media/image41.png"/><Relationship Id="rId15" Type="http://schemas.openxmlformats.org/officeDocument/2006/relationships/image" Target="../media/image35.svg"/><Relationship Id="rId23"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5.png"/><Relationship Id="rId14" Type="http://schemas.openxmlformats.org/officeDocument/2006/relationships/image" Target="../media/image34.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png"/><Relationship Id="rId18" Type="http://schemas.openxmlformats.org/officeDocument/2006/relationships/image" Target="../media/image26.png"/><Relationship Id="rId26" Type="http://schemas.openxmlformats.org/officeDocument/2006/relationships/image" Target="../media/image37.png"/><Relationship Id="rId3" Type="http://schemas.openxmlformats.org/officeDocument/2006/relationships/slideLayout" Target="../slideLayouts/slideLayout48.xml"/><Relationship Id="rId21" Type="http://schemas.openxmlformats.org/officeDocument/2006/relationships/image" Target="../media/image36.png"/><Relationship Id="rId7" Type="http://schemas.openxmlformats.org/officeDocument/2006/relationships/image" Target="../media/image43.png"/><Relationship Id="rId12" Type="http://schemas.openxmlformats.org/officeDocument/2006/relationships/image" Target="../media/image33.png"/><Relationship Id="rId17" Type="http://schemas.openxmlformats.org/officeDocument/2006/relationships/image" Target="../media/image48.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7.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42.svg"/><Relationship Id="rId11" Type="http://schemas.microsoft.com/office/2007/relationships/hdphoto" Target="../media/hdphoto5.wdp"/><Relationship Id="rId24" Type="http://schemas.openxmlformats.org/officeDocument/2006/relationships/image" Target="../media/image49.png"/><Relationship Id="rId5" Type="http://schemas.openxmlformats.org/officeDocument/2006/relationships/image" Target="../media/image41.png"/><Relationship Id="rId15" Type="http://schemas.openxmlformats.org/officeDocument/2006/relationships/image" Target="../media/image35.svg"/><Relationship Id="rId23" Type="http://schemas.microsoft.com/office/2007/relationships/hdphoto" Target="../media/hdphoto4.wdp"/><Relationship Id="rId10" Type="http://schemas.openxmlformats.org/officeDocument/2006/relationships/image" Target="../media/image32.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5.png"/><Relationship Id="rId14" Type="http://schemas.openxmlformats.org/officeDocument/2006/relationships/image" Target="../media/image34.png"/><Relationship Id="rId22"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png"/><Relationship Id="rId18" Type="http://schemas.openxmlformats.org/officeDocument/2006/relationships/image" Target="../media/image26.png"/><Relationship Id="rId26" Type="http://schemas.openxmlformats.org/officeDocument/2006/relationships/image" Target="../media/image37.png"/><Relationship Id="rId3" Type="http://schemas.openxmlformats.org/officeDocument/2006/relationships/slideLayout" Target="../slideLayouts/slideLayout48.xml"/><Relationship Id="rId21" Type="http://schemas.openxmlformats.org/officeDocument/2006/relationships/image" Target="../media/image36.png"/><Relationship Id="rId7" Type="http://schemas.openxmlformats.org/officeDocument/2006/relationships/image" Target="../media/image43.png"/><Relationship Id="rId12" Type="http://schemas.openxmlformats.org/officeDocument/2006/relationships/image" Target="../media/image33.png"/><Relationship Id="rId17" Type="http://schemas.openxmlformats.org/officeDocument/2006/relationships/image" Target="../media/image48.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7.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42.svg"/><Relationship Id="rId11" Type="http://schemas.microsoft.com/office/2007/relationships/hdphoto" Target="../media/hdphoto5.wdp"/><Relationship Id="rId24" Type="http://schemas.openxmlformats.org/officeDocument/2006/relationships/image" Target="../media/image49.png"/><Relationship Id="rId5" Type="http://schemas.openxmlformats.org/officeDocument/2006/relationships/image" Target="../media/image41.png"/><Relationship Id="rId15" Type="http://schemas.openxmlformats.org/officeDocument/2006/relationships/image" Target="../media/image50.svg"/><Relationship Id="rId23" Type="http://schemas.microsoft.com/office/2007/relationships/hdphoto" Target="../media/hdphoto4.wdp"/><Relationship Id="rId10" Type="http://schemas.openxmlformats.org/officeDocument/2006/relationships/image" Target="../media/image32.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5.png"/><Relationship Id="rId14" Type="http://schemas.openxmlformats.org/officeDocument/2006/relationships/image" Target="../media/image34.png"/><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6.png"/><Relationship Id="rId18" Type="http://schemas.openxmlformats.org/officeDocument/2006/relationships/image" Target="../media/image26.png"/><Relationship Id="rId26" Type="http://schemas.openxmlformats.org/officeDocument/2006/relationships/image" Target="../media/image37.png"/><Relationship Id="rId3" Type="http://schemas.openxmlformats.org/officeDocument/2006/relationships/slideLayout" Target="../slideLayouts/slideLayout48.xml"/><Relationship Id="rId21" Type="http://schemas.openxmlformats.org/officeDocument/2006/relationships/image" Target="../media/image36.png"/><Relationship Id="rId7" Type="http://schemas.openxmlformats.org/officeDocument/2006/relationships/image" Target="../media/image43.png"/><Relationship Id="rId12" Type="http://schemas.openxmlformats.org/officeDocument/2006/relationships/image" Target="../media/image33.png"/><Relationship Id="rId17" Type="http://schemas.openxmlformats.org/officeDocument/2006/relationships/image" Target="../media/image48.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7.png"/><Relationship Id="rId20" Type="http://schemas.openxmlformats.org/officeDocument/2006/relationships/image" Target="../media/image25.png"/><Relationship Id="rId1" Type="http://schemas.microsoft.com/office/2007/relationships/media" Target="../media/media1.mp3"/><Relationship Id="rId6" Type="http://schemas.openxmlformats.org/officeDocument/2006/relationships/image" Target="../media/image42.svg"/><Relationship Id="rId11" Type="http://schemas.microsoft.com/office/2007/relationships/hdphoto" Target="../media/hdphoto5.wdp"/><Relationship Id="rId24" Type="http://schemas.openxmlformats.org/officeDocument/2006/relationships/image" Target="../media/image49.png"/><Relationship Id="rId5" Type="http://schemas.openxmlformats.org/officeDocument/2006/relationships/image" Target="../media/image41.png"/><Relationship Id="rId15" Type="http://schemas.openxmlformats.org/officeDocument/2006/relationships/image" Target="../media/image50.svg"/><Relationship Id="rId23" Type="http://schemas.microsoft.com/office/2007/relationships/hdphoto" Target="../media/hdphoto4.wdp"/><Relationship Id="rId10" Type="http://schemas.openxmlformats.org/officeDocument/2006/relationships/image" Target="../media/image32.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5.png"/><Relationship Id="rId14" Type="http://schemas.openxmlformats.org/officeDocument/2006/relationships/image" Target="../media/image34.pn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microsoft.com/office/2007/relationships/hdphoto" Target="../media/hdphoto2.wdp"/><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77.xml"/><Relationship Id="rId6" Type="http://schemas.openxmlformats.org/officeDocument/2006/relationships/image" Target="../media/image23.png"/><Relationship Id="rId11" Type="http://schemas.openxmlformats.org/officeDocument/2006/relationships/image" Target="../media/image28.png"/><Relationship Id="rId5" Type="http://schemas.microsoft.com/office/2007/relationships/hdphoto" Target="../media/hdphoto3.wdp"/><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id="{BE1C247D-D781-5A6C-25B5-C85DDB16ACCE}"/>
              </a:ext>
            </a:extLst>
          </p:cNvPr>
          <p:cNvPicPr>
            <a:picLocks noChangeAspect="1"/>
          </p:cNvPicPr>
          <p:nvPr/>
        </p:nvPicPr>
        <p:blipFill>
          <a:blip r:embed="rId14"/>
          <a:stretch>
            <a:fillRect/>
          </a:stretch>
        </p:blipFill>
        <p:spPr>
          <a:xfrm>
            <a:off x="5344774" y="3877818"/>
            <a:ext cx="2371550" cy="963251"/>
          </a:xfrm>
          <a:prstGeom prst="rect">
            <a:avLst/>
          </a:prstGeom>
        </p:spPr>
      </p:pic>
      <p:sp>
        <p:nvSpPr>
          <p:cNvPr id="2" name="Hộp Văn bản 1">
            <a:extLst>
              <a:ext uri="{FF2B5EF4-FFF2-40B4-BE49-F238E27FC236}">
                <a16:creationId xmlns:a16="http://schemas.microsoft.com/office/drawing/2014/main" id="{F156D435-807A-E821-1D19-22EE85EA5F40}"/>
              </a:ext>
            </a:extLst>
          </p:cNvPr>
          <p:cNvSpPr txBox="1"/>
          <p:nvPr/>
        </p:nvSpPr>
        <p:spPr>
          <a:xfrm>
            <a:off x="5874930" y="3181052"/>
            <a:ext cx="1886770" cy="707886"/>
          </a:xfrm>
          <a:prstGeom prst="rect">
            <a:avLst/>
          </a:prstGeom>
          <a:noFill/>
        </p:spPr>
        <p:txBody>
          <a:bodyPr wrap="square" rtlCol="0">
            <a:spAutoFit/>
          </a:bodyPr>
          <a:lstStyle/>
          <a:p>
            <a:r>
              <a:rPr lang="en-US" sz="4000" dirty="0" err="1"/>
              <a:t>Lớp</a:t>
            </a:r>
            <a:r>
              <a:rPr lang="en-US" sz="4000" dirty="0"/>
              <a:t> 4</a:t>
            </a:r>
            <a:endParaRPr lang="vi-VN" sz="4000" dirty="0"/>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rate on a boat on a beach&#10;&#10;Description automatically generated">
            <a:extLst>
              <a:ext uri="{FF2B5EF4-FFF2-40B4-BE49-F238E27FC236}">
                <a16:creationId xmlns:a16="http://schemas.microsoft.com/office/drawing/2014/main" id="{2C7C8886-D9C5-2488-43A9-F9AFF01903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854" b="13804"/>
          <a:stretch/>
        </p:blipFill>
        <p:spPr>
          <a:xfrm>
            <a:off x="20" y="1282"/>
            <a:ext cx="12191980" cy="6856718"/>
          </a:xfrm>
          <a:prstGeom prst="rect">
            <a:avLst/>
          </a:prstGeom>
        </p:spPr>
      </p:pic>
      <p:pic>
        <p:nvPicPr>
          <p:cNvPr id="13" name="Picture 12">
            <a:extLst>
              <a:ext uri="{FF2B5EF4-FFF2-40B4-BE49-F238E27FC236}">
                <a16:creationId xmlns:a16="http://schemas.microsoft.com/office/drawing/2014/main" id="{21F7B333-5436-693C-8F67-FA8F849EF883}"/>
              </a:ext>
            </a:extLst>
          </p:cNvPr>
          <p:cNvPicPr>
            <a:picLocks noChangeAspect="1"/>
          </p:cNvPicPr>
          <p:nvPr/>
        </p:nvPicPr>
        <p:blipFill>
          <a:blip r:embed="rId3"/>
          <a:stretch>
            <a:fillRect/>
          </a:stretch>
        </p:blipFill>
        <p:spPr>
          <a:xfrm rot="308194">
            <a:off x="91661" y="2871200"/>
            <a:ext cx="15897271" cy="2760684"/>
          </a:xfrm>
          <a:prstGeom prst="rect">
            <a:avLst/>
          </a:prstGeom>
        </p:spPr>
      </p:pic>
      <p:pic>
        <p:nvPicPr>
          <p:cNvPr id="14" name="Picture 13">
            <a:extLst>
              <a:ext uri="{FF2B5EF4-FFF2-40B4-BE49-F238E27FC236}">
                <a16:creationId xmlns:a16="http://schemas.microsoft.com/office/drawing/2014/main" id="{1261A1FF-8C8E-4802-2D99-BB3BB7EF4118}"/>
              </a:ext>
            </a:extLst>
          </p:cNvPr>
          <p:cNvPicPr>
            <a:picLocks noChangeAspect="1"/>
          </p:cNvPicPr>
          <p:nvPr/>
        </p:nvPicPr>
        <p:blipFill>
          <a:blip r:embed="rId4"/>
          <a:stretch>
            <a:fillRect/>
          </a:stretch>
        </p:blipFill>
        <p:spPr>
          <a:xfrm>
            <a:off x="2126799" y="725501"/>
            <a:ext cx="6767147" cy="162167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90F7DDBC-9222-AD4F-1442-A10BE953F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6988" y="133647"/>
            <a:ext cx="1505967" cy="1505967"/>
          </a:xfrm>
          <a:prstGeom prst="rect">
            <a:avLst/>
          </a:prstGeom>
        </p:spPr>
      </p:pic>
    </p:spTree>
    <p:extLst>
      <p:ext uri="{BB962C8B-B14F-4D97-AF65-F5344CB8AC3E}">
        <p14:creationId xmlns:p14="http://schemas.microsoft.com/office/powerpoint/2010/main" val="3608945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b="6063"/>
          <a:stretch/>
        </p:blipFill>
        <p:spPr>
          <a:xfrm>
            <a:off x="0" y="0"/>
            <a:ext cx="7305040" cy="6862100"/>
          </a:xfrm>
        </p:spPr>
      </p:pic>
      <p:sp>
        <p:nvSpPr>
          <p:cNvPr id="9" name="Speech Bubble: Oval 8">
            <a:extLst>
              <a:ext uri="{FF2B5EF4-FFF2-40B4-BE49-F238E27FC236}">
                <a16:creationId xmlns:a16="http://schemas.microsoft.com/office/drawing/2014/main" id="{9B47C97A-D4B4-07FA-BF0D-8696473F7211}"/>
              </a:ext>
            </a:extLst>
          </p:cNvPr>
          <p:cNvSpPr/>
          <p:nvPr/>
        </p:nvSpPr>
        <p:spPr>
          <a:xfrm>
            <a:off x="6606540" y="285134"/>
            <a:ext cx="3579679" cy="1956619"/>
          </a:xfrm>
          <a:prstGeom prst="wedgeEllipseCallout">
            <a:avLst>
              <a:gd name="adj1" fmla="val 32402"/>
              <a:gd name="adj2" fmla="val 51712"/>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Kho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báu</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bí</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ẩn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đang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được</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cất</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giấu</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trên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một</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hòn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đảo</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nhỏ.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Chúng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ta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cùng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tìm</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đường</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đến</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đó</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 </a:t>
            </a:r>
            <a:r>
              <a:rPr kumimoji="0" lang="en-US" sz="20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rPr>
              <a:t>nhé</a:t>
            </a:r>
            <a:r>
              <a:rPr kumimoji="0" lang="en-US" sz="20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rPr>
              <a:t>!</a:t>
            </a:r>
          </a:p>
        </p:txBody>
      </p:sp>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6"/>
          <a:stretch>
            <a:fillRect/>
          </a:stretch>
        </p:blipFill>
        <p:spPr>
          <a:xfrm>
            <a:off x="4340876" y="4307437"/>
            <a:ext cx="2259191" cy="2081553"/>
          </a:xfrm>
          <a:prstGeom prst="rect">
            <a:avLst/>
          </a:prstGeom>
        </p:spPr>
      </p:pic>
      <p:pic>
        <p:nvPicPr>
          <p:cNvPr id="2" name="tải xuống">
            <a:hlinkClick r:id="" action="ppaction://media"/>
            <a:extLst>
              <a:ext uri="{FF2B5EF4-FFF2-40B4-BE49-F238E27FC236}">
                <a16:creationId xmlns:a16="http://schemas.microsoft.com/office/drawing/2014/main" id="{9EB2C1BA-5A4B-C69C-F985-CFE0513EC4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640" y="528320"/>
            <a:ext cx="406400" cy="406400"/>
          </a:xfrm>
          <a:prstGeom prst="rect">
            <a:avLst/>
          </a:prstGeom>
        </p:spPr>
      </p:pic>
      <p:pic>
        <p:nvPicPr>
          <p:cNvPr id="4" name="Picture 3">
            <a:extLst>
              <a:ext uri="{FF2B5EF4-FFF2-40B4-BE49-F238E27FC236}">
                <a16:creationId xmlns:a16="http://schemas.microsoft.com/office/drawing/2014/main" id="{ABC25A6C-8801-DC83-FBC2-BE52323F16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7339" y="3268980"/>
            <a:ext cx="405370" cy="155257"/>
          </a:xfrm>
          <a:prstGeom prst="rect">
            <a:avLst/>
          </a:prstGeom>
        </p:spPr>
      </p:pic>
    </p:spTree>
    <p:extLst>
      <p:ext uri="{BB962C8B-B14F-4D97-AF65-F5344CB8AC3E}">
        <p14:creationId xmlns:p14="http://schemas.microsoft.com/office/powerpoint/2010/main" val="33154444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12010" fill="hold"/>
                                        <p:tgtEl>
                                          <p:spTgt spid="2"/>
                                        </p:tgtEl>
                                      </p:cBhvr>
                                    </p:cmd>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08333E-6 -1.11111E-6 L -0.20196 -0.13472 " pathEditMode="relative" rAng="0" ptsTypes="AA">
                                      <p:cBhvr>
                                        <p:cTn id="16" dur="2000" fill="hold"/>
                                        <p:tgtEl>
                                          <p:spTgt spid="11"/>
                                        </p:tgtEl>
                                        <p:attrNameLst>
                                          <p:attrName>ppt_x</p:attrName>
                                          <p:attrName>ppt_y</p:attrName>
                                        </p:attrNameLst>
                                      </p:cBhvr>
                                      <p:rCtr x="-10104" y="-6736"/>
                                    </p:animMotion>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nodeType="clickEffect">
                                  <p:stCondLst>
                                    <p:cond delay="0"/>
                                  </p:stCondLst>
                                  <p:childTnLst>
                                    <p:animRot by="120000">
                                      <p:cBhvr>
                                        <p:cTn id="20" dur="100" fill="hold">
                                          <p:stCondLst>
                                            <p:cond delay="0"/>
                                          </p:stCondLst>
                                        </p:cTn>
                                        <p:tgtEl>
                                          <p:spTgt spid="11"/>
                                        </p:tgtEl>
                                        <p:attrNameLst>
                                          <p:attrName>r</p:attrName>
                                        </p:attrNameLst>
                                      </p:cBhvr>
                                    </p:animRot>
                                    <p:animRot by="-240000">
                                      <p:cBhvr>
                                        <p:cTn id="21" dur="200" fill="hold">
                                          <p:stCondLst>
                                            <p:cond delay="200"/>
                                          </p:stCondLst>
                                        </p:cTn>
                                        <p:tgtEl>
                                          <p:spTgt spid="11"/>
                                        </p:tgtEl>
                                        <p:attrNameLst>
                                          <p:attrName>r</p:attrName>
                                        </p:attrNameLst>
                                      </p:cBhvr>
                                    </p:animRot>
                                    <p:animRot by="240000">
                                      <p:cBhvr>
                                        <p:cTn id="22" dur="200" fill="hold">
                                          <p:stCondLst>
                                            <p:cond delay="400"/>
                                          </p:stCondLst>
                                        </p:cTn>
                                        <p:tgtEl>
                                          <p:spTgt spid="11"/>
                                        </p:tgtEl>
                                        <p:attrNameLst>
                                          <p:attrName>r</p:attrName>
                                        </p:attrNameLst>
                                      </p:cBhvr>
                                    </p:animRot>
                                    <p:animRot by="-240000">
                                      <p:cBhvr>
                                        <p:cTn id="23" dur="200" fill="hold">
                                          <p:stCondLst>
                                            <p:cond delay="600"/>
                                          </p:stCondLst>
                                        </p:cTn>
                                        <p:tgtEl>
                                          <p:spTgt spid="11"/>
                                        </p:tgtEl>
                                        <p:attrNameLst>
                                          <p:attrName>r</p:attrName>
                                        </p:attrNameLst>
                                      </p:cBhvr>
                                    </p:animRot>
                                    <p:animRot by="120000">
                                      <p:cBhvr>
                                        <p:cTn id="2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409408-C2DC-6DF7-3FC2-64AF52CE4F5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1027404" y="3009579"/>
            <a:ext cx="2259191" cy="2081553"/>
          </a:xfrm>
          <a:prstGeom prst="rect">
            <a:avLst/>
          </a:prstGeom>
        </p:spPr>
      </p:pic>
    </p:spTree>
    <p:extLst>
      <p:ext uri="{BB962C8B-B14F-4D97-AF65-F5344CB8AC3E}">
        <p14:creationId xmlns:p14="http://schemas.microsoft.com/office/powerpoint/2010/main" val="212237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7.40741E-7 L 0.11354 -0.0787 " pathEditMode="relative" rAng="0" ptsTypes="AA">
                                      <p:cBhvr>
                                        <p:cTn id="6" dur="2000" fill="hold"/>
                                        <p:tgtEl>
                                          <p:spTgt spid="11"/>
                                        </p:tgtEl>
                                        <p:attrNameLst>
                                          <p:attrName>ppt_x</p:attrName>
                                          <p:attrName>ppt_y</p:attrName>
                                        </p:attrNameLst>
                                      </p:cBhvr>
                                      <p:rCtr x="5677" y="-3935"/>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F894C3-3013-BC17-603F-AA971AD57016}"/>
              </a:ext>
            </a:extLst>
          </p:cNvPr>
          <p:cNvPicPr>
            <a:picLocks noChangeAspect="1"/>
          </p:cNvPicPr>
          <p:nvPr/>
        </p:nvPicPr>
        <p:blipFill>
          <a:blip r:embed="rId2"/>
          <a:stretch>
            <a:fillRect/>
          </a:stretch>
        </p:blipFill>
        <p:spPr>
          <a:xfrm>
            <a:off x="3111697" y="651289"/>
            <a:ext cx="6702154" cy="1953981"/>
          </a:xfrm>
          <a:prstGeom prst="rect">
            <a:avLst/>
          </a:prstGeom>
        </p:spPr>
      </p:pic>
      <p:sp>
        <p:nvSpPr>
          <p:cNvPr id="5" name="TextBox 4">
            <a:extLst>
              <a:ext uri="{FF2B5EF4-FFF2-40B4-BE49-F238E27FC236}">
                <a16:creationId xmlns:a16="http://schemas.microsoft.com/office/drawing/2014/main" id="{5A7252DE-FCBD-4E97-8ABA-FF06F62C668C}"/>
              </a:ext>
            </a:extLst>
          </p:cNvPr>
          <p:cNvSpPr txBox="1"/>
          <p:nvPr/>
        </p:nvSpPr>
        <p:spPr>
          <a:xfrm>
            <a:off x="921045" y="2493601"/>
            <a:ext cx="10536866" cy="3970318"/>
          </a:xfrm>
          <a:prstGeom prst="rect">
            <a:avLst/>
          </a:prstGeom>
          <a:noFill/>
        </p:spPr>
        <p:txBody>
          <a:bodyPr wrap="square" rtlCol="0">
            <a:spAutoFit/>
          </a:bodyPr>
          <a:lstStyle/>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A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7 × 5 = 35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B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6 × 6 = 36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pPr algn="ctr"/>
            <a:r>
              <a:rPr lang="en-US" sz="2800" b="1" i="0" dirty="0" err="1">
                <a:solidFill>
                  <a:srgbClr val="FF0000"/>
                </a:solidFill>
                <a:effectLst/>
                <a:ea typeface="Cambria" panose="02040503050406030204" pitchFamily="18" charset="0"/>
              </a:rPr>
              <a:t>Diện</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tích</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phòng</a:t>
            </a:r>
            <a:r>
              <a:rPr lang="en-US" sz="2800" b="1" i="0" dirty="0">
                <a:solidFill>
                  <a:srgbClr val="FF0000"/>
                </a:solidFill>
                <a:effectLst/>
                <a:ea typeface="Cambria" panose="02040503050406030204" pitchFamily="18" charset="0"/>
              </a:rPr>
              <a:t> </a:t>
            </a:r>
            <a:r>
              <a:rPr lang="en-US" sz="2800" b="1" i="0" dirty="0" err="1">
                <a:solidFill>
                  <a:srgbClr val="FF0000"/>
                </a:solidFill>
                <a:effectLst/>
                <a:ea typeface="Cambria" panose="02040503050406030204" pitchFamily="18" charset="0"/>
              </a:rPr>
              <a:t>khách</a:t>
            </a:r>
            <a:r>
              <a:rPr lang="en-US" sz="2800" b="1" i="0" dirty="0">
                <a:solidFill>
                  <a:srgbClr val="FF0000"/>
                </a:solidFill>
                <a:effectLst/>
                <a:ea typeface="Cambria" panose="02040503050406030204" pitchFamily="18" charset="0"/>
              </a:rPr>
              <a:t> C </a:t>
            </a:r>
            <a:r>
              <a:rPr lang="en-US" sz="2800" b="1" i="0" dirty="0" err="1">
                <a:solidFill>
                  <a:srgbClr val="FF0000"/>
                </a:solidFill>
                <a:effectLst/>
                <a:ea typeface="Cambria" panose="02040503050406030204" pitchFamily="18" charset="0"/>
              </a:rPr>
              <a:t>là</a:t>
            </a:r>
            <a:r>
              <a:rPr lang="en-US" sz="2800" b="1" i="0" dirty="0">
                <a:solidFill>
                  <a:srgbClr val="FF0000"/>
                </a:solidFill>
                <a:effectLst/>
                <a:ea typeface="Cambria" panose="02040503050406030204" pitchFamily="18" charset="0"/>
              </a:rPr>
              <a:t>:</a:t>
            </a:r>
          </a:p>
          <a:p>
            <a:pPr algn="ctr"/>
            <a:r>
              <a:rPr lang="en-US" sz="2800" b="1" i="0" dirty="0">
                <a:solidFill>
                  <a:srgbClr val="FF0000"/>
                </a:solidFill>
                <a:effectLst/>
                <a:ea typeface="Cambria" panose="02040503050406030204" pitchFamily="18" charset="0"/>
              </a:rPr>
              <a:t>9 × 4 = 36 (m</a:t>
            </a:r>
            <a:r>
              <a:rPr lang="en-US" sz="2800" b="1" i="0" baseline="30000" dirty="0">
                <a:solidFill>
                  <a:srgbClr val="FF0000"/>
                </a:solidFill>
                <a:effectLst/>
                <a:ea typeface="Cambria" panose="02040503050406030204" pitchFamily="18" charset="0"/>
              </a:rPr>
              <a:t>2</a:t>
            </a:r>
            <a:r>
              <a:rPr lang="en-US" sz="2800" b="1" i="0" dirty="0">
                <a:solidFill>
                  <a:srgbClr val="FF0000"/>
                </a:solidFill>
                <a:effectLst/>
                <a:ea typeface="Cambria" panose="02040503050406030204" pitchFamily="18" charset="0"/>
              </a:rPr>
              <a:t>)</a:t>
            </a:r>
          </a:p>
          <a:p>
            <a:r>
              <a:rPr lang="en-US" sz="2800" b="1" dirty="0" err="1">
                <a:solidFill>
                  <a:srgbClr val="FF0000"/>
                </a:solidFill>
              </a:rPr>
              <a:t>Vì</a:t>
            </a:r>
            <a:r>
              <a:rPr lang="en-US" sz="2800" b="1" dirty="0">
                <a:solidFill>
                  <a:srgbClr val="FF0000"/>
                </a:solidFill>
              </a:rPr>
              <a:t> </a:t>
            </a:r>
            <a:r>
              <a:rPr lang="en-US" sz="2800" b="1" dirty="0" err="1">
                <a:solidFill>
                  <a:srgbClr val="FF0000"/>
                </a:solidFill>
              </a:rPr>
              <a:t>diện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Mai </a:t>
            </a:r>
            <a:r>
              <a:rPr lang="en-US" sz="2800" b="1" dirty="0" err="1">
                <a:solidFill>
                  <a:srgbClr val="FF0000"/>
                </a:solidFill>
              </a:rPr>
              <a:t>bằng</a:t>
            </a:r>
            <a:r>
              <a:rPr lang="en-US" sz="2800" b="1" dirty="0">
                <a:solidFill>
                  <a:srgbClr val="FF0000"/>
                </a:solidFill>
              </a:rPr>
              <a:t> </a:t>
            </a:r>
            <a:r>
              <a:rPr lang="en-US" sz="2800" b="1" dirty="0" err="1">
                <a:solidFill>
                  <a:srgbClr val="FF0000"/>
                </a:solidFill>
              </a:rPr>
              <a:t>diện</a:t>
            </a:r>
            <a:r>
              <a:rPr lang="en-US" sz="2800" b="1" dirty="0">
                <a:solidFill>
                  <a:srgbClr val="FF0000"/>
                </a:solidFill>
              </a:rPr>
              <a:t> </a:t>
            </a:r>
            <a:r>
              <a:rPr lang="en-US" sz="2800" b="1" dirty="0" err="1">
                <a:solidFill>
                  <a:srgbClr val="FF0000"/>
                </a:solidFill>
              </a:rPr>
              <a:t>tích</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Việt </a:t>
            </a:r>
            <a:r>
              <a:rPr lang="en-US" sz="2800" b="1" dirty="0" err="1">
                <a:solidFill>
                  <a:srgbClr val="FF0000"/>
                </a:solidFill>
              </a:rPr>
              <a:t>nên</a:t>
            </a:r>
            <a:r>
              <a:rPr lang="en-US" sz="2800" b="1" dirty="0">
                <a:solidFill>
                  <a:srgbClr val="FF0000"/>
                </a:solidFill>
              </a:rPr>
              <a:t> </a:t>
            </a:r>
            <a:r>
              <a:rPr lang="en-US" sz="2800" b="1" dirty="0" err="1">
                <a:solidFill>
                  <a:srgbClr val="FF0000"/>
                </a:solidFill>
              </a:rPr>
              <a:t>hình</a:t>
            </a:r>
            <a:r>
              <a:rPr lang="en-US" sz="2800" b="1" dirty="0">
                <a:solidFill>
                  <a:srgbClr val="FF0000"/>
                </a:solidFill>
              </a:rPr>
              <a:t> B </a:t>
            </a:r>
            <a:r>
              <a:rPr lang="en-US" sz="2800" b="1" dirty="0" err="1">
                <a:solidFill>
                  <a:srgbClr val="FF0000"/>
                </a:solidFill>
              </a:rPr>
              <a:t>và</a:t>
            </a:r>
            <a:r>
              <a:rPr lang="en-US" sz="2800" b="1" dirty="0">
                <a:solidFill>
                  <a:srgbClr val="FF0000"/>
                </a:solidFill>
              </a:rPr>
              <a:t> C </a:t>
            </a:r>
            <a:r>
              <a:rPr lang="en-US" sz="2800" b="1" dirty="0" err="1">
                <a:solidFill>
                  <a:srgbClr val="FF0000"/>
                </a:solidFill>
              </a:rPr>
              <a:t>là</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vẽ</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Việt </a:t>
            </a:r>
            <a:r>
              <a:rPr lang="en-US" sz="2800" b="1" dirty="0" err="1">
                <a:solidFill>
                  <a:srgbClr val="FF0000"/>
                </a:solidFill>
              </a:rPr>
              <a:t>và</a:t>
            </a:r>
            <a:r>
              <a:rPr lang="en-US" sz="2800" b="1" dirty="0">
                <a:solidFill>
                  <a:srgbClr val="FF0000"/>
                </a:solidFill>
              </a:rPr>
              <a:t> Mai.</a:t>
            </a:r>
          </a:p>
          <a:p>
            <a:r>
              <a:rPr lang="en-US" sz="2800" b="1" dirty="0">
                <a:solidFill>
                  <a:srgbClr val="FF0000"/>
                </a:solidFill>
                <a:sym typeface="Wingdings" panose="05000000000000000000" pitchFamily="2" charset="2"/>
              </a:rPr>
              <a:t> </a:t>
            </a:r>
            <a:r>
              <a:rPr lang="en-US" sz="2800" b="1" dirty="0">
                <a:solidFill>
                  <a:srgbClr val="FF0000"/>
                </a:solidFill>
              </a:rPr>
              <a:t>Do </a:t>
            </a:r>
            <a:r>
              <a:rPr lang="en-US" sz="2800" b="1" dirty="0" err="1">
                <a:solidFill>
                  <a:srgbClr val="FF0000"/>
                </a:solidFill>
              </a:rPr>
              <a:t>đó</a:t>
            </a:r>
            <a:r>
              <a:rPr lang="en-US" sz="2800" b="1" dirty="0">
                <a:solidFill>
                  <a:srgbClr val="FF0000"/>
                </a:solidFill>
              </a:rPr>
              <a:t> </a:t>
            </a:r>
            <a:r>
              <a:rPr lang="en-US" sz="2800" b="1" dirty="0" err="1">
                <a:solidFill>
                  <a:srgbClr val="FF0000"/>
                </a:solidFill>
              </a:rPr>
              <a:t>hình</a:t>
            </a:r>
            <a:r>
              <a:rPr lang="en-US" sz="2800" b="1" dirty="0">
                <a:solidFill>
                  <a:srgbClr val="FF0000"/>
                </a:solidFill>
              </a:rPr>
              <a:t> A </a:t>
            </a:r>
            <a:r>
              <a:rPr lang="en-US" sz="2800" b="1" dirty="0" err="1">
                <a:solidFill>
                  <a:srgbClr val="FF0000"/>
                </a:solidFill>
              </a:rPr>
              <a:t>là</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vẽ</a:t>
            </a:r>
            <a:r>
              <a:rPr lang="en-US" sz="2800" b="1" dirty="0">
                <a:solidFill>
                  <a:srgbClr val="FF0000"/>
                </a:solidFill>
              </a:rPr>
              <a:t> </a:t>
            </a:r>
            <a:r>
              <a:rPr lang="en-US" sz="2800" b="1" dirty="0" err="1">
                <a:solidFill>
                  <a:srgbClr val="FF0000"/>
                </a:solidFill>
              </a:rPr>
              <a:t>phòng</a:t>
            </a:r>
            <a:r>
              <a:rPr lang="en-US" sz="2800" b="1" dirty="0">
                <a:solidFill>
                  <a:srgbClr val="FF0000"/>
                </a:solidFill>
              </a:rPr>
              <a:t> </a:t>
            </a:r>
            <a:r>
              <a:rPr lang="en-US" sz="2800" b="1" dirty="0" err="1">
                <a:solidFill>
                  <a:srgbClr val="FF0000"/>
                </a:solidFill>
              </a:rPr>
              <a:t>khách</a:t>
            </a:r>
            <a:r>
              <a:rPr lang="en-US" sz="2800" b="1" dirty="0">
                <a:solidFill>
                  <a:srgbClr val="FF0000"/>
                </a:solidFill>
              </a:rPr>
              <a:t> </a:t>
            </a:r>
            <a:r>
              <a:rPr lang="en-US" sz="2800" b="1" dirty="0" err="1">
                <a:solidFill>
                  <a:srgbClr val="FF0000"/>
                </a:solidFill>
              </a:rPr>
              <a:t>nhà</a:t>
            </a:r>
            <a:r>
              <a:rPr lang="en-US" sz="2800" b="1" dirty="0">
                <a:solidFill>
                  <a:srgbClr val="FF0000"/>
                </a:solidFill>
              </a:rPr>
              <a:t> Nam.</a:t>
            </a:r>
          </a:p>
        </p:txBody>
      </p:sp>
    </p:spTree>
    <p:extLst>
      <p:ext uri="{BB962C8B-B14F-4D97-AF65-F5344CB8AC3E}">
        <p14:creationId xmlns:p14="http://schemas.microsoft.com/office/powerpoint/2010/main" val="26051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2964360" y="2252495"/>
            <a:ext cx="2259191" cy="2081553"/>
          </a:xfrm>
          <a:prstGeom prst="rect">
            <a:avLst/>
          </a:prstGeom>
        </p:spPr>
      </p:pic>
    </p:spTree>
    <p:extLst>
      <p:ext uri="{BB962C8B-B14F-4D97-AF65-F5344CB8AC3E}">
        <p14:creationId xmlns:p14="http://schemas.microsoft.com/office/powerpoint/2010/main" val="759093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59259E-6 L -0.16953 -0.15231 " pathEditMode="relative" rAng="0" ptsTypes="AA">
                                      <p:cBhvr>
                                        <p:cTn id="6" dur="2000" fill="hold"/>
                                        <p:tgtEl>
                                          <p:spTgt spid="11"/>
                                        </p:tgtEl>
                                        <p:attrNameLst>
                                          <p:attrName>ppt_x</p:attrName>
                                          <p:attrName>ppt_y</p:attrName>
                                        </p:attrNameLst>
                                      </p:cBhvr>
                                      <p:rCtr x="-8477" y="-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id="{A1CC4D91-9EF7-8386-9E5D-4F75C9697815}"/>
                </a:ext>
              </a:extLst>
            </p:cNvPr>
            <p:cNvPicPr>
              <a:picLocks noChangeAspect="1"/>
            </p:cNvPicPr>
            <p:nvPr/>
          </p:nvPicPr>
          <p:blipFill rotWithShape="1">
            <a:blip r:embed="rId2">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id="{1028FB81-2C90-50FA-09AA-D833CF14391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toon pirate with a sign&#10;&#10;Description automatically generated with medium confidence">
            <a:extLst>
              <a:ext uri="{FF2B5EF4-FFF2-40B4-BE49-F238E27FC236}">
                <a16:creationId xmlns:a16="http://schemas.microsoft.com/office/drawing/2014/main" id="{775F133E-877E-5BC9-A4F1-2FB3BD31D96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0509"/>
          <a:stretch/>
        </p:blipFill>
        <p:spPr>
          <a:xfrm>
            <a:off x="20" y="1282"/>
            <a:ext cx="12191980" cy="6856718"/>
          </a:xfrm>
          <a:prstGeom prst="rect">
            <a:avLst/>
          </a:prstGeom>
        </p:spPr>
      </p:pic>
      <p:pic>
        <p:nvPicPr>
          <p:cNvPr id="6" name="Content Placeholder 5" descr="A map of a treasure island&#10;&#10;Description automatically generated">
            <a:extLst>
              <a:ext uri="{FF2B5EF4-FFF2-40B4-BE49-F238E27FC236}">
                <a16:creationId xmlns:a16="http://schemas.microsoft.com/office/drawing/2014/main" id="{16164240-0794-3D11-9851-4D2C5C889AE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6063"/>
          <a:stretch/>
        </p:blipFill>
        <p:spPr>
          <a:xfrm>
            <a:off x="0" y="0"/>
            <a:ext cx="7305040" cy="6862100"/>
          </a:xfrm>
        </p:spPr>
      </p:pic>
      <p:pic>
        <p:nvPicPr>
          <p:cNvPr id="11" name="Picture 10">
            <a:extLst>
              <a:ext uri="{FF2B5EF4-FFF2-40B4-BE49-F238E27FC236}">
                <a16:creationId xmlns:a16="http://schemas.microsoft.com/office/drawing/2014/main" id="{66C782A8-B1D1-4F9A-FD6F-779D757F4E98}"/>
              </a:ext>
            </a:extLst>
          </p:cNvPr>
          <p:cNvPicPr>
            <a:picLocks noChangeAspect="1"/>
          </p:cNvPicPr>
          <p:nvPr/>
        </p:nvPicPr>
        <p:blipFill>
          <a:blip r:embed="rId4"/>
          <a:stretch>
            <a:fillRect/>
          </a:stretch>
        </p:blipFill>
        <p:spPr>
          <a:xfrm>
            <a:off x="240825" y="1180779"/>
            <a:ext cx="2259191" cy="2081553"/>
          </a:xfrm>
          <a:prstGeom prst="rect">
            <a:avLst/>
          </a:prstGeom>
        </p:spPr>
      </p:pic>
    </p:spTree>
    <p:extLst>
      <p:ext uri="{BB962C8B-B14F-4D97-AF65-F5344CB8AC3E}">
        <p14:creationId xmlns:p14="http://schemas.microsoft.com/office/powerpoint/2010/main" val="2619061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2.59259E-6 L 0.18529 -0.07731 " pathEditMode="relative" rAng="0" ptsTypes="AA">
                                      <p:cBhvr>
                                        <p:cTn id="6" dur="2000" fill="hold"/>
                                        <p:tgtEl>
                                          <p:spTgt spid="11"/>
                                        </p:tgtEl>
                                        <p:attrNameLst>
                                          <p:attrName>ppt_x</p:attrName>
                                          <p:attrName>ppt_y</p:attrName>
                                        </p:attrNameLst>
                                      </p:cBhvr>
                                      <p:rCtr x="9258" y="-3866"/>
                                    </p:animMotion>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treasure chest with gold and skulls&#10;&#10;Description automatically generated with medium confidence">
            <a:extLst>
              <a:ext uri="{FF2B5EF4-FFF2-40B4-BE49-F238E27FC236}">
                <a16:creationId xmlns:a16="http://schemas.microsoft.com/office/drawing/2014/main" id="{7B095D63-20E0-9233-F0E2-C6C7BB25D88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7424" r="3672" b="1"/>
          <a:stretch/>
        </p:blipFill>
        <p:spPr>
          <a:xfrm>
            <a:off x="20" y="1282"/>
            <a:ext cx="12191980" cy="6856718"/>
          </a:xfrm>
          <a:prstGeom prst="rect">
            <a:avLst/>
          </a:prstGeom>
        </p:spPr>
      </p:pic>
      <p:grpSp>
        <p:nvGrpSpPr>
          <p:cNvPr id="8" name="Group 7">
            <a:extLst>
              <a:ext uri="{FF2B5EF4-FFF2-40B4-BE49-F238E27FC236}">
                <a16:creationId xmlns:a16="http://schemas.microsoft.com/office/drawing/2014/main" id="{5DC5B02B-DC00-E486-9847-B52929E63F97}"/>
              </a:ext>
            </a:extLst>
          </p:cNvPr>
          <p:cNvGrpSpPr/>
          <p:nvPr/>
        </p:nvGrpSpPr>
        <p:grpSpPr>
          <a:xfrm>
            <a:off x="2192593" y="-1292869"/>
            <a:ext cx="7303065" cy="7303065"/>
            <a:chOff x="2192593" y="-1292869"/>
            <a:chExt cx="7303065" cy="7303065"/>
          </a:xfrm>
        </p:grpSpPr>
        <p:pic>
          <p:nvPicPr>
            <p:cNvPr id="6" name="Picture 9">
              <a:extLst>
                <a:ext uri="{FF2B5EF4-FFF2-40B4-BE49-F238E27FC236}">
                  <a16:creationId xmlns:a16="http://schemas.microsoft.com/office/drawing/2014/main" id="{EA0A9EB4-5BE1-6133-7CC2-F306D8F1A5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92593" y="-1292869"/>
              <a:ext cx="7303065" cy="7303065"/>
            </a:xfrm>
            <a:prstGeom prst="rect">
              <a:avLst/>
            </a:prstGeom>
          </p:spPr>
        </p:pic>
        <p:sp>
          <p:nvSpPr>
            <p:cNvPr id="7" name="TextBox 6">
              <a:extLst>
                <a:ext uri="{FF2B5EF4-FFF2-40B4-BE49-F238E27FC236}">
                  <a16:creationId xmlns:a16="http://schemas.microsoft.com/office/drawing/2014/main" id="{11F590F4-8887-7F5A-C419-3109868D8E3A}"/>
                </a:ext>
              </a:extLst>
            </p:cNvPr>
            <p:cNvSpPr txBox="1"/>
            <p:nvPr/>
          </p:nvSpPr>
          <p:spPr>
            <a:xfrm>
              <a:off x="3598606" y="1692217"/>
              <a:ext cx="416887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Chúc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mừng</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thấy</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kho</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báu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 name="tải xuống (1)">
            <a:hlinkClick r:id="" action="ppaction://media"/>
            <a:extLst>
              <a:ext uri="{FF2B5EF4-FFF2-40B4-BE49-F238E27FC236}">
                <a16:creationId xmlns:a16="http://schemas.microsoft.com/office/drawing/2014/main" id="{16ADF2E6-C394-4636-9954-739D90F01C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5190" y="482600"/>
            <a:ext cx="406400" cy="406400"/>
          </a:xfrm>
          <a:prstGeom prst="rect">
            <a:avLst/>
          </a:prstGeom>
        </p:spPr>
      </p:pic>
    </p:spTree>
    <p:extLst>
      <p:ext uri="{BB962C8B-B14F-4D97-AF65-F5344CB8AC3E}">
        <p14:creationId xmlns:p14="http://schemas.microsoft.com/office/powerpoint/2010/main" val="333866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1" presetClass="mediacall" presetSubtype="0" fill="hold" nodeType="withEffect">
                                  <p:stCondLst>
                                    <p:cond delay="0"/>
                                  </p:stCondLst>
                                  <p:childTnLst>
                                    <p:cmd type="call" cmd="playFrom(0.0)">
                                      <p:cBhvr>
                                        <p:cTn id="11" dur="2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BB85D-0072-374F-144E-AFAFA650AC35}"/>
            </a:ext>
          </a:extLst>
        </p:cNvPr>
        <p:cNvGrpSpPr/>
        <p:nvPr/>
      </p:nvGrpSpPr>
      <p:grpSpPr>
        <a:xfrm>
          <a:off x="0" y="0"/>
          <a:ext cx="0" cy="0"/>
          <a:chOff x="0" y="0"/>
          <a:chExt cx="0" cy="0"/>
        </a:xfrm>
      </p:grpSpPr>
      <p:pic>
        <p:nvPicPr>
          <p:cNvPr id="5" name="图片 2">
            <a:extLst>
              <a:ext uri="{FF2B5EF4-FFF2-40B4-BE49-F238E27FC236}">
                <a16:creationId xmlns:a16="http://schemas.microsoft.com/office/drawing/2014/main" id="{75EA1BB7-1587-4577-52FD-3DF1F879C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1EFC4D60-18EC-0525-85B8-4F2A431CF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D706E259-F46F-97B7-A851-90DC602C5BBE}"/>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FE51445C-9528-62D1-7313-B483248D7D0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B56EF43F-6735-DD63-2905-0221C174E50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B299C229-57BA-2DFA-D25C-36A72091CB7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98E3FD05-B484-5526-369A-82CDA91CA630}"/>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8" name="Picture 7" descr="A yellow and pink text on a black background&#10;&#10;AI-generated content may be incorrect.">
            <a:extLst>
              <a:ext uri="{FF2B5EF4-FFF2-40B4-BE49-F238E27FC236}">
                <a16:creationId xmlns:a16="http://schemas.microsoft.com/office/drawing/2014/main" id="{023E5883-E07F-036D-8695-E1829907C3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7560" y="1241531"/>
            <a:ext cx="7394858" cy="2484024"/>
          </a:xfrm>
          <a:prstGeom prst="rect">
            <a:avLst/>
          </a:prstGeom>
        </p:spPr>
      </p:pic>
    </p:spTree>
    <p:extLst>
      <p:ext uri="{BB962C8B-B14F-4D97-AF65-F5344CB8AC3E}">
        <p14:creationId xmlns:p14="http://schemas.microsoft.com/office/powerpoint/2010/main" val="164813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id="{BA493004-136B-1685-B010-84C92E3F3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id="{29EA8E41-9F00-4957-B7A2-AE158A60F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id="{72589615-06A4-4887-83EA-857B1EC2AFC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id="{4CED9BAE-5BB0-4CEE-9F7A-0F08F901786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id="{3FB66B13-2F97-4931-90CD-DB7F7EC6A46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id="{CFF88B84-29F5-4934-8F50-11ED6B2859C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id="{81FCE29B-CFCB-4749-BD4A-07376E57E5E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id="{4B2D90BA-C62F-4F5A-B7BB-357B41FB642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id="{6C5D9789-D1F2-4A38-A1DD-9EECEFD2DC1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id="{F6493627-EF21-4D87-84F3-DF18AB74043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id="{A7C78EB1-D002-4943-A613-2CF44C1298C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id="{B35F0544-A217-4E98-97B5-93C2E224C4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id="{C5B05BB4-1AC3-49CF-827D-1EED487692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id="{2BE40716-5260-4CE9-9C16-BC3C71D1FEE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id="{5E629049-E6AE-4E27-B571-2491B71F4A3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id="{E8CD3476-081D-46DF-825B-798A09F080B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id="{3F91B336-ADD7-4CC2-9CFB-049C0F7ACC8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id="{3D1A489E-D91D-42A6-9731-2CCBE4959CB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6" action="ppaction://hlinksldjump"/>
            <a:extLst>
              <a:ext uri="{FF2B5EF4-FFF2-40B4-BE49-F238E27FC236}">
                <a16:creationId xmlns:a16="http://schemas.microsoft.com/office/drawing/2014/main"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7" action="ppaction://hlinksldjump"/>
            <a:extLst>
              <a:ext uri="{FF2B5EF4-FFF2-40B4-BE49-F238E27FC236}">
                <a16:creationId xmlns:a16="http://schemas.microsoft.com/office/drawing/2014/main"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18" action="ppaction://hlinksldjump"/>
            <a:extLst>
              <a:ext uri="{FF2B5EF4-FFF2-40B4-BE49-F238E27FC236}">
                <a16:creationId xmlns:a16="http://schemas.microsoft.com/office/drawing/2014/main"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19" action="ppaction://hlinksldjump"/>
            <a:extLst>
              <a:ext uri="{FF2B5EF4-FFF2-40B4-BE49-F238E27FC236}">
                <a16:creationId xmlns:a16="http://schemas.microsoft.com/office/drawing/2014/main"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id="{A997FD13-C555-4DBA-AA47-F224DA7775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id="{8626B5EE-71C9-49B9-AF94-81C91DB1E6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id="{986057D6-8663-45AD-93B8-1F0E9010016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id="{4599EFBA-103F-45E9-8CFF-93B982A5B5E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id="{3F7DD2E5-2A05-4876-9767-E91D3A444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id="{D8FF0351-C2E9-4481-922A-66A67AA8E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id="{1A211DD4-9CB2-4D0E-9255-17DCA34BA5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id="{1D493FBD-7F75-444D-A78F-5D9565A775E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id="{484AAB12-35FB-4072-A1AA-BD2555CE46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779</Words>
  <Application>Microsoft Office PowerPoint</Application>
  <PresentationFormat>Màn hình rộng</PresentationFormat>
  <Paragraphs>72</Paragraphs>
  <Slides>26</Slides>
  <Notes>8</Notes>
  <HiddenSlides>0</HiddenSlides>
  <MMClips>6</MMClips>
  <ScaleCrop>false</ScaleCrop>
  <HeadingPairs>
    <vt:vector size="6" baseType="variant">
      <vt:variant>
        <vt:lpstr>Phông được Dùng</vt:lpstr>
      </vt:variant>
      <vt:variant>
        <vt:i4>15</vt:i4>
      </vt:variant>
      <vt:variant>
        <vt:lpstr>Chủ đề</vt:lpstr>
      </vt:variant>
      <vt:variant>
        <vt:i4>4</vt:i4>
      </vt:variant>
      <vt:variant>
        <vt:lpstr>Tiêu đề Bản chiếu</vt:lpstr>
      </vt:variant>
      <vt:variant>
        <vt:i4>26</vt:i4>
      </vt:variant>
    </vt:vector>
  </HeadingPairs>
  <TitlesOfParts>
    <vt:vector size="45" baseType="lpstr">
      <vt:lpstr>#9Slide02 Noi dung dai</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Wingdings</vt:lpstr>
      <vt:lpstr>字魂105号-简雅黑</vt:lpstr>
      <vt:lpstr>1_Office Theme</vt:lpstr>
      <vt:lpstr>Weltkindertag! by Slidego</vt:lpstr>
      <vt:lpstr>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2023-08-13T14:26:06Z</dcterms:created>
  <dcterms:modified xsi:type="dcterms:W3CDTF">2025-11-29T14:12:34Z</dcterms:modified>
</cp:coreProperties>
</file>