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  <p:sldMasterId id="2147483714" r:id="rId4"/>
  </p:sldMasterIdLst>
  <p:notesMasterIdLst>
    <p:notesMasterId r:id="rId25"/>
  </p:notesMasterIdLst>
  <p:sldIdLst>
    <p:sldId id="258" r:id="rId5"/>
    <p:sldId id="287" r:id="rId6"/>
    <p:sldId id="270" r:id="rId7"/>
    <p:sldId id="265" r:id="rId8"/>
    <p:sldId id="271" r:id="rId9"/>
    <p:sldId id="272" r:id="rId10"/>
    <p:sldId id="273" r:id="rId11"/>
    <p:sldId id="305" r:id="rId12"/>
    <p:sldId id="263" r:id="rId13"/>
    <p:sldId id="275" r:id="rId14"/>
    <p:sldId id="261" r:id="rId15"/>
    <p:sldId id="264" r:id="rId16"/>
    <p:sldId id="306" r:id="rId17"/>
    <p:sldId id="288" r:id="rId18"/>
    <p:sldId id="289" r:id="rId19"/>
    <p:sldId id="290" r:id="rId20"/>
    <p:sldId id="291" r:id="rId21"/>
    <p:sldId id="292" r:id="rId22"/>
    <p:sldId id="304" r:id="rId23"/>
    <p:sldId id="28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62A"/>
    <a:srgbClr val="386D14"/>
    <a:srgbClr val="FF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BC94-1D40-4964-B4C7-49584867481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43AF-3486-477E-B6FC-371ECD8C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TRẢ LỜI XONG BẤM VÀO HẰNG NGA ĐỂ PHÁT ĐÈN LỒNG CHO CÁC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4A975-0232-4D01-A2EF-FC58DBA4E2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12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TRẢ LỜI XONG BẤM VÀO HẰNG NGA ĐỂ PHÁT ĐÈN LỒNG CHO CÁC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243AF-3486-477E-B6FC-371ECD8CA5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TRẢ LỜI XONG BẤM VÀO HẰNG NGA ĐỂ PHÁT ĐÈN LỒNG CHO CÁC 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243AF-3486-477E-B6FC-371ECD8CA5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897C0-60B0-484E-A615-B4541D2425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4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6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CD6A1-075A-4A70-9E01-7EB7EC9A9F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3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9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0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8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7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33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9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17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1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7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2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63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7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6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39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70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27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9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69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6091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551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66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8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1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681165-A14F-FF60-96B5-FDB17E96890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68" r:id="rId22"/>
    <p:sldLayoutId id="2147483669" r:id="rId23"/>
    <p:sldLayoutId id="2147483670" r:id="rId24"/>
    <p:sldLayoutId id="214748367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393CC0-8C01-EC82-9754-59F25D512F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13FB24-C3C4-3885-DDB3-F3D5D995F4A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microsoft.com/office/2007/relationships/hdphoto" Target="../media/hdphoto7.wdp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1" Type="http://schemas.microsoft.com/office/2007/relationships/media" Target="../media/media1.wav"/><Relationship Id="rId6" Type="http://schemas.openxmlformats.org/officeDocument/2006/relationships/slide" Target="slide15.xml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5" Type="http://schemas.openxmlformats.org/officeDocument/2006/relationships/slide" Target="slide18.xml"/><Relationship Id="rId10" Type="http://schemas.openxmlformats.org/officeDocument/2006/relationships/image" Target="../media/image42.png"/><Relationship Id="rId19" Type="http://schemas.openxmlformats.org/officeDocument/2006/relationships/slide" Target="slide19.xml"/><Relationship Id="rId4" Type="http://schemas.openxmlformats.org/officeDocument/2006/relationships/notesSlide" Target="../notesSlides/notesSlide5.xml"/><Relationship Id="rId9" Type="http://schemas.openxmlformats.org/officeDocument/2006/relationships/slide" Target="slide16.xml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4.xml"/><Relationship Id="rId5" Type="http://schemas.openxmlformats.org/officeDocument/2006/relationships/image" Target="../media/image46.png"/><Relationship Id="rId4" Type="http://schemas.openxmlformats.org/officeDocument/2006/relationships/audio" Target="../media/audio7.wav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4.xml"/><Relationship Id="rId5" Type="http://schemas.openxmlformats.org/officeDocument/2006/relationships/image" Target="../media/image46.png"/><Relationship Id="rId4" Type="http://schemas.openxmlformats.org/officeDocument/2006/relationships/audio" Target="../media/audio8.wav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4.xml"/><Relationship Id="rId5" Type="http://schemas.openxmlformats.org/officeDocument/2006/relationships/image" Target="../media/image46.png"/><Relationship Id="rId10" Type="http://schemas.microsoft.com/office/2007/relationships/hdphoto" Target="../media/hdphoto6.wdp"/><Relationship Id="rId4" Type="http://schemas.openxmlformats.org/officeDocument/2006/relationships/audio" Target="../media/audio9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4.xml"/><Relationship Id="rId5" Type="http://schemas.openxmlformats.org/officeDocument/2006/relationships/image" Target="../media/image46.png"/><Relationship Id="rId4" Type="http://schemas.openxmlformats.org/officeDocument/2006/relationships/audio" Target="../media/audio9.wav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6.png"/><Relationship Id="rId1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6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32DC8F68-B672-4EA9-B57A-4C3C684ADC29}"/>
              </a:ext>
            </a:extLst>
          </p:cNvPr>
          <p:cNvSpPr/>
          <p:nvPr/>
        </p:nvSpPr>
        <p:spPr>
          <a:xfrm>
            <a:off x="182880" y="427374"/>
            <a:ext cx="11811000" cy="61651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" y="2246624"/>
            <a:ext cx="11596468" cy="3189052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4276083" y="5197467"/>
            <a:ext cx="3749310" cy="1328023"/>
            <a:chOff x="4276083" y="4380097"/>
            <a:chExt cx="3749310" cy="1328023"/>
          </a:xfrm>
        </p:grpSpPr>
        <p:sp>
          <p:nvSpPr>
            <p:cNvPr id="124" name="TextBox 123"/>
            <p:cNvSpPr txBox="1"/>
            <p:nvPr/>
          </p:nvSpPr>
          <p:spPr>
            <a:xfrm>
              <a:off x="4276083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59869" y="500770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45356" y="5203057"/>
            <a:ext cx="3749310" cy="1328023"/>
            <a:chOff x="345356" y="4380097"/>
            <a:chExt cx="3749310" cy="1328023"/>
          </a:xfrm>
        </p:grpSpPr>
        <p:sp>
          <p:nvSpPr>
            <p:cNvPr id="122" name="TextBox 121"/>
            <p:cNvSpPr txBox="1"/>
            <p:nvPr/>
          </p:nvSpPr>
          <p:spPr>
            <a:xfrm>
              <a:off x="345356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72590" y="5043502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8206810" y="5197467"/>
            <a:ext cx="3701899" cy="1328023"/>
            <a:chOff x="8206810" y="4374507"/>
            <a:chExt cx="3701899" cy="1328023"/>
          </a:xfrm>
        </p:grpSpPr>
        <p:sp>
          <p:nvSpPr>
            <p:cNvPr id="125" name="TextBox 124"/>
            <p:cNvSpPr txBox="1"/>
            <p:nvPr/>
          </p:nvSpPr>
          <p:spPr>
            <a:xfrm>
              <a:off x="8206810" y="4374507"/>
              <a:ext cx="3701899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kg.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337509" y="500211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20822" y="5825076"/>
            <a:ext cx="757780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260643" y="5819843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238283" y="5813452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663765" y="1498113"/>
            <a:ext cx="894079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dưới đây, các con mèo có cân nặng bằng nhau, các con chó và rô-bốt cũng vậy.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4754B-2AFB-AA62-90C8-200A6A2ED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625927" y="449565"/>
            <a:ext cx="990159" cy="990160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D40D5A60-6209-B714-820C-16E95600741B}"/>
              </a:ext>
            </a:extLst>
          </p:cNvPr>
          <p:cNvSpPr/>
          <p:nvPr/>
        </p:nvSpPr>
        <p:spPr>
          <a:xfrm>
            <a:off x="1773082" y="655506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367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40" grpId="0" animBg="1"/>
      <p:bldP spid="1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89560" y="259080"/>
            <a:ext cx="11750040" cy="6400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2235295" y="341474"/>
            <a:ext cx="9061465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156" y="2948706"/>
            <a:ext cx="8585172" cy="2460167"/>
            <a:chOff x="2075807" y="3785494"/>
            <a:chExt cx="8585172" cy="2460167"/>
          </a:xfrm>
        </p:grpSpPr>
        <p:sp>
          <p:nvSpPr>
            <p:cNvPr id="25" name="TextBox 24"/>
            <p:cNvSpPr txBox="1"/>
            <p:nvPr/>
          </p:nvSpPr>
          <p:spPr>
            <a:xfrm>
              <a:off x="5108105" y="3785494"/>
              <a:ext cx="2129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75807" y="4491335"/>
              <a:ext cx="85851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29 : 2 = 14 (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  <a:p>
              <a:pPr algn="ctr"/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BA8BBC-9CED-D706-77DB-2BF559A5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9FA716D-88B7-4825-AB6A-9F0BEFE742D1}"/>
              </a:ext>
            </a:extLst>
          </p:cNvPr>
          <p:cNvSpPr/>
          <p:nvPr/>
        </p:nvSpPr>
        <p:spPr>
          <a:xfrm>
            <a:off x="412652" y="244549"/>
            <a:ext cx="11366696" cy="62519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6" y="1467054"/>
            <a:ext cx="9713627" cy="4114800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1405994" y="361705"/>
            <a:ext cx="4521658" cy="926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Tìm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bị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chia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sp>
        <p:nvSpPr>
          <p:cNvPr id="21" name="Rounded Rectangle 20"/>
          <p:cNvSpPr/>
          <p:nvPr/>
        </p:nvSpPr>
        <p:spPr>
          <a:xfrm flipH="1">
            <a:off x="7071360" y="29431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 flipH="1">
            <a:off x="6968490" y="2971581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sp>
        <p:nvSpPr>
          <p:cNvPr id="23" name="Rounded Rectangle 22"/>
          <p:cNvSpPr/>
          <p:nvPr/>
        </p:nvSpPr>
        <p:spPr>
          <a:xfrm flipH="1">
            <a:off x="6659880" y="37372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 flipH="1">
            <a:off x="6583680" y="3736327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</a:p>
        </p:txBody>
      </p:sp>
      <p:sp>
        <p:nvSpPr>
          <p:cNvPr id="25" name="Rounded Rectangle 24"/>
          <p:cNvSpPr/>
          <p:nvPr/>
        </p:nvSpPr>
        <p:spPr>
          <a:xfrm flipH="1">
            <a:off x="3677587" y="439016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 flipH="1">
            <a:off x="3574717" y="4409788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5948" y="2844225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x 5 = 85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3680" y="4583577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x 3 = 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4717" y="5218746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4 = 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76E25-5C13-D992-53E3-3ECD600A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55" y="193591"/>
            <a:ext cx="815296" cy="12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8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 animBg="1"/>
      <p:bldP spid="4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FB9ED-1AAA-1AF8-2012-C761BE9D6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78">
            <a:off x="1652830" y="2044340"/>
            <a:ext cx="6289967" cy="1526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8161" y="490900"/>
            <a:ext cx="9936480" cy="2281476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图片 35" descr="千库网_男孩努力加油表情包_元素编号1334627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804161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011" y="3896092"/>
            <a:ext cx="1697820" cy="1623307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596" y="3832542"/>
            <a:ext cx="1708075" cy="1686857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434" y="3832542"/>
            <a:ext cx="1581624" cy="1755654"/>
          </a:xfrm>
          <a:prstGeom prst="rect">
            <a:avLst/>
          </a:prstGeom>
        </p:spPr>
      </p:pic>
      <p:pic>
        <p:nvPicPr>
          <p:cNvPr id="1026" name="Picture 2" descr="Bóng Tennis Trên Nền Trắng Hình ảnh Sẵn có - Tải xuống Hình ảnh Ngay bây  giờ - Quả bóng quần vợt, Cắt ra, Nền trắng - iStock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74" y="4022285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1F9D5C37-44E4-1548-DF30-0EDA57454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2549" y="397540"/>
            <a:ext cx="406400" cy="406400"/>
          </a:xfrm>
          <a:prstGeom prst="rect">
            <a:avLst/>
          </a:prstGeom>
        </p:spPr>
      </p:pic>
      <p:sp>
        <p:nvSpPr>
          <p:cNvPr id="13" name="Rectangle 12">
            <a:hlinkClick r:id="rId19" action="ppaction://hlinksldjump"/>
            <a:extLst>
              <a:ext uri="{FF2B5EF4-FFF2-40B4-BE49-F238E27FC236}">
                <a16:creationId xmlns:a16="http://schemas.microsoft.com/office/drawing/2014/main" id="{35A4D8F6-BFF3-DF80-23E6-375923CCEFBD}"/>
              </a:ext>
            </a:extLst>
          </p:cNvPr>
          <p:cNvSpPr/>
          <p:nvPr/>
        </p:nvSpPr>
        <p:spPr>
          <a:xfrm>
            <a:off x="276447" y="297712"/>
            <a:ext cx="893134" cy="3296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715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914446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雷盖体" panose="00000800000000000000" pitchFamily="2" charset="-122"/>
              </a:rPr>
              <a:t>35 : 3 = ?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11</a:t>
            </a: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</a:t>
            </a: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854" y="2632615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95 : 5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19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20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21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3" y="2442426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49 : 6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8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7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8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4601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123712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83 : 4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20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10" name="Picture 2" descr="Bóng Tennis Trên Nền Trắng Hình ảnh Sẵn có - Tải xuống Hình ảnh Ngay bây  giờ - Quả bóng quần vợt, Cắt ra, Nền trắng - i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" y="4109759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kiến thức đã học.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tiếp theo.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530950" y="219050"/>
            <a:ext cx="5381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 : 5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8312367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2673" y="282059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49098-F246-E109-630A-2BD29448E9AB}"/>
              </a:ext>
            </a:extLst>
          </p:cNvPr>
          <p:cNvSpPr txBox="1"/>
          <p:nvPr/>
        </p:nvSpPr>
        <p:spPr>
          <a:xfrm>
            <a:off x="362902" y="6211669"/>
            <a:ext cx="10495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TRẢ LỜI XONG BẤM VÀO HẰNG NGA ĐỂ PHÁT ĐÈN LỒNG CHO CÁC EM</a:t>
            </a:r>
          </a:p>
        </p:txBody>
      </p:sp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4971657" y="302511"/>
            <a:ext cx="6020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: 2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8354158" y="1700664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2A15BFDB-4DE8-4AB1-B9EC-E614DAD9BACC}"/>
              </a:ext>
            </a:extLst>
          </p:cNvPr>
          <p:cNvSpPr/>
          <p:nvPr/>
        </p:nvSpPr>
        <p:spPr>
          <a:xfrm>
            <a:off x="8458681" y="2680346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67" y="17006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2631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2397" y="320787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-0.06921 L -0.05625 -0.06875 C -0.04935 -0.0699 -0.04258 -0.07129 -0.03555 -0.07106 C -0.02149 -0.07083 0.00716 -0.06713 0.00716 -0.0669 L 0.04167 -0.05277 L 0.06133 -0.04444 C 0.0681 -0.04166 0.07487 -0.03703 0.08203 -0.03634 L 0.10169 -0.03426 C 0.1681 -0.0169 0.09726 -0.03472 0.16393 -0.0199 C 0.18125 -0.01597 0.19831 -0.01041 0.21575 -0.00764 L 0.26653 0.0007 C 0.2707 0.00185 0.29088 0.00787 0.29765 0.01088 C 0.30338 0.0132 0.30898 0.01644 0.31497 0.01922 C 0.32096 0.02153 0.32721 0.02292 0.33333 0.02523 C 0.33646 0.02639 0.33945 0.02778 0.34258 0.0294 C 0.34831 0.03473 0.35403 0.04028 0.35989 0.04584 C 0.36393 0.04931 0.36888 0.05093 0.37252 0.05602 C 0.37617 0.06088 0.37838 0.06875 0.38177 0.07454 C 0.38763 0.08403 0.39466 0.09121 0.40026 0.10116 C 0.40768 0.11459 0.41302 0.13148 0.42096 0.14422 C 0.42864 0.15672 0.44414 0.17963 0.4487 0.19769 C 0.45013 0.20371 0.45117 0.21042 0.45325 0.21598 C 0.45781 0.22801 0.4638 0.23843 0.46823 0.25093 C 0.48984 0.3125 0.47187 0.25718 0.48555 0.30834 C 0.48711 0.31459 0.48971 0.32014 0.49127 0.32685 C 0.49388 0.3382 0.49453 0.35116 0.49831 0.36158 C 0.50989 0.39398 0.50364 0.38334 0.51445 0.39861 C 0.5151 0.40185 0.51601 0.40533 0.51667 0.4088 C 0.51719 0.41135 0.51732 0.41435 0.51784 0.41713 C 0.51849 0.42037 0.51927 0.42385 0.52018 0.42732 C 0.52174 0.43473 0.52031 0.43172 0.52252 0.43565 " pathEditMode="relative" rAng="0" ptsTypes="AAAAAAAAAAAAAAAAAAAAAAAAAAAAAAA">
                                      <p:cBhvr>
                                        <p:cTn id="1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32" y="2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r="31131"/>
          <a:stretch/>
        </p:blipFill>
        <p:spPr>
          <a:xfrm rot="19993501" flipH="1">
            <a:off x="9171263" y="4564327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417222" y="371088"/>
            <a:ext cx="625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: 3 = 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8312367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763" y="266522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8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39 L -2.08333E-6 -0.00116 C 0.01068 -0.0088 0.01888 -0.01597 0.03034 -0.01597 C 0.05768 -0.01597 0.08477 -0.00949 0.11159 -0.00347 C 0.11875 0.00093 0.14662 0.01921 0.15391 0.02593 C 0.17175 0.04236 0.18972 0.05926 0.20664 0.0787 C 0.22136 0.09537 0.23034 0.1044 0.24362 0.12292 C 0.24896 0.13032 0.25456 0.1375 0.25938 0.1463 C 0.26849 0.16181 0.2763 0.18472 0.28268 0.20509 C 0.28685 0.21806 0.29154 0.23056 0.29427 0.24514 C 0.29701 0.2588 0.29531 0.25255 0.29948 0.26412 C 0.3 0.26667 0.30013 0.26991 0.30065 0.27269 C 0.30404 0.28588 0.30391 0.27639 0.30391 0.28333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r="31131"/>
          <a:stretch/>
        </p:blipFill>
        <p:spPr>
          <a:xfrm rot="19993501" flipH="1">
            <a:off x="9171263" y="4564327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438519" y="599838"/>
            <a:ext cx="5381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59 : 4 = 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48381" y="160022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701F2EBA-5D2A-4285-8E31-9C37E68A69AA}"/>
              </a:ext>
            </a:extLst>
          </p:cNvPr>
          <p:cNvSpPr/>
          <p:nvPr/>
        </p:nvSpPr>
        <p:spPr>
          <a:xfrm>
            <a:off x="8273533" y="283863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45" y="1569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716" y="278018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r="25406"/>
          <a:stretch/>
        </p:blipFill>
        <p:spPr>
          <a:xfrm>
            <a:off x="4112173" y="4587698"/>
            <a:ext cx="1169653" cy="1568030"/>
          </a:xfrm>
          <a:prstGeom prst="rect">
            <a:avLst/>
          </a:prstGeom>
        </p:spPr>
      </p:pic>
      <p:pic>
        <p:nvPicPr>
          <p:cNvPr id="32" name="Picture 12" descr="Káº¿t quáº£ hÃ¬nh áº£nh cho win text gif">
            <a:extLst>
              <a:ext uri="{FF2B5EF4-FFF2-40B4-BE49-F238E27FC236}">
                <a16:creationId xmlns:a16="http://schemas.microsoft.com/office/drawing/2014/main" id="{345183B8-E764-4800-8FAC-D1E3A83DB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35" y="169679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C 0.00351 -0.00579 0.00625 -0.01111 0.01015 -0.01111 C 0.0194 -0.01111 0.02851 -0.00625 0.03763 -0.00162 C 0.03997 0.00185 0.04948 0.01597 0.05195 0.02106 C 0.05794 0.03379 0.06393 0.04676 0.06966 0.0618 C 0.07461 0.07476 0.07773 0.08171 0.08216 0.09606 C 0.08398 0.10162 0.08593 0.10717 0.0875 0.11412 C 0.09062 0.12592 0.09323 0.14375 0.09531 0.15949 C 0.09674 0.16944 0.0983 0.17916 0.09935 0.19027 C 0.10026 0.20092 0.09961 0.19606 0.10104 0.20486 C 0.10117 0.20694 0.1013 0.20949 0.10143 0.21157 C 0.1026 0.22176 0.1026 0.21435 0.1026 0.2199 " pathEditMode="relative" rAng="0" ptsTypes="AAAAAAAAAAAAA">
                                      <p:cBhvr>
                                        <p:cTn id="10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40653-7F4F-8D23-B140-07A3FC6DD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861" y="2019206"/>
            <a:ext cx="8858254" cy="178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3B2FF-4065-12BC-152F-2DCAE15F6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8988" y="3973030"/>
            <a:ext cx="3493311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9908" y="2050475"/>
            <a:ext cx="1822330" cy="1225443"/>
            <a:chOff x="1239908" y="2050475"/>
            <a:chExt cx="1822330" cy="1225443"/>
          </a:xfrm>
        </p:grpSpPr>
        <p:sp>
          <p:nvSpPr>
            <p:cNvPr id="13" name="TextBox 12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50107" y="2050475"/>
            <a:ext cx="1822330" cy="1225443"/>
            <a:chOff x="1239908" y="2050475"/>
            <a:chExt cx="1822330" cy="1225443"/>
          </a:xfrm>
        </p:grpSpPr>
        <p:sp>
          <p:nvSpPr>
            <p:cNvPr id="22" name="TextBox 21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00375" y="2050475"/>
            <a:ext cx="1822330" cy="1225443"/>
            <a:chOff x="1239908" y="2050475"/>
            <a:chExt cx="1822330" cy="1225443"/>
          </a:xfrm>
        </p:grpSpPr>
        <p:sp>
          <p:nvSpPr>
            <p:cNvPr id="28" name="TextBox 27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5538" y="2050475"/>
            <a:ext cx="1822330" cy="1225443"/>
            <a:chOff x="1239908" y="2050475"/>
            <a:chExt cx="1822330" cy="1225443"/>
          </a:xfrm>
        </p:grpSpPr>
        <p:sp>
          <p:nvSpPr>
            <p:cNvPr id="34" name="TextBox 33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715" y="2050475"/>
            <a:ext cx="2210192" cy="3264123"/>
            <a:chOff x="1182976" y="4341334"/>
            <a:chExt cx="2210192" cy="3264123"/>
          </a:xfrm>
        </p:grpSpPr>
        <p:sp>
          <p:nvSpPr>
            <p:cNvPr id="40" name="TextBox 3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3468617" y="2050475"/>
            <a:ext cx="2210192" cy="3264123"/>
            <a:chOff x="1182976" y="4341334"/>
            <a:chExt cx="2210192" cy="3264123"/>
          </a:xfrm>
        </p:grpSpPr>
        <p:sp>
          <p:nvSpPr>
            <p:cNvPr id="55" name="TextBox 5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014772" y="2070130"/>
            <a:ext cx="2210192" cy="3264123"/>
            <a:chOff x="1182976" y="4341334"/>
            <a:chExt cx="2210192" cy="3264123"/>
          </a:xfrm>
        </p:grpSpPr>
        <p:sp>
          <p:nvSpPr>
            <p:cNvPr id="70" name="TextBox 6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8464061" y="2070130"/>
            <a:ext cx="2210192" cy="3264123"/>
            <a:chOff x="1182976" y="4341334"/>
            <a:chExt cx="2210192" cy="3264123"/>
          </a:xfrm>
        </p:grpSpPr>
        <p:sp>
          <p:nvSpPr>
            <p:cNvPr id="85" name="TextBox 8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7" name="TextBox 8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138694-0694-418D-FD04-33E33879737C}"/>
              </a:ext>
            </a:extLst>
          </p:cNvPr>
          <p:cNvSpPr txBox="1"/>
          <p:nvPr/>
        </p:nvSpPr>
        <p:spPr>
          <a:xfrm>
            <a:off x="1877952" y="933483"/>
            <a:ext cx="857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Tính</a:t>
            </a:r>
            <a:endParaRPr lang="en-US" sz="4000" b="1" dirty="0">
              <a:solidFill>
                <a:srgbClr val="863AE8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B659B-02FB-0897-C25D-3F38B4B23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06991" y="681236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0159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559</Words>
  <Application>Microsoft Office PowerPoint</Application>
  <PresentationFormat>Widescreen</PresentationFormat>
  <Paragraphs>137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Calibri Light</vt:lpstr>
      <vt:lpstr>Cambria</vt:lpstr>
      <vt:lpstr>Times New Roman</vt:lpstr>
      <vt:lpstr>Office 主题​​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Thao Tran</cp:lastModifiedBy>
  <cp:revision>61</cp:revision>
  <dcterms:created xsi:type="dcterms:W3CDTF">2022-10-23T06:18:54Z</dcterms:created>
  <dcterms:modified xsi:type="dcterms:W3CDTF">2025-10-04T01:20:06Z</dcterms:modified>
</cp:coreProperties>
</file>