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86" r:id="rId2"/>
    <p:sldMasterId id="2147483798" r:id="rId3"/>
    <p:sldMasterId id="2147483834" r:id="rId4"/>
    <p:sldMasterId id="2147483881" r:id="rId5"/>
    <p:sldMasterId id="2147483893" r:id="rId6"/>
  </p:sldMasterIdLst>
  <p:notesMasterIdLst>
    <p:notesMasterId r:id="rId28"/>
  </p:notesMasterIdLst>
  <p:sldIdLst>
    <p:sldId id="4422" r:id="rId7"/>
    <p:sldId id="4412" r:id="rId8"/>
    <p:sldId id="4423" r:id="rId9"/>
    <p:sldId id="4411" r:id="rId10"/>
    <p:sldId id="2647" r:id="rId11"/>
    <p:sldId id="4413" r:id="rId12"/>
    <p:sldId id="2648" r:id="rId13"/>
    <p:sldId id="2649" r:id="rId14"/>
    <p:sldId id="4417" r:id="rId15"/>
    <p:sldId id="4418" r:id="rId16"/>
    <p:sldId id="4416" r:id="rId17"/>
    <p:sldId id="4419" r:id="rId18"/>
    <p:sldId id="4420" r:id="rId19"/>
    <p:sldId id="4421" r:id="rId20"/>
    <p:sldId id="2650" r:id="rId21"/>
    <p:sldId id="2651" r:id="rId22"/>
    <p:sldId id="2653" r:id="rId23"/>
    <p:sldId id="4410" r:id="rId24"/>
    <p:sldId id="401" r:id="rId25"/>
    <p:sldId id="2670" r:id="rId26"/>
    <p:sldId id="266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757" y="10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2B76C-8EE9-4608-83BB-95D185E5644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B0922-252C-4E06-AAD1-BED6D2CE3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9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4D901-DB28-407B-B4BB-06FEB219DF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6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4D901-DB28-407B-B4BB-06FEB219DF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2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4D901-DB28-407B-B4BB-06FEB219DF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18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4D901-DB28-407B-B4BB-06FEB219DF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04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22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5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10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7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9B71A-B2C0-69C5-37AA-74A2DF28F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C2A1B-64C8-BCE0-C300-713B25F6EA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4DA98-A9B2-F009-4E70-5D639D9F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3B181-4CDA-2408-CF03-6BA319122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34352-12DD-BE00-35B7-2E07546C4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53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E6BF3-732D-4FD3-0076-1E0CCF9B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80488-B80A-BAE7-9E61-313AB7BE7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D4E9B-D6CC-379B-BE63-E9FD5D124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A19D8-9E8E-64BB-9FAD-8D46B997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9F57D-6E97-ECCB-B91D-D0E1B58A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15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B2434-89CA-C4CA-887A-15F2DE3C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7FED6-7FEC-C924-5FA5-21C1A0BAD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94DA8-4069-590B-915D-4AB7E79E84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B64E6-0D87-C6DF-AC23-E0309C2B9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8869C-7E6A-0821-25A6-E1587C25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08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E0B73-92A2-C343-F149-25D26EB4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C740A-1D65-A995-76E8-32CEB0E533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0087F-50AC-8CA0-1139-6CFF36CD6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74C9A-A211-A9B2-2729-099E6D7E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06B3A-993A-E6BF-7E1A-C7A3F0A76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C437C-1B6C-369F-609F-C96635CD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12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83863-6E22-A917-2CA3-C30FACCE4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8307A-60FC-98F1-E52A-5232B5746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9077F-6378-BFED-F83D-F0699D2F1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E747AC-AEA8-3226-707A-E02151B74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52520A-EA8C-5D43-CD42-93DA7716B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FD0F7D-A3D2-AE7B-AE06-5A635559A8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7CF21A-40DA-A9C2-5764-3F54D0E3B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2C231-0441-AC0D-DA5C-320F89B11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76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00735-ACDE-244E-C64A-DA2374C26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FEB5A-4178-4772-1ECF-AD5D161380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85C9E-8754-B9BE-942F-6B4AC8060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90AACA-2C5F-F034-1F04-0432A17C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76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3A3B11-D789-5199-E039-6157AF38F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E180F-DD26-0667-BCA4-0AA8BD10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BE042-DA17-D242-8FD5-0BAE3015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07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25D94-9870-9457-5FEC-0D6CD15B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29FFB-6519-A997-45CA-29AF9C3A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3DBF9-426E-74FA-203A-D85AB58CF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24DC4-873C-C383-6F2B-ECACBE4A4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0528F-89C8-849A-574E-51BC3855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4E039B-9600-C032-16D9-668C81CF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31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574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55A24-6CD2-DDAA-79E1-747A20D72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AEE43C-189B-7911-2C31-112AB5F89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3C87F-0D75-ED8E-0DCA-622E3ED06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E88E3-51F5-6A88-F45E-313BA2B3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EF91B-0F1C-2368-401A-831BA0FCF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689E1F-4CB5-4AFE-71BF-92A6D03F7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88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6DE4-5331-5329-17E8-8F7DE02C1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665800-7AE0-5E08-FA76-21E8495165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44175-9D06-1E34-1409-6D3A0DFF8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94240-5D78-D991-3A8F-3C0BC093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FAB50-941E-6B27-7ECA-8CFA6E44C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17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246597-0D5D-B046-2326-49B1098A69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45311-CFE3-E583-B402-7AC075BD5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1740F-5446-F528-CCF7-0284516B5E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0D958-9D3F-F166-AB06-DCC925497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72736-1C3D-6305-3875-C09F8B50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4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C56B05-B9C7-4A38-B071-819DA0A4F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C829217-FBC6-4EBA-8005-96B49A462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FC0A0-765B-4087-A6FF-43FB2390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1D53AD-1901-4E31-810F-4F720FC4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4EB5D0-5971-446E-A3E9-3CE0DF6A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9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4AD8EC-9BA1-44F7-89A3-38F4C0E58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8C7AFC-2348-44F6-86AB-B8E640078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1D8A88-946D-4219-B3A3-2D8BB424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F209E1-FA89-4836-9A10-0E804BDD5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8A8BDE-4DAD-4718-B09E-357B3362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3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E5FCE-A266-4B69-9FC7-E28ABB18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515368D-523A-457C-8046-F2A0048EA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D0195B-37F6-47C9-90D3-4199D171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16A26E-41E1-464F-902B-8FA80E43A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A3F2DA-2F53-4688-8B2D-C41EAF0E6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9C331F-DCA9-4319-B82D-0167B6336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AFF0C5-4E6E-459A-975B-74CF16701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81EFBC-0FFD-4C71-97F0-8CE5054F9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7AF36D-08FF-4F8D-BECA-13BC02EAA2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E8C24A3-0FE6-47D0-A611-A0D52CB3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4DD002-8AA3-4648-B5C6-3535B581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40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AED8F8-EE6D-490D-A0DF-2B3145FDF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A9C633-0629-4D02-8C45-63A999981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F8D8AB-E2B1-462A-A85B-444897C10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E606600-B657-472E-B110-269B9E5250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BA947C8-3A1B-47A0-999B-D3CD89670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7523949-D4A1-4AA5-83FF-110097341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6726FD3-07F1-4679-A719-CCC27108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368B81D-D969-4A84-AB4E-E893F4DD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9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E2DA17-D766-4127-B37B-39262AB24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226E6C-9BF8-43BD-863F-3207D805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8FB5BA3-3A34-4FDF-B4D0-1E017182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281D35-393F-4473-B358-E34807470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40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A708EB-1C1E-47A4-A16B-A554F1733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88747E1-9788-4F25-8401-7252A65C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A97B8C-91DF-4AD2-A6B2-91B8D83F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78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927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E7E0DD-29EB-439A-9EE8-2FCCD6FE8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5B7DE9-78CF-4459-AA3B-75AA9B0D7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050E88-8984-47DC-9109-AFEAF999D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DDA5CCF-AD73-4E5A-B4F3-218968CE5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8A9438-64EE-4194-834D-4893C2FC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753EDF-AA5E-4FFE-B0D6-DC0851AE7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2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423C5-8BA8-485B-948B-8EE9F1DE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6FDD2B5-4D15-4844-8783-55D183743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2C3A4-8216-44E2-B3EE-EF2EC9F71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D8DB0B-DD48-44B7-9948-38BFD1F0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DA71228-32E4-428D-92A2-88943EEC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02F668-7069-4472-B9D5-870629FD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4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F87E21-02B4-416C-8883-6C968A150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7B5CFE-B263-4C5E-8416-875F8E44A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CA433D-56C7-4488-8972-EC89A430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77C37A-A0CB-44F1-B670-EC808D1A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6FBEB-3E69-45F6-AFEF-5DF21735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39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29FBE8-2F89-4B0C-96EF-194DF328DC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E6AF8F-C1CB-4D62-BF70-005A83C86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A0642A-1028-4B74-A439-CAA8C2718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3C280-7862-44B2-811B-D66F694B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A7308D-B9FC-44B6-A6FB-D8B2F213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57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20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500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829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53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8128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00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6334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110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9045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42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1873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16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434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2575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384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872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196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1711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324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809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7472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396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849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2704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670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635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348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90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2620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4203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1956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673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696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538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076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866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843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6186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663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819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7851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255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0478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447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2998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6853578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8534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0618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5090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058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4883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13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20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8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53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08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49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06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87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67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27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0387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37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theme" Target="../theme/theme4.xml"/><Relationship Id="rId8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38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42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5C8EA6-CD09-C949-6F21-F7B4D90605E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9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90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B84D38E-51B2-71CB-7DD2-0B50A40F1794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9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  <p:sldLayoutId id="2147483854" r:id="rId20"/>
    <p:sldLayoutId id="2147483855" r:id="rId21"/>
    <p:sldLayoutId id="2147483856" r:id="rId22"/>
    <p:sldLayoutId id="2147483857" r:id="rId23"/>
    <p:sldLayoutId id="2147483858" r:id="rId24"/>
    <p:sldLayoutId id="2147483859" r:id="rId25"/>
    <p:sldLayoutId id="2147483860" r:id="rId26"/>
    <p:sldLayoutId id="2147483861" r:id="rId27"/>
    <p:sldLayoutId id="2147483862" r:id="rId28"/>
    <p:sldLayoutId id="2147483863" r:id="rId29"/>
    <p:sldLayoutId id="2147483864" r:id="rId30"/>
    <p:sldLayoutId id="2147483865" r:id="rId31"/>
    <p:sldLayoutId id="2147483866" r:id="rId32"/>
    <p:sldLayoutId id="2147483867" r:id="rId33"/>
    <p:sldLayoutId id="2147483868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F7FA6-D00E-43C0-8EA8-FE8465830FD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A375116-A02D-4623-28DE-D361556FC7B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2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08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21.png"/><Relationship Id="rId3" Type="http://schemas.microsoft.com/office/2007/relationships/media" Target="../media/media5.mp4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12.png"/><Relationship Id="rId2" Type="http://schemas.openxmlformats.org/officeDocument/2006/relationships/audio" Target="../media/media4.mp3"/><Relationship Id="rId16" Type="http://schemas.openxmlformats.org/officeDocument/2006/relationships/image" Target="../media/image24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20.gif"/><Relationship Id="rId5" Type="http://schemas.microsoft.com/office/2007/relationships/media" Target="../media/media6.mp3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video" Target="../media/media5.mp4"/><Relationship Id="rId9" Type="http://schemas.openxmlformats.org/officeDocument/2006/relationships/image" Target="../media/image18.png"/><Relationship Id="rId1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1.png"/><Relationship Id="rId3" Type="http://schemas.microsoft.com/office/2007/relationships/media" Target="../media/media5.mp4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12.png"/><Relationship Id="rId2" Type="http://schemas.openxmlformats.org/officeDocument/2006/relationships/audio" Target="../media/media4.mp3"/><Relationship Id="rId16" Type="http://schemas.openxmlformats.org/officeDocument/2006/relationships/image" Target="../media/image24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20.gif"/><Relationship Id="rId5" Type="http://schemas.microsoft.com/office/2007/relationships/media" Target="../media/media6.mp3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video" Target="../media/media5.mp4"/><Relationship Id="rId9" Type="http://schemas.openxmlformats.org/officeDocument/2006/relationships/image" Target="../media/image18.png"/><Relationship Id="rId1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1.png"/><Relationship Id="rId3" Type="http://schemas.microsoft.com/office/2007/relationships/media" Target="../media/media5.mp4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12.png"/><Relationship Id="rId2" Type="http://schemas.openxmlformats.org/officeDocument/2006/relationships/audio" Target="../media/media4.mp3"/><Relationship Id="rId16" Type="http://schemas.openxmlformats.org/officeDocument/2006/relationships/image" Target="../media/image24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20.gif"/><Relationship Id="rId5" Type="http://schemas.microsoft.com/office/2007/relationships/media" Target="../media/media6.mp3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video" Target="../media/media5.mp4"/><Relationship Id="rId9" Type="http://schemas.openxmlformats.org/officeDocument/2006/relationships/image" Target="../media/image18.png"/><Relationship Id="rId1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1.png"/><Relationship Id="rId3" Type="http://schemas.microsoft.com/office/2007/relationships/media" Target="../media/media5.mp4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12.png"/><Relationship Id="rId2" Type="http://schemas.openxmlformats.org/officeDocument/2006/relationships/audio" Target="../media/media4.mp3"/><Relationship Id="rId16" Type="http://schemas.openxmlformats.org/officeDocument/2006/relationships/image" Target="../media/image24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20.gif"/><Relationship Id="rId5" Type="http://schemas.microsoft.com/office/2007/relationships/media" Target="../media/media6.mp3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video" Target="../media/media5.mp4"/><Relationship Id="rId9" Type="http://schemas.openxmlformats.org/officeDocument/2006/relationships/image" Target="../media/image18.png"/><Relationship Id="rId1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8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microsoft.com/office/2007/relationships/media" Target="../media/media3.mp3"/><Relationship Id="rId7" Type="http://schemas.openxmlformats.org/officeDocument/2006/relationships/image" Target="../media/image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11.gif"/><Relationship Id="rId4" Type="http://schemas.openxmlformats.org/officeDocument/2006/relationships/audio" Target="../media/media3.mp3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7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8136A-20C4-5C6A-0FD9-4BD75545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AC926F-CECE-749C-7969-335678F38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358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120E06-4A8D-F575-9B13-F19EB1700F25}"/>
              </a:ext>
            </a:extLst>
          </p:cNvPr>
          <p:cNvSpPr/>
          <p:nvPr/>
        </p:nvSpPr>
        <p:spPr>
          <a:xfrm>
            <a:off x="-6807200" y="296703"/>
            <a:ext cx="9083287" cy="5506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CFAA2CC-8871-A7C7-FFA2-B3E5B87AF9A1}"/>
              </a:ext>
            </a:extLst>
          </p:cNvPr>
          <p:cNvSpPr/>
          <p:nvPr/>
        </p:nvSpPr>
        <p:spPr>
          <a:xfrm>
            <a:off x="0" y="165207"/>
            <a:ext cx="12192000" cy="877910"/>
          </a:xfrm>
          <a:custGeom>
            <a:avLst/>
            <a:gdLst>
              <a:gd name="connsiteX0" fmla="*/ 3708240 w 18288000"/>
              <a:gd name="connsiteY0" fmla="*/ 351801 h 1316865"/>
              <a:gd name="connsiteX1" fmla="*/ 3462182 w 18288000"/>
              <a:gd name="connsiteY1" fmla="*/ 597860 h 1316865"/>
              <a:gd name="connsiteX2" fmla="*/ 3708240 w 18288000"/>
              <a:gd name="connsiteY2" fmla="*/ 843919 h 1316865"/>
              <a:gd name="connsiteX3" fmla="*/ 14091856 w 18288000"/>
              <a:gd name="connsiteY3" fmla="*/ 843919 h 1316865"/>
              <a:gd name="connsiteX4" fmla="*/ 14337915 w 18288000"/>
              <a:gd name="connsiteY4" fmla="*/ 597860 h 1316865"/>
              <a:gd name="connsiteX5" fmla="*/ 14091856 w 18288000"/>
              <a:gd name="connsiteY5" fmla="*/ 351801 h 1316865"/>
              <a:gd name="connsiteX6" fmla="*/ 0 w 18288000"/>
              <a:gd name="connsiteY6" fmla="*/ 0 h 1316865"/>
              <a:gd name="connsiteX7" fmla="*/ 18288000 w 18288000"/>
              <a:gd name="connsiteY7" fmla="*/ 0 h 1316865"/>
              <a:gd name="connsiteX8" fmla="*/ 18288000 w 18288000"/>
              <a:gd name="connsiteY8" fmla="*/ 1316865 h 1316865"/>
              <a:gd name="connsiteX9" fmla="*/ 0 w 18288000"/>
              <a:gd name="connsiteY9" fmla="*/ 1316865 h 131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1316865">
                <a:moveTo>
                  <a:pt x="3708240" y="351801"/>
                </a:moveTo>
                <a:cubicBezTo>
                  <a:pt x="3572345" y="351801"/>
                  <a:pt x="3462182" y="461965"/>
                  <a:pt x="3462182" y="597860"/>
                </a:cubicBezTo>
                <a:cubicBezTo>
                  <a:pt x="3462182" y="733755"/>
                  <a:pt x="3572345" y="843919"/>
                  <a:pt x="3708240" y="843919"/>
                </a:cubicBezTo>
                <a:lnTo>
                  <a:pt x="14091856" y="843919"/>
                </a:lnTo>
                <a:cubicBezTo>
                  <a:pt x="14227751" y="843919"/>
                  <a:pt x="14337915" y="733755"/>
                  <a:pt x="14337915" y="597860"/>
                </a:cubicBezTo>
                <a:cubicBezTo>
                  <a:pt x="14337915" y="461965"/>
                  <a:pt x="14227751" y="351801"/>
                  <a:pt x="14091856" y="351801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316865"/>
                </a:lnTo>
                <a:lnTo>
                  <a:pt x="0" y="1316865"/>
                </a:lnTo>
                <a:close/>
              </a:path>
            </a:pathLst>
          </a:custGeom>
          <a:solidFill>
            <a:srgbClr val="C81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9F4F75-1EBC-9790-6499-E3DB58C5FBFE}"/>
              </a:ext>
            </a:extLst>
          </p:cNvPr>
          <p:cNvSpPr/>
          <p:nvPr/>
        </p:nvSpPr>
        <p:spPr>
          <a:xfrm>
            <a:off x="2306320" y="384737"/>
            <a:ext cx="7250489" cy="3280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589738-A4FF-3C57-566F-95E75D08366D}"/>
              </a:ext>
            </a:extLst>
          </p:cNvPr>
          <p:cNvGrpSpPr/>
          <p:nvPr/>
        </p:nvGrpSpPr>
        <p:grpSpPr>
          <a:xfrm>
            <a:off x="1755614" y="2789428"/>
            <a:ext cx="8629973" cy="2782781"/>
            <a:chOff x="2676041" y="722320"/>
            <a:chExt cx="12121934" cy="25349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ED5EC3-846A-A047-CFDF-65416B56F7E6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A7E22B6-1FE8-7EF0-1012-3AEBCC96B4E0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FB75D4C-B6B3-12E9-2D5F-09606BC1713E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87400796-DB2D-8EF7-F139-95BCB20920AE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517ACB1-B668-A44E-8CAE-0E25BD5DDD2C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6AB08DB3-C189-401D-4649-CC12EC96C94D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E3345B-9FC6-6CFB-0739-DB3FA31F584C}"/>
                </a:ext>
              </a:extLst>
            </p:cNvPr>
            <p:cNvSpPr txBox="1"/>
            <p:nvPr/>
          </p:nvSpPr>
          <p:spPr>
            <a:xfrm>
              <a:off x="3745957" y="1270960"/>
              <a:ext cx="10591958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7" name="Freeform 3">
            <a:extLst>
              <a:ext uri="{FF2B5EF4-FFF2-40B4-BE49-F238E27FC236}">
                <a16:creationId xmlns:a16="http://schemas.microsoft.com/office/drawing/2014/main" id="{46DDBE38-6006-B1ED-6C19-CFB4A7E479FD}"/>
              </a:ext>
            </a:extLst>
          </p:cNvPr>
          <p:cNvSpPr/>
          <p:nvPr/>
        </p:nvSpPr>
        <p:spPr>
          <a:xfrm>
            <a:off x="9633196" y="-62354"/>
            <a:ext cx="3142184" cy="2179890"/>
          </a:xfrm>
          <a:custGeom>
            <a:avLst/>
            <a:gdLst/>
            <a:ahLst/>
            <a:cxnLst/>
            <a:rect l="l" t="t" r="r" b="b"/>
            <a:pathLst>
              <a:path w="5420497" h="3760470">
                <a:moveTo>
                  <a:pt x="0" y="0"/>
                </a:moveTo>
                <a:lnTo>
                  <a:pt x="5420497" y="0"/>
                </a:lnTo>
                <a:lnTo>
                  <a:pt x="5420497" y="3760470"/>
                </a:lnTo>
                <a:lnTo>
                  <a:pt x="0" y="37604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8" name="Picture 22" descr="This may contain: a cartoon bear with its hand up in the air and his eyes closed, making a funny face">
            <a:extLst>
              <a:ext uri="{FF2B5EF4-FFF2-40B4-BE49-F238E27FC236}">
                <a16:creationId xmlns:a16="http://schemas.microsoft.com/office/drawing/2014/main" id="{44202695-40F1-0407-A052-7A8888C16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99" y="29590"/>
            <a:ext cx="708105" cy="7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DD8F56F8-2145-41DC-C2FE-3EB56BC51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78400" y="-825269"/>
            <a:ext cx="324909" cy="324909"/>
          </a:xfrm>
          <a:prstGeom prst="rect">
            <a:avLst/>
          </a:prstGeom>
        </p:spPr>
      </p:pic>
      <p:pic>
        <p:nvPicPr>
          <p:cNvPr id="50" name="Media1">
            <a:hlinkClick r:id="" action="ppaction://media"/>
            <a:extLst>
              <a:ext uri="{FF2B5EF4-FFF2-40B4-BE49-F238E27FC236}">
                <a16:creationId xmlns:a16="http://schemas.microsoft.com/office/drawing/2014/main" id="{DE302603-6CE3-82BB-4409-3A21DB25721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l="22649" t="36335" r="25563" b="37490"/>
          <a:stretch/>
        </p:blipFill>
        <p:spPr>
          <a:xfrm>
            <a:off x="2901201" y="387460"/>
            <a:ext cx="1131417" cy="321665"/>
          </a:xfrm>
          <a:prstGeom prst="rect">
            <a:avLst/>
          </a:prstGeom>
        </p:spPr>
      </p:pic>
      <p:pic>
        <p:nvPicPr>
          <p:cNvPr id="51" name="Picture 20">
            <a:extLst>
              <a:ext uri="{FF2B5EF4-FFF2-40B4-BE49-F238E27FC236}">
                <a16:creationId xmlns:a16="http://schemas.microsoft.com/office/drawing/2014/main" id="{BDA2F7F1-3DC6-4FF3-0A07-E509EDD1B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235200" y="177800"/>
            <a:ext cx="762000" cy="6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4">
            <a:extLst>
              <a:ext uri="{FF2B5EF4-FFF2-40B4-BE49-F238E27FC236}">
                <a16:creationId xmlns:a16="http://schemas.microsoft.com/office/drawing/2014/main" id="{EDBA48CF-F34F-25B5-920A-AEB962DCCAD4}"/>
              </a:ext>
            </a:extLst>
          </p:cNvPr>
          <p:cNvSpPr/>
          <p:nvPr/>
        </p:nvSpPr>
        <p:spPr>
          <a:xfrm>
            <a:off x="152400" y="5461001"/>
            <a:ext cx="1574800" cy="1378857"/>
          </a:xfrm>
          <a:custGeom>
            <a:avLst/>
            <a:gdLst/>
            <a:ahLst/>
            <a:cxnLst/>
            <a:rect l="l" t="t" r="r" b="b"/>
            <a:pathLst>
              <a:path w="6971808" h="6021899">
                <a:moveTo>
                  <a:pt x="0" y="0"/>
                </a:moveTo>
                <a:lnTo>
                  <a:pt x="6971808" y="0"/>
                </a:lnTo>
                <a:lnTo>
                  <a:pt x="6971808" y="6021899"/>
                </a:lnTo>
                <a:lnTo>
                  <a:pt x="0" y="60218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Freeform 3">
            <a:extLst>
              <a:ext uri="{FF2B5EF4-FFF2-40B4-BE49-F238E27FC236}">
                <a16:creationId xmlns:a16="http://schemas.microsoft.com/office/drawing/2014/main" id="{2BF3099C-76BC-E6A9-197A-CE6F4699D06E}"/>
              </a:ext>
            </a:extLst>
          </p:cNvPr>
          <p:cNvSpPr/>
          <p:nvPr/>
        </p:nvSpPr>
        <p:spPr>
          <a:xfrm>
            <a:off x="10414001" y="4445000"/>
            <a:ext cx="1774371" cy="2280590"/>
          </a:xfrm>
          <a:custGeom>
            <a:avLst/>
            <a:gdLst/>
            <a:ahLst/>
            <a:cxnLst/>
            <a:rect l="l" t="t" r="r" b="b"/>
            <a:pathLst>
              <a:path w="6120765" h="8229600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7" name="tieng_yeah_cua_tre_con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57045" y="1304467"/>
            <a:ext cx="487363" cy="48736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032618" y="1167360"/>
            <a:ext cx="3972560" cy="1452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smtClean="0"/>
              <a:t>Câu hỏi 1</a:t>
            </a:r>
            <a:endParaRPr lang="en-US" sz="54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4CB2E86-5C87-AA34-457F-5B9EE2430DB7}"/>
              </a:ext>
            </a:extLst>
          </p:cNvPr>
          <p:cNvSpPr/>
          <p:nvPr/>
        </p:nvSpPr>
        <p:spPr>
          <a:xfrm>
            <a:off x="3415727" y="3484467"/>
            <a:ext cx="5518723" cy="1315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x 8 = ?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614888" y="3580654"/>
            <a:ext cx="125424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80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267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1" nodeType="withEffect" p14:presetBounceEnd="1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7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8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32" dur="1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85185E-6 L 0.60118 -1.85185E-6 " pathEditMode="relative" rAng="0" ptsTypes="AA">
                                          <p:cBhvr>
                                            <p:cTn id="34" dur="15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5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15333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6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1" dur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video>
                  <p:cMediaNode vol="80000">
                    <p:cTn id="53" fill="hold" display="0">
                      <p:stCondLst>
                        <p:cond delay="indefinite"/>
                      </p:stCondLst>
                    </p:cTn>
                    <p:tgtEl>
                      <p:spTgt spid="50"/>
                    </p:tgtEl>
                  </p:cMediaNode>
                </p:video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7"/>
                    </p:tgtEl>
                  </p:cMediaNode>
                </p:audio>
              </p:childTnLst>
            </p:cTn>
          </p:par>
        </p:tnLst>
        <p:bldLst>
          <p:bldP spid="6" grpId="0" animBg="1"/>
          <p:bldP spid="47" grpId="0" animBg="1"/>
          <p:bldP spid="47" grpId="1" animBg="1"/>
          <p:bldP spid="3" grpId="0" animBg="1"/>
          <p:bldP spid="37" grpId="0" animBg="1"/>
          <p:bldP spid="7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32" dur="1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85185E-6 L 0.60118 -1.85185E-6 " pathEditMode="relative" rAng="0" ptsTypes="AA">
                                          <p:cBhvr>
                                            <p:cTn id="34" dur="15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5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15333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6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1" dur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video>
                  <p:cMediaNode vol="80000">
                    <p:cTn id="53" fill="hold" display="0">
                      <p:stCondLst>
                        <p:cond delay="indefinite"/>
                      </p:stCondLst>
                    </p:cTn>
                    <p:tgtEl>
                      <p:spTgt spid="50"/>
                    </p:tgtEl>
                  </p:cMediaNode>
                </p:video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7"/>
                    </p:tgtEl>
                  </p:cMediaNode>
                </p:audio>
              </p:childTnLst>
            </p:cTn>
          </p:par>
        </p:tnLst>
        <p:bldLst>
          <p:bldP spid="6" grpId="0" animBg="1"/>
          <p:bldP spid="47" grpId="0" animBg="1"/>
          <p:bldP spid="47" grpId="1" animBg="1"/>
          <p:bldP spid="3" grpId="0" animBg="1"/>
          <p:bldP spid="37" grpId="0" animBg="1"/>
          <p:bldP spid="7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8136A-20C4-5C6A-0FD9-4BD75545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AC926F-CECE-749C-7969-335678F38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358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120E06-4A8D-F575-9B13-F19EB1700F25}"/>
              </a:ext>
            </a:extLst>
          </p:cNvPr>
          <p:cNvSpPr/>
          <p:nvPr/>
        </p:nvSpPr>
        <p:spPr>
          <a:xfrm>
            <a:off x="-6807200" y="296703"/>
            <a:ext cx="9083287" cy="5506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CFAA2CC-8871-A7C7-FFA2-B3E5B87AF9A1}"/>
              </a:ext>
            </a:extLst>
          </p:cNvPr>
          <p:cNvSpPr/>
          <p:nvPr/>
        </p:nvSpPr>
        <p:spPr>
          <a:xfrm>
            <a:off x="0" y="165207"/>
            <a:ext cx="12192000" cy="877910"/>
          </a:xfrm>
          <a:custGeom>
            <a:avLst/>
            <a:gdLst>
              <a:gd name="connsiteX0" fmla="*/ 3708240 w 18288000"/>
              <a:gd name="connsiteY0" fmla="*/ 351801 h 1316865"/>
              <a:gd name="connsiteX1" fmla="*/ 3462182 w 18288000"/>
              <a:gd name="connsiteY1" fmla="*/ 597860 h 1316865"/>
              <a:gd name="connsiteX2" fmla="*/ 3708240 w 18288000"/>
              <a:gd name="connsiteY2" fmla="*/ 843919 h 1316865"/>
              <a:gd name="connsiteX3" fmla="*/ 14091856 w 18288000"/>
              <a:gd name="connsiteY3" fmla="*/ 843919 h 1316865"/>
              <a:gd name="connsiteX4" fmla="*/ 14337915 w 18288000"/>
              <a:gd name="connsiteY4" fmla="*/ 597860 h 1316865"/>
              <a:gd name="connsiteX5" fmla="*/ 14091856 w 18288000"/>
              <a:gd name="connsiteY5" fmla="*/ 351801 h 1316865"/>
              <a:gd name="connsiteX6" fmla="*/ 0 w 18288000"/>
              <a:gd name="connsiteY6" fmla="*/ 0 h 1316865"/>
              <a:gd name="connsiteX7" fmla="*/ 18288000 w 18288000"/>
              <a:gd name="connsiteY7" fmla="*/ 0 h 1316865"/>
              <a:gd name="connsiteX8" fmla="*/ 18288000 w 18288000"/>
              <a:gd name="connsiteY8" fmla="*/ 1316865 h 1316865"/>
              <a:gd name="connsiteX9" fmla="*/ 0 w 18288000"/>
              <a:gd name="connsiteY9" fmla="*/ 1316865 h 131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1316865">
                <a:moveTo>
                  <a:pt x="3708240" y="351801"/>
                </a:moveTo>
                <a:cubicBezTo>
                  <a:pt x="3572345" y="351801"/>
                  <a:pt x="3462182" y="461965"/>
                  <a:pt x="3462182" y="597860"/>
                </a:cubicBezTo>
                <a:cubicBezTo>
                  <a:pt x="3462182" y="733755"/>
                  <a:pt x="3572345" y="843919"/>
                  <a:pt x="3708240" y="843919"/>
                </a:cubicBezTo>
                <a:lnTo>
                  <a:pt x="14091856" y="843919"/>
                </a:lnTo>
                <a:cubicBezTo>
                  <a:pt x="14227751" y="843919"/>
                  <a:pt x="14337915" y="733755"/>
                  <a:pt x="14337915" y="597860"/>
                </a:cubicBezTo>
                <a:cubicBezTo>
                  <a:pt x="14337915" y="461965"/>
                  <a:pt x="14227751" y="351801"/>
                  <a:pt x="14091856" y="351801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316865"/>
                </a:lnTo>
                <a:lnTo>
                  <a:pt x="0" y="1316865"/>
                </a:lnTo>
                <a:close/>
              </a:path>
            </a:pathLst>
          </a:custGeom>
          <a:solidFill>
            <a:srgbClr val="C81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9F4F75-1EBC-9790-6499-E3DB58C5FBFE}"/>
              </a:ext>
            </a:extLst>
          </p:cNvPr>
          <p:cNvSpPr/>
          <p:nvPr/>
        </p:nvSpPr>
        <p:spPr>
          <a:xfrm>
            <a:off x="2306320" y="384737"/>
            <a:ext cx="7250489" cy="3280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589738-A4FF-3C57-566F-95E75D08366D}"/>
              </a:ext>
            </a:extLst>
          </p:cNvPr>
          <p:cNvGrpSpPr/>
          <p:nvPr/>
        </p:nvGrpSpPr>
        <p:grpSpPr>
          <a:xfrm>
            <a:off x="1755614" y="2789428"/>
            <a:ext cx="8629973" cy="2782781"/>
            <a:chOff x="2676041" y="722320"/>
            <a:chExt cx="12121934" cy="25349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ED5EC3-846A-A047-CFDF-65416B56F7E6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A7E22B6-1FE8-7EF0-1012-3AEBCC96B4E0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FB75D4C-B6B3-12E9-2D5F-09606BC1713E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87400796-DB2D-8EF7-F139-95BCB20920AE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517ACB1-B668-A44E-8CAE-0E25BD5DDD2C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6AB08DB3-C189-401D-4649-CC12EC96C94D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E3345B-9FC6-6CFB-0739-DB3FA31F584C}"/>
                </a:ext>
              </a:extLst>
            </p:cNvPr>
            <p:cNvSpPr txBox="1"/>
            <p:nvPr/>
          </p:nvSpPr>
          <p:spPr>
            <a:xfrm>
              <a:off x="3745957" y="1270960"/>
              <a:ext cx="10591958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7" name="Freeform 3">
            <a:extLst>
              <a:ext uri="{FF2B5EF4-FFF2-40B4-BE49-F238E27FC236}">
                <a16:creationId xmlns:a16="http://schemas.microsoft.com/office/drawing/2014/main" id="{46DDBE38-6006-B1ED-6C19-CFB4A7E479FD}"/>
              </a:ext>
            </a:extLst>
          </p:cNvPr>
          <p:cNvSpPr/>
          <p:nvPr/>
        </p:nvSpPr>
        <p:spPr>
          <a:xfrm>
            <a:off x="9633196" y="-62354"/>
            <a:ext cx="3142184" cy="2179890"/>
          </a:xfrm>
          <a:custGeom>
            <a:avLst/>
            <a:gdLst/>
            <a:ahLst/>
            <a:cxnLst/>
            <a:rect l="l" t="t" r="r" b="b"/>
            <a:pathLst>
              <a:path w="5420497" h="3760470">
                <a:moveTo>
                  <a:pt x="0" y="0"/>
                </a:moveTo>
                <a:lnTo>
                  <a:pt x="5420497" y="0"/>
                </a:lnTo>
                <a:lnTo>
                  <a:pt x="5420497" y="3760470"/>
                </a:lnTo>
                <a:lnTo>
                  <a:pt x="0" y="37604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8" name="Picture 22" descr="This may contain: a cartoon bear with its hand up in the air and his eyes closed, making a funny face">
            <a:extLst>
              <a:ext uri="{FF2B5EF4-FFF2-40B4-BE49-F238E27FC236}">
                <a16:creationId xmlns:a16="http://schemas.microsoft.com/office/drawing/2014/main" id="{44202695-40F1-0407-A052-7A8888C16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99" y="29590"/>
            <a:ext cx="708105" cy="7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DD8F56F8-2145-41DC-C2FE-3EB56BC51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78400" y="-825269"/>
            <a:ext cx="324909" cy="324909"/>
          </a:xfrm>
          <a:prstGeom prst="rect">
            <a:avLst/>
          </a:prstGeom>
        </p:spPr>
      </p:pic>
      <p:pic>
        <p:nvPicPr>
          <p:cNvPr id="50" name="Media1">
            <a:hlinkClick r:id="" action="ppaction://media"/>
            <a:extLst>
              <a:ext uri="{FF2B5EF4-FFF2-40B4-BE49-F238E27FC236}">
                <a16:creationId xmlns:a16="http://schemas.microsoft.com/office/drawing/2014/main" id="{DE302603-6CE3-82BB-4409-3A21DB25721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l="22649" t="36335" r="25563" b="37490"/>
          <a:stretch/>
        </p:blipFill>
        <p:spPr>
          <a:xfrm>
            <a:off x="2901201" y="387460"/>
            <a:ext cx="1131417" cy="321665"/>
          </a:xfrm>
          <a:prstGeom prst="rect">
            <a:avLst/>
          </a:prstGeom>
        </p:spPr>
      </p:pic>
      <p:pic>
        <p:nvPicPr>
          <p:cNvPr id="51" name="Picture 20">
            <a:extLst>
              <a:ext uri="{FF2B5EF4-FFF2-40B4-BE49-F238E27FC236}">
                <a16:creationId xmlns:a16="http://schemas.microsoft.com/office/drawing/2014/main" id="{BDA2F7F1-3DC6-4FF3-0A07-E509EDD1B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235200" y="177800"/>
            <a:ext cx="762000" cy="6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4">
            <a:extLst>
              <a:ext uri="{FF2B5EF4-FFF2-40B4-BE49-F238E27FC236}">
                <a16:creationId xmlns:a16="http://schemas.microsoft.com/office/drawing/2014/main" id="{EDBA48CF-F34F-25B5-920A-AEB962DCCAD4}"/>
              </a:ext>
            </a:extLst>
          </p:cNvPr>
          <p:cNvSpPr/>
          <p:nvPr/>
        </p:nvSpPr>
        <p:spPr>
          <a:xfrm>
            <a:off x="152400" y="5461001"/>
            <a:ext cx="1574800" cy="1378857"/>
          </a:xfrm>
          <a:custGeom>
            <a:avLst/>
            <a:gdLst/>
            <a:ahLst/>
            <a:cxnLst/>
            <a:rect l="l" t="t" r="r" b="b"/>
            <a:pathLst>
              <a:path w="6971808" h="6021899">
                <a:moveTo>
                  <a:pt x="0" y="0"/>
                </a:moveTo>
                <a:lnTo>
                  <a:pt x="6971808" y="0"/>
                </a:lnTo>
                <a:lnTo>
                  <a:pt x="6971808" y="6021899"/>
                </a:lnTo>
                <a:lnTo>
                  <a:pt x="0" y="60218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Freeform 3">
            <a:extLst>
              <a:ext uri="{FF2B5EF4-FFF2-40B4-BE49-F238E27FC236}">
                <a16:creationId xmlns:a16="http://schemas.microsoft.com/office/drawing/2014/main" id="{2BF3099C-76BC-E6A9-197A-CE6F4699D06E}"/>
              </a:ext>
            </a:extLst>
          </p:cNvPr>
          <p:cNvSpPr/>
          <p:nvPr/>
        </p:nvSpPr>
        <p:spPr>
          <a:xfrm>
            <a:off x="10414001" y="4445000"/>
            <a:ext cx="1774371" cy="2280590"/>
          </a:xfrm>
          <a:custGeom>
            <a:avLst/>
            <a:gdLst/>
            <a:ahLst/>
            <a:cxnLst/>
            <a:rect l="l" t="t" r="r" b="b"/>
            <a:pathLst>
              <a:path w="6120765" h="8229600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7" name="tieng_yeah_cua_tre_con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57045" y="1304467"/>
            <a:ext cx="487363" cy="48736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032618" y="1167360"/>
            <a:ext cx="3972560" cy="1452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 smtClean="0"/>
              <a:t>Câu hỏi </a:t>
            </a:r>
            <a:r>
              <a:rPr lang="en-US" sz="5400" dirty="0" smtClean="0"/>
              <a:t>2</a:t>
            </a:r>
            <a:endParaRPr lang="en-US" sz="54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4CB2E86-5C87-AA34-457F-5B9EE2430DB7}"/>
              </a:ext>
            </a:extLst>
          </p:cNvPr>
          <p:cNvSpPr/>
          <p:nvPr/>
        </p:nvSpPr>
        <p:spPr>
          <a:xfrm>
            <a:off x="3415727" y="3484467"/>
            <a:ext cx="5518723" cy="1315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r>
              <a:rPr kumimoji="0" lang="en-VN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r>
              <a:rPr kumimoji="0" lang="en-VN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?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614888" y="3580654"/>
            <a:ext cx="125424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9</a:t>
            </a:r>
            <a:r>
              <a:rPr lang="en-US" sz="7200" b="1" dirty="0" smtClean="0">
                <a:solidFill>
                  <a:srgbClr val="FF0000"/>
                </a:solidFill>
              </a:rPr>
              <a:t>0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845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1" nodeType="withEffect" p14:presetBounceEnd="1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7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8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32" dur="1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85185E-6 L 0.60118 -1.85185E-6 " pathEditMode="relative" rAng="0" ptsTypes="AA">
                                          <p:cBhvr>
                                            <p:cTn id="34" dur="15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5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15333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6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1" dur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video>
                  <p:cMediaNode vol="80000">
                    <p:cTn id="53" fill="hold" display="0">
                      <p:stCondLst>
                        <p:cond delay="indefinite"/>
                      </p:stCondLst>
                    </p:cTn>
                    <p:tgtEl>
                      <p:spTgt spid="50"/>
                    </p:tgtEl>
                  </p:cMediaNode>
                </p:video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7"/>
                    </p:tgtEl>
                  </p:cMediaNode>
                </p:audio>
              </p:childTnLst>
            </p:cTn>
          </p:par>
        </p:tnLst>
        <p:bldLst>
          <p:bldP spid="6" grpId="0" animBg="1"/>
          <p:bldP spid="47" grpId="0" animBg="1"/>
          <p:bldP spid="47" grpId="1" animBg="1"/>
          <p:bldP spid="3" grpId="0" animBg="1"/>
          <p:bldP spid="37" grpId="0" animBg="1"/>
          <p:bldP spid="7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32" dur="1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85185E-6 L 0.60118 -1.85185E-6 " pathEditMode="relative" rAng="0" ptsTypes="AA">
                                          <p:cBhvr>
                                            <p:cTn id="34" dur="15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5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15333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6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1" dur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video>
                  <p:cMediaNode vol="80000">
                    <p:cTn id="53" fill="hold" display="0">
                      <p:stCondLst>
                        <p:cond delay="indefinite"/>
                      </p:stCondLst>
                    </p:cTn>
                    <p:tgtEl>
                      <p:spTgt spid="50"/>
                    </p:tgtEl>
                  </p:cMediaNode>
                </p:video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7"/>
                    </p:tgtEl>
                  </p:cMediaNode>
                </p:audio>
              </p:childTnLst>
            </p:cTn>
          </p:par>
        </p:tnLst>
        <p:bldLst>
          <p:bldP spid="6" grpId="0" animBg="1"/>
          <p:bldP spid="47" grpId="0" animBg="1"/>
          <p:bldP spid="47" grpId="1" animBg="1"/>
          <p:bldP spid="3" grpId="0" animBg="1"/>
          <p:bldP spid="37" grpId="0" animBg="1"/>
          <p:bldP spid="7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8136A-20C4-5C6A-0FD9-4BD75545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AC926F-CECE-749C-7969-335678F38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358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120E06-4A8D-F575-9B13-F19EB1700F25}"/>
              </a:ext>
            </a:extLst>
          </p:cNvPr>
          <p:cNvSpPr/>
          <p:nvPr/>
        </p:nvSpPr>
        <p:spPr>
          <a:xfrm>
            <a:off x="-6807200" y="296703"/>
            <a:ext cx="9083287" cy="5506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CFAA2CC-8871-A7C7-FFA2-B3E5B87AF9A1}"/>
              </a:ext>
            </a:extLst>
          </p:cNvPr>
          <p:cNvSpPr/>
          <p:nvPr/>
        </p:nvSpPr>
        <p:spPr>
          <a:xfrm>
            <a:off x="0" y="165207"/>
            <a:ext cx="12192000" cy="877910"/>
          </a:xfrm>
          <a:custGeom>
            <a:avLst/>
            <a:gdLst>
              <a:gd name="connsiteX0" fmla="*/ 3708240 w 18288000"/>
              <a:gd name="connsiteY0" fmla="*/ 351801 h 1316865"/>
              <a:gd name="connsiteX1" fmla="*/ 3462182 w 18288000"/>
              <a:gd name="connsiteY1" fmla="*/ 597860 h 1316865"/>
              <a:gd name="connsiteX2" fmla="*/ 3708240 w 18288000"/>
              <a:gd name="connsiteY2" fmla="*/ 843919 h 1316865"/>
              <a:gd name="connsiteX3" fmla="*/ 14091856 w 18288000"/>
              <a:gd name="connsiteY3" fmla="*/ 843919 h 1316865"/>
              <a:gd name="connsiteX4" fmla="*/ 14337915 w 18288000"/>
              <a:gd name="connsiteY4" fmla="*/ 597860 h 1316865"/>
              <a:gd name="connsiteX5" fmla="*/ 14091856 w 18288000"/>
              <a:gd name="connsiteY5" fmla="*/ 351801 h 1316865"/>
              <a:gd name="connsiteX6" fmla="*/ 0 w 18288000"/>
              <a:gd name="connsiteY6" fmla="*/ 0 h 1316865"/>
              <a:gd name="connsiteX7" fmla="*/ 18288000 w 18288000"/>
              <a:gd name="connsiteY7" fmla="*/ 0 h 1316865"/>
              <a:gd name="connsiteX8" fmla="*/ 18288000 w 18288000"/>
              <a:gd name="connsiteY8" fmla="*/ 1316865 h 1316865"/>
              <a:gd name="connsiteX9" fmla="*/ 0 w 18288000"/>
              <a:gd name="connsiteY9" fmla="*/ 1316865 h 131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1316865">
                <a:moveTo>
                  <a:pt x="3708240" y="351801"/>
                </a:moveTo>
                <a:cubicBezTo>
                  <a:pt x="3572345" y="351801"/>
                  <a:pt x="3462182" y="461965"/>
                  <a:pt x="3462182" y="597860"/>
                </a:cubicBezTo>
                <a:cubicBezTo>
                  <a:pt x="3462182" y="733755"/>
                  <a:pt x="3572345" y="843919"/>
                  <a:pt x="3708240" y="843919"/>
                </a:cubicBezTo>
                <a:lnTo>
                  <a:pt x="14091856" y="843919"/>
                </a:lnTo>
                <a:cubicBezTo>
                  <a:pt x="14227751" y="843919"/>
                  <a:pt x="14337915" y="733755"/>
                  <a:pt x="14337915" y="597860"/>
                </a:cubicBezTo>
                <a:cubicBezTo>
                  <a:pt x="14337915" y="461965"/>
                  <a:pt x="14227751" y="351801"/>
                  <a:pt x="14091856" y="351801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316865"/>
                </a:lnTo>
                <a:lnTo>
                  <a:pt x="0" y="1316865"/>
                </a:lnTo>
                <a:close/>
              </a:path>
            </a:pathLst>
          </a:custGeom>
          <a:solidFill>
            <a:srgbClr val="C81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9F4F75-1EBC-9790-6499-E3DB58C5FBFE}"/>
              </a:ext>
            </a:extLst>
          </p:cNvPr>
          <p:cNvSpPr/>
          <p:nvPr/>
        </p:nvSpPr>
        <p:spPr>
          <a:xfrm>
            <a:off x="2306320" y="384737"/>
            <a:ext cx="7250489" cy="3280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589738-A4FF-3C57-566F-95E75D08366D}"/>
              </a:ext>
            </a:extLst>
          </p:cNvPr>
          <p:cNvGrpSpPr/>
          <p:nvPr/>
        </p:nvGrpSpPr>
        <p:grpSpPr>
          <a:xfrm>
            <a:off x="1755614" y="2789428"/>
            <a:ext cx="8629973" cy="2782781"/>
            <a:chOff x="2676041" y="722320"/>
            <a:chExt cx="12121934" cy="25349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ED5EC3-846A-A047-CFDF-65416B56F7E6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A7E22B6-1FE8-7EF0-1012-3AEBCC96B4E0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FB75D4C-B6B3-12E9-2D5F-09606BC1713E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87400796-DB2D-8EF7-F139-95BCB20920AE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517ACB1-B668-A44E-8CAE-0E25BD5DDD2C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6AB08DB3-C189-401D-4649-CC12EC96C94D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E3345B-9FC6-6CFB-0739-DB3FA31F584C}"/>
                </a:ext>
              </a:extLst>
            </p:cNvPr>
            <p:cNvSpPr txBox="1"/>
            <p:nvPr/>
          </p:nvSpPr>
          <p:spPr>
            <a:xfrm>
              <a:off x="3745957" y="1270960"/>
              <a:ext cx="10591958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7" name="Freeform 3">
            <a:extLst>
              <a:ext uri="{FF2B5EF4-FFF2-40B4-BE49-F238E27FC236}">
                <a16:creationId xmlns:a16="http://schemas.microsoft.com/office/drawing/2014/main" id="{46DDBE38-6006-B1ED-6C19-CFB4A7E479FD}"/>
              </a:ext>
            </a:extLst>
          </p:cNvPr>
          <p:cNvSpPr/>
          <p:nvPr/>
        </p:nvSpPr>
        <p:spPr>
          <a:xfrm>
            <a:off x="9633196" y="-62354"/>
            <a:ext cx="3142184" cy="2179890"/>
          </a:xfrm>
          <a:custGeom>
            <a:avLst/>
            <a:gdLst/>
            <a:ahLst/>
            <a:cxnLst/>
            <a:rect l="l" t="t" r="r" b="b"/>
            <a:pathLst>
              <a:path w="5420497" h="3760470">
                <a:moveTo>
                  <a:pt x="0" y="0"/>
                </a:moveTo>
                <a:lnTo>
                  <a:pt x="5420497" y="0"/>
                </a:lnTo>
                <a:lnTo>
                  <a:pt x="5420497" y="3760470"/>
                </a:lnTo>
                <a:lnTo>
                  <a:pt x="0" y="37604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8" name="Picture 22" descr="This may contain: a cartoon bear with its hand up in the air and his eyes closed, making a funny face">
            <a:extLst>
              <a:ext uri="{FF2B5EF4-FFF2-40B4-BE49-F238E27FC236}">
                <a16:creationId xmlns:a16="http://schemas.microsoft.com/office/drawing/2014/main" id="{44202695-40F1-0407-A052-7A8888C16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99" y="29590"/>
            <a:ext cx="708105" cy="7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DD8F56F8-2145-41DC-C2FE-3EB56BC51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78400" y="-825269"/>
            <a:ext cx="324909" cy="324909"/>
          </a:xfrm>
          <a:prstGeom prst="rect">
            <a:avLst/>
          </a:prstGeom>
        </p:spPr>
      </p:pic>
      <p:pic>
        <p:nvPicPr>
          <p:cNvPr id="50" name="Media1">
            <a:hlinkClick r:id="" action="ppaction://media"/>
            <a:extLst>
              <a:ext uri="{FF2B5EF4-FFF2-40B4-BE49-F238E27FC236}">
                <a16:creationId xmlns:a16="http://schemas.microsoft.com/office/drawing/2014/main" id="{DE302603-6CE3-82BB-4409-3A21DB25721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l="22649" t="36335" r="25563" b="37490"/>
          <a:stretch/>
        </p:blipFill>
        <p:spPr>
          <a:xfrm>
            <a:off x="2901201" y="387460"/>
            <a:ext cx="1131417" cy="321665"/>
          </a:xfrm>
          <a:prstGeom prst="rect">
            <a:avLst/>
          </a:prstGeom>
        </p:spPr>
      </p:pic>
      <p:pic>
        <p:nvPicPr>
          <p:cNvPr id="51" name="Picture 20">
            <a:extLst>
              <a:ext uri="{FF2B5EF4-FFF2-40B4-BE49-F238E27FC236}">
                <a16:creationId xmlns:a16="http://schemas.microsoft.com/office/drawing/2014/main" id="{BDA2F7F1-3DC6-4FF3-0A07-E509EDD1B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235200" y="177800"/>
            <a:ext cx="762000" cy="6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4">
            <a:extLst>
              <a:ext uri="{FF2B5EF4-FFF2-40B4-BE49-F238E27FC236}">
                <a16:creationId xmlns:a16="http://schemas.microsoft.com/office/drawing/2014/main" id="{EDBA48CF-F34F-25B5-920A-AEB962DCCAD4}"/>
              </a:ext>
            </a:extLst>
          </p:cNvPr>
          <p:cNvSpPr/>
          <p:nvPr/>
        </p:nvSpPr>
        <p:spPr>
          <a:xfrm>
            <a:off x="152400" y="5461001"/>
            <a:ext cx="1574800" cy="1378857"/>
          </a:xfrm>
          <a:custGeom>
            <a:avLst/>
            <a:gdLst/>
            <a:ahLst/>
            <a:cxnLst/>
            <a:rect l="l" t="t" r="r" b="b"/>
            <a:pathLst>
              <a:path w="6971808" h="6021899">
                <a:moveTo>
                  <a:pt x="0" y="0"/>
                </a:moveTo>
                <a:lnTo>
                  <a:pt x="6971808" y="0"/>
                </a:lnTo>
                <a:lnTo>
                  <a:pt x="6971808" y="6021899"/>
                </a:lnTo>
                <a:lnTo>
                  <a:pt x="0" y="60218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Freeform 3">
            <a:extLst>
              <a:ext uri="{FF2B5EF4-FFF2-40B4-BE49-F238E27FC236}">
                <a16:creationId xmlns:a16="http://schemas.microsoft.com/office/drawing/2014/main" id="{2BF3099C-76BC-E6A9-197A-CE6F4699D06E}"/>
              </a:ext>
            </a:extLst>
          </p:cNvPr>
          <p:cNvSpPr/>
          <p:nvPr/>
        </p:nvSpPr>
        <p:spPr>
          <a:xfrm>
            <a:off x="10414001" y="4445000"/>
            <a:ext cx="1774371" cy="2280590"/>
          </a:xfrm>
          <a:custGeom>
            <a:avLst/>
            <a:gdLst/>
            <a:ahLst/>
            <a:cxnLst/>
            <a:rect l="l" t="t" r="r" b="b"/>
            <a:pathLst>
              <a:path w="6120765" h="8229600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7" name="tieng_yeah_cua_tre_con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57045" y="1304467"/>
            <a:ext cx="487363" cy="48736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032618" y="1167360"/>
            <a:ext cx="3972560" cy="1452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 smtClean="0"/>
              <a:t>Câu hỏi </a:t>
            </a:r>
            <a:r>
              <a:rPr lang="en-US" sz="5400" dirty="0" smtClean="0"/>
              <a:t>3</a:t>
            </a:r>
            <a:endParaRPr lang="en-US" sz="54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4CB2E86-5C87-AA34-457F-5B9EE2430DB7}"/>
              </a:ext>
            </a:extLst>
          </p:cNvPr>
          <p:cNvSpPr/>
          <p:nvPr/>
        </p:nvSpPr>
        <p:spPr>
          <a:xfrm>
            <a:off x="3415727" y="3484467"/>
            <a:ext cx="5518723" cy="1315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VN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 </a:t>
            </a:r>
            <a:r>
              <a: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kumimoji="0" lang="en-VN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?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614888" y="3580654"/>
            <a:ext cx="125424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80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5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1" nodeType="withEffect" p14:presetBounceEnd="1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7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8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32" dur="1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85185E-6 L 0.60118 -1.85185E-6 " pathEditMode="relative" rAng="0" ptsTypes="AA">
                                          <p:cBhvr>
                                            <p:cTn id="34" dur="15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5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15333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6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1" dur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video>
                  <p:cMediaNode vol="80000">
                    <p:cTn id="53" fill="hold" display="0">
                      <p:stCondLst>
                        <p:cond delay="indefinite"/>
                      </p:stCondLst>
                    </p:cTn>
                    <p:tgtEl>
                      <p:spTgt spid="50"/>
                    </p:tgtEl>
                  </p:cMediaNode>
                </p:video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7"/>
                    </p:tgtEl>
                  </p:cMediaNode>
                </p:audio>
              </p:childTnLst>
            </p:cTn>
          </p:par>
        </p:tnLst>
        <p:bldLst>
          <p:bldP spid="6" grpId="0" animBg="1"/>
          <p:bldP spid="47" grpId="0" animBg="1"/>
          <p:bldP spid="47" grpId="1" animBg="1"/>
          <p:bldP spid="3" grpId="0" animBg="1"/>
          <p:bldP spid="37" grpId="0" animBg="1"/>
          <p:bldP spid="7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32" dur="1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85185E-6 L 0.60118 -1.85185E-6 " pathEditMode="relative" rAng="0" ptsTypes="AA">
                                          <p:cBhvr>
                                            <p:cTn id="34" dur="15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5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15333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6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1" dur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video>
                  <p:cMediaNode vol="80000">
                    <p:cTn id="53" fill="hold" display="0">
                      <p:stCondLst>
                        <p:cond delay="indefinite"/>
                      </p:stCondLst>
                    </p:cTn>
                    <p:tgtEl>
                      <p:spTgt spid="50"/>
                    </p:tgtEl>
                  </p:cMediaNode>
                </p:video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7"/>
                    </p:tgtEl>
                  </p:cMediaNode>
                </p:audio>
              </p:childTnLst>
            </p:cTn>
          </p:par>
        </p:tnLst>
        <p:bldLst>
          <p:bldP spid="6" grpId="0" animBg="1"/>
          <p:bldP spid="47" grpId="0" animBg="1"/>
          <p:bldP spid="47" grpId="1" animBg="1"/>
          <p:bldP spid="3" grpId="0" animBg="1"/>
          <p:bldP spid="37" grpId="0" animBg="1"/>
          <p:bldP spid="76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8136A-20C4-5C6A-0FD9-4BD75545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AC926F-CECE-749C-7969-335678F38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358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120E06-4A8D-F575-9B13-F19EB1700F25}"/>
              </a:ext>
            </a:extLst>
          </p:cNvPr>
          <p:cNvSpPr/>
          <p:nvPr/>
        </p:nvSpPr>
        <p:spPr>
          <a:xfrm>
            <a:off x="-6807200" y="296703"/>
            <a:ext cx="9083287" cy="5506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CFAA2CC-8871-A7C7-FFA2-B3E5B87AF9A1}"/>
              </a:ext>
            </a:extLst>
          </p:cNvPr>
          <p:cNvSpPr/>
          <p:nvPr/>
        </p:nvSpPr>
        <p:spPr>
          <a:xfrm>
            <a:off x="0" y="165207"/>
            <a:ext cx="12192000" cy="877910"/>
          </a:xfrm>
          <a:custGeom>
            <a:avLst/>
            <a:gdLst>
              <a:gd name="connsiteX0" fmla="*/ 3708240 w 18288000"/>
              <a:gd name="connsiteY0" fmla="*/ 351801 h 1316865"/>
              <a:gd name="connsiteX1" fmla="*/ 3462182 w 18288000"/>
              <a:gd name="connsiteY1" fmla="*/ 597860 h 1316865"/>
              <a:gd name="connsiteX2" fmla="*/ 3708240 w 18288000"/>
              <a:gd name="connsiteY2" fmla="*/ 843919 h 1316865"/>
              <a:gd name="connsiteX3" fmla="*/ 14091856 w 18288000"/>
              <a:gd name="connsiteY3" fmla="*/ 843919 h 1316865"/>
              <a:gd name="connsiteX4" fmla="*/ 14337915 w 18288000"/>
              <a:gd name="connsiteY4" fmla="*/ 597860 h 1316865"/>
              <a:gd name="connsiteX5" fmla="*/ 14091856 w 18288000"/>
              <a:gd name="connsiteY5" fmla="*/ 351801 h 1316865"/>
              <a:gd name="connsiteX6" fmla="*/ 0 w 18288000"/>
              <a:gd name="connsiteY6" fmla="*/ 0 h 1316865"/>
              <a:gd name="connsiteX7" fmla="*/ 18288000 w 18288000"/>
              <a:gd name="connsiteY7" fmla="*/ 0 h 1316865"/>
              <a:gd name="connsiteX8" fmla="*/ 18288000 w 18288000"/>
              <a:gd name="connsiteY8" fmla="*/ 1316865 h 1316865"/>
              <a:gd name="connsiteX9" fmla="*/ 0 w 18288000"/>
              <a:gd name="connsiteY9" fmla="*/ 1316865 h 131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1316865">
                <a:moveTo>
                  <a:pt x="3708240" y="351801"/>
                </a:moveTo>
                <a:cubicBezTo>
                  <a:pt x="3572345" y="351801"/>
                  <a:pt x="3462182" y="461965"/>
                  <a:pt x="3462182" y="597860"/>
                </a:cubicBezTo>
                <a:cubicBezTo>
                  <a:pt x="3462182" y="733755"/>
                  <a:pt x="3572345" y="843919"/>
                  <a:pt x="3708240" y="843919"/>
                </a:cubicBezTo>
                <a:lnTo>
                  <a:pt x="14091856" y="843919"/>
                </a:lnTo>
                <a:cubicBezTo>
                  <a:pt x="14227751" y="843919"/>
                  <a:pt x="14337915" y="733755"/>
                  <a:pt x="14337915" y="597860"/>
                </a:cubicBezTo>
                <a:cubicBezTo>
                  <a:pt x="14337915" y="461965"/>
                  <a:pt x="14227751" y="351801"/>
                  <a:pt x="14091856" y="351801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316865"/>
                </a:lnTo>
                <a:lnTo>
                  <a:pt x="0" y="1316865"/>
                </a:lnTo>
                <a:close/>
              </a:path>
            </a:pathLst>
          </a:custGeom>
          <a:solidFill>
            <a:srgbClr val="C81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9F4F75-1EBC-9790-6499-E3DB58C5FBFE}"/>
              </a:ext>
            </a:extLst>
          </p:cNvPr>
          <p:cNvSpPr/>
          <p:nvPr/>
        </p:nvSpPr>
        <p:spPr>
          <a:xfrm>
            <a:off x="2306320" y="384737"/>
            <a:ext cx="7250489" cy="3280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589738-A4FF-3C57-566F-95E75D08366D}"/>
              </a:ext>
            </a:extLst>
          </p:cNvPr>
          <p:cNvGrpSpPr/>
          <p:nvPr/>
        </p:nvGrpSpPr>
        <p:grpSpPr>
          <a:xfrm>
            <a:off x="1755614" y="2789428"/>
            <a:ext cx="8629973" cy="2782781"/>
            <a:chOff x="2676041" y="722320"/>
            <a:chExt cx="12121934" cy="25349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ED5EC3-846A-A047-CFDF-65416B56F7E6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A7E22B6-1FE8-7EF0-1012-3AEBCC96B4E0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FB75D4C-B6B3-12E9-2D5F-09606BC1713E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87400796-DB2D-8EF7-F139-95BCB20920AE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517ACB1-B668-A44E-8CAE-0E25BD5DDD2C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6AB08DB3-C189-401D-4649-CC12EC96C94D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E3345B-9FC6-6CFB-0739-DB3FA31F584C}"/>
                </a:ext>
              </a:extLst>
            </p:cNvPr>
            <p:cNvSpPr txBox="1"/>
            <p:nvPr/>
          </p:nvSpPr>
          <p:spPr>
            <a:xfrm>
              <a:off x="3745957" y="1270960"/>
              <a:ext cx="10591958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7" name="Freeform 3">
            <a:extLst>
              <a:ext uri="{FF2B5EF4-FFF2-40B4-BE49-F238E27FC236}">
                <a16:creationId xmlns:a16="http://schemas.microsoft.com/office/drawing/2014/main" id="{46DDBE38-6006-B1ED-6C19-CFB4A7E479FD}"/>
              </a:ext>
            </a:extLst>
          </p:cNvPr>
          <p:cNvSpPr/>
          <p:nvPr/>
        </p:nvSpPr>
        <p:spPr>
          <a:xfrm>
            <a:off x="9633196" y="-62354"/>
            <a:ext cx="3142184" cy="2179890"/>
          </a:xfrm>
          <a:custGeom>
            <a:avLst/>
            <a:gdLst/>
            <a:ahLst/>
            <a:cxnLst/>
            <a:rect l="l" t="t" r="r" b="b"/>
            <a:pathLst>
              <a:path w="5420497" h="3760470">
                <a:moveTo>
                  <a:pt x="0" y="0"/>
                </a:moveTo>
                <a:lnTo>
                  <a:pt x="5420497" y="0"/>
                </a:lnTo>
                <a:lnTo>
                  <a:pt x="5420497" y="3760470"/>
                </a:lnTo>
                <a:lnTo>
                  <a:pt x="0" y="37604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8" name="Picture 22" descr="This may contain: a cartoon bear with its hand up in the air and his eyes closed, making a funny face">
            <a:extLst>
              <a:ext uri="{FF2B5EF4-FFF2-40B4-BE49-F238E27FC236}">
                <a16:creationId xmlns:a16="http://schemas.microsoft.com/office/drawing/2014/main" id="{44202695-40F1-0407-A052-7A8888C16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99" y="29590"/>
            <a:ext cx="708105" cy="7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DD8F56F8-2145-41DC-C2FE-3EB56BC51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78400" y="-825269"/>
            <a:ext cx="324909" cy="324909"/>
          </a:xfrm>
          <a:prstGeom prst="rect">
            <a:avLst/>
          </a:prstGeom>
        </p:spPr>
      </p:pic>
      <p:pic>
        <p:nvPicPr>
          <p:cNvPr id="50" name="Media1">
            <a:hlinkClick r:id="" action="ppaction://media"/>
            <a:extLst>
              <a:ext uri="{FF2B5EF4-FFF2-40B4-BE49-F238E27FC236}">
                <a16:creationId xmlns:a16="http://schemas.microsoft.com/office/drawing/2014/main" id="{DE302603-6CE3-82BB-4409-3A21DB25721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l="22649" t="36335" r="25563" b="37490"/>
          <a:stretch/>
        </p:blipFill>
        <p:spPr>
          <a:xfrm>
            <a:off x="2901201" y="387460"/>
            <a:ext cx="1131417" cy="321665"/>
          </a:xfrm>
          <a:prstGeom prst="rect">
            <a:avLst/>
          </a:prstGeom>
        </p:spPr>
      </p:pic>
      <p:pic>
        <p:nvPicPr>
          <p:cNvPr id="51" name="Picture 20">
            <a:extLst>
              <a:ext uri="{FF2B5EF4-FFF2-40B4-BE49-F238E27FC236}">
                <a16:creationId xmlns:a16="http://schemas.microsoft.com/office/drawing/2014/main" id="{BDA2F7F1-3DC6-4FF3-0A07-E509EDD1B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235200" y="177800"/>
            <a:ext cx="762000" cy="6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4">
            <a:extLst>
              <a:ext uri="{FF2B5EF4-FFF2-40B4-BE49-F238E27FC236}">
                <a16:creationId xmlns:a16="http://schemas.microsoft.com/office/drawing/2014/main" id="{EDBA48CF-F34F-25B5-920A-AEB962DCCAD4}"/>
              </a:ext>
            </a:extLst>
          </p:cNvPr>
          <p:cNvSpPr/>
          <p:nvPr/>
        </p:nvSpPr>
        <p:spPr>
          <a:xfrm>
            <a:off x="152400" y="5461001"/>
            <a:ext cx="1574800" cy="1378857"/>
          </a:xfrm>
          <a:custGeom>
            <a:avLst/>
            <a:gdLst/>
            <a:ahLst/>
            <a:cxnLst/>
            <a:rect l="l" t="t" r="r" b="b"/>
            <a:pathLst>
              <a:path w="6971808" h="6021899">
                <a:moveTo>
                  <a:pt x="0" y="0"/>
                </a:moveTo>
                <a:lnTo>
                  <a:pt x="6971808" y="0"/>
                </a:lnTo>
                <a:lnTo>
                  <a:pt x="6971808" y="6021899"/>
                </a:lnTo>
                <a:lnTo>
                  <a:pt x="0" y="60218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Freeform 3">
            <a:extLst>
              <a:ext uri="{FF2B5EF4-FFF2-40B4-BE49-F238E27FC236}">
                <a16:creationId xmlns:a16="http://schemas.microsoft.com/office/drawing/2014/main" id="{2BF3099C-76BC-E6A9-197A-CE6F4699D06E}"/>
              </a:ext>
            </a:extLst>
          </p:cNvPr>
          <p:cNvSpPr/>
          <p:nvPr/>
        </p:nvSpPr>
        <p:spPr>
          <a:xfrm>
            <a:off x="10414001" y="4445000"/>
            <a:ext cx="1774371" cy="2280590"/>
          </a:xfrm>
          <a:custGeom>
            <a:avLst/>
            <a:gdLst/>
            <a:ahLst/>
            <a:cxnLst/>
            <a:rect l="l" t="t" r="r" b="b"/>
            <a:pathLst>
              <a:path w="6120765" h="8229600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7" name="tieng_yeah_cua_tre_con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57045" y="1304467"/>
            <a:ext cx="487363" cy="48736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032618" y="1167360"/>
            <a:ext cx="3972560" cy="1452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 smtClean="0"/>
              <a:t>Câu hỏi </a:t>
            </a:r>
            <a:r>
              <a:rPr lang="en-US" sz="5400" dirty="0" smtClean="0"/>
              <a:t>4</a:t>
            </a:r>
            <a:endParaRPr lang="en-US" sz="54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4CB2E86-5C87-AA34-457F-5B9EE2430DB7}"/>
              </a:ext>
            </a:extLst>
          </p:cNvPr>
          <p:cNvSpPr/>
          <p:nvPr/>
        </p:nvSpPr>
        <p:spPr>
          <a:xfrm>
            <a:off x="3415727" y="3484467"/>
            <a:ext cx="5518723" cy="1315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VN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 </a:t>
            </a:r>
            <a:r>
              <a: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VN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?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614888" y="3580654"/>
            <a:ext cx="125424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80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3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1" nodeType="withEffect" p14:presetBounceEnd="1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7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8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32" dur="1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85185E-6 L 0.60118 -1.85185E-6 " pathEditMode="relative" rAng="0" ptsTypes="AA">
                                          <p:cBhvr>
                                            <p:cTn id="34" dur="15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5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15333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6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1" dur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video>
                  <p:cMediaNode vol="80000">
                    <p:cTn id="53" fill="hold" display="0">
                      <p:stCondLst>
                        <p:cond delay="indefinite"/>
                      </p:stCondLst>
                    </p:cTn>
                    <p:tgtEl>
                      <p:spTgt spid="50"/>
                    </p:tgtEl>
                  </p:cMediaNode>
                </p:video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7"/>
                    </p:tgtEl>
                  </p:cMediaNode>
                </p:audio>
              </p:childTnLst>
            </p:cTn>
          </p:par>
        </p:tnLst>
        <p:bldLst>
          <p:bldP spid="6" grpId="0" animBg="1"/>
          <p:bldP spid="47" grpId="0" animBg="1"/>
          <p:bldP spid="47" grpId="1" animBg="1"/>
          <p:bldP spid="3" grpId="0" animBg="1"/>
          <p:bldP spid="37" grpId="0" animBg="1"/>
          <p:bldP spid="7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32" dur="1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85185E-6 L 0.60118 -1.85185E-6 " pathEditMode="relative" rAng="0" ptsTypes="AA">
                                          <p:cBhvr>
                                            <p:cTn id="34" dur="15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5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15333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6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1" dur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video>
                  <p:cMediaNode vol="80000">
                    <p:cTn id="53" fill="hold" display="0">
                      <p:stCondLst>
                        <p:cond delay="indefinite"/>
                      </p:stCondLst>
                    </p:cTn>
                    <p:tgtEl>
                      <p:spTgt spid="50"/>
                    </p:tgtEl>
                  </p:cMediaNode>
                </p:video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7"/>
                    </p:tgtEl>
                  </p:cMediaNode>
                </p:audio>
              </p:childTnLst>
            </p:cTn>
          </p:par>
        </p:tnLst>
        <p:bldLst>
          <p:bldP spid="6" grpId="0" animBg="1"/>
          <p:bldP spid="47" grpId="0" animBg="1"/>
          <p:bldP spid="47" grpId="1" animBg="1"/>
          <p:bldP spid="3" grpId="0" animBg="1"/>
          <p:bldP spid="37" grpId="0" animBg="1"/>
          <p:bldP spid="76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2A0AB-CED7-320B-B17E-24DEFC205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4839"/>
            <a:ext cx="10834185" cy="509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3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190500" y="355600"/>
            <a:ext cx="118592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404F408A-8612-DAC0-7095-56DA5C605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04" y="412421"/>
            <a:ext cx="770412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Bài</a:t>
            </a:r>
            <a:r>
              <a:rPr kumimoji="0" lang="en-US" altLang="zh-CN" sz="4800" b="1" i="0" u="sng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3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: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Giải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toán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có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lời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văn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A5656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C65996-70C2-1DF3-036B-1C74FBD6B507}"/>
              </a:ext>
            </a:extLst>
          </p:cNvPr>
          <p:cNvSpPr txBox="1">
            <a:spLocks/>
          </p:cNvSpPr>
          <p:nvPr/>
        </p:nvSpPr>
        <p:spPr>
          <a:xfrm>
            <a:off x="464214" y="1207906"/>
            <a:ext cx="11311831" cy="33855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5B9BD5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	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Có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3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chứa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.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Quạ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phải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thả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21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viên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sỏi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vào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mỗi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để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dâng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lên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thì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mới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có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thể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uống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được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.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Hỏi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quạ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phải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thả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bao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nhiêu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viên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sỏi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thì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mới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uống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được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ở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cả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3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đó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2A0AB-CED7-320B-B17E-24DEFC20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14" y="4106447"/>
            <a:ext cx="5696598" cy="2678613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3B88D34-410C-F60F-FC2A-DD35D012D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4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A83CFDE6-E28B-43E0-B3B3-5C39E6D3C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49" y="81280"/>
            <a:ext cx="8438222" cy="4748122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9ED9D47A-77A6-4FA9-9F98-FCDFEACC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40" y="808228"/>
            <a:ext cx="5740040" cy="2002619"/>
          </a:xfrm>
          <a:prstGeom prst="rect">
            <a:avLst/>
          </a:prstGeom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61E7EBE4-E47C-77AE-278D-703597DC0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60" y="2334287"/>
            <a:ext cx="6847281" cy="230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6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670353-85D7-32C8-AD7F-EC70F98752FB}"/>
              </a:ext>
            </a:extLst>
          </p:cNvPr>
          <p:cNvGrpSpPr/>
          <p:nvPr/>
        </p:nvGrpSpPr>
        <p:grpSpPr>
          <a:xfrm>
            <a:off x="8293395" y="3306726"/>
            <a:ext cx="3615070" cy="3327233"/>
            <a:chOff x="-113286" y="1618486"/>
            <a:chExt cx="6446070" cy="510124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8E7BCB6-E31D-54DE-031D-A779DDC39CE8}"/>
                </a:ext>
              </a:extLst>
            </p:cNvPr>
            <p:cNvGrpSpPr/>
            <p:nvPr/>
          </p:nvGrpSpPr>
          <p:grpSpPr>
            <a:xfrm rot="21313856">
              <a:off x="-113286" y="2563181"/>
              <a:ext cx="3887344" cy="3887342"/>
              <a:chOff x="2134403" y="1322488"/>
              <a:chExt cx="4691730" cy="4691730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99674D24-65BC-F880-03E8-C836A0B74545}"/>
                  </a:ext>
                </a:extLst>
              </p:cNvPr>
              <p:cNvGrpSpPr/>
              <p:nvPr/>
            </p:nvGrpSpPr>
            <p:grpSpPr>
              <a:xfrm rot="17944252" flipV="1">
                <a:off x="3065919" y="2077983"/>
                <a:ext cx="880564" cy="2056345"/>
                <a:chOff x="3810000" y="3100647"/>
                <a:chExt cx="880564" cy="2056345"/>
              </a:xfrm>
            </p:grpSpPr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7DB7A7D5-6D4D-5567-51B8-8B22A5759B47}"/>
                    </a:ext>
                  </a:extLst>
                </p:cNvPr>
                <p:cNvSpPr/>
                <p:nvPr/>
              </p:nvSpPr>
              <p:spPr>
                <a:xfrm>
                  <a:off x="3909980" y="3100647"/>
                  <a:ext cx="474145" cy="1442380"/>
                </a:xfrm>
                <a:custGeom>
                  <a:avLst/>
                  <a:gdLst>
                    <a:gd name="connsiteX0" fmla="*/ 18932 w 53698"/>
                    <a:gd name="connsiteY0" fmla="*/ 163354 h 163353"/>
                    <a:gd name="connsiteX1" fmla="*/ 14170 w 53698"/>
                    <a:gd name="connsiteY1" fmla="*/ 160496 h 163353"/>
                    <a:gd name="connsiteX2" fmla="*/ 44650 w 53698"/>
                    <a:gd name="connsiteY2" fmla="*/ 1429 h 163353"/>
                    <a:gd name="connsiteX3" fmla="*/ 52270 w 53698"/>
                    <a:gd name="connsiteY3" fmla="*/ 1429 h 163353"/>
                    <a:gd name="connsiteX4" fmla="*/ 52270 w 53698"/>
                    <a:gd name="connsiteY4" fmla="*/ 9049 h 163353"/>
                    <a:gd name="connsiteX5" fmla="*/ 24647 w 53698"/>
                    <a:gd name="connsiteY5" fmla="*/ 155734 h 163353"/>
                    <a:gd name="connsiteX6" fmla="*/ 21790 w 53698"/>
                    <a:gd name="connsiteY6" fmla="*/ 163354 h 163353"/>
                    <a:gd name="connsiteX7" fmla="*/ 18932 w 53698"/>
                    <a:gd name="connsiteY7" fmla="*/ 163354 h 163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698" h="163353">
                      <a:moveTo>
                        <a:pt x="18932" y="163354"/>
                      </a:moveTo>
                      <a:cubicBezTo>
                        <a:pt x="17027" y="163354"/>
                        <a:pt x="15122" y="162401"/>
                        <a:pt x="14170" y="160496"/>
                      </a:cubicBezTo>
                      <a:cubicBezTo>
                        <a:pt x="-12500" y="104299"/>
                        <a:pt x="-1070" y="45244"/>
                        <a:pt x="44650" y="1429"/>
                      </a:cubicBezTo>
                      <a:cubicBezTo>
                        <a:pt x="46555" y="-476"/>
                        <a:pt x="50365" y="-476"/>
                        <a:pt x="52270" y="1429"/>
                      </a:cubicBezTo>
                      <a:cubicBezTo>
                        <a:pt x="54175" y="3334"/>
                        <a:pt x="54175" y="7144"/>
                        <a:pt x="52270" y="9049"/>
                      </a:cubicBezTo>
                      <a:cubicBezTo>
                        <a:pt x="32267" y="28099"/>
                        <a:pt x="-10595" y="81439"/>
                        <a:pt x="24647" y="155734"/>
                      </a:cubicBezTo>
                      <a:cubicBezTo>
                        <a:pt x="25600" y="158591"/>
                        <a:pt x="24647" y="161449"/>
                        <a:pt x="21790" y="163354"/>
                      </a:cubicBezTo>
                      <a:cubicBezTo>
                        <a:pt x="19885" y="163354"/>
                        <a:pt x="18932" y="163354"/>
                        <a:pt x="18932" y="1633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  <p:grpSp>
              <p:nvGrpSpPr>
                <p:cNvPr id="327" name="Graphic 3">
                  <a:extLst>
                    <a:ext uri="{FF2B5EF4-FFF2-40B4-BE49-F238E27FC236}">
                      <a16:creationId xmlns:a16="http://schemas.microsoft.com/office/drawing/2014/main" id="{D6E81390-D381-B0CD-3A66-682411969596}"/>
                    </a:ext>
                  </a:extLst>
                </p:cNvPr>
                <p:cNvGrpSpPr/>
                <p:nvPr/>
              </p:nvGrpSpPr>
              <p:grpSpPr>
                <a:xfrm>
                  <a:off x="3810000" y="4307544"/>
                  <a:ext cx="880564" cy="849448"/>
                  <a:chOff x="4757962" y="590549"/>
                  <a:chExt cx="99726" cy="96202"/>
                </a:xfrm>
              </p:grpSpPr>
              <p:grpSp>
                <p:nvGrpSpPr>
                  <p:cNvPr id="328" name="Graphic 3">
                    <a:extLst>
                      <a:ext uri="{FF2B5EF4-FFF2-40B4-BE49-F238E27FC236}">
                        <a16:creationId xmlns:a16="http://schemas.microsoft.com/office/drawing/2014/main" id="{042922A8-E57E-B2AC-1585-36EB147C2C4C}"/>
                      </a:ext>
                    </a:extLst>
                  </p:cNvPr>
                  <p:cNvGrpSpPr/>
                  <p:nvPr/>
                </p:nvGrpSpPr>
                <p:grpSpPr>
                  <a:xfrm>
                    <a:off x="4757962" y="590549"/>
                    <a:ext cx="99726" cy="96202"/>
                    <a:chOff x="4757962" y="590549"/>
                    <a:chExt cx="99726" cy="96202"/>
                  </a:xfrm>
                </p:grpSpPr>
                <p:sp>
                  <p:nvSpPr>
                    <p:cNvPr id="331" name="Freeform: Shape 330">
                      <a:extLst>
                        <a:ext uri="{FF2B5EF4-FFF2-40B4-BE49-F238E27FC236}">
                          <a16:creationId xmlns:a16="http://schemas.microsoft.com/office/drawing/2014/main" id="{0AA11B5F-4644-C6DA-4107-68D1750A64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515" y="596362"/>
                      <a:ext cx="87997" cy="84717"/>
                    </a:xfrm>
                    <a:custGeom>
                      <a:avLst/>
                      <a:gdLst>
                        <a:gd name="connsiteX0" fmla="*/ 78042 w 87997"/>
                        <a:gd name="connsiteY0" fmla="*/ 45622 h 84717"/>
                        <a:gd name="connsiteX1" fmla="*/ 83757 w 87997"/>
                        <a:gd name="connsiteY1" fmla="*/ 18952 h 84717"/>
                        <a:gd name="connsiteX2" fmla="*/ 24702 w 87997"/>
                        <a:gd name="connsiteY2" fmla="*/ 6569 h 84717"/>
                        <a:gd name="connsiteX3" fmla="*/ 7557 w 87997"/>
                        <a:gd name="connsiteY3" fmla="*/ 70387 h 84717"/>
                        <a:gd name="connsiteX4" fmla="*/ 56134 w 87997"/>
                        <a:gd name="connsiteY4" fmla="*/ 76102 h 84717"/>
                        <a:gd name="connsiteX5" fmla="*/ 78042 w 87997"/>
                        <a:gd name="connsiteY5" fmla="*/ 45622 h 84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7997" h="84717">
                          <a:moveTo>
                            <a:pt x="78042" y="45622"/>
                          </a:moveTo>
                          <a:cubicBezTo>
                            <a:pt x="86614" y="42764"/>
                            <a:pt x="92329" y="31334"/>
                            <a:pt x="83757" y="18952"/>
                          </a:cubicBezTo>
                          <a:cubicBezTo>
                            <a:pt x="74232" y="5617"/>
                            <a:pt x="53277" y="-8671"/>
                            <a:pt x="24702" y="6569"/>
                          </a:cubicBezTo>
                          <a:cubicBezTo>
                            <a:pt x="-3873" y="20857"/>
                            <a:pt x="-4826" y="51337"/>
                            <a:pt x="7557" y="70387"/>
                          </a:cubicBezTo>
                          <a:cubicBezTo>
                            <a:pt x="21844" y="93247"/>
                            <a:pt x="47562" y="83722"/>
                            <a:pt x="56134" y="76102"/>
                          </a:cubicBezTo>
                          <a:cubicBezTo>
                            <a:pt x="70422" y="82769"/>
                            <a:pt x="88519" y="69434"/>
                            <a:pt x="78042" y="45622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32" name="Freeform: Shape 331">
                      <a:extLst>
                        <a:ext uri="{FF2B5EF4-FFF2-40B4-BE49-F238E27FC236}">
                          <a16:creationId xmlns:a16="http://schemas.microsoft.com/office/drawing/2014/main" id="{582811A1-F385-FE8A-CC4E-48CDC7A63C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7962" y="590549"/>
                      <a:ext cx="99726" cy="96202"/>
                    </a:xfrm>
                    <a:custGeom>
                      <a:avLst/>
                      <a:gdLst>
                        <a:gd name="connsiteX0" fmla="*/ 37875 w 99726"/>
                        <a:gd name="connsiteY0" fmla="*/ 96202 h 96202"/>
                        <a:gd name="connsiteX1" fmla="*/ 8348 w 99726"/>
                        <a:gd name="connsiteY1" fmla="*/ 79057 h 96202"/>
                        <a:gd name="connsiteX2" fmla="*/ 1680 w 99726"/>
                        <a:gd name="connsiteY2" fmla="*/ 37148 h 96202"/>
                        <a:gd name="connsiteX3" fmla="*/ 27398 w 99726"/>
                        <a:gd name="connsiteY3" fmla="*/ 6668 h 96202"/>
                        <a:gd name="connsiteX4" fmla="*/ 54068 w 99726"/>
                        <a:gd name="connsiteY4" fmla="*/ 0 h 96202"/>
                        <a:gd name="connsiteX5" fmla="*/ 94073 w 99726"/>
                        <a:gd name="connsiteY5" fmla="*/ 20955 h 96202"/>
                        <a:gd name="connsiteX6" fmla="*/ 98835 w 99726"/>
                        <a:gd name="connsiteY6" fmla="*/ 43815 h 96202"/>
                        <a:gd name="connsiteX7" fmla="*/ 91215 w 99726"/>
                        <a:gd name="connsiteY7" fmla="*/ 53340 h 96202"/>
                        <a:gd name="connsiteX8" fmla="*/ 89310 w 99726"/>
                        <a:gd name="connsiteY8" fmla="*/ 78105 h 96202"/>
                        <a:gd name="connsiteX9" fmla="*/ 69308 w 99726"/>
                        <a:gd name="connsiteY9" fmla="*/ 88582 h 96202"/>
                        <a:gd name="connsiteX10" fmla="*/ 69308 w 99726"/>
                        <a:gd name="connsiteY10" fmla="*/ 88582 h 96202"/>
                        <a:gd name="connsiteX11" fmla="*/ 62640 w 99726"/>
                        <a:gd name="connsiteY11" fmla="*/ 87630 h 96202"/>
                        <a:gd name="connsiteX12" fmla="*/ 37875 w 99726"/>
                        <a:gd name="connsiteY12" fmla="*/ 96202 h 96202"/>
                        <a:gd name="connsiteX13" fmla="*/ 54068 w 99726"/>
                        <a:gd name="connsiteY13" fmla="*/ 11430 h 96202"/>
                        <a:gd name="connsiteX14" fmla="*/ 32160 w 99726"/>
                        <a:gd name="connsiteY14" fmla="*/ 17145 h 96202"/>
                        <a:gd name="connsiteX15" fmla="*/ 12158 w 99726"/>
                        <a:gd name="connsiteY15" fmla="*/ 40957 h 96202"/>
                        <a:gd name="connsiteX16" fmla="*/ 16920 w 99726"/>
                        <a:gd name="connsiteY16" fmla="*/ 73343 h 96202"/>
                        <a:gd name="connsiteX17" fmla="*/ 36923 w 99726"/>
                        <a:gd name="connsiteY17" fmla="*/ 84773 h 96202"/>
                        <a:gd name="connsiteX18" fmla="*/ 56925 w 99726"/>
                        <a:gd name="connsiteY18" fmla="*/ 78105 h 96202"/>
                        <a:gd name="connsiteX19" fmla="*/ 62640 w 99726"/>
                        <a:gd name="connsiteY19" fmla="*/ 77152 h 96202"/>
                        <a:gd name="connsiteX20" fmla="*/ 68355 w 99726"/>
                        <a:gd name="connsiteY20" fmla="*/ 78105 h 96202"/>
                        <a:gd name="connsiteX21" fmla="*/ 68355 w 99726"/>
                        <a:gd name="connsiteY21" fmla="*/ 78105 h 96202"/>
                        <a:gd name="connsiteX22" fmla="*/ 78833 w 99726"/>
                        <a:gd name="connsiteY22" fmla="*/ 72390 h 96202"/>
                        <a:gd name="connsiteX23" fmla="*/ 78833 w 99726"/>
                        <a:gd name="connsiteY23" fmla="*/ 53340 h 96202"/>
                        <a:gd name="connsiteX24" fmla="*/ 78833 w 99726"/>
                        <a:gd name="connsiteY24" fmla="*/ 48577 h 96202"/>
                        <a:gd name="connsiteX25" fmla="*/ 82643 w 99726"/>
                        <a:gd name="connsiteY25" fmla="*/ 45720 h 96202"/>
                        <a:gd name="connsiteX26" fmla="*/ 87405 w 99726"/>
                        <a:gd name="connsiteY26" fmla="*/ 40957 h 96202"/>
                        <a:gd name="connsiteX27" fmla="*/ 84548 w 99726"/>
                        <a:gd name="connsiteY27" fmla="*/ 28575 h 96202"/>
                        <a:gd name="connsiteX28" fmla="*/ 54068 w 99726"/>
                        <a:gd name="connsiteY28" fmla="*/ 11430 h 96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9726" h="96202">
                          <a:moveTo>
                            <a:pt x="37875" y="96202"/>
                          </a:moveTo>
                          <a:cubicBezTo>
                            <a:pt x="29303" y="96202"/>
                            <a:pt x="16920" y="93345"/>
                            <a:pt x="8348" y="79057"/>
                          </a:cubicBezTo>
                          <a:cubicBezTo>
                            <a:pt x="728" y="66675"/>
                            <a:pt x="-2130" y="51435"/>
                            <a:pt x="1680" y="37148"/>
                          </a:cubicBezTo>
                          <a:cubicBezTo>
                            <a:pt x="5490" y="23813"/>
                            <a:pt x="14063" y="13335"/>
                            <a:pt x="27398" y="6668"/>
                          </a:cubicBezTo>
                          <a:cubicBezTo>
                            <a:pt x="35970" y="1905"/>
                            <a:pt x="45495" y="0"/>
                            <a:pt x="54068" y="0"/>
                          </a:cubicBezTo>
                          <a:cubicBezTo>
                            <a:pt x="75975" y="0"/>
                            <a:pt x="89310" y="15240"/>
                            <a:pt x="94073" y="20955"/>
                          </a:cubicBezTo>
                          <a:cubicBezTo>
                            <a:pt x="99788" y="28575"/>
                            <a:pt x="100740" y="36195"/>
                            <a:pt x="98835" y="43815"/>
                          </a:cubicBezTo>
                          <a:cubicBezTo>
                            <a:pt x="97883" y="47625"/>
                            <a:pt x="95025" y="51435"/>
                            <a:pt x="91215" y="53340"/>
                          </a:cubicBezTo>
                          <a:cubicBezTo>
                            <a:pt x="94073" y="62865"/>
                            <a:pt x="93120" y="71438"/>
                            <a:pt x="89310" y="78105"/>
                          </a:cubicBezTo>
                          <a:cubicBezTo>
                            <a:pt x="84548" y="84773"/>
                            <a:pt x="77880" y="88582"/>
                            <a:pt x="69308" y="88582"/>
                          </a:cubicBezTo>
                          <a:lnTo>
                            <a:pt x="69308" y="88582"/>
                          </a:lnTo>
                          <a:cubicBezTo>
                            <a:pt x="67403" y="88582"/>
                            <a:pt x="64545" y="88582"/>
                            <a:pt x="62640" y="87630"/>
                          </a:cubicBezTo>
                          <a:cubicBezTo>
                            <a:pt x="55973" y="92393"/>
                            <a:pt x="47400" y="96202"/>
                            <a:pt x="37875" y="96202"/>
                          </a:cubicBezTo>
                          <a:close/>
                          <a:moveTo>
                            <a:pt x="54068" y="11430"/>
                          </a:moveTo>
                          <a:cubicBezTo>
                            <a:pt x="47400" y="11430"/>
                            <a:pt x="39780" y="13335"/>
                            <a:pt x="32160" y="17145"/>
                          </a:cubicBezTo>
                          <a:cubicBezTo>
                            <a:pt x="21683" y="22860"/>
                            <a:pt x="15015" y="30480"/>
                            <a:pt x="12158" y="40957"/>
                          </a:cubicBezTo>
                          <a:cubicBezTo>
                            <a:pt x="9300" y="51435"/>
                            <a:pt x="11205" y="63818"/>
                            <a:pt x="16920" y="73343"/>
                          </a:cubicBezTo>
                          <a:cubicBezTo>
                            <a:pt x="21683" y="80963"/>
                            <a:pt x="28350" y="84773"/>
                            <a:pt x="36923" y="84773"/>
                          </a:cubicBezTo>
                          <a:cubicBezTo>
                            <a:pt x="44543" y="84773"/>
                            <a:pt x="53115" y="80963"/>
                            <a:pt x="56925" y="78105"/>
                          </a:cubicBezTo>
                          <a:cubicBezTo>
                            <a:pt x="58830" y="76200"/>
                            <a:pt x="60735" y="76200"/>
                            <a:pt x="62640" y="77152"/>
                          </a:cubicBezTo>
                          <a:cubicBezTo>
                            <a:pt x="64545" y="78105"/>
                            <a:pt x="66450" y="78105"/>
                            <a:pt x="68355" y="78105"/>
                          </a:cubicBezTo>
                          <a:lnTo>
                            <a:pt x="68355" y="78105"/>
                          </a:lnTo>
                          <a:cubicBezTo>
                            <a:pt x="73118" y="78105"/>
                            <a:pt x="76928" y="76200"/>
                            <a:pt x="78833" y="72390"/>
                          </a:cubicBezTo>
                          <a:cubicBezTo>
                            <a:pt x="81690" y="67627"/>
                            <a:pt x="81690" y="60960"/>
                            <a:pt x="78833" y="53340"/>
                          </a:cubicBezTo>
                          <a:cubicBezTo>
                            <a:pt x="77880" y="51435"/>
                            <a:pt x="77880" y="50482"/>
                            <a:pt x="78833" y="48577"/>
                          </a:cubicBezTo>
                          <a:cubicBezTo>
                            <a:pt x="79785" y="46673"/>
                            <a:pt x="80738" y="45720"/>
                            <a:pt x="82643" y="45720"/>
                          </a:cubicBezTo>
                          <a:cubicBezTo>
                            <a:pt x="85500" y="44768"/>
                            <a:pt x="87405" y="42863"/>
                            <a:pt x="87405" y="40957"/>
                          </a:cubicBezTo>
                          <a:cubicBezTo>
                            <a:pt x="88358" y="37148"/>
                            <a:pt x="87405" y="32385"/>
                            <a:pt x="84548" y="28575"/>
                          </a:cubicBezTo>
                          <a:cubicBezTo>
                            <a:pt x="79785" y="21907"/>
                            <a:pt x="70260" y="11430"/>
                            <a:pt x="54068" y="1143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90E32699-07B1-7C3F-B0ED-2FA184AE7ECB}"/>
                      </a:ext>
                    </a:extLst>
                  </p:cNvPr>
                  <p:cNvSpPr/>
                  <p:nvPr/>
                </p:nvSpPr>
                <p:spPr>
                  <a:xfrm>
                    <a:off x="4789731" y="623838"/>
                    <a:ext cx="43253" cy="42880"/>
                  </a:xfrm>
                  <a:custGeom>
                    <a:avLst/>
                    <a:gdLst>
                      <a:gd name="connsiteX0" fmla="*/ 23251 w 43253"/>
                      <a:gd name="connsiteY0" fmla="*/ 48 h 42880"/>
                      <a:gd name="connsiteX1" fmla="*/ 43253 w 43253"/>
                      <a:gd name="connsiteY1" fmla="*/ 27671 h 42880"/>
                      <a:gd name="connsiteX2" fmla="*/ 27061 w 43253"/>
                      <a:gd name="connsiteY2" fmla="*/ 39101 h 42880"/>
                      <a:gd name="connsiteX3" fmla="*/ 391 w 43253"/>
                      <a:gd name="connsiteY3" fmla="*/ 29576 h 42880"/>
                      <a:gd name="connsiteX4" fmla="*/ 23251 w 43253"/>
                      <a:gd name="connsiteY4" fmla="*/ 48 h 42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253" h="42880">
                        <a:moveTo>
                          <a:pt x="23251" y="48"/>
                        </a:moveTo>
                        <a:cubicBezTo>
                          <a:pt x="34681" y="1001"/>
                          <a:pt x="43253" y="18146"/>
                          <a:pt x="43253" y="27671"/>
                        </a:cubicBezTo>
                        <a:cubicBezTo>
                          <a:pt x="43253" y="33386"/>
                          <a:pt x="37538" y="41006"/>
                          <a:pt x="27061" y="39101"/>
                        </a:cubicBezTo>
                        <a:cubicBezTo>
                          <a:pt x="15631" y="44816"/>
                          <a:pt x="3248" y="45768"/>
                          <a:pt x="391" y="29576"/>
                        </a:cubicBezTo>
                        <a:cubicBezTo>
                          <a:pt x="-2467" y="12431"/>
                          <a:pt x="10868" y="-904"/>
                          <a:pt x="23251" y="48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8A405A1E-2A9F-0E9E-C8A9-BE05DFFCA47C}"/>
                      </a:ext>
                    </a:extLst>
                  </p:cNvPr>
                  <p:cNvSpPr/>
                  <p:nvPr/>
                </p:nvSpPr>
                <p:spPr>
                  <a:xfrm rot="-5426770">
                    <a:off x="4815146" y="640448"/>
                    <a:ext cx="15240" cy="13335"/>
                  </a:xfrm>
                  <a:custGeom>
                    <a:avLst/>
                    <a:gdLst>
                      <a:gd name="connsiteX0" fmla="*/ 15241 w 15240"/>
                      <a:gd name="connsiteY0" fmla="*/ 6668 h 13335"/>
                      <a:gd name="connsiteX1" fmla="*/ 7620 w 15240"/>
                      <a:gd name="connsiteY1" fmla="*/ 13335 h 13335"/>
                      <a:gd name="connsiteX2" fmla="*/ 0 w 15240"/>
                      <a:gd name="connsiteY2" fmla="*/ 6668 h 13335"/>
                      <a:gd name="connsiteX3" fmla="*/ 7620 w 15240"/>
                      <a:gd name="connsiteY3" fmla="*/ 0 h 13335"/>
                      <a:gd name="connsiteX4" fmla="*/ 15241 w 15240"/>
                      <a:gd name="connsiteY4" fmla="*/ 6668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40" h="13335">
                        <a:moveTo>
                          <a:pt x="15241" y="6668"/>
                        </a:moveTo>
                        <a:cubicBezTo>
                          <a:pt x="15241" y="10350"/>
                          <a:pt x="11829" y="13335"/>
                          <a:pt x="7620" y="13335"/>
                        </a:cubicBezTo>
                        <a:cubicBezTo>
                          <a:pt x="3412" y="13335"/>
                          <a:pt x="0" y="10350"/>
                          <a:pt x="0" y="6668"/>
                        </a:cubicBezTo>
                        <a:cubicBezTo>
                          <a:pt x="0" y="2985"/>
                          <a:pt x="3412" y="0"/>
                          <a:pt x="7620" y="0"/>
                        </a:cubicBezTo>
                        <a:cubicBezTo>
                          <a:pt x="11829" y="0"/>
                          <a:pt x="15241" y="2985"/>
                          <a:pt x="15241" y="66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</p:grpSp>
          </p:grp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AEC00FAC-03A6-A7E1-2127-FA5E267DDD54}"/>
                  </a:ext>
                </a:extLst>
              </p:cNvPr>
              <p:cNvSpPr/>
              <p:nvPr/>
            </p:nvSpPr>
            <p:spPr>
              <a:xfrm>
                <a:off x="2134403" y="1322488"/>
                <a:ext cx="4691730" cy="469173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1F847CE-16CA-31D6-6E3E-8D68A7D5C792}"/>
                </a:ext>
              </a:extLst>
            </p:cNvPr>
            <p:cNvGrpSpPr/>
            <p:nvPr/>
          </p:nvGrpSpPr>
          <p:grpSpPr>
            <a:xfrm rot="21399583">
              <a:off x="2545517" y="2626765"/>
              <a:ext cx="3787267" cy="3787265"/>
              <a:chOff x="5716056" y="1382881"/>
              <a:chExt cx="4570944" cy="4570944"/>
            </a:xfrm>
          </p:grpSpPr>
          <p:grpSp>
            <p:nvGrpSpPr>
              <p:cNvPr id="475" name="Group 474">
                <a:extLst>
                  <a:ext uri="{FF2B5EF4-FFF2-40B4-BE49-F238E27FC236}">
                    <a16:creationId xmlns:a16="http://schemas.microsoft.com/office/drawing/2014/main" id="{AE5B9E76-1EF7-E4DD-0A0F-2AA276DCCE9F}"/>
                  </a:ext>
                </a:extLst>
              </p:cNvPr>
              <p:cNvGrpSpPr/>
              <p:nvPr/>
            </p:nvGrpSpPr>
            <p:grpSpPr>
              <a:xfrm rot="3655748" flipH="1" flipV="1">
                <a:off x="8574365" y="1986847"/>
                <a:ext cx="880564" cy="2056345"/>
                <a:chOff x="3810000" y="3100647"/>
                <a:chExt cx="880564" cy="2056345"/>
              </a:xfrm>
            </p:grpSpPr>
            <p:sp>
              <p:nvSpPr>
                <p:cNvPr id="477" name="Freeform: Shape 476">
                  <a:extLst>
                    <a:ext uri="{FF2B5EF4-FFF2-40B4-BE49-F238E27FC236}">
                      <a16:creationId xmlns:a16="http://schemas.microsoft.com/office/drawing/2014/main" id="{D01DF6B3-BB75-087C-4B9A-29AD619134F5}"/>
                    </a:ext>
                  </a:extLst>
                </p:cNvPr>
                <p:cNvSpPr/>
                <p:nvPr/>
              </p:nvSpPr>
              <p:spPr>
                <a:xfrm>
                  <a:off x="3909980" y="3100647"/>
                  <a:ext cx="474145" cy="1442380"/>
                </a:xfrm>
                <a:custGeom>
                  <a:avLst/>
                  <a:gdLst>
                    <a:gd name="connsiteX0" fmla="*/ 18932 w 53698"/>
                    <a:gd name="connsiteY0" fmla="*/ 163354 h 163353"/>
                    <a:gd name="connsiteX1" fmla="*/ 14170 w 53698"/>
                    <a:gd name="connsiteY1" fmla="*/ 160496 h 163353"/>
                    <a:gd name="connsiteX2" fmla="*/ 44650 w 53698"/>
                    <a:gd name="connsiteY2" fmla="*/ 1429 h 163353"/>
                    <a:gd name="connsiteX3" fmla="*/ 52270 w 53698"/>
                    <a:gd name="connsiteY3" fmla="*/ 1429 h 163353"/>
                    <a:gd name="connsiteX4" fmla="*/ 52270 w 53698"/>
                    <a:gd name="connsiteY4" fmla="*/ 9049 h 163353"/>
                    <a:gd name="connsiteX5" fmla="*/ 24647 w 53698"/>
                    <a:gd name="connsiteY5" fmla="*/ 155734 h 163353"/>
                    <a:gd name="connsiteX6" fmla="*/ 21790 w 53698"/>
                    <a:gd name="connsiteY6" fmla="*/ 163354 h 163353"/>
                    <a:gd name="connsiteX7" fmla="*/ 18932 w 53698"/>
                    <a:gd name="connsiteY7" fmla="*/ 163354 h 163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698" h="163353">
                      <a:moveTo>
                        <a:pt x="18932" y="163354"/>
                      </a:moveTo>
                      <a:cubicBezTo>
                        <a:pt x="17027" y="163354"/>
                        <a:pt x="15122" y="162401"/>
                        <a:pt x="14170" y="160496"/>
                      </a:cubicBezTo>
                      <a:cubicBezTo>
                        <a:pt x="-12500" y="104299"/>
                        <a:pt x="-1070" y="45244"/>
                        <a:pt x="44650" y="1429"/>
                      </a:cubicBezTo>
                      <a:cubicBezTo>
                        <a:pt x="46555" y="-476"/>
                        <a:pt x="50365" y="-476"/>
                        <a:pt x="52270" y="1429"/>
                      </a:cubicBezTo>
                      <a:cubicBezTo>
                        <a:pt x="54175" y="3334"/>
                        <a:pt x="54175" y="7144"/>
                        <a:pt x="52270" y="9049"/>
                      </a:cubicBezTo>
                      <a:cubicBezTo>
                        <a:pt x="32267" y="28099"/>
                        <a:pt x="-10595" y="81439"/>
                        <a:pt x="24647" y="155734"/>
                      </a:cubicBezTo>
                      <a:cubicBezTo>
                        <a:pt x="25600" y="158591"/>
                        <a:pt x="24647" y="161449"/>
                        <a:pt x="21790" y="163354"/>
                      </a:cubicBezTo>
                      <a:cubicBezTo>
                        <a:pt x="19885" y="163354"/>
                        <a:pt x="18932" y="163354"/>
                        <a:pt x="18932" y="1633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  <p:grpSp>
              <p:nvGrpSpPr>
                <p:cNvPr id="478" name="Graphic 3">
                  <a:extLst>
                    <a:ext uri="{FF2B5EF4-FFF2-40B4-BE49-F238E27FC236}">
                      <a16:creationId xmlns:a16="http://schemas.microsoft.com/office/drawing/2014/main" id="{C8B54B09-4FA0-70FD-2960-9D2FC515D3ED}"/>
                    </a:ext>
                  </a:extLst>
                </p:cNvPr>
                <p:cNvGrpSpPr/>
                <p:nvPr/>
              </p:nvGrpSpPr>
              <p:grpSpPr>
                <a:xfrm>
                  <a:off x="3810000" y="4307544"/>
                  <a:ext cx="880564" cy="849448"/>
                  <a:chOff x="4757962" y="590549"/>
                  <a:chExt cx="99726" cy="96202"/>
                </a:xfrm>
              </p:grpSpPr>
              <p:grpSp>
                <p:nvGrpSpPr>
                  <p:cNvPr id="479" name="Graphic 3">
                    <a:extLst>
                      <a:ext uri="{FF2B5EF4-FFF2-40B4-BE49-F238E27FC236}">
                        <a16:creationId xmlns:a16="http://schemas.microsoft.com/office/drawing/2014/main" id="{C4E274C8-1DB0-F3C5-2794-41CFCC582AEF}"/>
                      </a:ext>
                    </a:extLst>
                  </p:cNvPr>
                  <p:cNvGrpSpPr/>
                  <p:nvPr/>
                </p:nvGrpSpPr>
                <p:grpSpPr>
                  <a:xfrm>
                    <a:off x="4757962" y="590549"/>
                    <a:ext cx="99726" cy="96202"/>
                    <a:chOff x="4757962" y="590549"/>
                    <a:chExt cx="99726" cy="96202"/>
                  </a:xfrm>
                </p:grpSpPr>
                <p:sp>
                  <p:nvSpPr>
                    <p:cNvPr id="322" name="Freeform: Shape 321">
                      <a:extLst>
                        <a:ext uri="{FF2B5EF4-FFF2-40B4-BE49-F238E27FC236}">
                          <a16:creationId xmlns:a16="http://schemas.microsoft.com/office/drawing/2014/main" id="{DCD536D0-8CD0-9829-B63C-EEE9C7F194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515" y="596362"/>
                      <a:ext cx="87997" cy="84717"/>
                    </a:xfrm>
                    <a:custGeom>
                      <a:avLst/>
                      <a:gdLst>
                        <a:gd name="connsiteX0" fmla="*/ 78042 w 87997"/>
                        <a:gd name="connsiteY0" fmla="*/ 45622 h 84717"/>
                        <a:gd name="connsiteX1" fmla="*/ 83757 w 87997"/>
                        <a:gd name="connsiteY1" fmla="*/ 18952 h 84717"/>
                        <a:gd name="connsiteX2" fmla="*/ 24702 w 87997"/>
                        <a:gd name="connsiteY2" fmla="*/ 6569 h 84717"/>
                        <a:gd name="connsiteX3" fmla="*/ 7557 w 87997"/>
                        <a:gd name="connsiteY3" fmla="*/ 70387 h 84717"/>
                        <a:gd name="connsiteX4" fmla="*/ 56134 w 87997"/>
                        <a:gd name="connsiteY4" fmla="*/ 76102 h 84717"/>
                        <a:gd name="connsiteX5" fmla="*/ 78042 w 87997"/>
                        <a:gd name="connsiteY5" fmla="*/ 45622 h 84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7997" h="84717">
                          <a:moveTo>
                            <a:pt x="78042" y="45622"/>
                          </a:moveTo>
                          <a:cubicBezTo>
                            <a:pt x="86614" y="42764"/>
                            <a:pt x="92329" y="31334"/>
                            <a:pt x="83757" y="18952"/>
                          </a:cubicBezTo>
                          <a:cubicBezTo>
                            <a:pt x="74232" y="5617"/>
                            <a:pt x="53277" y="-8671"/>
                            <a:pt x="24702" y="6569"/>
                          </a:cubicBezTo>
                          <a:cubicBezTo>
                            <a:pt x="-3873" y="20857"/>
                            <a:pt x="-4826" y="51337"/>
                            <a:pt x="7557" y="70387"/>
                          </a:cubicBezTo>
                          <a:cubicBezTo>
                            <a:pt x="21844" y="93247"/>
                            <a:pt x="47562" y="83722"/>
                            <a:pt x="56134" y="76102"/>
                          </a:cubicBezTo>
                          <a:cubicBezTo>
                            <a:pt x="70422" y="82769"/>
                            <a:pt x="88519" y="69434"/>
                            <a:pt x="78042" y="45622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23" name="Freeform: Shape 322">
                      <a:extLst>
                        <a:ext uri="{FF2B5EF4-FFF2-40B4-BE49-F238E27FC236}">
                          <a16:creationId xmlns:a16="http://schemas.microsoft.com/office/drawing/2014/main" id="{D9B26DC4-25C0-F243-363B-F8693B225B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7962" y="590549"/>
                      <a:ext cx="99726" cy="96202"/>
                    </a:xfrm>
                    <a:custGeom>
                      <a:avLst/>
                      <a:gdLst>
                        <a:gd name="connsiteX0" fmla="*/ 37875 w 99726"/>
                        <a:gd name="connsiteY0" fmla="*/ 96202 h 96202"/>
                        <a:gd name="connsiteX1" fmla="*/ 8348 w 99726"/>
                        <a:gd name="connsiteY1" fmla="*/ 79057 h 96202"/>
                        <a:gd name="connsiteX2" fmla="*/ 1680 w 99726"/>
                        <a:gd name="connsiteY2" fmla="*/ 37148 h 96202"/>
                        <a:gd name="connsiteX3" fmla="*/ 27398 w 99726"/>
                        <a:gd name="connsiteY3" fmla="*/ 6668 h 96202"/>
                        <a:gd name="connsiteX4" fmla="*/ 54068 w 99726"/>
                        <a:gd name="connsiteY4" fmla="*/ 0 h 96202"/>
                        <a:gd name="connsiteX5" fmla="*/ 94073 w 99726"/>
                        <a:gd name="connsiteY5" fmla="*/ 20955 h 96202"/>
                        <a:gd name="connsiteX6" fmla="*/ 98835 w 99726"/>
                        <a:gd name="connsiteY6" fmla="*/ 43815 h 96202"/>
                        <a:gd name="connsiteX7" fmla="*/ 91215 w 99726"/>
                        <a:gd name="connsiteY7" fmla="*/ 53340 h 96202"/>
                        <a:gd name="connsiteX8" fmla="*/ 89310 w 99726"/>
                        <a:gd name="connsiteY8" fmla="*/ 78105 h 96202"/>
                        <a:gd name="connsiteX9" fmla="*/ 69308 w 99726"/>
                        <a:gd name="connsiteY9" fmla="*/ 88582 h 96202"/>
                        <a:gd name="connsiteX10" fmla="*/ 69308 w 99726"/>
                        <a:gd name="connsiteY10" fmla="*/ 88582 h 96202"/>
                        <a:gd name="connsiteX11" fmla="*/ 62640 w 99726"/>
                        <a:gd name="connsiteY11" fmla="*/ 87630 h 96202"/>
                        <a:gd name="connsiteX12" fmla="*/ 37875 w 99726"/>
                        <a:gd name="connsiteY12" fmla="*/ 96202 h 96202"/>
                        <a:gd name="connsiteX13" fmla="*/ 54068 w 99726"/>
                        <a:gd name="connsiteY13" fmla="*/ 11430 h 96202"/>
                        <a:gd name="connsiteX14" fmla="*/ 32160 w 99726"/>
                        <a:gd name="connsiteY14" fmla="*/ 17145 h 96202"/>
                        <a:gd name="connsiteX15" fmla="*/ 12158 w 99726"/>
                        <a:gd name="connsiteY15" fmla="*/ 40957 h 96202"/>
                        <a:gd name="connsiteX16" fmla="*/ 16920 w 99726"/>
                        <a:gd name="connsiteY16" fmla="*/ 73343 h 96202"/>
                        <a:gd name="connsiteX17" fmla="*/ 36923 w 99726"/>
                        <a:gd name="connsiteY17" fmla="*/ 84773 h 96202"/>
                        <a:gd name="connsiteX18" fmla="*/ 56925 w 99726"/>
                        <a:gd name="connsiteY18" fmla="*/ 78105 h 96202"/>
                        <a:gd name="connsiteX19" fmla="*/ 62640 w 99726"/>
                        <a:gd name="connsiteY19" fmla="*/ 77152 h 96202"/>
                        <a:gd name="connsiteX20" fmla="*/ 68355 w 99726"/>
                        <a:gd name="connsiteY20" fmla="*/ 78105 h 96202"/>
                        <a:gd name="connsiteX21" fmla="*/ 68355 w 99726"/>
                        <a:gd name="connsiteY21" fmla="*/ 78105 h 96202"/>
                        <a:gd name="connsiteX22" fmla="*/ 78833 w 99726"/>
                        <a:gd name="connsiteY22" fmla="*/ 72390 h 96202"/>
                        <a:gd name="connsiteX23" fmla="*/ 78833 w 99726"/>
                        <a:gd name="connsiteY23" fmla="*/ 53340 h 96202"/>
                        <a:gd name="connsiteX24" fmla="*/ 78833 w 99726"/>
                        <a:gd name="connsiteY24" fmla="*/ 48577 h 96202"/>
                        <a:gd name="connsiteX25" fmla="*/ 82643 w 99726"/>
                        <a:gd name="connsiteY25" fmla="*/ 45720 h 96202"/>
                        <a:gd name="connsiteX26" fmla="*/ 87405 w 99726"/>
                        <a:gd name="connsiteY26" fmla="*/ 40957 h 96202"/>
                        <a:gd name="connsiteX27" fmla="*/ 84548 w 99726"/>
                        <a:gd name="connsiteY27" fmla="*/ 28575 h 96202"/>
                        <a:gd name="connsiteX28" fmla="*/ 54068 w 99726"/>
                        <a:gd name="connsiteY28" fmla="*/ 11430 h 96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9726" h="96202">
                          <a:moveTo>
                            <a:pt x="37875" y="96202"/>
                          </a:moveTo>
                          <a:cubicBezTo>
                            <a:pt x="29303" y="96202"/>
                            <a:pt x="16920" y="93345"/>
                            <a:pt x="8348" y="79057"/>
                          </a:cubicBezTo>
                          <a:cubicBezTo>
                            <a:pt x="728" y="66675"/>
                            <a:pt x="-2130" y="51435"/>
                            <a:pt x="1680" y="37148"/>
                          </a:cubicBezTo>
                          <a:cubicBezTo>
                            <a:pt x="5490" y="23813"/>
                            <a:pt x="14063" y="13335"/>
                            <a:pt x="27398" y="6668"/>
                          </a:cubicBezTo>
                          <a:cubicBezTo>
                            <a:pt x="35970" y="1905"/>
                            <a:pt x="45495" y="0"/>
                            <a:pt x="54068" y="0"/>
                          </a:cubicBezTo>
                          <a:cubicBezTo>
                            <a:pt x="75975" y="0"/>
                            <a:pt x="89310" y="15240"/>
                            <a:pt x="94073" y="20955"/>
                          </a:cubicBezTo>
                          <a:cubicBezTo>
                            <a:pt x="99788" y="28575"/>
                            <a:pt x="100740" y="36195"/>
                            <a:pt x="98835" y="43815"/>
                          </a:cubicBezTo>
                          <a:cubicBezTo>
                            <a:pt x="97883" y="47625"/>
                            <a:pt x="95025" y="51435"/>
                            <a:pt x="91215" y="53340"/>
                          </a:cubicBezTo>
                          <a:cubicBezTo>
                            <a:pt x="94073" y="62865"/>
                            <a:pt x="93120" y="71438"/>
                            <a:pt x="89310" y="78105"/>
                          </a:cubicBezTo>
                          <a:cubicBezTo>
                            <a:pt x="84548" y="84773"/>
                            <a:pt x="77880" y="88582"/>
                            <a:pt x="69308" y="88582"/>
                          </a:cubicBezTo>
                          <a:lnTo>
                            <a:pt x="69308" y="88582"/>
                          </a:lnTo>
                          <a:cubicBezTo>
                            <a:pt x="67403" y="88582"/>
                            <a:pt x="64545" y="88582"/>
                            <a:pt x="62640" y="87630"/>
                          </a:cubicBezTo>
                          <a:cubicBezTo>
                            <a:pt x="55973" y="92393"/>
                            <a:pt x="47400" y="96202"/>
                            <a:pt x="37875" y="96202"/>
                          </a:cubicBezTo>
                          <a:close/>
                          <a:moveTo>
                            <a:pt x="54068" y="11430"/>
                          </a:moveTo>
                          <a:cubicBezTo>
                            <a:pt x="47400" y="11430"/>
                            <a:pt x="39780" y="13335"/>
                            <a:pt x="32160" y="17145"/>
                          </a:cubicBezTo>
                          <a:cubicBezTo>
                            <a:pt x="21683" y="22860"/>
                            <a:pt x="15015" y="30480"/>
                            <a:pt x="12158" y="40957"/>
                          </a:cubicBezTo>
                          <a:cubicBezTo>
                            <a:pt x="9300" y="51435"/>
                            <a:pt x="11205" y="63818"/>
                            <a:pt x="16920" y="73343"/>
                          </a:cubicBezTo>
                          <a:cubicBezTo>
                            <a:pt x="21683" y="80963"/>
                            <a:pt x="28350" y="84773"/>
                            <a:pt x="36923" y="84773"/>
                          </a:cubicBezTo>
                          <a:cubicBezTo>
                            <a:pt x="44543" y="84773"/>
                            <a:pt x="53115" y="80963"/>
                            <a:pt x="56925" y="78105"/>
                          </a:cubicBezTo>
                          <a:cubicBezTo>
                            <a:pt x="58830" y="76200"/>
                            <a:pt x="60735" y="76200"/>
                            <a:pt x="62640" y="77152"/>
                          </a:cubicBezTo>
                          <a:cubicBezTo>
                            <a:pt x="64545" y="78105"/>
                            <a:pt x="66450" y="78105"/>
                            <a:pt x="68355" y="78105"/>
                          </a:cubicBezTo>
                          <a:lnTo>
                            <a:pt x="68355" y="78105"/>
                          </a:lnTo>
                          <a:cubicBezTo>
                            <a:pt x="73118" y="78105"/>
                            <a:pt x="76928" y="76200"/>
                            <a:pt x="78833" y="72390"/>
                          </a:cubicBezTo>
                          <a:cubicBezTo>
                            <a:pt x="81690" y="67627"/>
                            <a:pt x="81690" y="60960"/>
                            <a:pt x="78833" y="53340"/>
                          </a:cubicBezTo>
                          <a:cubicBezTo>
                            <a:pt x="77880" y="51435"/>
                            <a:pt x="77880" y="50482"/>
                            <a:pt x="78833" y="48577"/>
                          </a:cubicBezTo>
                          <a:cubicBezTo>
                            <a:pt x="79785" y="46673"/>
                            <a:pt x="80738" y="45720"/>
                            <a:pt x="82643" y="45720"/>
                          </a:cubicBezTo>
                          <a:cubicBezTo>
                            <a:pt x="85500" y="44768"/>
                            <a:pt x="87405" y="42863"/>
                            <a:pt x="87405" y="40957"/>
                          </a:cubicBezTo>
                          <a:cubicBezTo>
                            <a:pt x="88358" y="37148"/>
                            <a:pt x="87405" y="32385"/>
                            <a:pt x="84548" y="28575"/>
                          </a:cubicBezTo>
                          <a:cubicBezTo>
                            <a:pt x="79785" y="21907"/>
                            <a:pt x="70260" y="11430"/>
                            <a:pt x="54068" y="1143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8F56730E-8792-BDE7-BFA2-1E154E407B73}"/>
                      </a:ext>
                    </a:extLst>
                  </p:cNvPr>
                  <p:cNvSpPr/>
                  <p:nvPr/>
                </p:nvSpPr>
                <p:spPr>
                  <a:xfrm>
                    <a:off x="4789731" y="623838"/>
                    <a:ext cx="43253" cy="42880"/>
                  </a:xfrm>
                  <a:custGeom>
                    <a:avLst/>
                    <a:gdLst>
                      <a:gd name="connsiteX0" fmla="*/ 23251 w 43253"/>
                      <a:gd name="connsiteY0" fmla="*/ 48 h 42880"/>
                      <a:gd name="connsiteX1" fmla="*/ 43253 w 43253"/>
                      <a:gd name="connsiteY1" fmla="*/ 27671 h 42880"/>
                      <a:gd name="connsiteX2" fmla="*/ 27061 w 43253"/>
                      <a:gd name="connsiteY2" fmla="*/ 39101 h 42880"/>
                      <a:gd name="connsiteX3" fmla="*/ 391 w 43253"/>
                      <a:gd name="connsiteY3" fmla="*/ 29576 h 42880"/>
                      <a:gd name="connsiteX4" fmla="*/ 23251 w 43253"/>
                      <a:gd name="connsiteY4" fmla="*/ 48 h 42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253" h="42880">
                        <a:moveTo>
                          <a:pt x="23251" y="48"/>
                        </a:moveTo>
                        <a:cubicBezTo>
                          <a:pt x="34681" y="1001"/>
                          <a:pt x="43253" y="18146"/>
                          <a:pt x="43253" y="27671"/>
                        </a:cubicBezTo>
                        <a:cubicBezTo>
                          <a:pt x="43253" y="33386"/>
                          <a:pt x="37538" y="41006"/>
                          <a:pt x="27061" y="39101"/>
                        </a:cubicBezTo>
                        <a:cubicBezTo>
                          <a:pt x="15631" y="44816"/>
                          <a:pt x="3248" y="45768"/>
                          <a:pt x="391" y="29576"/>
                        </a:cubicBezTo>
                        <a:cubicBezTo>
                          <a:pt x="-2467" y="12431"/>
                          <a:pt x="10868" y="-904"/>
                          <a:pt x="23251" y="48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44BF4751-4B4E-6FD6-4886-E9CFA86F0641}"/>
                      </a:ext>
                    </a:extLst>
                  </p:cNvPr>
                  <p:cNvSpPr/>
                  <p:nvPr/>
                </p:nvSpPr>
                <p:spPr>
                  <a:xfrm rot="-5426770">
                    <a:off x="4815146" y="640448"/>
                    <a:ext cx="15240" cy="13335"/>
                  </a:xfrm>
                  <a:custGeom>
                    <a:avLst/>
                    <a:gdLst>
                      <a:gd name="connsiteX0" fmla="*/ 15241 w 15240"/>
                      <a:gd name="connsiteY0" fmla="*/ 6668 h 13335"/>
                      <a:gd name="connsiteX1" fmla="*/ 7620 w 15240"/>
                      <a:gd name="connsiteY1" fmla="*/ 13335 h 13335"/>
                      <a:gd name="connsiteX2" fmla="*/ 0 w 15240"/>
                      <a:gd name="connsiteY2" fmla="*/ 6668 h 13335"/>
                      <a:gd name="connsiteX3" fmla="*/ 7620 w 15240"/>
                      <a:gd name="connsiteY3" fmla="*/ 0 h 13335"/>
                      <a:gd name="connsiteX4" fmla="*/ 15241 w 15240"/>
                      <a:gd name="connsiteY4" fmla="*/ 6668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40" h="13335">
                        <a:moveTo>
                          <a:pt x="15241" y="6668"/>
                        </a:moveTo>
                        <a:cubicBezTo>
                          <a:pt x="15241" y="10350"/>
                          <a:pt x="11829" y="13335"/>
                          <a:pt x="7620" y="13335"/>
                        </a:cubicBezTo>
                        <a:cubicBezTo>
                          <a:pt x="3412" y="13335"/>
                          <a:pt x="0" y="10350"/>
                          <a:pt x="0" y="6668"/>
                        </a:cubicBezTo>
                        <a:cubicBezTo>
                          <a:pt x="0" y="2985"/>
                          <a:pt x="3412" y="0"/>
                          <a:pt x="7620" y="0"/>
                        </a:cubicBezTo>
                        <a:cubicBezTo>
                          <a:pt x="11829" y="0"/>
                          <a:pt x="15241" y="2985"/>
                          <a:pt x="15241" y="66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</p:grpSp>
          </p:grp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899A90A3-2C98-1264-C5DA-6EE4888541BD}"/>
                  </a:ext>
                </a:extLst>
              </p:cNvPr>
              <p:cNvSpPr/>
              <p:nvPr/>
            </p:nvSpPr>
            <p:spPr>
              <a:xfrm>
                <a:off x="5716056" y="1382881"/>
                <a:ext cx="4570944" cy="457094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71C6BC8-17FC-50C4-8850-09E44AFB01F9}"/>
                </a:ext>
              </a:extLst>
            </p:cNvPr>
            <p:cNvGrpSpPr/>
            <p:nvPr/>
          </p:nvGrpSpPr>
          <p:grpSpPr>
            <a:xfrm>
              <a:off x="1231599" y="1618486"/>
              <a:ext cx="3774243" cy="5101242"/>
              <a:chOff x="4594696" y="3400942"/>
              <a:chExt cx="2412811" cy="326114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5957B08E-40F5-05EE-EDDD-6A2775F3A360}"/>
                  </a:ext>
                </a:extLst>
              </p:cNvPr>
              <p:cNvGrpSpPr/>
              <p:nvPr/>
            </p:nvGrpSpPr>
            <p:grpSpPr>
              <a:xfrm>
                <a:off x="4594696" y="3400942"/>
                <a:ext cx="2412811" cy="3261140"/>
                <a:chOff x="3954571" y="152400"/>
                <a:chExt cx="4555225" cy="6156815"/>
              </a:xfrm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2FE25F5-6247-D7CE-DEF8-4A8D2C8FA61E}"/>
                    </a:ext>
                  </a:extLst>
                </p:cNvPr>
                <p:cNvSpPr/>
                <p:nvPr/>
              </p:nvSpPr>
              <p:spPr>
                <a:xfrm>
                  <a:off x="5411088" y="4534630"/>
                  <a:ext cx="402155" cy="1093346"/>
                </a:xfrm>
                <a:custGeom>
                  <a:avLst/>
                  <a:gdLst>
                    <a:gd name="connsiteX0" fmla="*/ 5138 w 45545"/>
                    <a:gd name="connsiteY0" fmla="*/ 123825 h 123824"/>
                    <a:gd name="connsiteX1" fmla="*/ 2280 w 45545"/>
                    <a:gd name="connsiteY1" fmla="*/ 122872 h 123824"/>
                    <a:gd name="connsiteX2" fmla="*/ 1328 w 45545"/>
                    <a:gd name="connsiteY2" fmla="*/ 115253 h 123824"/>
                    <a:gd name="connsiteX3" fmla="*/ 33713 w 45545"/>
                    <a:gd name="connsiteY3" fmla="*/ 5715 h 123824"/>
                    <a:gd name="connsiteX4" fmla="*/ 39428 w 45545"/>
                    <a:gd name="connsiteY4" fmla="*/ 0 h 123824"/>
                    <a:gd name="connsiteX5" fmla="*/ 45143 w 45545"/>
                    <a:gd name="connsiteY5" fmla="*/ 5715 h 123824"/>
                    <a:gd name="connsiteX6" fmla="*/ 10853 w 45545"/>
                    <a:gd name="connsiteY6" fmla="*/ 121920 h 123824"/>
                    <a:gd name="connsiteX7" fmla="*/ 5138 w 45545"/>
                    <a:gd name="connsiteY7" fmla="*/ 123825 h 123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545" h="123824">
                      <a:moveTo>
                        <a:pt x="5138" y="123825"/>
                      </a:moveTo>
                      <a:cubicBezTo>
                        <a:pt x="4185" y="123825"/>
                        <a:pt x="3233" y="123825"/>
                        <a:pt x="2280" y="122872"/>
                      </a:cubicBezTo>
                      <a:cubicBezTo>
                        <a:pt x="-577" y="120968"/>
                        <a:pt x="-577" y="118110"/>
                        <a:pt x="1328" y="115253"/>
                      </a:cubicBezTo>
                      <a:cubicBezTo>
                        <a:pt x="31808" y="72390"/>
                        <a:pt x="35618" y="47625"/>
                        <a:pt x="33713" y="5715"/>
                      </a:cubicBezTo>
                      <a:cubicBezTo>
                        <a:pt x="33713" y="2857"/>
                        <a:pt x="35618" y="0"/>
                        <a:pt x="39428" y="0"/>
                      </a:cubicBezTo>
                      <a:cubicBezTo>
                        <a:pt x="42285" y="0"/>
                        <a:pt x="45143" y="1905"/>
                        <a:pt x="45143" y="5715"/>
                      </a:cubicBezTo>
                      <a:cubicBezTo>
                        <a:pt x="47048" y="49530"/>
                        <a:pt x="43238" y="76200"/>
                        <a:pt x="10853" y="121920"/>
                      </a:cubicBezTo>
                      <a:cubicBezTo>
                        <a:pt x="8948" y="122872"/>
                        <a:pt x="7043" y="123825"/>
                        <a:pt x="5138" y="1238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632A1297-26E3-C175-A3CB-C21F6B42C7A9}"/>
                    </a:ext>
                  </a:extLst>
                </p:cNvPr>
                <p:cNvSpPr/>
                <p:nvPr/>
              </p:nvSpPr>
              <p:spPr>
                <a:xfrm>
                  <a:off x="6860241" y="4517050"/>
                  <a:ext cx="347233" cy="1068878"/>
                </a:xfrm>
                <a:custGeom>
                  <a:avLst/>
                  <a:gdLst>
                    <a:gd name="connsiteX0" fmla="*/ 34376 w 39325"/>
                    <a:gd name="connsiteY0" fmla="*/ 121053 h 121053"/>
                    <a:gd name="connsiteX1" fmla="*/ 34376 w 39325"/>
                    <a:gd name="connsiteY1" fmla="*/ 121053 h 121053"/>
                    <a:gd name="connsiteX2" fmla="*/ 28661 w 39325"/>
                    <a:gd name="connsiteY2" fmla="*/ 115338 h 121053"/>
                    <a:gd name="connsiteX3" fmla="*/ 1991 w 39325"/>
                    <a:gd name="connsiteY3" fmla="*/ 9611 h 121053"/>
                    <a:gd name="connsiteX4" fmla="*/ 1038 w 39325"/>
                    <a:gd name="connsiteY4" fmla="*/ 1991 h 121053"/>
                    <a:gd name="connsiteX5" fmla="*/ 8658 w 39325"/>
                    <a:gd name="connsiteY5" fmla="*/ 1038 h 121053"/>
                    <a:gd name="connsiteX6" fmla="*/ 39138 w 39325"/>
                    <a:gd name="connsiteY6" fmla="*/ 115338 h 121053"/>
                    <a:gd name="connsiteX7" fmla="*/ 34376 w 39325"/>
                    <a:gd name="connsiteY7" fmla="*/ 121053 h 12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325" h="121053">
                      <a:moveTo>
                        <a:pt x="34376" y="121053"/>
                      </a:moveTo>
                      <a:cubicBezTo>
                        <a:pt x="34376" y="121053"/>
                        <a:pt x="34376" y="121053"/>
                        <a:pt x="34376" y="121053"/>
                      </a:cubicBezTo>
                      <a:cubicBezTo>
                        <a:pt x="31518" y="121053"/>
                        <a:pt x="28661" y="118196"/>
                        <a:pt x="28661" y="115338"/>
                      </a:cubicBezTo>
                      <a:cubicBezTo>
                        <a:pt x="31518" y="60093"/>
                        <a:pt x="12468" y="19136"/>
                        <a:pt x="1991" y="9611"/>
                      </a:cubicBezTo>
                      <a:cubicBezTo>
                        <a:pt x="86" y="7706"/>
                        <a:pt x="-867" y="3896"/>
                        <a:pt x="1038" y="1991"/>
                      </a:cubicBezTo>
                      <a:cubicBezTo>
                        <a:pt x="2943" y="86"/>
                        <a:pt x="6753" y="-867"/>
                        <a:pt x="8658" y="1038"/>
                      </a:cubicBezTo>
                      <a:cubicBezTo>
                        <a:pt x="21993" y="13421"/>
                        <a:pt x="41043" y="58188"/>
                        <a:pt x="39138" y="115338"/>
                      </a:cubicBezTo>
                      <a:cubicBezTo>
                        <a:pt x="40091" y="118196"/>
                        <a:pt x="37233" y="121053"/>
                        <a:pt x="34376" y="12105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A24F0E2F-44E2-9DD1-31B5-A1E44BE8B701}"/>
                    </a:ext>
                  </a:extLst>
                </p:cNvPr>
                <p:cNvGrpSpPr/>
                <p:nvPr/>
              </p:nvGrpSpPr>
              <p:grpSpPr>
                <a:xfrm>
                  <a:off x="3954571" y="152400"/>
                  <a:ext cx="4555225" cy="6156815"/>
                  <a:chOff x="3954571" y="152400"/>
                  <a:chExt cx="4555225" cy="6156815"/>
                </a:xfrm>
              </p:grpSpPr>
              <p:grpSp>
                <p:nvGrpSpPr>
                  <p:cNvPr id="19" name="Graphic 3">
                    <a:extLst>
                      <a:ext uri="{FF2B5EF4-FFF2-40B4-BE49-F238E27FC236}">
                        <a16:creationId xmlns:a16="http://schemas.microsoft.com/office/drawing/2014/main" id="{AAEFA765-FDC3-2460-24B1-69D321266399}"/>
                      </a:ext>
                    </a:extLst>
                  </p:cNvPr>
                  <p:cNvGrpSpPr/>
                  <p:nvPr/>
                </p:nvGrpSpPr>
                <p:grpSpPr>
                  <a:xfrm>
                    <a:off x="5080093" y="152400"/>
                    <a:ext cx="1440279" cy="1228654"/>
                    <a:chOff x="4901803" y="119969"/>
                    <a:chExt cx="163115" cy="139148"/>
                  </a:xfrm>
                </p:grpSpPr>
                <p:grpSp>
                  <p:nvGrpSpPr>
                    <p:cNvPr id="469" name="Graphic 3">
                      <a:extLst>
                        <a:ext uri="{FF2B5EF4-FFF2-40B4-BE49-F238E27FC236}">
                          <a16:creationId xmlns:a16="http://schemas.microsoft.com/office/drawing/2014/main" id="{F19331F5-7A64-5305-A794-CD97FD8B04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01803" y="135254"/>
                      <a:ext cx="132159" cy="71437"/>
                      <a:chOff x="4901803" y="135254"/>
                      <a:chExt cx="132159" cy="71437"/>
                    </a:xfrm>
                  </p:grpSpPr>
                  <p:sp>
                    <p:nvSpPr>
                      <p:cNvPr id="473" name="Freeform: Shape 472">
                        <a:extLst>
                          <a:ext uri="{FF2B5EF4-FFF2-40B4-BE49-F238E27FC236}">
                            <a16:creationId xmlns:a16="http://schemas.microsoft.com/office/drawing/2014/main" id="{8B44C07C-90CB-4EB7-6148-976329C674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7279" y="140658"/>
                        <a:ext cx="121920" cy="61080"/>
                      </a:xfrm>
                      <a:custGeom>
                        <a:avLst/>
                        <a:gdLst>
                          <a:gd name="connsiteX0" fmla="*/ 121920 w 121920"/>
                          <a:gd name="connsiteY0" fmla="*/ 50793 h 61080"/>
                          <a:gd name="connsiteX1" fmla="*/ 0 w 121920"/>
                          <a:gd name="connsiteY1" fmla="*/ 11741 h 61080"/>
                          <a:gd name="connsiteX2" fmla="*/ 121920 w 121920"/>
                          <a:gd name="connsiteY2" fmla="*/ 50793 h 610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21920" h="61080">
                            <a:moveTo>
                              <a:pt x="121920" y="50793"/>
                            </a:moveTo>
                            <a:cubicBezTo>
                              <a:pt x="119063" y="18408"/>
                              <a:pt x="71438" y="-19692"/>
                              <a:pt x="0" y="11741"/>
                            </a:cubicBezTo>
                            <a:cubicBezTo>
                              <a:pt x="17145" y="47936"/>
                              <a:pt x="60008" y="77463"/>
                              <a:pt x="121920" y="50793"/>
                            </a:cubicBezTo>
                            <a:close/>
                          </a:path>
                        </a:pathLst>
                      </a:custGeom>
                      <a:solidFill>
                        <a:srgbClr val="36993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  <p:sp>
                    <p:nvSpPr>
                      <p:cNvPr id="474" name="Freeform: Shape 473">
                        <a:extLst>
                          <a:ext uri="{FF2B5EF4-FFF2-40B4-BE49-F238E27FC236}">
                            <a16:creationId xmlns:a16="http://schemas.microsoft.com/office/drawing/2014/main" id="{02460F59-2CD0-BA15-5C81-BA7753E61B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1803" y="135254"/>
                        <a:ext cx="132159" cy="71437"/>
                      </a:xfrm>
                      <a:custGeom>
                        <a:avLst/>
                        <a:gdLst>
                          <a:gd name="connsiteX0" fmla="*/ 81677 w 132159"/>
                          <a:gd name="connsiteY0" fmla="*/ 71438 h 71437"/>
                          <a:gd name="connsiteX1" fmla="*/ 81677 w 132159"/>
                          <a:gd name="connsiteY1" fmla="*/ 71438 h 71437"/>
                          <a:gd name="connsiteX2" fmla="*/ 714 w 132159"/>
                          <a:gd name="connsiteY2" fmla="*/ 19050 h 71437"/>
                          <a:gd name="connsiteX3" fmla="*/ 714 w 132159"/>
                          <a:gd name="connsiteY3" fmla="*/ 15240 h 71437"/>
                          <a:gd name="connsiteX4" fmla="*/ 3572 w 132159"/>
                          <a:gd name="connsiteY4" fmla="*/ 12383 h 71437"/>
                          <a:gd name="connsiteX5" fmla="*/ 56912 w 132159"/>
                          <a:gd name="connsiteY5" fmla="*/ 0 h 71437"/>
                          <a:gd name="connsiteX6" fmla="*/ 132159 w 132159"/>
                          <a:gd name="connsiteY6" fmla="*/ 56198 h 71437"/>
                          <a:gd name="connsiteX7" fmla="*/ 129302 w 132159"/>
                          <a:gd name="connsiteY7" fmla="*/ 61912 h 71437"/>
                          <a:gd name="connsiteX8" fmla="*/ 81677 w 132159"/>
                          <a:gd name="connsiteY8" fmla="*/ 71438 h 71437"/>
                          <a:gd name="connsiteX9" fmla="*/ 13097 w 132159"/>
                          <a:gd name="connsiteY9" fmla="*/ 20003 h 71437"/>
                          <a:gd name="connsiteX10" fmla="*/ 80724 w 132159"/>
                          <a:gd name="connsiteY10" fmla="*/ 60960 h 71437"/>
                          <a:gd name="connsiteX11" fmla="*/ 80724 w 132159"/>
                          <a:gd name="connsiteY11" fmla="*/ 60960 h 71437"/>
                          <a:gd name="connsiteX12" fmla="*/ 120729 w 132159"/>
                          <a:gd name="connsiteY12" fmla="*/ 52387 h 71437"/>
                          <a:gd name="connsiteX13" fmla="*/ 56912 w 132159"/>
                          <a:gd name="connsiteY13" fmla="*/ 10477 h 71437"/>
                          <a:gd name="connsiteX14" fmla="*/ 13097 w 132159"/>
                          <a:gd name="connsiteY14" fmla="*/ 20003 h 714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32159" h="71437">
                            <a:moveTo>
                              <a:pt x="81677" y="71438"/>
                            </a:moveTo>
                            <a:lnTo>
                              <a:pt x="81677" y="71438"/>
                            </a:lnTo>
                            <a:cubicBezTo>
                              <a:pt x="46434" y="71438"/>
                              <a:pt x="16907" y="52387"/>
                              <a:pt x="714" y="19050"/>
                            </a:cubicBezTo>
                            <a:cubicBezTo>
                              <a:pt x="-238" y="18097"/>
                              <a:pt x="-238" y="16193"/>
                              <a:pt x="714" y="15240"/>
                            </a:cubicBezTo>
                            <a:cubicBezTo>
                              <a:pt x="1667" y="14288"/>
                              <a:pt x="2619" y="12383"/>
                              <a:pt x="3572" y="12383"/>
                            </a:cubicBezTo>
                            <a:cubicBezTo>
                              <a:pt x="21669" y="3810"/>
                              <a:pt x="39767" y="0"/>
                              <a:pt x="56912" y="0"/>
                            </a:cubicBezTo>
                            <a:cubicBezTo>
                              <a:pt x="101679" y="0"/>
                              <a:pt x="130254" y="28575"/>
                              <a:pt x="132159" y="56198"/>
                            </a:cubicBezTo>
                            <a:cubicBezTo>
                              <a:pt x="132159" y="58103"/>
                              <a:pt x="131207" y="60960"/>
                              <a:pt x="129302" y="61912"/>
                            </a:cubicBezTo>
                            <a:cubicBezTo>
                              <a:pt x="113109" y="68580"/>
                              <a:pt x="96917" y="71438"/>
                              <a:pt x="81677" y="71438"/>
                            </a:cubicBezTo>
                            <a:close/>
                            <a:moveTo>
                              <a:pt x="13097" y="20003"/>
                            </a:moveTo>
                            <a:cubicBezTo>
                              <a:pt x="27384" y="45720"/>
                              <a:pt x="52149" y="60960"/>
                              <a:pt x="80724" y="60960"/>
                            </a:cubicBezTo>
                            <a:lnTo>
                              <a:pt x="80724" y="60960"/>
                            </a:lnTo>
                            <a:cubicBezTo>
                              <a:pt x="93107" y="60960"/>
                              <a:pt x="106442" y="58103"/>
                              <a:pt x="120729" y="52387"/>
                            </a:cubicBezTo>
                            <a:cubicBezTo>
                              <a:pt x="116919" y="31433"/>
                              <a:pt x="92154" y="10477"/>
                              <a:pt x="56912" y="10477"/>
                            </a:cubicBezTo>
                            <a:cubicBezTo>
                              <a:pt x="43577" y="10477"/>
                              <a:pt x="28337" y="14288"/>
                              <a:pt x="13097" y="20003"/>
                            </a:cubicBezTo>
                            <a:close/>
                          </a:path>
                        </a:pathLst>
                      </a:custGeom>
                      <a:solidFill>
                        <a:srgbClr val="234F1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70" name="Freeform: Shape 469">
                      <a:extLst>
                        <a:ext uri="{FF2B5EF4-FFF2-40B4-BE49-F238E27FC236}">
                          <a16:creationId xmlns:a16="http://schemas.microsoft.com/office/drawing/2014/main" id="{52D16CF1-EEEC-4A34-40C2-AFF5E588AA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7282" y="151259"/>
                      <a:ext cx="55968" cy="28018"/>
                    </a:xfrm>
                    <a:custGeom>
                      <a:avLst/>
                      <a:gdLst>
                        <a:gd name="connsiteX0" fmla="*/ 0 w 55968"/>
                        <a:gd name="connsiteY0" fmla="*/ 5903 h 28018"/>
                        <a:gd name="connsiteX1" fmla="*/ 40005 w 55968"/>
                        <a:gd name="connsiteY1" fmla="*/ 27810 h 28018"/>
                        <a:gd name="connsiteX2" fmla="*/ 44767 w 55968"/>
                        <a:gd name="connsiteY2" fmla="*/ 1140 h 28018"/>
                        <a:gd name="connsiteX3" fmla="*/ 0 w 55968"/>
                        <a:gd name="connsiteY3" fmla="*/ 5903 h 280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5968" h="28018">
                          <a:moveTo>
                            <a:pt x="0" y="5903"/>
                          </a:moveTo>
                          <a:cubicBezTo>
                            <a:pt x="6667" y="18285"/>
                            <a:pt x="23813" y="29715"/>
                            <a:pt x="40005" y="27810"/>
                          </a:cubicBezTo>
                          <a:cubicBezTo>
                            <a:pt x="61913" y="24953"/>
                            <a:pt x="59055" y="4950"/>
                            <a:pt x="44767" y="1140"/>
                          </a:cubicBezTo>
                          <a:cubicBezTo>
                            <a:pt x="30480" y="-1717"/>
                            <a:pt x="13335" y="1140"/>
                            <a:pt x="0" y="5903"/>
                          </a:cubicBezTo>
                          <a:close/>
                        </a:path>
                      </a:pathLst>
                    </a:custGeom>
                    <a:solidFill>
                      <a:srgbClr val="39BF3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71" name="Freeform: Shape 470">
                      <a:extLst>
                        <a:ext uri="{FF2B5EF4-FFF2-40B4-BE49-F238E27FC236}">
                          <a16:creationId xmlns:a16="http://schemas.microsoft.com/office/drawing/2014/main" id="{DFA3E2DA-C895-CBD5-F3CF-127793C56B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64429" y="164782"/>
                      <a:ext cx="100488" cy="55721"/>
                    </a:xfrm>
                    <a:custGeom>
                      <a:avLst/>
                      <a:gdLst>
                        <a:gd name="connsiteX0" fmla="*/ 0 w 100488"/>
                        <a:gd name="connsiteY0" fmla="*/ 0 h 55721"/>
                        <a:gd name="connsiteX1" fmla="*/ 4763 w 100488"/>
                        <a:gd name="connsiteY1" fmla="*/ 952 h 55721"/>
                        <a:gd name="connsiteX2" fmla="*/ 10478 w 100488"/>
                        <a:gd name="connsiteY2" fmla="*/ 1905 h 55721"/>
                        <a:gd name="connsiteX3" fmla="*/ 17145 w 100488"/>
                        <a:gd name="connsiteY3" fmla="*/ 2857 h 55721"/>
                        <a:gd name="connsiteX4" fmla="*/ 25717 w 100488"/>
                        <a:gd name="connsiteY4" fmla="*/ 4763 h 55721"/>
                        <a:gd name="connsiteX5" fmla="*/ 34290 w 100488"/>
                        <a:gd name="connsiteY5" fmla="*/ 7620 h 55721"/>
                        <a:gd name="connsiteX6" fmla="*/ 43815 w 100488"/>
                        <a:gd name="connsiteY6" fmla="*/ 10477 h 55721"/>
                        <a:gd name="connsiteX7" fmla="*/ 53340 w 100488"/>
                        <a:gd name="connsiteY7" fmla="*/ 14288 h 55721"/>
                        <a:gd name="connsiteX8" fmla="*/ 62865 w 100488"/>
                        <a:gd name="connsiteY8" fmla="*/ 19050 h 55721"/>
                        <a:gd name="connsiteX9" fmla="*/ 71438 w 100488"/>
                        <a:gd name="connsiteY9" fmla="*/ 23813 h 55721"/>
                        <a:gd name="connsiteX10" fmla="*/ 79058 w 100488"/>
                        <a:gd name="connsiteY10" fmla="*/ 28575 h 55721"/>
                        <a:gd name="connsiteX11" fmla="*/ 85725 w 100488"/>
                        <a:gd name="connsiteY11" fmla="*/ 34290 h 55721"/>
                        <a:gd name="connsiteX12" fmla="*/ 91440 w 100488"/>
                        <a:gd name="connsiteY12" fmla="*/ 39052 h 55721"/>
                        <a:gd name="connsiteX13" fmla="*/ 95250 w 100488"/>
                        <a:gd name="connsiteY13" fmla="*/ 42863 h 55721"/>
                        <a:gd name="connsiteX14" fmla="*/ 99060 w 100488"/>
                        <a:gd name="connsiteY14" fmla="*/ 46672 h 55721"/>
                        <a:gd name="connsiteX15" fmla="*/ 99060 w 100488"/>
                        <a:gd name="connsiteY15" fmla="*/ 54293 h 55721"/>
                        <a:gd name="connsiteX16" fmla="*/ 91440 w 100488"/>
                        <a:gd name="connsiteY16" fmla="*/ 54293 h 55721"/>
                        <a:gd name="connsiteX17" fmla="*/ 91440 w 100488"/>
                        <a:gd name="connsiteY17" fmla="*/ 54293 h 55721"/>
                        <a:gd name="connsiteX18" fmla="*/ 90488 w 100488"/>
                        <a:gd name="connsiteY18" fmla="*/ 53340 h 55721"/>
                        <a:gd name="connsiteX19" fmla="*/ 87630 w 100488"/>
                        <a:gd name="connsiteY19" fmla="*/ 50483 h 55721"/>
                        <a:gd name="connsiteX20" fmla="*/ 84773 w 100488"/>
                        <a:gd name="connsiteY20" fmla="*/ 46672 h 55721"/>
                        <a:gd name="connsiteX21" fmla="*/ 80010 w 100488"/>
                        <a:gd name="connsiteY21" fmla="*/ 41910 h 55721"/>
                        <a:gd name="connsiteX22" fmla="*/ 74295 w 100488"/>
                        <a:gd name="connsiteY22" fmla="*/ 36195 h 55721"/>
                        <a:gd name="connsiteX23" fmla="*/ 67628 w 100488"/>
                        <a:gd name="connsiteY23" fmla="*/ 30480 h 55721"/>
                        <a:gd name="connsiteX24" fmla="*/ 60008 w 100488"/>
                        <a:gd name="connsiteY24" fmla="*/ 24765 h 55721"/>
                        <a:gd name="connsiteX25" fmla="*/ 51435 w 100488"/>
                        <a:gd name="connsiteY25" fmla="*/ 19050 h 55721"/>
                        <a:gd name="connsiteX26" fmla="*/ 42863 w 100488"/>
                        <a:gd name="connsiteY26" fmla="*/ 14288 h 55721"/>
                        <a:gd name="connsiteX27" fmla="*/ 34290 w 100488"/>
                        <a:gd name="connsiteY27" fmla="*/ 10477 h 55721"/>
                        <a:gd name="connsiteX28" fmla="*/ 25717 w 100488"/>
                        <a:gd name="connsiteY28" fmla="*/ 6667 h 55721"/>
                        <a:gd name="connsiteX29" fmla="*/ 18098 w 100488"/>
                        <a:gd name="connsiteY29" fmla="*/ 3810 h 55721"/>
                        <a:gd name="connsiteX30" fmla="*/ 6667 w 100488"/>
                        <a:gd name="connsiteY30" fmla="*/ 0 h 55721"/>
                        <a:gd name="connsiteX31" fmla="*/ 0 w 100488"/>
                        <a:gd name="connsiteY31" fmla="*/ 0 h 55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100488" h="55721">
                          <a:moveTo>
                            <a:pt x="0" y="0"/>
                          </a:moveTo>
                          <a:cubicBezTo>
                            <a:pt x="0" y="0"/>
                            <a:pt x="1905" y="0"/>
                            <a:pt x="4763" y="952"/>
                          </a:cubicBezTo>
                          <a:cubicBezTo>
                            <a:pt x="6667" y="952"/>
                            <a:pt x="7620" y="952"/>
                            <a:pt x="10478" y="1905"/>
                          </a:cubicBezTo>
                          <a:cubicBezTo>
                            <a:pt x="12383" y="1905"/>
                            <a:pt x="15240" y="2857"/>
                            <a:pt x="17145" y="2857"/>
                          </a:cubicBezTo>
                          <a:cubicBezTo>
                            <a:pt x="20003" y="3810"/>
                            <a:pt x="22860" y="3810"/>
                            <a:pt x="25717" y="4763"/>
                          </a:cubicBezTo>
                          <a:cubicBezTo>
                            <a:pt x="28575" y="5715"/>
                            <a:pt x="31433" y="6667"/>
                            <a:pt x="34290" y="7620"/>
                          </a:cubicBezTo>
                          <a:cubicBezTo>
                            <a:pt x="37148" y="8572"/>
                            <a:pt x="40958" y="9525"/>
                            <a:pt x="43815" y="10477"/>
                          </a:cubicBezTo>
                          <a:cubicBezTo>
                            <a:pt x="46673" y="11430"/>
                            <a:pt x="50483" y="13335"/>
                            <a:pt x="53340" y="14288"/>
                          </a:cubicBezTo>
                          <a:cubicBezTo>
                            <a:pt x="56198" y="16192"/>
                            <a:pt x="59055" y="17145"/>
                            <a:pt x="62865" y="19050"/>
                          </a:cubicBezTo>
                          <a:cubicBezTo>
                            <a:pt x="65723" y="20955"/>
                            <a:pt x="68580" y="21907"/>
                            <a:pt x="71438" y="23813"/>
                          </a:cubicBezTo>
                          <a:cubicBezTo>
                            <a:pt x="74295" y="25717"/>
                            <a:pt x="77153" y="27622"/>
                            <a:pt x="79058" y="28575"/>
                          </a:cubicBezTo>
                          <a:cubicBezTo>
                            <a:pt x="80963" y="30480"/>
                            <a:pt x="83820" y="32385"/>
                            <a:pt x="85725" y="34290"/>
                          </a:cubicBezTo>
                          <a:cubicBezTo>
                            <a:pt x="87630" y="36195"/>
                            <a:pt x="89535" y="37147"/>
                            <a:pt x="91440" y="39052"/>
                          </a:cubicBezTo>
                          <a:cubicBezTo>
                            <a:pt x="93345" y="40958"/>
                            <a:pt x="94298" y="41910"/>
                            <a:pt x="95250" y="42863"/>
                          </a:cubicBezTo>
                          <a:cubicBezTo>
                            <a:pt x="97155" y="44768"/>
                            <a:pt x="99060" y="46672"/>
                            <a:pt x="99060" y="46672"/>
                          </a:cubicBezTo>
                          <a:cubicBezTo>
                            <a:pt x="100965" y="48577"/>
                            <a:pt x="100965" y="52388"/>
                            <a:pt x="99060" y="54293"/>
                          </a:cubicBezTo>
                          <a:cubicBezTo>
                            <a:pt x="97155" y="56197"/>
                            <a:pt x="93345" y="56197"/>
                            <a:pt x="91440" y="54293"/>
                          </a:cubicBezTo>
                          <a:cubicBezTo>
                            <a:pt x="91440" y="54293"/>
                            <a:pt x="91440" y="54293"/>
                            <a:pt x="91440" y="54293"/>
                          </a:cubicBezTo>
                          <a:lnTo>
                            <a:pt x="90488" y="53340"/>
                          </a:lnTo>
                          <a:cubicBezTo>
                            <a:pt x="90488" y="53340"/>
                            <a:pt x="89535" y="52388"/>
                            <a:pt x="87630" y="50483"/>
                          </a:cubicBezTo>
                          <a:cubicBezTo>
                            <a:pt x="86678" y="49530"/>
                            <a:pt x="85725" y="48577"/>
                            <a:pt x="84773" y="46672"/>
                          </a:cubicBezTo>
                          <a:cubicBezTo>
                            <a:pt x="83820" y="44768"/>
                            <a:pt x="81915" y="43815"/>
                            <a:pt x="80010" y="41910"/>
                          </a:cubicBezTo>
                          <a:cubicBezTo>
                            <a:pt x="78105" y="40005"/>
                            <a:pt x="76200" y="38100"/>
                            <a:pt x="74295" y="36195"/>
                          </a:cubicBezTo>
                          <a:cubicBezTo>
                            <a:pt x="72390" y="34290"/>
                            <a:pt x="69533" y="32385"/>
                            <a:pt x="67628" y="30480"/>
                          </a:cubicBezTo>
                          <a:cubicBezTo>
                            <a:pt x="64770" y="28575"/>
                            <a:pt x="62865" y="26670"/>
                            <a:pt x="60008" y="24765"/>
                          </a:cubicBezTo>
                          <a:cubicBezTo>
                            <a:pt x="57150" y="22860"/>
                            <a:pt x="54292" y="20955"/>
                            <a:pt x="51435" y="19050"/>
                          </a:cubicBezTo>
                          <a:cubicBezTo>
                            <a:pt x="48578" y="17145"/>
                            <a:pt x="45720" y="16192"/>
                            <a:pt x="42863" y="14288"/>
                          </a:cubicBezTo>
                          <a:cubicBezTo>
                            <a:pt x="40005" y="12382"/>
                            <a:pt x="37148" y="11430"/>
                            <a:pt x="34290" y="10477"/>
                          </a:cubicBezTo>
                          <a:cubicBezTo>
                            <a:pt x="31433" y="9525"/>
                            <a:pt x="28575" y="7620"/>
                            <a:pt x="25717" y="6667"/>
                          </a:cubicBezTo>
                          <a:cubicBezTo>
                            <a:pt x="22860" y="5715"/>
                            <a:pt x="20955" y="4763"/>
                            <a:pt x="18098" y="3810"/>
                          </a:cubicBezTo>
                          <a:cubicBezTo>
                            <a:pt x="13335" y="1905"/>
                            <a:pt x="9525" y="952"/>
                            <a:pt x="6667" y="0"/>
                          </a:cubicBezTo>
                          <a:cubicBezTo>
                            <a:pt x="953" y="952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34F1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72" name="Freeform: Shape 471">
                      <a:extLst>
                        <a:ext uri="{FF2B5EF4-FFF2-40B4-BE49-F238E27FC236}">
                          <a16:creationId xmlns:a16="http://schemas.microsoft.com/office/drawing/2014/main" id="{2FFBE43C-2F69-58B6-8103-1948229930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7724" y="119969"/>
                      <a:ext cx="46188" cy="139148"/>
                    </a:xfrm>
                    <a:custGeom>
                      <a:avLst/>
                      <a:gdLst>
                        <a:gd name="connsiteX0" fmla="*/ 21953 w 46188"/>
                        <a:gd name="connsiteY0" fmla="*/ 130538 h 139148"/>
                        <a:gd name="connsiteX1" fmla="*/ 24810 w 46188"/>
                        <a:gd name="connsiteY1" fmla="*/ 125775 h 139148"/>
                        <a:gd name="connsiteX2" fmla="*/ 27668 w 46188"/>
                        <a:gd name="connsiteY2" fmla="*/ 120060 h 139148"/>
                        <a:gd name="connsiteX3" fmla="*/ 30525 w 46188"/>
                        <a:gd name="connsiteY3" fmla="*/ 112440 h 139148"/>
                        <a:gd name="connsiteX4" fmla="*/ 32430 w 46188"/>
                        <a:gd name="connsiteY4" fmla="*/ 102915 h 139148"/>
                        <a:gd name="connsiteX5" fmla="*/ 33383 w 46188"/>
                        <a:gd name="connsiteY5" fmla="*/ 92438 h 139148"/>
                        <a:gd name="connsiteX6" fmla="*/ 33383 w 46188"/>
                        <a:gd name="connsiteY6" fmla="*/ 86723 h 139148"/>
                        <a:gd name="connsiteX7" fmla="*/ 33383 w 46188"/>
                        <a:gd name="connsiteY7" fmla="*/ 81008 h 139148"/>
                        <a:gd name="connsiteX8" fmla="*/ 32430 w 46188"/>
                        <a:gd name="connsiteY8" fmla="*/ 69578 h 139148"/>
                        <a:gd name="connsiteX9" fmla="*/ 29573 w 46188"/>
                        <a:gd name="connsiteY9" fmla="*/ 58148 h 139148"/>
                        <a:gd name="connsiteX10" fmla="*/ 25763 w 46188"/>
                        <a:gd name="connsiteY10" fmla="*/ 47670 h 139148"/>
                        <a:gd name="connsiteX11" fmla="*/ 21953 w 46188"/>
                        <a:gd name="connsiteY11" fmla="*/ 38145 h 139148"/>
                        <a:gd name="connsiteX12" fmla="*/ 17190 w 46188"/>
                        <a:gd name="connsiteY12" fmla="*/ 30525 h 139148"/>
                        <a:gd name="connsiteX13" fmla="*/ 12428 w 46188"/>
                        <a:gd name="connsiteY13" fmla="*/ 24810 h 139148"/>
                        <a:gd name="connsiteX14" fmla="*/ 8618 w 46188"/>
                        <a:gd name="connsiteY14" fmla="*/ 21000 h 139148"/>
                        <a:gd name="connsiteX15" fmla="*/ 4808 w 46188"/>
                        <a:gd name="connsiteY15" fmla="*/ 18143 h 139148"/>
                        <a:gd name="connsiteX16" fmla="*/ 3855 w 46188"/>
                        <a:gd name="connsiteY16" fmla="*/ 17190 h 139148"/>
                        <a:gd name="connsiteX17" fmla="*/ 1950 w 46188"/>
                        <a:gd name="connsiteY17" fmla="*/ 3855 h 139148"/>
                        <a:gd name="connsiteX18" fmla="*/ 15285 w 46188"/>
                        <a:gd name="connsiteY18" fmla="*/ 1950 h 139148"/>
                        <a:gd name="connsiteX19" fmla="*/ 15285 w 46188"/>
                        <a:gd name="connsiteY19" fmla="*/ 1950 h 139148"/>
                        <a:gd name="connsiteX20" fmla="*/ 21000 w 46188"/>
                        <a:gd name="connsiteY20" fmla="*/ 6713 h 139148"/>
                        <a:gd name="connsiteX21" fmla="*/ 25763 w 46188"/>
                        <a:gd name="connsiteY21" fmla="*/ 12428 h 139148"/>
                        <a:gd name="connsiteX22" fmla="*/ 31478 w 46188"/>
                        <a:gd name="connsiteY22" fmla="*/ 21000 h 139148"/>
                        <a:gd name="connsiteX23" fmla="*/ 36240 w 46188"/>
                        <a:gd name="connsiteY23" fmla="*/ 31478 h 139148"/>
                        <a:gd name="connsiteX24" fmla="*/ 41003 w 46188"/>
                        <a:gd name="connsiteY24" fmla="*/ 42908 h 139148"/>
                        <a:gd name="connsiteX25" fmla="*/ 43860 w 46188"/>
                        <a:gd name="connsiteY25" fmla="*/ 55290 h 139148"/>
                        <a:gd name="connsiteX26" fmla="*/ 45765 w 46188"/>
                        <a:gd name="connsiteY26" fmla="*/ 68625 h 139148"/>
                        <a:gd name="connsiteX27" fmla="*/ 45765 w 46188"/>
                        <a:gd name="connsiteY27" fmla="*/ 81960 h 139148"/>
                        <a:gd name="connsiteX28" fmla="*/ 45765 w 46188"/>
                        <a:gd name="connsiteY28" fmla="*/ 88628 h 139148"/>
                        <a:gd name="connsiteX29" fmla="*/ 44813 w 46188"/>
                        <a:gd name="connsiteY29" fmla="*/ 95295 h 139148"/>
                        <a:gd name="connsiteX30" fmla="*/ 42908 w 46188"/>
                        <a:gd name="connsiteY30" fmla="*/ 106725 h 139148"/>
                        <a:gd name="connsiteX31" fmla="*/ 40050 w 46188"/>
                        <a:gd name="connsiteY31" fmla="*/ 117203 h 139148"/>
                        <a:gd name="connsiteX32" fmla="*/ 36240 w 46188"/>
                        <a:gd name="connsiteY32" fmla="*/ 125775 h 139148"/>
                        <a:gd name="connsiteX33" fmla="*/ 33383 w 46188"/>
                        <a:gd name="connsiteY33" fmla="*/ 131490 h 139148"/>
                        <a:gd name="connsiteX34" fmla="*/ 30525 w 46188"/>
                        <a:gd name="connsiteY34" fmla="*/ 136253 h 139148"/>
                        <a:gd name="connsiteX35" fmla="*/ 22905 w 46188"/>
                        <a:gd name="connsiteY35" fmla="*/ 138158 h 139148"/>
                        <a:gd name="connsiteX36" fmla="*/ 21953 w 46188"/>
                        <a:gd name="connsiteY36" fmla="*/ 130538 h 1391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46188" h="139148">
                          <a:moveTo>
                            <a:pt x="21953" y="130538"/>
                          </a:moveTo>
                          <a:cubicBezTo>
                            <a:pt x="21953" y="130538"/>
                            <a:pt x="22905" y="128633"/>
                            <a:pt x="24810" y="125775"/>
                          </a:cubicBezTo>
                          <a:cubicBezTo>
                            <a:pt x="25763" y="123870"/>
                            <a:pt x="26715" y="121965"/>
                            <a:pt x="27668" y="120060"/>
                          </a:cubicBezTo>
                          <a:cubicBezTo>
                            <a:pt x="28620" y="118155"/>
                            <a:pt x="29573" y="115298"/>
                            <a:pt x="30525" y="112440"/>
                          </a:cubicBezTo>
                          <a:cubicBezTo>
                            <a:pt x="31478" y="109583"/>
                            <a:pt x="32430" y="106725"/>
                            <a:pt x="32430" y="102915"/>
                          </a:cubicBezTo>
                          <a:cubicBezTo>
                            <a:pt x="32430" y="99105"/>
                            <a:pt x="33383" y="96248"/>
                            <a:pt x="33383" y="92438"/>
                          </a:cubicBezTo>
                          <a:cubicBezTo>
                            <a:pt x="33383" y="90533"/>
                            <a:pt x="33383" y="88628"/>
                            <a:pt x="33383" y="86723"/>
                          </a:cubicBezTo>
                          <a:cubicBezTo>
                            <a:pt x="33383" y="84818"/>
                            <a:pt x="33383" y="82913"/>
                            <a:pt x="33383" y="81008"/>
                          </a:cubicBezTo>
                          <a:cubicBezTo>
                            <a:pt x="33383" y="77198"/>
                            <a:pt x="32430" y="73388"/>
                            <a:pt x="32430" y="69578"/>
                          </a:cubicBezTo>
                          <a:cubicBezTo>
                            <a:pt x="31478" y="65768"/>
                            <a:pt x="31478" y="61958"/>
                            <a:pt x="29573" y="58148"/>
                          </a:cubicBezTo>
                          <a:cubicBezTo>
                            <a:pt x="28620" y="54338"/>
                            <a:pt x="27668" y="50528"/>
                            <a:pt x="25763" y="47670"/>
                          </a:cubicBezTo>
                          <a:cubicBezTo>
                            <a:pt x="24810" y="43860"/>
                            <a:pt x="22905" y="41003"/>
                            <a:pt x="21953" y="38145"/>
                          </a:cubicBezTo>
                          <a:cubicBezTo>
                            <a:pt x="20048" y="35288"/>
                            <a:pt x="19095" y="32430"/>
                            <a:pt x="17190" y="30525"/>
                          </a:cubicBezTo>
                          <a:cubicBezTo>
                            <a:pt x="15285" y="27668"/>
                            <a:pt x="14333" y="26715"/>
                            <a:pt x="12428" y="24810"/>
                          </a:cubicBezTo>
                          <a:cubicBezTo>
                            <a:pt x="11475" y="22905"/>
                            <a:pt x="9570" y="21953"/>
                            <a:pt x="8618" y="21000"/>
                          </a:cubicBezTo>
                          <a:cubicBezTo>
                            <a:pt x="6713" y="19095"/>
                            <a:pt x="4808" y="18143"/>
                            <a:pt x="4808" y="18143"/>
                          </a:cubicBezTo>
                          <a:lnTo>
                            <a:pt x="3855" y="17190"/>
                          </a:lnTo>
                          <a:cubicBezTo>
                            <a:pt x="-907" y="14333"/>
                            <a:pt x="-907" y="7665"/>
                            <a:pt x="1950" y="3855"/>
                          </a:cubicBezTo>
                          <a:cubicBezTo>
                            <a:pt x="4808" y="-907"/>
                            <a:pt x="11475" y="-907"/>
                            <a:pt x="15285" y="1950"/>
                          </a:cubicBezTo>
                          <a:lnTo>
                            <a:pt x="15285" y="1950"/>
                          </a:lnTo>
                          <a:cubicBezTo>
                            <a:pt x="15285" y="1950"/>
                            <a:pt x="17190" y="3855"/>
                            <a:pt x="21000" y="6713"/>
                          </a:cubicBezTo>
                          <a:cubicBezTo>
                            <a:pt x="22905" y="8618"/>
                            <a:pt x="24810" y="10523"/>
                            <a:pt x="25763" y="12428"/>
                          </a:cubicBezTo>
                          <a:cubicBezTo>
                            <a:pt x="27668" y="15285"/>
                            <a:pt x="29573" y="17190"/>
                            <a:pt x="31478" y="21000"/>
                          </a:cubicBezTo>
                          <a:cubicBezTo>
                            <a:pt x="33383" y="23858"/>
                            <a:pt x="35288" y="27668"/>
                            <a:pt x="36240" y="31478"/>
                          </a:cubicBezTo>
                          <a:cubicBezTo>
                            <a:pt x="38145" y="35288"/>
                            <a:pt x="39098" y="39098"/>
                            <a:pt x="41003" y="42908"/>
                          </a:cubicBezTo>
                          <a:cubicBezTo>
                            <a:pt x="41955" y="46718"/>
                            <a:pt x="43860" y="51480"/>
                            <a:pt x="43860" y="55290"/>
                          </a:cubicBezTo>
                          <a:cubicBezTo>
                            <a:pt x="44813" y="60053"/>
                            <a:pt x="44813" y="63863"/>
                            <a:pt x="45765" y="68625"/>
                          </a:cubicBezTo>
                          <a:cubicBezTo>
                            <a:pt x="45765" y="73388"/>
                            <a:pt x="46718" y="77198"/>
                            <a:pt x="45765" y="81960"/>
                          </a:cubicBezTo>
                          <a:cubicBezTo>
                            <a:pt x="45765" y="83865"/>
                            <a:pt x="45765" y="86723"/>
                            <a:pt x="45765" y="88628"/>
                          </a:cubicBezTo>
                          <a:cubicBezTo>
                            <a:pt x="45765" y="90533"/>
                            <a:pt x="44813" y="92438"/>
                            <a:pt x="44813" y="95295"/>
                          </a:cubicBezTo>
                          <a:cubicBezTo>
                            <a:pt x="44813" y="99105"/>
                            <a:pt x="42908" y="103868"/>
                            <a:pt x="42908" y="106725"/>
                          </a:cubicBezTo>
                          <a:cubicBezTo>
                            <a:pt x="41955" y="110535"/>
                            <a:pt x="41003" y="114345"/>
                            <a:pt x="40050" y="117203"/>
                          </a:cubicBezTo>
                          <a:cubicBezTo>
                            <a:pt x="39098" y="120060"/>
                            <a:pt x="37193" y="122918"/>
                            <a:pt x="36240" y="125775"/>
                          </a:cubicBezTo>
                          <a:cubicBezTo>
                            <a:pt x="35288" y="128633"/>
                            <a:pt x="34335" y="130538"/>
                            <a:pt x="33383" y="131490"/>
                          </a:cubicBezTo>
                          <a:cubicBezTo>
                            <a:pt x="31478" y="134348"/>
                            <a:pt x="30525" y="136253"/>
                            <a:pt x="30525" y="136253"/>
                          </a:cubicBezTo>
                          <a:cubicBezTo>
                            <a:pt x="28620" y="139110"/>
                            <a:pt x="25763" y="140063"/>
                            <a:pt x="22905" y="138158"/>
                          </a:cubicBezTo>
                          <a:cubicBezTo>
                            <a:pt x="21953" y="136253"/>
                            <a:pt x="21000" y="133395"/>
                            <a:pt x="21953" y="1305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" name="Graphic 3">
                    <a:extLst>
                      <a:ext uri="{FF2B5EF4-FFF2-40B4-BE49-F238E27FC236}">
                        <a16:creationId xmlns:a16="http://schemas.microsoft.com/office/drawing/2014/main" id="{7DFC6633-D305-5027-5045-ED6C39D40E86}"/>
                      </a:ext>
                    </a:extLst>
                  </p:cNvPr>
                  <p:cNvGrpSpPr/>
                  <p:nvPr/>
                </p:nvGrpSpPr>
                <p:grpSpPr>
                  <a:xfrm>
                    <a:off x="4783622" y="5510230"/>
                    <a:ext cx="1187498" cy="798985"/>
                    <a:chOff x="4868227" y="726756"/>
                    <a:chExt cx="134487" cy="90487"/>
                  </a:xfrm>
                </p:grpSpPr>
                <p:grpSp>
                  <p:nvGrpSpPr>
                    <p:cNvPr id="463" name="Graphic 3">
                      <a:extLst>
                        <a:ext uri="{FF2B5EF4-FFF2-40B4-BE49-F238E27FC236}">
                          <a16:creationId xmlns:a16="http://schemas.microsoft.com/office/drawing/2014/main" id="{B3A28E49-9D8A-BCAB-D8B4-1CCEBDA7AE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68227" y="726756"/>
                      <a:ext cx="134487" cy="90487"/>
                      <a:chOff x="4868227" y="726756"/>
                      <a:chExt cx="134487" cy="90487"/>
                    </a:xfrm>
                  </p:grpSpPr>
                  <p:sp>
                    <p:nvSpPr>
                      <p:cNvPr id="467" name="Freeform: Shape 466">
                        <a:extLst>
                          <a:ext uri="{FF2B5EF4-FFF2-40B4-BE49-F238E27FC236}">
                            <a16:creationId xmlns:a16="http://schemas.microsoft.com/office/drawing/2014/main" id="{2E4D389E-BB59-A76F-8EDB-E35C84A050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73942" y="731461"/>
                        <a:ext cx="123984" cy="80067"/>
                      </a:xfrm>
                      <a:custGeom>
                        <a:avLst/>
                        <a:gdLst>
                          <a:gd name="connsiteX0" fmla="*/ 71438 w 123984"/>
                          <a:gd name="connsiteY0" fmla="*/ 58 h 80067"/>
                          <a:gd name="connsiteX1" fmla="*/ 0 w 123984"/>
                          <a:gd name="connsiteY1" fmla="*/ 61970 h 80067"/>
                          <a:gd name="connsiteX2" fmla="*/ 55245 w 123984"/>
                          <a:gd name="connsiteY2" fmla="*/ 80068 h 80067"/>
                          <a:gd name="connsiteX3" fmla="*/ 123825 w 123984"/>
                          <a:gd name="connsiteY3" fmla="*/ 67685 h 80067"/>
                          <a:gd name="connsiteX4" fmla="*/ 71438 w 123984"/>
                          <a:gd name="connsiteY4" fmla="*/ 58 h 800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3984" h="80067">
                            <a:moveTo>
                              <a:pt x="71438" y="58"/>
                            </a:moveTo>
                            <a:cubicBezTo>
                              <a:pt x="57150" y="-1847"/>
                              <a:pt x="0" y="43873"/>
                              <a:pt x="0" y="61970"/>
                            </a:cubicBezTo>
                            <a:cubicBezTo>
                              <a:pt x="0" y="73400"/>
                              <a:pt x="26670" y="79115"/>
                              <a:pt x="55245" y="80068"/>
                            </a:cubicBezTo>
                            <a:cubicBezTo>
                              <a:pt x="72390" y="80068"/>
                              <a:pt x="121920" y="78163"/>
                              <a:pt x="123825" y="67685"/>
                            </a:cubicBezTo>
                            <a:cubicBezTo>
                              <a:pt x="126683" y="51493"/>
                              <a:pt x="90488" y="1963"/>
                              <a:pt x="71438" y="58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  <p:sp>
                    <p:nvSpPr>
                      <p:cNvPr id="468" name="Freeform: Shape 467">
                        <a:extLst>
                          <a:ext uri="{FF2B5EF4-FFF2-40B4-BE49-F238E27FC236}">
                            <a16:creationId xmlns:a16="http://schemas.microsoft.com/office/drawing/2014/main" id="{AAEFEE86-C513-29E4-FC78-95A23E48EC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68227" y="726756"/>
                        <a:ext cx="134487" cy="90487"/>
                      </a:xfrm>
                      <a:custGeom>
                        <a:avLst/>
                        <a:gdLst>
                          <a:gd name="connsiteX0" fmla="*/ 64770 w 134487"/>
                          <a:gd name="connsiteY0" fmla="*/ 90488 h 90487"/>
                          <a:gd name="connsiteX1" fmla="*/ 64770 w 134487"/>
                          <a:gd name="connsiteY1" fmla="*/ 90488 h 90487"/>
                          <a:gd name="connsiteX2" fmla="*/ 60960 w 134487"/>
                          <a:gd name="connsiteY2" fmla="*/ 90488 h 90487"/>
                          <a:gd name="connsiteX3" fmla="*/ 0 w 134487"/>
                          <a:gd name="connsiteY3" fmla="*/ 66675 h 90487"/>
                          <a:gd name="connsiteX4" fmla="*/ 76200 w 134487"/>
                          <a:gd name="connsiteY4" fmla="*/ 0 h 90487"/>
                          <a:gd name="connsiteX5" fmla="*/ 77152 w 134487"/>
                          <a:gd name="connsiteY5" fmla="*/ 0 h 90487"/>
                          <a:gd name="connsiteX6" fmla="*/ 117157 w 134487"/>
                          <a:gd name="connsiteY6" fmla="*/ 32385 h 90487"/>
                          <a:gd name="connsiteX7" fmla="*/ 134302 w 134487"/>
                          <a:gd name="connsiteY7" fmla="*/ 73343 h 90487"/>
                          <a:gd name="connsiteX8" fmla="*/ 64770 w 134487"/>
                          <a:gd name="connsiteY8" fmla="*/ 90488 h 90487"/>
                          <a:gd name="connsiteX9" fmla="*/ 77152 w 134487"/>
                          <a:gd name="connsiteY9" fmla="*/ 10478 h 90487"/>
                          <a:gd name="connsiteX10" fmla="*/ 11430 w 134487"/>
                          <a:gd name="connsiteY10" fmla="*/ 66675 h 90487"/>
                          <a:gd name="connsiteX11" fmla="*/ 60960 w 134487"/>
                          <a:gd name="connsiteY11" fmla="*/ 79057 h 90487"/>
                          <a:gd name="connsiteX12" fmla="*/ 64770 w 134487"/>
                          <a:gd name="connsiteY12" fmla="*/ 79057 h 90487"/>
                          <a:gd name="connsiteX13" fmla="*/ 123825 w 134487"/>
                          <a:gd name="connsiteY13" fmla="*/ 70485 h 90487"/>
                          <a:gd name="connsiteX14" fmla="*/ 108585 w 134487"/>
                          <a:gd name="connsiteY14" fmla="*/ 39053 h 90487"/>
                          <a:gd name="connsiteX15" fmla="*/ 77152 w 134487"/>
                          <a:gd name="connsiteY15" fmla="*/ 10478 h 90487"/>
                          <a:gd name="connsiteX16" fmla="*/ 77152 w 134487"/>
                          <a:gd name="connsiteY16" fmla="*/ 10478 h 90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34487" h="90487">
                            <a:moveTo>
                              <a:pt x="64770" y="90488"/>
                            </a:moveTo>
                            <a:lnTo>
                              <a:pt x="64770" y="90488"/>
                            </a:lnTo>
                            <a:cubicBezTo>
                              <a:pt x="62865" y="90488"/>
                              <a:pt x="61913" y="90488"/>
                              <a:pt x="60960" y="90488"/>
                            </a:cubicBezTo>
                            <a:cubicBezTo>
                              <a:pt x="46672" y="90488"/>
                              <a:pt x="0" y="87630"/>
                              <a:pt x="0" y="66675"/>
                            </a:cubicBezTo>
                            <a:cubicBezTo>
                              <a:pt x="0" y="46672"/>
                              <a:pt x="58102" y="0"/>
                              <a:pt x="76200" y="0"/>
                            </a:cubicBezTo>
                            <a:cubicBezTo>
                              <a:pt x="77152" y="0"/>
                              <a:pt x="77152" y="0"/>
                              <a:pt x="77152" y="0"/>
                            </a:cubicBezTo>
                            <a:cubicBezTo>
                              <a:pt x="89535" y="953"/>
                              <a:pt x="105727" y="18097"/>
                              <a:pt x="117157" y="32385"/>
                            </a:cubicBezTo>
                            <a:cubicBezTo>
                              <a:pt x="122872" y="40957"/>
                              <a:pt x="136207" y="60960"/>
                              <a:pt x="134302" y="73343"/>
                            </a:cubicBezTo>
                            <a:cubicBezTo>
                              <a:pt x="131445" y="88582"/>
                              <a:pt x="84772" y="90488"/>
                              <a:pt x="64770" y="90488"/>
                            </a:cubicBezTo>
                            <a:close/>
                            <a:moveTo>
                              <a:pt x="77152" y="10478"/>
                            </a:moveTo>
                            <a:cubicBezTo>
                              <a:pt x="63817" y="10478"/>
                              <a:pt x="11430" y="52388"/>
                              <a:pt x="11430" y="66675"/>
                            </a:cubicBezTo>
                            <a:cubicBezTo>
                              <a:pt x="11430" y="70485"/>
                              <a:pt x="28575" y="78105"/>
                              <a:pt x="60960" y="79057"/>
                            </a:cubicBezTo>
                            <a:cubicBezTo>
                              <a:pt x="61913" y="79057"/>
                              <a:pt x="63817" y="79057"/>
                              <a:pt x="64770" y="79057"/>
                            </a:cubicBezTo>
                            <a:cubicBezTo>
                              <a:pt x="91440" y="79057"/>
                              <a:pt x="120015" y="75247"/>
                              <a:pt x="123825" y="70485"/>
                            </a:cubicBezTo>
                            <a:cubicBezTo>
                              <a:pt x="124777" y="65722"/>
                              <a:pt x="119063" y="53340"/>
                              <a:pt x="108585" y="39053"/>
                            </a:cubicBezTo>
                            <a:cubicBezTo>
                              <a:pt x="97155" y="22860"/>
                              <a:pt x="83820" y="11430"/>
                              <a:pt x="77152" y="10478"/>
                            </a:cubicBezTo>
                            <a:lnTo>
                              <a:pt x="77152" y="10478"/>
                            </a:ln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65" name="Freeform: Shape 464">
                      <a:extLst>
                        <a:ext uri="{FF2B5EF4-FFF2-40B4-BE49-F238E27FC236}">
                          <a16:creationId xmlns:a16="http://schemas.microsoft.com/office/drawing/2014/main" id="{29DB7E71-00E5-29E2-8E28-5F98914A3C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8225" y="759056"/>
                      <a:ext cx="70492" cy="38361"/>
                    </a:xfrm>
                    <a:custGeom>
                      <a:avLst/>
                      <a:gdLst>
                        <a:gd name="connsiteX0" fmla="*/ 57157 w 70492"/>
                        <a:gd name="connsiteY0" fmla="*/ 4848 h 38361"/>
                        <a:gd name="connsiteX1" fmla="*/ 13342 w 70492"/>
                        <a:gd name="connsiteY1" fmla="*/ 6753 h 38361"/>
                        <a:gd name="connsiteX2" fmla="*/ 20962 w 70492"/>
                        <a:gd name="connsiteY2" fmla="*/ 38185 h 38361"/>
                        <a:gd name="connsiteX3" fmla="*/ 70492 w 70492"/>
                        <a:gd name="connsiteY3" fmla="*/ 28660 h 38361"/>
                        <a:gd name="connsiteX4" fmla="*/ 57157 w 70492"/>
                        <a:gd name="connsiteY4" fmla="*/ 4848 h 383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492" h="38361">
                          <a:moveTo>
                            <a:pt x="57157" y="4848"/>
                          </a:moveTo>
                          <a:cubicBezTo>
                            <a:pt x="50490" y="1038"/>
                            <a:pt x="31440" y="-4677"/>
                            <a:pt x="13342" y="6753"/>
                          </a:cubicBezTo>
                          <a:cubicBezTo>
                            <a:pt x="-945" y="14373"/>
                            <a:pt x="-10470" y="36280"/>
                            <a:pt x="20962" y="38185"/>
                          </a:cubicBezTo>
                          <a:cubicBezTo>
                            <a:pt x="50490" y="39138"/>
                            <a:pt x="70492" y="36280"/>
                            <a:pt x="70492" y="28660"/>
                          </a:cubicBezTo>
                          <a:cubicBezTo>
                            <a:pt x="70492" y="20088"/>
                            <a:pt x="66682" y="11515"/>
                            <a:pt x="57157" y="4848"/>
                          </a:cubicBezTo>
                          <a:close/>
                        </a:path>
                      </a:pathLst>
                    </a:custGeom>
                    <a:solidFill>
                      <a:srgbClr val="FF4B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66" name="Freeform: Shape 465">
                      <a:extLst>
                        <a:ext uri="{FF2B5EF4-FFF2-40B4-BE49-F238E27FC236}">
                          <a16:creationId xmlns:a16="http://schemas.microsoft.com/office/drawing/2014/main" id="{2E315F3C-4B65-372A-862E-CAED406BFA5E}"/>
                        </a:ext>
                      </a:extLst>
                    </p:cNvPr>
                    <p:cNvSpPr/>
                    <p:nvPr/>
                  </p:nvSpPr>
                  <p:spPr>
                    <a:xfrm rot="3031340">
                      <a:off x="4948589" y="770629"/>
                      <a:ext cx="19050" cy="15240"/>
                    </a:xfrm>
                    <a:custGeom>
                      <a:avLst/>
                      <a:gdLst>
                        <a:gd name="connsiteX0" fmla="*/ 19051 w 19050"/>
                        <a:gd name="connsiteY0" fmla="*/ 7620 h 15240"/>
                        <a:gd name="connsiteX1" fmla="*/ 9525 w 19050"/>
                        <a:gd name="connsiteY1" fmla="*/ 15241 h 15240"/>
                        <a:gd name="connsiteX2" fmla="*/ 0 w 19050"/>
                        <a:gd name="connsiteY2" fmla="*/ 7620 h 15240"/>
                        <a:gd name="connsiteX3" fmla="*/ 9525 w 19050"/>
                        <a:gd name="connsiteY3" fmla="*/ 0 h 15240"/>
                        <a:gd name="connsiteX4" fmla="*/ 19051 w 19050"/>
                        <a:gd name="connsiteY4" fmla="*/ 762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5240">
                          <a:moveTo>
                            <a:pt x="19051" y="7620"/>
                          </a:moveTo>
                          <a:cubicBezTo>
                            <a:pt x="19051" y="11829"/>
                            <a:pt x="14786" y="15241"/>
                            <a:pt x="9525" y="15241"/>
                          </a:cubicBezTo>
                          <a:cubicBezTo>
                            <a:pt x="4265" y="15241"/>
                            <a:pt x="0" y="11829"/>
                            <a:pt x="0" y="7620"/>
                          </a:cubicBezTo>
                          <a:cubicBezTo>
                            <a:pt x="0" y="3412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1" y="3412"/>
                            <a:pt x="19051" y="76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" name="Graphic 3">
                    <a:extLst>
                      <a:ext uri="{FF2B5EF4-FFF2-40B4-BE49-F238E27FC236}">
                        <a16:creationId xmlns:a16="http://schemas.microsoft.com/office/drawing/2014/main" id="{7D1173B8-62A7-893F-E021-E9854323A0AD}"/>
                      </a:ext>
                    </a:extLst>
                  </p:cNvPr>
                  <p:cNvGrpSpPr/>
                  <p:nvPr/>
                </p:nvGrpSpPr>
                <p:grpSpPr>
                  <a:xfrm>
                    <a:off x="6826934" y="5463979"/>
                    <a:ext cx="1355115" cy="727499"/>
                    <a:chOff x="5099637" y="721518"/>
                    <a:chExt cx="153470" cy="82391"/>
                  </a:xfrm>
                </p:grpSpPr>
                <p:grpSp>
                  <p:nvGrpSpPr>
                    <p:cNvPr id="458" name="Graphic 3">
                      <a:extLst>
                        <a:ext uri="{FF2B5EF4-FFF2-40B4-BE49-F238E27FC236}">
                          <a16:creationId xmlns:a16="http://schemas.microsoft.com/office/drawing/2014/main" id="{69523A3A-A3BD-7975-6088-767D3D08A0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99637" y="721518"/>
                      <a:ext cx="153470" cy="82391"/>
                      <a:chOff x="5099637" y="721518"/>
                      <a:chExt cx="153470" cy="82391"/>
                    </a:xfrm>
                  </p:grpSpPr>
                  <p:sp>
                    <p:nvSpPr>
                      <p:cNvPr id="461" name="Freeform: Shape 460">
                        <a:extLst>
                          <a:ext uri="{FF2B5EF4-FFF2-40B4-BE49-F238E27FC236}">
                            <a16:creationId xmlns:a16="http://schemas.microsoft.com/office/drawing/2014/main" id="{559C637C-96F1-8ABD-15AC-E28206F70C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04768" y="726498"/>
                        <a:ext cx="141819" cy="71457"/>
                      </a:xfrm>
                      <a:custGeom>
                        <a:avLst/>
                        <a:gdLst>
                          <a:gd name="connsiteX0" fmla="*/ 31112 w 141819"/>
                          <a:gd name="connsiteY0" fmla="*/ 258 h 71457"/>
                          <a:gd name="connsiteX1" fmla="*/ 1584 w 141819"/>
                          <a:gd name="connsiteY1" fmla="*/ 66933 h 71457"/>
                          <a:gd name="connsiteX2" fmla="*/ 138744 w 141819"/>
                          <a:gd name="connsiteY2" fmla="*/ 65981 h 71457"/>
                          <a:gd name="connsiteX3" fmla="*/ 118742 w 141819"/>
                          <a:gd name="connsiteY3" fmla="*/ 27881 h 71457"/>
                          <a:gd name="connsiteX4" fmla="*/ 31112 w 141819"/>
                          <a:gd name="connsiteY4" fmla="*/ 258 h 714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1819" h="71457">
                            <a:moveTo>
                              <a:pt x="31112" y="258"/>
                            </a:moveTo>
                            <a:cubicBezTo>
                              <a:pt x="10157" y="3116"/>
                              <a:pt x="-5083" y="65028"/>
                              <a:pt x="1584" y="66933"/>
                            </a:cubicBezTo>
                            <a:cubicBezTo>
                              <a:pt x="21587" y="72648"/>
                              <a:pt x="105407" y="73601"/>
                              <a:pt x="138744" y="65981"/>
                            </a:cubicBezTo>
                            <a:cubicBezTo>
                              <a:pt x="144459" y="65028"/>
                              <a:pt x="144459" y="37406"/>
                              <a:pt x="118742" y="27881"/>
                            </a:cubicBezTo>
                            <a:cubicBezTo>
                              <a:pt x="58734" y="6926"/>
                              <a:pt x="45399" y="-1647"/>
                              <a:pt x="31112" y="258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  <p:sp>
                    <p:nvSpPr>
                      <p:cNvPr id="462" name="Freeform: Shape 461">
                        <a:extLst>
                          <a:ext uri="{FF2B5EF4-FFF2-40B4-BE49-F238E27FC236}">
                            <a16:creationId xmlns:a16="http://schemas.microsoft.com/office/drawing/2014/main" id="{B5D54808-7A1E-9937-8FDF-B5CDC35C19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9637" y="721518"/>
                        <a:ext cx="153470" cy="82391"/>
                      </a:xfrm>
                      <a:custGeom>
                        <a:avLst/>
                        <a:gdLst>
                          <a:gd name="connsiteX0" fmla="*/ 69580 w 153470"/>
                          <a:gd name="connsiteY0" fmla="*/ 82391 h 82391"/>
                          <a:gd name="connsiteX1" fmla="*/ 69580 w 153470"/>
                          <a:gd name="connsiteY1" fmla="*/ 82391 h 82391"/>
                          <a:gd name="connsiteX2" fmla="*/ 5762 w 153470"/>
                          <a:gd name="connsiteY2" fmla="*/ 77629 h 82391"/>
                          <a:gd name="connsiteX3" fmla="*/ 47 w 153470"/>
                          <a:gd name="connsiteY3" fmla="*/ 64294 h 82391"/>
                          <a:gd name="connsiteX4" fmla="*/ 36242 w 153470"/>
                          <a:gd name="connsiteY4" fmla="*/ 476 h 82391"/>
                          <a:gd name="connsiteX5" fmla="*/ 81962 w 153470"/>
                          <a:gd name="connsiteY5" fmla="*/ 11906 h 82391"/>
                          <a:gd name="connsiteX6" fmla="*/ 126730 w 153470"/>
                          <a:gd name="connsiteY6" fmla="*/ 28099 h 82391"/>
                          <a:gd name="connsiteX7" fmla="*/ 153400 w 153470"/>
                          <a:gd name="connsiteY7" fmla="*/ 65246 h 82391"/>
                          <a:gd name="connsiteX8" fmla="*/ 146732 w 153470"/>
                          <a:gd name="connsiteY8" fmla="*/ 77629 h 82391"/>
                          <a:gd name="connsiteX9" fmla="*/ 69580 w 153470"/>
                          <a:gd name="connsiteY9" fmla="*/ 82391 h 82391"/>
                          <a:gd name="connsiteX10" fmla="*/ 10525 w 153470"/>
                          <a:gd name="connsiteY10" fmla="*/ 68104 h 82391"/>
                          <a:gd name="connsiteX11" fmla="*/ 69580 w 153470"/>
                          <a:gd name="connsiteY11" fmla="*/ 71914 h 82391"/>
                          <a:gd name="connsiteX12" fmla="*/ 141970 w 153470"/>
                          <a:gd name="connsiteY12" fmla="*/ 66199 h 82391"/>
                          <a:gd name="connsiteX13" fmla="*/ 141017 w 153470"/>
                          <a:gd name="connsiteY13" fmla="*/ 54769 h 82391"/>
                          <a:gd name="connsiteX14" fmla="*/ 122920 w 153470"/>
                          <a:gd name="connsiteY14" fmla="*/ 37624 h 82391"/>
                          <a:gd name="connsiteX15" fmla="*/ 78152 w 153470"/>
                          <a:gd name="connsiteY15" fmla="*/ 21431 h 82391"/>
                          <a:gd name="connsiteX16" fmla="*/ 38147 w 153470"/>
                          <a:gd name="connsiteY16" fmla="*/ 10001 h 82391"/>
                          <a:gd name="connsiteX17" fmla="*/ 26717 w 153470"/>
                          <a:gd name="connsiteY17" fmla="*/ 20479 h 82391"/>
                          <a:gd name="connsiteX18" fmla="*/ 10525 w 153470"/>
                          <a:gd name="connsiteY18" fmla="*/ 68104 h 823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153470" h="82391">
                            <a:moveTo>
                              <a:pt x="69580" y="82391"/>
                            </a:moveTo>
                            <a:lnTo>
                              <a:pt x="69580" y="82391"/>
                            </a:lnTo>
                            <a:cubicBezTo>
                              <a:pt x="46720" y="82391"/>
                              <a:pt x="18145" y="81439"/>
                              <a:pt x="5762" y="77629"/>
                            </a:cubicBezTo>
                            <a:cubicBezTo>
                              <a:pt x="-905" y="75724"/>
                              <a:pt x="47" y="67151"/>
                              <a:pt x="47" y="64294"/>
                            </a:cubicBezTo>
                            <a:cubicBezTo>
                              <a:pt x="1000" y="46196"/>
                              <a:pt x="15287" y="3334"/>
                              <a:pt x="36242" y="476"/>
                            </a:cubicBezTo>
                            <a:cubicBezTo>
                              <a:pt x="47672" y="-1429"/>
                              <a:pt x="57197" y="2381"/>
                              <a:pt x="81962" y="11906"/>
                            </a:cubicBezTo>
                            <a:cubicBezTo>
                              <a:pt x="93392" y="16669"/>
                              <a:pt x="107680" y="21431"/>
                              <a:pt x="126730" y="28099"/>
                            </a:cubicBezTo>
                            <a:cubicBezTo>
                              <a:pt x="145780" y="34766"/>
                              <a:pt x="154352" y="51911"/>
                              <a:pt x="153400" y="65246"/>
                            </a:cubicBezTo>
                            <a:cubicBezTo>
                              <a:pt x="153400" y="71914"/>
                              <a:pt x="150542" y="75724"/>
                              <a:pt x="146732" y="77629"/>
                            </a:cubicBezTo>
                            <a:cubicBezTo>
                              <a:pt x="129587" y="80486"/>
                              <a:pt x="101012" y="82391"/>
                              <a:pt x="69580" y="82391"/>
                            </a:cubicBezTo>
                            <a:close/>
                            <a:moveTo>
                              <a:pt x="10525" y="68104"/>
                            </a:moveTo>
                            <a:cubicBezTo>
                              <a:pt x="21002" y="70009"/>
                              <a:pt x="43862" y="71914"/>
                              <a:pt x="69580" y="71914"/>
                            </a:cubicBezTo>
                            <a:cubicBezTo>
                              <a:pt x="100060" y="71914"/>
                              <a:pt x="126730" y="70009"/>
                              <a:pt x="141970" y="66199"/>
                            </a:cubicBezTo>
                            <a:cubicBezTo>
                              <a:pt x="141970" y="64294"/>
                              <a:pt x="142922" y="60484"/>
                              <a:pt x="141017" y="54769"/>
                            </a:cubicBezTo>
                            <a:cubicBezTo>
                              <a:pt x="139112" y="49054"/>
                              <a:pt x="134350" y="41434"/>
                              <a:pt x="122920" y="37624"/>
                            </a:cubicBezTo>
                            <a:cubicBezTo>
                              <a:pt x="103870" y="30956"/>
                              <a:pt x="89582" y="25241"/>
                              <a:pt x="78152" y="21431"/>
                            </a:cubicBezTo>
                            <a:cubicBezTo>
                              <a:pt x="55292" y="12859"/>
                              <a:pt x="46720" y="9049"/>
                              <a:pt x="38147" y="10001"/>
                            </a:cubicBezTo>
                            <a:cubicBezTo>
                              <a:pt x="34337" y="10001"/>
                              <a:pt x="30527" y="13811"/>
                              <a:pt x="26717" y="20479"/>
                            </a:cubicBezTo>
                            <a:cubicBezTo>
                              <a:pt x="16240" y="36671"/>
                              <a:pt x="10525" y="60484"/>
                              <a:pt x="10525" y="68104"/>
                            </a:cubicBez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59" name="Freeform: Shape 458">
                      <a:extLst>
                        <a:ext uri="{FF2B5EF4-FFF2-40B4-BE49-F238E27FC236}">
                          <a16:creationId xmlns:a16="http://schemas.microsoft.com/office/drawing/2014/main" id="{975D65F8-535A-B8EB-0062-641C560F4D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0350" y="754350"/>
                      <a:ext cx="63159" cy="29250"/>
                    </a:xfrm>
                    <a:custGeom>
                      <a:avLst/>
                      <a:gdLst>
                        <a:gd name="connsiteX0" fmla="*/ 26012 w 63159"/>
                        <a:gd name="connsiteY0" fmla="*/ 29 h 29250"/>
                        <a:gd name="connsiteX1" fmla="*/ 7915 w 63159"/>
                        <a:gd name="connsiteY1" fmla="*/ 26699 h 29250"/>
                        <a:gd name="connsiteX2" fmla="*/ 63160 w 63159"/>
                        <a:gd name="connsiteY2" fmla="*/ 20984 h 29250"/>
                        <a:gd name="connsiteX3" fmla="*/ 26012 w 63159"/>
                        <a:gd name="connsiteY3" fmla="*/ 29 h 29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159" h="29250">
                          <a:moveTo>
                            <a:pt x="26012" y="29"/>
                          </a:moveTo>
                          <a:cubicBezTo>
                            <a:pt x="7915" y="-924"/>
                            <a:pt x="-11135" y="21936"/>
                            <a:pt x="7915" y="26699"/>
                          </a:cubicBezTo>
                          <a:cubicBezTo>
                            <a:pt x="26965" y="31461"/>
                            <a:pt x="63160" y="29556"/>
                            <a:pt x="63160" y="20984"/>
                          </a:cubicBezTo>
                          <a:cubicBezTo>
                            <a:pt x="63160" y="11459"/>
                            <a:pt x="47920" y="981"/>
                            <a:pt x="26012" y="29"/>
                          </a:cubicBezTo>
                          <a:close/>
                        </a:path>
                      </a:pathLst>
                    </a:custGeom>
                    <a:solidFill>
                      <a:srgbClr val="FF4B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60" name="Freeform: Shape 459">
                      <a:extLst>
                        <a:ext uri="{FF2B5EF4-FFF2-40B4-BE49-F238E27FC236}">
                          <a16:creationId xmlns:a16="http://schemas.microsoft.com/office/drawing/2014/main" id="{608263ED-72EF-3A88-AB36-6EB6AB0564D6}"/>
                        </a:ext>
                      </a:extLst>
                    </p:cNvPr>
                    <p:cNvSpPr/>
                    <p:nvPr/>
                  </p:nvSpPr>
                  <p:spPr>
                    <a:xfrm rot="1345239">
                      <a:off x="5195939" y="762112"/>
                      <a:ext cx="17144" cy="13334"/>
                    </a:xfrm>
                    <a:custGeom>
                      <a:avLst/>
                      <a:gdLst>
                        <a:gd name="connsiteX0" fmla="*/ 17145 w 17144"/>
                        <a:gd name="connsiteY0" fmla="*/ 6667 h 13334"/>
                        <a:gd name="connsiteX1" fmla="*/ 8573 w 17144"/>
                        <a:gd name="connsiteY1" fmla="*/ 13335 h 13334"/>
                        <a:gd name="connsiteX2" fmla="*/ 0 w 17144"/>
                        <a:gd name="connsiteY2" fmla="*/ 6667 h 13334"/>
                        <a:gd name="connsiteX3" fmla="*/ 8573 w 17144"/>
                        <a:gd name="connsiteY3" fmla="*/ 0 h 13334"/>
                        <a:gd name="connsiteX4" fmla="*/ 17145 w 17144"/>
                        <a:gd name="connsiteY4" fmla="*/ 6667 h 133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44" h="13334">
                          <a:moveTo>
                            <a:pt x="17145" y="6667"/>
                          </a:moveTo>
                          <a:cubicBezTo>
                            <a:pt x="17145" y="10350"/>
                            <a:pt x="13307" y="13335"/>
                            <a:pt x="8573" y="13335"/>
                          </a:cubicBezTo>
                          <a:cubicBezTo>
                            <a:pt x="3838" y="13335"/>
                            <a:pt x="0" y="10350"/>
                            <a:pt x="0" y="6667"/>
                          </a:cubicBezTo>
                          <a:cubicBezTo>
                            <a:pt x="0" y="2985"/>
                            <a:pt x="3838" y="0"/>
                            <a:pt x="8573" y="0"/>
                          </a:cubicBezTo>
                          <a:cubicBezTo>
                            <a:pt x="13307" y="0"/>
                            <a:pt x="17145" y="2985"/>
                            <a:pt x="17145" y="666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" name="Graphic 3">
                    <a:extLst>
                      <a:ext uri="{FF2B5EF4-FFF2-40B4-BE49-F238E27FC236}">
                        <a16:creationId xmlns:a16="http://schemas.microsoft.com/office/drawing/2014/main" id="{18DD435F-DEAF-DD8F-4EA5-5AA1473AA337}"/>
                      </a:ext>
                    </a:extLst>
                  </p:cNvPr>
                  <p:cNvGrpSpPr/>
                  <p:nvPr/>
                </p:nvGrpSpPr>
                <p:grpSpPr>
                  <a:xfrm>
                    <a:off x="3954571" y="977018"/>
                    <a:ext cx="4555225" cy="3666943"/>
                    <a:chOff x="4774335" y="213359"/>
                    <a:chExt cx="515890" cy="415290"/>
                  </a:xfrm>
                </p:grpSpPr>
                <p:grpSp>
                  <p:nvGrpSpPr>
                    <p:cNvPr id="23" name="Graphic 3">
                      <a:extLst>
                        <a:ext uri="{FF2B5EF4-FFF2-40B4-BE49-F238E27FC236}">
                          <a16:creationId xmlns:a16="http://schemas.microsoft.com/office/drawing/2014/main" id="{9B5F4408-6219-6ED9-BBE1-6D9919E37E9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74335" y="213359"/>
                      <a:ext cx="515890" cy="415290"/>
                      <a:chOff x="4774335" y="213359"/>
                      <a:chExt cx="515890" cy="415290"/>
                    </a:xfrm>
                  </p:grpSpPr>
                  <p:sp>
                    <p:nvSpPr>
                      <p:cNvPr id="456" name="Freeform: Shape 455">
                        <a:extLst>
                          <a:ext uri="{FF2B5EF4-FFF2-40B4-BE49-F238E27FC236}">
                            <a16:creationId xmlns:a16="http://schemas.microsoft.com/office/drawing/2014/main" id="{70112E0D-3207-7FD1-A9FC-F0EE5E73F9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0917" y="220671"/>
                        <a:ext cx="502325" cy="401641"/>
                      </a:xfrm>
                      <a:custGeom>
                        <a:avLst/>
                        <a:gdLst>
                          <a:gd name="connsiteX0" fmla="*/ 263523 w 502325"/>
                          <a:gd name="connsiteY0" fmla="*/ 32693 h 401641"/>
                          <a:gd name="connsiteX1" fmla="*/ 33970 w 502325"/>
                          <a:gd name="connsiteY1" fmla="*/ 48886 h 401641"/>
                          <a:gd name="connsiteX2" fmla="*/ 34923 w 502325"/>
                          <a:gd name="connsiteY2" fmla="*/ 289868 h 401641"/>
                          <a:gd name="connsiteX3" fmla="*/ 271143 w 502325"/>
                          <a:gd name="connsiteY3" fmla="*/ 377498 h 401641"/>
                          <a:gd name="connsiteX4" fmla="*/ 473073 w 502325"/>
                          <a:gd name="connsiteY4" fmla="*/ 273676 h 401641"/>
                          <a:gd name="connsiteX5" fmla="*/ 434020 w 502325"/>
                          <a:gd name="connsiteY5" fmla="*/ 15548 h 401641"/>
                          <a:gd name="connsiteX6" fmla="*/ 263523 w 502325"/>
                          <a:gd name="connsiteY6" fmla="*/ 32693 h 4016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02325" h="401641">
                            <a:moveTo>
                              <a:pt x="263523" y="32693"/>
                            </a:moveTo>
                            <a:cubicBezTo>
                              <a:pt x="213040" y="-1597"/>
                              <a:pt x="94930" y="-20647"/>
                              <a:pt x="33970" y="48886"/>
                            </a:cubicBezTo>
                            <a:cubicBezTo>
                              <a:pt x="-26989" y="118418"/>
                              <a:pt x="7300" y="238433"/>
                              <a:pt x="34923" y="289868"/>
                            </a:cubicBezTo>
                            <a:cubicBezTo>
                              <a:pt x="62545" y="341303"/>
                              <a:pt x="124458" y="449888"/>
                              <a:pt x="271143" y="377498"/>
                            </a:cubicBezTo>
                            <a:cubicBezTo>
                              <a:pt x="315911" y="404168"/>
                              <a:pt x="401636" y="439411"/>
                              <a:pt x="473073" y="273676"/>
                            </a:cubicBezTo>
                            <a:cubicBezTo>
                              <a:pt x="536891" y="126038"/>
                              <a:pt x="483550" y="43171"/>
                              <a:pt x="434020" y="15548"/>
                            </a:cubicBezTo>
                            <a:cubicBezTo>
                              <a:pt x="391158" y="-8264"/>
                              <a:pt x="320673" y="-6359"/>
                              <a:pt x="263523" y="32693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  <p:sp>
                    <p:nvSpPr>
                      <p:cNvPr id="457" name="Freeform: Shape 456">
                        <a:extLst>
                          <a:ext uri="{FF2B5EF4-FFF2-40B4-BE49-F238E27FC236}">
                            <a16:creationId xmlns:a16="http://schemas.microsoft.com/office/drawing/2014/main" id="{F0BE9E10-D676-168C-76E2-6CAA8ADD2D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4335" y="213359"/>
                        <a:ext cx="515890" cy="415290"/>
                      </a:xfrm>
                      <a:custGeom>
                        <a:avLst/>
                        <a:gdLst>
                          <a:gd name="connsiteX0" fmla="*/ 187237 w 515890"/>
                          <a:gd name="connsiteY0" fmla="*/ 415290 h 415290"/>
                          <a:gd name="connsiteX1" fmla="*/ 35790 w 515890"/>
                          <a:gd name="connsiteY1" fmla="*/ 300038 h 415290"/>
                          <a:gd name="connsiteX2" fmla="*/ 35790 w 515890"/>
                          <a:gd name="connsiteY2" fmla="*/ 51435 h 415290"/>
                          <a:gd name="connsiteX3" fmla="*/ 158662 w 515890"/>
                          <a:gd name="connsiteY3" fmla="*/ 1905 h 415290"/>
                          <a:gd name="connsiteX4" fmla="*/ 271057 w 515890"/>
                          <a:gd name="connsiteY4" fmla="*/ 31433 h 415290"/>
                          <a:gd name="connsiteX5" fmla="*/ 374880 w 515890"/>
                          <a:gd name="connsiteY5" fmla="*/ 0 h 415290"/>
                          <a:gd name="connsiteX6" fmla="*/ 444412 w 515890"/>
                          <a:gd name="connsiteY6" fmla="*/ 17145 h 415290"/>
                          <a:gd name="connsiteX7" fmla="*/ 486322 w 515890"/>
                          <a:gd name="connsiteY7" fmla="*/ 283845 h 415290"/>
                          <a:gd name="connsiteX8" fmla="*/ 348210 w 515890"/>
                          <a:gd name="connsiteY8" fmla="*/ 414338 h 415290"/>
                          <a:gd name="connsiteX9" fmla="*/ 348210 w 515890"/>
                          <a:gd name="connsiteY9" fmla="*/ 414338 h 415290"/>
                          <a:gd name="connsiteX10" fmla="*/ 277724 w 515890"/>
                          <a:gd name="connsiteY10" fmla="*/ 392430 h 415290"/>
                          <a:gd name="connsiteX11" fmla="*/ 187237 w 515890"/>
                          <a:gd name="connsiteY11" fmla="*/ 415290 h 415290"/>
                          <a:gd name="connsiteX12" fmla="*/ 157710 w 515890"/>
                          <a:gd name="connsiteY12" fmla="*/ 16193 h 415290"/>
                          <a:gd name="connsiteX13" fmla="*/ 45315 w 515890"/>
                          <a:gd name="connsiteY13" fmla="*/ 60960 h 415290"/>
                          <a:gd name="connsiteX14" fmla="*/ 47220 w 515890"/>
                          <a:gd name="connsiteY14" fmla="*/ 294323 h 415290"/>
                          <a:gd name="connsiteX15" fmla="*/ 187237 w 515890"/>
                          <a:gd name="connsiteY15" fmla="*/ 402908 h 415290"/>
                          <a:gd name="connsiteX16" fmla="*/ 274867 w 515890"/>
                          <a:gd name="connsiteY16" fmla="*/ 379095 h 415290"/>
                          <a:gd name="connsiteX17" fmla="*/ 281535 w 515890"/>
                          <a:gd name="connsiteY17" fmla="*/ 379095 h 415290"/>
                          <a:gd name="connsiteX18" fmla="*/ 348210 w 515890"/>
                          <a:gd name="connsiteY18" fmla="*/ 401003 h 415290"/>
                          <a:gd name="connsiteX19" fmla="*/ 473940 w 515890"/>
                          <a:gd name="connsiteY19" fmla="*/ 279083 h 415290"/>
                          <a:gd name="connsiteX20" fmla="*/ 438697 w 515890"/>
                          <a:gd name="connsiteY20" fmla="*/ 30480 h 415290"/>
                          <a:gd name="connsiteX21" fmla="*/ 375832 w 515890"/>
                          <a:gd name="connsiteY21" fmla="*/ 15240 h 415290"/>
                          <a:gd name="connsiteX22" fmla="*/ 275820 w 515890"/>
                          <a:gd name="connsiteY22" fmla="*/ 46673 h 415290"/>
                          <a:gd name="connsiteX23" fmla="*/ 268199 w 515890"/>
                          <a:gd name="connsiteY23" fmla="*/ 46673 h 415290"/>
                          <a:gd name="connsiteX24" fmla="*/ 157710 w 515890"/>
                          <a:gd name="connsiteY24" fmla="*/ 16193 h 4152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515890" h="415290">
                            <a:moveTo>
                              <a:pt x="187237" y="415290"/>
                            </a:moveTo>
                            <a:cubicBezTo>
                              <a:pt x="97702" y="415290"/>
                              <a:pt x="53887" y="334328"/>
                              <a:pt x="35790" y="300038"/>
                            </a:cubicBezTo>
                            <a:cubicBezTo>
                              <a:pt x="3405" y="240030"/>
                              <a:pt x="-25170" y="120015"/>
                              <a:pt x="35790" y="51435"/>
                            </a:cubicBezTo>
                            <a:cubicBezTo>
                              <a:pt x="71985" y="10478"/>
                              <a:pt x="122467" y="1905"/>
                              <a:pt x="158662" y="1905"/>
                            </a:cubicBezTo>
                            <a:cubicBezTo>
                              <a:pt x="198667" y="1905"/>
                              <a:pt x="242482" y="13335"/>
                              <a:pt x="271057" y="31433"/>
                            </a:cubicBezTo>
                            <a:cubicBezTo>
                              <a:pt x="302490" y="11430"/>
                              <a:pt x="338685" y="0"/>
                              <a:pt x="374880" y="0"/>
                            </a:cubicBezTo>
                            <a:cubicBezTo>
                              <a:pt x="400597" y="0"/>
                              <a:pt x="425362" y="5715"/>
                              <a:pt x="444412" y="17145"/>
                            </a:cubicBezTo>
                            <a:cubicBezTo>
                              <a:pt x="502515" y="49530"/>
                              <a:pt x="548235" y="139065"/>
                              <a:pt x="486322" y="283845"/>
                            </a:cubicBezTo>
                            <a:cubicBezTo>
                              <a:pt x="449174" y="370523"/>
                              <a:pt x="402502" y="414338"/>
                              <a:pt x="348210" y="414338"/>
                            </a:cubicBezTo>
                            <a:cubicBezTo>
                              <a:pt x="348210" y="414338"/>
                              <a:pt x="348210" y="414338"/>
                              <a:pt x="348210" y="414338"/>
                            </a:cubicBezTo>
                            <a:cubicBezTo>
                              <a:pt x="320587" y="414338"/>
                              <a:pt x="294870" y="402908"/>
                              <a:pt x="277724" y="392430"/>
                            </a:cubicBezTo>
                            <a:cubicBezTo>
                              <a:pt x="245340" y="407670"/>
                              <a:pt x="214860" y="415290"/>
                              <a:pt x="187237" y="415290"/>
                            </a:cubicBezTo>
                            <a:close/>
                            <a:moveTo>
                              <a:pt x="157710" y="16193"/>
                            </a:moveTo>
                            <a:cubicBezTo>
                              <a:pt x="124372" y="16193"/>
                              <a:pt x="77699" y="23813"/>
                              <a:pt x="45315" y="60960"/>
                            </a:cubicBezTo>
                            <a:cubicBezTo>
                              <a:pt x="-10883" y="124778"/>
                              <a:pt x="16740" y="238125"/>
                              <a:pt x="47220" y="294323"/>
                            </a:cubicBezTo>
                            <a:cubicBezTo>
                              <a:pt x="66270" y="329565"/>
                              <a:pt x="105322" y="402908"/>
                              <a:pt x="187237" y="402908"/>
                            </a:cubicBezTo>
                            <a:cubicBezTo>
                              <a:pt x="213907" y="402908"/>
                              <a:pt x="243435" y="395288"/>
                              <a:pt x="274867" y="379095"/>
                            </a:cubicBezTo>
                            <a:cubicBezTo>
                              <a:pt x="276772" y="378143"/>
                              <a:pt x="279630" y="378143"/>
                              <a:pt x="281535" y="379095"/>
                            </a:cubicBezTo>
                            <a:cubicBezTo>
                              <a:pt x="297727" y="388620"/>
                              <a:pt x="321540" y="401003"/>
                              <a:pt x="348210" y="401003"/>
                            </a:cubicBezTo>
                            <a:cubicBezTo>
                              <a:pt x="396787" y="401003"/>
                              <a:pt x="438697" y="360045"/>
                              <a:pt x="473940" y="279083"/>
                            </a:cubicBezTo>
                            <a:cubicBezTo>
                              <a:pt x="532995" y="142875"/>
                              <a:pt x="492037" y="60008"/>
                              <a:pt x="438697" y="30480"/>
                            </a:cubicBezTo>
                            <a:cubicBezTo>
                              <a:pt x="421552" y="20955"/>
                              <a:pt x="399645" y="15240"/>
                              <a:pt x="375832" y="15240"/>
                            </a:cubicBezTo>
                            <a:cubicBezTo>
                              <a:pt x="341542" y="15240"/>
                              <a:pt x="305347" y="26670"/>
                              <a:pt x="275820" y="46673"/>
                            </a:cubicBezTo>
                            <a:cubicBezTo>
                              <a:pt x="273915" y="48578"/>
                              <a:pt x="270105" y="48578"/>
                              <a:pt x="268199" y="46673"/>
                            </a:cubicBezTo>
                            <a:cubicBezTo>
                              <a:pt x="240577" y="27623"/>
                              <a:pt x="197715" y="16193"/>
                              <a:pt x="157710" y="16193"/>
                            </a:cubicBez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4" name="Freeform: Shape 23">
                      <a:extLst>
                        <a:ext uri="{FF2B5EF4-FFF2-40B4-BE49-F238E27FC236}">
                          <a16:creationId xmlns:a16="http://schemas.microsoft.com/office/drawing/2014/main" id="{CF929F7B-6ADD-8127-22E2-078ADE2FC7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8174" y="245147"/>
                      <a:ext cx="412803" cy="322770"/>
                    </a:xfrm>
                    <a:custGeom>
                      <a:avLst/>
                      <a:gdLst>
                        <a:gd name="connsiteX0" fmla="*/ 157213 w 412803"/>
                        <a:gd name="connsiteY0" fmla="*/ 12979 h 322770"/>
                        <a:gd name="connsiteX1" fmla="*/ 23863 w 412803"/>
                        <a:gd name="connsiteY1" fmla="*/ 32029 h 322770"/>
                        <a:gd name="connsiteX2" fmla="*/ 112446 w 412803"/>
                        <a:gd name="connsiteY2" fmla="*/ 315874 h 322770"/>
                        <a:gd name="connsiteX3" fmla="*/ 212458 w 412803"/>
                        <a:gd name="connsiteY3" fmla="*/ 313017 h 322770"/>
                        <a:gd name="connsiteX4" fmla="*/ 305804 w 412803"/>
                        <a:gd name="connsiteY4" fmla="*/ 315874 h 322770"/>
                        <a:gd name="connsiteX5" fmla="*/ 394386 w 412803"/>
                        <a:gd name="connsiteY5" fmla="*/ 211099 h 322770"/>
                        <a:gd name="connsiteX6" fmla="*/ 341046 w 412803"/>
                        <a:gd name="connsiteY6" fmla="*/ 7264 h 322770"/>
                        <a:gd name="connsiteX7" fmla="*/ 262941 w 412803"/>
                        <a:gd name="connsiteY7" fmla="*/ 28219 h 322770"/>
                        <a:gd name="connsiteX8" fmla="*/ 157213 w 412803"/>
                        <a:gd name="connsiteY8" fmla="*/ 12979 h 3227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2803" h="322770">
                          <a:moveTo>
                            <a:pt x="157213" y="12979"/>
                          </a:moveTo>
                          <a:cubicBezTo>
                            <a:pt x="137211" y="1549"/>
                            <a:pt x="66726" y="-16548"/>
                            <a:pt x="23863" y="32029"/>
                          </a:cubicBezTo>
                          <a:cubicBezTo>
                            <a:pt x="-18999" y="80607"/>
                            <a:pt x="-12332" y="268249"/>
                            <a:pt x="112446" y="315874"/>
                          </a:cubicBezTo>
                          <a:cubicBezTo>
                            <a:pt x="158166" y="333019"/>
                            <a:pt x="185788" y="311112"/>
                            <a:pt x="212458" y="313017"/>
                          </a:cubicBezTo>
                          <a:cubicBezTo>
                            <a:pt x="240081" y="314922"/>
                            <a:pt x="268656" y="332067"/>
                            <a:pt x="305804" y="315874"/>
                          </a:cubicBezTo>
                          <a:cubicBezTo>
                            <a:pt x="345808" y="297777"/>
                            <a:pt x="368668" y="269202"/>
                            <a:pt x="394386" y="211099"/>
                          </a:cubicBezTo>
                          <a:cubicBezTo>
                            <a:pt x="440106" y="109182"/>
                            <a:pt x="392481" y="19647"/>
                            <a:pt x="341046" y="7264"/>
                          </a:cubicBezTo>
                          <a:cubicBezTo>
                            <a:pt x="305804" y="-1308"/>
                            <a:pt x="285801" y="19647"/>
                            <a:pt x="262941" y="28219"/>
                          </a:cubicBezTo>
                          <a:cubicBezTo>
                            <a:pt x="240081" y="37744"/>
                            <a:pt x="203886" y="38697"/>
                            <a:pt x="157213" y="12979"/>
                          </a:cubicBezTo>
                          <a:close/>
                        </a:path>
                      </a:pathLst>
                    </a:custGeom>
                    <a:solidFill>
                      <a:srgbClr val="FF262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5" name="Freeform: Shape 24">
                      <a:extLst>
                        <a:ext uri="{FF2B5EF4-FFF2-40B4-BE49-F238E27FC236}">
                          <a16:creationId xmlns:a16="http://schemas.microsoft.com/office/drawing/2014/main" id="{55332802-5877-C274-27A6-500487C2A6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1570" y="380999"/>
                      <a:ext cx="49529" cy="66675"/>
                    </a:xfrm>
                    <a:custGeom>
                      <a:avLst/>
                      <a:gdLst>
                        <a:gd name="connsiteX0" fmla="*/ 49530 w 49529"/>
                        <a:gd name="connsiteY0" fmla="*/ 33338 h 66675"/>
                        <a:gd name="connsiteX1" fmla="*/ 24765 w 49529"/>
                        <a:gd name="connsiteY1" fmla="*/ 66675 h 66675"/>
                        <a:gd name="connsiteX2" fmla="*/ 0 w 49529"/>
                        <a:gd name="connsiteY2" fmla="*/ 33338 h 66675"/>
                        <a:gd name="connsiteX3" fmla="*/ 24765 w 49529"/>
                        <a:gd name="connsiteY3" fmla="*/ 0 h 66675"/>
                        <a:gd name="connsiteX4" fmla="*/ 49530 w 49529"/>
                        <a:gd name="connsiteY4" fmla="*/ 33338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529" h="66675">
                          <a:moveTo>
                            <a:pt x="49530" y="33338"/>
                          </a:moveTo>
                          <a:cubicBezTo>
                            <a:pt x="49530" y="51749"/>
                            <a:pt x="38442" y="66675"/>
                            <a:pt x="24765" y="66675"/>
                          </a:cubicBezTo>
                          <a:cubicBezTo>
                            <a:pt x="11088" y="66675"/>
                            <a:pt x="0" y="51749"/>
                            <a:pt x="0" y="33338"/>
                          </a:cubicBezTo>
                          <a:cubicBezTo>
                            <a:pt x="0" y="14926"/>
                            <a:pt x="11088" y="0"/>
                            <a:pt x="24765" y="0"/>
                          </a:cubicBezTo>
                          <a:cubicBezTo>
                            <a:pt x="38442" y="0"/>
                            <a:pt x="49530" y="14926"/>
                            <a:pt x="49530" y="333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6" name="Freeform: Shape 25">
                      <a:extLst>
                        <a:ext uri="{FF2B5EF4-FFF2-40B4-BE49-F238E27FC236}">
                          <a16:creationId xmlns:a16="http://schemas.microsoft.com/office/drawing/2014/main" id="{447301FD-722C-CD52-A970-E3F366F00C53}"/>
                        </a:ext>
                      </a:extLst>
                    </p:cNvPr>
                    <p:cNvSpPr/>
                    <p:nvPr/>
                  </p:nvSpPr>
                  <p:spPr>
                    <a:xfrm rot="1185681">
                      <a:off x="4951946" y="386913"/>
                      <a:ext cx="20954" cy="30479"/>
                    </a:xfrm>
                    <a:custGeom>
                      <a:avLst/>
                      <a:gdLst>
                        <a:gd name="connsiteX0" fmla="*/ 20955 w 20954"/>
                        <a:gd name="connsiteY0" fmla="*/ 15240 h 30479"/>
                        <a:gd name="connsiteX1" fmla="*/ 10477 w 20954"/>
                        <a:gd name="connsiteY1" fmla="*/ 30480 h 30479"/>
                        <a:gd name="connsiteX2" fmla="*/ 0 w 20954"/>
                        <a:gd name="connsiteY2" fmla="*/ 15240 h 30479"/>
                        <a:gd name="connsiteX3" fmla="*/ 10477 w 20954"/>
                        <a:gd name="connsiteY3" fmla="*/ 0 h 30479"/>
                        <a:gd name="connsiteX4" fmla="*/ 20955 w 20954"/>
                        <a:gd name="connsiteY4" fmla="*/ 15240 h 30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954" h="30479">
                          <a:moveTo>
                            <a:pt x="20955" y="15240"/>
                          </a:moveTo>
                          <a:cubicBezTo>
                            <a:pt x="20955" y="23657"/>
                            <a:pt x="16264" y="30480"/>
                            <a:pt x="10477" y="30480"/>
                          </a:cubicBezTo>
                          <a:cubicBezTo>
                            <a:pt x="4691" y="30480"/>
                            <a:pt x="0" y="23657"/>
                            <a:pt x="0" y="15240"/>
                          </a:cubicBezTo>
                          <a:cubicBezTo>
                            <a:pt x="0" y="6823"/>
                            <a:pt x="4691" y="0"/>
                            <a:pt x="10477" y="0"/>
                          </a:cubicBezTo>
                          <a:cubicBezTo>
                            <a:pt x="16264" y="0"/>
                            <a:pt x="20955" y="6823"/>
                            <a:pt x="20955" y="1524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7" name="Freeform: Shape 26">
                      <a:extLst>
                        <a:ext uri="{FF2B5EF4-FFF2-40B4-BE49-F238E27FC236}">
                          <a16:creationId xmlns:a16="http://schemas.microsoft.com/office/drawing/2014/main" id="{5C99A9E0-85EE-7600-12A7-EE9F1A8D76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8234" y="434640"/>
                      <a:ext cx="52387" cy="26369"/>
                    </a:xfrm>
                    <a:custGeom>
                      <a:avLst/>
                      <a:gdLst>
                        <a:gd name="connsiteX0" fmla="*/ 0 w 52387"/>
                        <a:gd name="connsiteY0" fmla="*/ 6367 h 26369"/>
                        <a:gd name="connsiteX1" fmla="*/ 52388 w 52387"/>
                        <a:gd name="connsiteY1" fmla="*/ 26369 h 26369"/>
                        <a:gd name="connsiteX2" fmla="*/ 0 w 52387"/>
                        <a:gd name="connsiteY2" fmla="*/ 6367 h 26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2387" h="26369">
                          <a:moveTo>
                            <a:pt x="0" y="6367"/>
                          </a:moveTo>
                          <a:cubicBezTo>
                            <a:pt x="15240" y="5414"/>
                            <a:pt x="39053" y="13034"/>
                            <a:pt x="52388" y="26369"/>
                          </a:cubicBezTo>
                          <a:cubicBezTo>
                            <a:pt x="48578" y="5414"/>
                            <a:pt x="18098" y="-8873"/>
                            <a:pt x="0" y="6367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8" name="Freeform: Shape 27">
                      <a:extLst>
                        <a:ext uri="{FF2B5EF4-FFF2-40B4-BE49-F238E27FC236}">
                          <a16:creationId xmlns:a16="http://schemas.microsoft.com/office/drawing/2014/main" id="{7586A040-82E3-1691-8DA5-ACD1CF8FF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35880" y="373379"/>
                      <a:ext cx="43815" cy="66675"/>
                    </a:xfrm>
                    <a:custGeom>
                      <a:avLst/>
                      <a:gdLst>
                        <a:gd name="connsiteX0" fmla="*/ 43815 w 43815"/>
                        <a:gd name="connsiteY0" fmla="*/ 33338 h 66675"/>
                        <a:gd name="connsiteX1" fmla="*/ 21908 w 43815"/>
                        <a:gd name="connsiteY1" fmla="*/ 66675 h 66675"/>
                        <a:gd name="connsiteX2" fmla="*/ 0 w 43815"/>
                        <a:gd name="connsiteY2" fmla="*/ 33338 h 66675"/>
                        <a:gd name="connsiteX3" fmla="*/ 21908 w 43815"/>
                        <a:gd name="connsiteY3" fmla="*/ 0 h 66675"/>
                        <a:gd name="connsiteX4" fmla="*/ 43815 w 43815"/>
                        <a:gd name="connsiteY4" fmla="*/ 33338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815" h="66675">
                          <a:moveTo>
                            <a:pt x="43815" y="33338"/>
                          </a:moveTo>
                          <a:cubicBezTo>
                            <a:pt x="43815" y="51749"/>
                            <a:pt x="34007" y="66675"/>
                            <a:pt x="21908" y="66675"/>
                          </a:cubicBezTo>
                          <a:cubicBezTo>
                            <a:pt x="9808" y="66675"/>
                            <a:pt x="0" y="51749"/>
                            <a:pt x="0" y="33338"/>
                          </a:cubicBezTo>
                          <a:cubicBezTo>
                            <a:pt x="0" y="14926"/>
                            <a:pt x="9808" y="0"/>
                            <a:pt x="21908" y="0"/>
                          </a:cubicBezTo>
                          <a:cubicBezTo>
                            <a:pt x="34007" y="0"/>
                            <a:pt x="43815" y="14926"/>
                            <a:pt x="43815" y="333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9" name="Freeform: Shape 28">
                      <a:extLst>
                        <a:ext uri="{FF2B5EF4-FFF2-40B4-BE49-F238E27FC236}">
                          <a16:creationId xmlns:a16="http://schemas.microsoft.com/office/drawing/2014/main" id="{F60953D3-7BD4-8C76-C1F4-C21481F9F39B}"/>
                        </a:ext>
                      </a:extLst>
                    </p:cNvPr>
                    <p:cNvSpPr/>
                    <p:nvPr/>
                  </p:nvSpPr>
                  <p:spPr>
                    <a:xfrm rot="-10046296">
                      <a:off x="5143463" y="381554"/>
                      <a:ext cx="19050" cy="28576"/>
                    </a:xfrm>
                    <a:custGeom>
                      <a:avLst/>
                      <a:gdLst>
                        <a:gd name="connsiteX0" fmla="*/ 19051 w 19050"/>
                        <a:gd name="connsiteY0" fmla="*/ 14288 h 28576"/>
                        <a:gd name="connsiteX1" fmla="*/ 9525 w 19050"/>
                        <a:gd name="connsiteY1" fmla="*/ 28576 h 28576"/>
                        <a:gd name="connsiteX2" fmla="*/ 0 w 19050"/>
                        <a:gd name="connsiteY2" fmla="*/ 14288 h 28576"/>
                        <a:gd name="connsiteX3" fmla="*/ 9525 w 19050"/>
                        <a:gd name="connsiteY3" fmla="*/ 0 h 28576"/>
                        <a:gd name="connsiteX4" fmla="*/ 19051 w 19050"/>
                        <a:gd name="connsiteY4" fmla="*/ 14288 h 28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28576">
                          <a:moveTo>
                            <a:pt x="19051" y="14288"/>
                          </a:moveTo>
                          <a:cubicBezTo>
                            <a:pt x="19051" y="22179"/>
                            <a:pt x="14786" y="28576"/>
                            <a:pt x="9525" y="28576"/>
                          </a:cubicBezTo>
                          <a:cubicBezTo>
                            <a:pt x="4265" y="28576"/>
                            <a:pt x="0" y="22179"/>
                            <a:pt x="0" y="14288"/>
                          </a:cubicBezTo>
                          <a:cubicBezTo>
                            <a:pt x="0" y="6397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1" y="6397"/>
                            <a:pt x="19051" y="1428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0" name="Freeform: Shape 29">
                      <a:extLst>
                        <a:ext uri="{FF2B5EF4-FFF2-40B4-BE49-F238E27FC236}">
                          <a16:creationId xmlns:a16="http://schemas.microsoft.com/office/drawing/2014/main" id="{FDEDD6CA-AA85-6857-5610-389BDB0D50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5404" y="428176"/>
                      <a:ext cx="43815" cy="25213"/>
                    </a:xfrm>
                    <a:custGeom>
                      <a:avLst/>
                      <a:gdLst>
                        <a:gd name="connsiteX0" fmla="*/ 43815 w 43815"/>
                        <a:gd name="connsiteY0" fmla="*/ 5211 h 25213"/>
                        <a:gd name="connsiteX1" fmla="*/ 0 w 43815"/>
                        <a:gd name="connsiteY1" fmla="*/ 25213 h 25213"/>
                        <a:gd name="connsiteX2" fmla="*/ 43815 w 43815"/>
                        <a:gd name="connsiteY2" fmla="*/ 5211 h 252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3815" h="25213">
                          <a:moveTo>
                            <a:pt x="43815" y="5211"/>
                          </a:moveTo>
                          <a:cubicBezTo>
                            <a:pt x="32385" y="5211"/>
                            <a:pt x="12383" y="12831"/>
                            <a:pt x="0" y="25213"/>
                          </a:cubicBezTo>
                          <a:cubicBezTo>
                            <a:pt x="1905" y="6163"/>
                            <a:pt x="28575" y="-8124"/>
                            <a:pt x="43815" y="5211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1" name="Freeform: Shape 30">
                      <a:extLst>
                        <a:ext uri="{FF2B5EF4-FFF2-40B4-BE49-F238E27FC236}">
                          <a16:creationId xmlns:a16="http://schemas.microsoft.com/office/drawing/2014/main" id="{13FD276E-2F91-415D-DFA1-4804F113E64E}"/>
                        </a:ext>
                      </a:extLst>
                    </p:cNvPr>
                    <p:cNvSpPr/>
                    <p:nvPr/>
                  </p:nvSpPr>
                  <p:spPr>
                    <a:xfrm rot="403494">
                      <a:off x="4929165" y="448707"/>
                      <a:ext cx="15239" cy="11429"/>
                    </a:xfrm>
                    <a:custGeom>
                      <a:avLst/>
                      <a:gdLst>
                        <a:gd name="connsiteX0" fmla="*/ 15240 w 15239"/>
                        <a:gd name="connsiteY0" fmla="*/ 5715 h 11429"/>
                        <a:gd name="connsiteX1" fmla="*/ 7620 w 15239"/>
                        <a:gd name="connsiteY1" fmla="*/ 11430 h 11429"/>
                        <a:gd name="connsiteX2" fmla="*/ 0 w 15239"/>
                        <a:gd name="connsiteY2" fmla="*/ 5715 h 11429"/>
                        <a:gd name="connsiteX3" fmla="*/ 7620 w 15239"/>
                        <a:gd name="connsiteY3" fmla="*/ 0 h 11429"/>
                        <a:gd name="connsiteX4" fmla="*/ 15240 w 15239"/>
                        <a:gd name="connsiteY4" fmla="*/ 5715 h 114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39" h="11429">
                          <a:moveTo>
                            <a:pt x="15240" y="5715"/>
                          </a:moveTo>
                          <a:cubicBezTo>
                            <a:pt x="15240" y="8871"/>
                            <a:pt x="11828" y="11430"/>
                            <a:pt x="7620" y="11430"/>
                          </a:cubicBezTo>
                          <a:cubicBezTo>
                            <a:pt x="3411" y="11430"/>
                            <a:pt x="0" y="8871"/>
                            <a:pt x="0" y="5715"/>
                          </a:cubicBezTo>
                          <a:cubicBezTo>
                            <a:pt x="0" y="2559"/>
                            <a:pt x="3411" y="0"/>
                            <a:pt x="7620" y="0"/>
                          </a:cubicBezTo>
                          <a:cubicBezTo>
                            <a:pt x="11828" y="0"/>
                            <a:pt x="15240" y="2559"/>
                            <a:pt x="15240" y="571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48" name="Freeform: Shape 447">
                      <a:extLst>
                        <a:ext uri="{FF2B5EF4-FFF2-40B4-BE49-F238E27FC236}">
                          <a16:creationId xmlns:a16="http://schemas.microsoft.com/office/drawing/2014/main" id="{66148643-45A9-C5A5-FCD8-994BC8C545FB}"/>
                        </a:ext>
                      </a:extLst>
                    </p:cNvPr>
                    <p:cNvSpPr/>
                    <p:nvPr/>
                  </p:nvSpPr>
                  <p:spPr>
                    <a:xfrm rot="-847344">
                      <a:off x="5176910" y="441961"/>
                      <a:ext cx="15240" cy="9525"/>
                    </a:xfrm>
                    <a:custGeom>
                      <a:avLst/>
                      <a:gdLst>
                        <a:gd name="connsiteX0" fmla="*/ 15240 w 15240"/>
                        <a:gd name="connsiteY0" fmla="*/ 4763 h 9525"/>
                        <a:gd name="connsiteX1" fmla="*/ 7620 w 15240"/>
                        <a:gd name="connsiteY1" fmla="*/ 9525 h 9525"/>
                        <a:gd name="connsiteX2" fmla="*/ 0 w 15240"/>
                        <a:gd name="connsiteY2" fmla="*/ 4763 h 9525"/>
                        <a:gd name="connsiteX3" fmla="*/ 7620 w 15240"/>
                        <a:gd name="connsiteY3" fmla="*/ 0 h 9525"/>
                        <a:gd name="connsiteX4" fmla="*/ 15240 w 15240"/>
                        <a:gd name="connsiteY4" fmla="*/ 4763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9525">
                          <a:moveTo>
                            <a:pt x="15240" y="4763"/>
                          </a:moveTo>
                          <a:cubicBezTo>
                            <a:pt x="15240" y="7393"/>
                            <a:pt x="11829" y="9525"/>
                            <a:pt x="7620" y="9525"/>
                          </a:cubicBezTo>
                          <a:cubicBezTo>
                            <a:pt x="3412" y="9525"/>
                            <a:pt x="0" y="7393"/>
                            <a:pt x="0" y="4763"/>
                          </a:cubicBezTo>
                          <a:cubicBezTo>
                            <a:pt x="0" y="2132"/>
                            <a:pt x="3412" y="0"/>
                            <a:pt x="7620" y="0"/>
                          </a:cubicBezTo>
                          <a:cubicBezTo>
                            <a:pt x="11829" y="0"/>
                            <a:pt x="15240" y="2132"/>
                            <a:pt x="15240" y="476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49" name="Freeform: Shape 448">
                      <a:extLst>
                        <a:ext uri="{FF2B5EF4-FFF2-40B4-BE49-F238E27FC236}">
                          <a16:creationId xmlns:a16="http://schemas.microsoft.com/office/drawing/2014/main" id="{F3522D20-D1B7-349C-9FFA-C8132F3E6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0846" y="479806"/>
                      <a:ext cx="124554" cy="38353"/>
                    </a:xfrm>
                    <a:custGeom>
                      <a:avLst/>
                      <a:gdLst>
                        <a:gd name="connsiteX0" fmla="*/ 67881 w 124554"/>
                        <a:gd name="connsiteY0" fmla="*/ 38353 h 38353"/>
                        <a:gd name="connsiteX1" fmla="*/ 37401 w 124554"/>
                        <a:gd name="connsiteY1" fmla="*/ 34543 h 38353"/>
                        <a:gd name="connsiteX2" fmla="*/ 253 w 124554"/>
                        <a:gd name="connsiteY2" fmla="*/ 5016 h 38353"/>
                        <a:gd name="connsiteX3" fmla="*/ 3111 w 124554"/>
                        <a:gd name="connsiteY3" fmla="*/ 253 h 38353"/>
                        <a:gd name="connsiteX4" fmla="*/ 7873 w 124554"/>
                        <a:gd name="connsiteY4" fmla="*/ 3111 h 38353"/>
                        <a:gd name="connsiteX5" fmla="*/ 39306 w 124554"/>
                        <a:gd name="connsiteY5" fmla="*/ 25971 h 38353"/>
                        <a:gd name="connsiteX6" fmla="*/ 117411 w 124554"/>
                        <a:gd name="connsiteY6" fmla="*/ 12636 h 38353"/>
                        <a:gd name="connsiteX7" fmla="*/ 123126 w 124554"/>
                        <a:gd name="connsiteY7" fmla="*/ 12636 h 38353"/>
                        <a:gd name="connsiteX8" fmla="*/ 123126 w 124554"/>
                        <a:gd name="connsiteY8" fmla="*/ 18351 h 38353"/>
                        <a:gd name="connsiteX9" fmla="*/ 67881 w 124554"/>
                        <a:gd name="connsiteY9" fmla="*/ 38353 h 383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4554" h="38353">
                          <a:moveTo>
                            <a:pt x="67881" y="38353"/>
                          </a:moveTo>
                          <a:cubicBezTo>
                            <a:pt x="57403" y="38353"/>
                            <a:pt x="46926" y="36448"/>
                            <a:pt x="37401" y="34543"/>
                          </a:cubicBezTo>
                          <a:cubicBezTo>
                            <a:pt x="17398" y="28828"/>
                            <a:pt x="3111" y="18351"/>
                            <a:pt x="253" y="5016"/>
                          </a:cubicBezTo>
                          <a:cubicBezTo>
                            <a:pt x="-699" y="3111"/>
                            <a:pt x="1206" y="253"/>
                            <a:pt x="3111" y="253"/>
                          </a:cubicBezTo>
                          <a:cubicBezTo>
                            <a:pt x="5016" y="-699"/>
                            <a:pt x="7873" y="1206"/>
                            <a:pt x="7873" y="3111"/>
                          </a:cubicBezTo>
                          <a:cubicBezTo>
                            <a:pt x="9778" y="12636"/>
                            <a:pt x="22161" y="21208"/>
                            <a:pt x="39306" y="25971"/>
                          </a:cubicBezTo>
                          <a:cubicBezTo>
                            <a:pt x="64071" y="32638"/>
                            <a:pt x="99313" y="30733"/>
                            <a:pt x="117411" y="12636"/>
                          </a:cubicBezTo>
                          <a:cubicBezTo>
                            <a:pt x="119316" y="10731"/>
                            <a:pt x="121221" y="10731"/>
                            <a:pt x="123126" y="12636"/>
                          </a:cubicBezTo>
                          <a:cubicBezTo>
                            <a:pt x="125031" y="14541"/>
                            <a:pt x="125031" y="16446"/>
                            <a:pt x="123126" y="18351"/>
                          </a:cubicBezTo>
                          <a:cubicBezTo>
                            <a:pt x="109791" y="32638"/>
                            <a:pt x="88836" y="38353"/>
                            <a:pt x="67881" y="38353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0" name="Freeform: Shape 449">
                      <a:extLst>
                        <a:ext uri="{FF2B5EF4-FFF2-40B4-BE49-F238E27FC236}">
                          <a16:creationId xmlns:a16="http://schemas.microsoft.com/office/drawing/2014/main" id="{980C2DFD-9D3B-FF59-181C-8BB107CD56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3950" y="327239"/>
                      <a:ext cx="71437" cy="27090"/>
                    </a:xfrm>
                    <a:custGeom>
                      <a:avLst/>
                      <a:gdLst>
                        <a:gd name="connsiteX0" fmla="*/ 0 w 71437"/>
                        <a:gd name="connsiteY0" fmla="*/ 14708 h 27090"/>
                        <a:gd name="connsiteX1" fmla="*/ 71438 w 71437"/>
                        <a:gd name="connsiteY1" fmla="*/ 27090 h 27090"/>
                        <a:gd name="connsiteX2" fmla="*/ 0 w 71437"/>
                        <a:gd name="connsiteY2" fmla="*/ 14708 h 27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1437" h="27090">
                          <a:moveTo>
                            <a:pt x="0" y="14708"/>
                          </a:moveTo>
                          <a:cubicBezTo>
                            <a:pt x="12383" y="10898"/>
                            <a:pt x="51435" y="8993"/>
                            <a:pt x="71438" y="27090"/>
                          </a:cubicBezTo>
                          <a:cubicBezTo>
                            <a:pt x="67628" y="-532"/>
                            <a:pt x="28575" y="-11010"/>
                            <a:pt x="0" y="1470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1" name="Freeform: Shape 450">
                      <a:extLst>
                        <a:ext uri="{FF2B5EF4-FFF2-40B4-BE49-F238E27FC236}">
                          <a16:creationId xmlns:a16="http://schemas.microsoft.com/office/drawing/2014/main" id="{7FF20B55-AC21-FF0D-7304-CF9534677C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25402" y="328474"/>
                      <a:ext cx="62864" cy="25855"/>
                    </a:xfrm>
                    <a:custGeom>
                      <a:avLst/>
                      <a:gdLst>
                        <a:gd name="connsiteX0" fmla="*/ 62865 w 62864"/>
                        <a:gd name="connsiteY0" fmla="*/ 13473 h 25855"/>
                        <a:gd name="connsiteX1" fmla="*/ 0 w 62864"/>
                        <a:gd name="connsiteY1" fmla="*/ 25855 h 25855"/>
                        <a:gd name="connsiteX2" fmla="*/ 62865 w 62864"/>
                        <a:gd name="connsiteY2" fmla="*/ 13473 h 258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2864" h="25855">
                          <a:moveTo>
                            <a:pt x="62865" y="13473"/>
                          </a:moveTo>
                          <a:cubicBezTo>
                            <a:pt x="52388" y="9663"/>
                            <a:pt x="18097" y="7758"/>
                            <a:pt x="0" y="25855"/>
                          </a:cubicBezTo>
                          <a:cubicBezTo>
                            <a:pt x="2857" y="-1767"/>
                            <a:pt x="40957" y="-9387"/>
                            <a:pt x="62865" y="13473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2" name="Freeform: Shape 451">
                      <a:extLst>
                        <a:ext uri="{FF2B5EF4-FFF2-40B4-BE49-F238E27FC236}">
                          <a16:creationId xmlns:a16="http://schemas.microsoft.com/office/drawing/2014/main" id="{E8390619-5AE9-9168-28BB-4972207274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6462" y="247292"/>
                      <a:ext cx="50839" cy="18454"/>
                    </a:xfrm>
                    <a:custGeom>
                      <a:avLst/>
                      <a:gdLst>
                        <a:gd name="connsiteX0" fmla="*/ 10835 w 50839"/>
                        <a:gd name="connsiteY0" fmla="*/ 1310 h 18454"/>
                        <a:gd name="connsiteX1" fmla="*/ 16550 w 50839"/>
                        <a:gd name="connsiteY1" fmla="*/ 5120 h 18454"/>
                        <a:gd name="connsiteX2" fmla="*/ 19407 w 50839"/>
                        <a:gd name="connsiteY2" fmla="*/ 7025 h 18454"/>
                        <a:gd name="connsiteX3" fmla="*/ 22265 w 50839"/>
                        <a:gd name="connsiteY3" fmla="*/ 8930 h 18454"/>
                        <a:gd name="connsiteX4" fmla="*/ 26075 w 50839"/>
                        <a:gd name="connsiteY4" fmla="*/ 10835 h 18454"/>
                        <a:gd name="connsiteX5" fmla="*/ 29885 w 50839"/>
                        <a:gd name="connsiteY5" fmla="*/ 12740 h 18454"/>
                        <a:gd name="connsiteX6" fmla="*/ 33695 w 50839"/>
                        <a:gd name="connsiteY6" fmla="*/ 13692 h 18454"/>
                        <a:gd name="connsiteX7" fmla="*/ 37505 w 50839"/>
                        <a:gd name="connsiteY7" fmla="*/ 13692 h 18454"/>
                        <a:gd name="connsiteX8" fmla="*/ 44172 w 50839"/>
                        <a:gd name="connsiteY8" fmla="*/ 13692 h 18454"/>
                        <a:gd name="connsiteX9" fmla="*/ 50840 w 50839"/>
                        <a:gd name="connsiteY9" fmla="*/ 12740 h 18454"/>
                        <a:gd name="connsiteX10" fmla="*/ 44172 w 50839"/>
                        <a:gd name="connsiteY10" fmla="*/ 15597 h 18454"/>
                        <a:gd name="connsiteX11" fmla="*/ 36552 w 50839"/>
                        <a:gd name="connsiteY11" fmla="*/ 17502 h 18454"/>
                        <a:gd name="connsiteX12" fmla="*/ 31790 w 50839"/>
                        <a:gd name="connsiteY12" fmla="*/ 18455 h 18454"/>
                        <a:gd name="connsiteX13" fmla="*/ 27027 w 50839"/>
                        <a:gd name="connsiteY13" fmla="*/ 18455 h 18454"/>
                        <a:gd name="connsiteX14" fmla="*/ 22265 w 50839"/>
                        <a:gd name="connsiteY14" fmla="*/ 17502 h 18454"/>
                        <a:gd name="connsiteX15" fmla="*/ 17502 w 50839"/>
                        <a:gd name="connsiteY15" fmla="*/ 16550 h 18454"/>
                        <a:gd name="connsiteX16" fmla="*/ 9882 w 50839"/>
                        <a:gd name="connsiteY16" fmla="*/ 13692 h 18454"/>
                        <a:gd name="connsiteX17" fmla="*/ 3215 w 50839"/>
                        <a:gd name="connsiteY17" fmla="*/ 10835 h 18454"/>
                        <a:gd name="connsiteX18" fmla="*/ 3215 w 50839"/>
                        <a:gd name="connsiteY18" fmla="*/ 10835 h 18454"/>
                        <a:gd name="connsiteX19" fmla="*/ 357 w 50839"/>
                        <a:gd name="connsiteY19" fmla="*/ 3215 h 18454"/>
                        <a:gd name="connsiteX20" fmla="*/ 7977 w 50839"/>
                        <a:gd name="connsiteY20" fmla="*/ 357 h 18454"/>
                        <a:gd name="connsiteX21" fmla="*/ 10835 w 50839"/>
                        <a:gd name="connsiteY21" fmla="*/ 1310 h 184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50839" h="18454">
                          <a:moveTo>
                            <a:pt x="10835" y="1310"/>
                          </a:moveTo>
                          <a:cubicBezTo>
                            <a:pt x="10835" y="1310"/>
                            <a:pt x="12740" y="3215"/>
                            <a:pt x="16550" y="5120"/>
                          </a:cubicBezTo>
                          <a:cubicBezTo>
                            <a:pt x="17502" y="6072"/>
                            <a:pt x="18455" y="6072"/>
                            <a:pt x="19407" y="7025"/>
                          </a:cubicBezTo>
                          <a:cubicBezTo>
                            <a:pt x="20360" y="7977"/>
                            <a:pt x="21312" y="7977"/>
                            <a:pt x="22265" y="8930"/>
                          </a:cubicBezTo>
                          <a:cubicBezTo>
                            <a:pt x="23217" y="9882"/>
                            <a:pt x="24170" y="9882"/>
                            <a:pt x="26075" y="10835"/>
                          </a:cubicBezTo>
                          <a:cubicBezTo>
                            <a:pt x="27027" y="11787"/>
                            <a:pt x="28932" y="11787"/>
                            <a:pt x="29885" y="12740"/>
                          </a:cubicBezTo>
                          <a:cubicBezTo>
                            <a:pt x="30837" y="12740"/>
                            <a:pt x="32742" y="13692"/>
                            <a:pt x="33695" y="13692"/>
                          </a:cubicBezTo>
                          <a:cubicBezTo>
                            <a:pt x="34647" y="13692"/>
                            <a:pt x="36552" y="13692"/>
                            <a:pt x="37505" y="13692"/>
                          </a:cubicBezTo>
                          <a:cubicBezTo>
                            <a:pt x="40362" y="13692"/>
                            <a:pt x="42267" y="13692"/>
                            <a:pt x="44172" y="13692"/>
                          </a:cubicBezTo>
                          <a:cubicBezTo>
                            <a:pt x="47982" y="13692"/>
                            <a:pt x="50840" y="12740"/>
                            <a:pt x="50840" y="12740"/>
                          </a:cubicBezTo>
                          <a:cubicBezTo>
                            <a:pt x="50840" y="12740"/>
                            <a:pt x="47982" y="13692"/>
                            <a:pt x="44172" y="15597"/>
                          </a:cubicBezTo>
                          <a:cubicBezTo>
                            <a:pt x="42267" y="16550"/>
                            <a:pt x="39410" y="17502"/>
                            <a:pt x="36552" y="17502"/>
                          </a:cubicBezTo>
                          <a:cubicBezTo>
                            <a:pt x="35600" y="17502"/>
                            <a:pt x="33695" y="18455"/>
                            <a:pt x="31790" y="18455"/>
                          </a:cubicBezTo>
                          <a:cubicBezTo>
                            <a:pt x="29885" y="18455"/>
                            <a:pt x="28932" y="18455"/>
                            <a:pt x="27027" y="18455"/>
                          </a:cubicBezTo>
                          <a:cubicBezTo>
                            <a:pt x="25122" y="18455"/>
                            <a:pt x="24170" y="18455"/>
                            <a:pt x="22265" y="17502"/>
                          </a:cubicBezTo>
                          <a:cubicBezTo>
                            <a:pt x="20360" y="17502"/>
                            <a:pt x="19407" y="16550"/>
                            <a:pt x="17502" y="16550"/>
                          </a:cubicBezTo>
                          <a:cubicBezTo>
                            <a:pt x="14645" y="15597"/>
                            <a:pt x="11787" y="14645"/>
                            <a:pt x="9882" y="13692"/>
                          </a:cubicBezTo>
                          <a:cubicBezTo>
                            <a:pt x="6072" y="11787"/>
                            <a:pt x="3215" y="10835"/>
                            <a:pt x="3215" y="10835"/>
                          </a:cubicBezTo>
                          <a:lnTo>
                            <a:pt x="3215" y="10835"/>
                          </a:lnTo>
                          <a:cubicBezTo>
                            <a:pt x="357" y="9882"/>
                            <a:pt x="-595" y="6072"/>
                            <a:pt x="357" y="3215"/>
                          </a:cubicBezTo>
                          <a:cubicBezTo>
                            <a:pt x="1310" y="357"/>
                            <a:pt x="5120" y="-595"/>
                            <a:pt x="7977" y="357"/>
                          </a:cubicBezTo>
                          <a:cubicBezTo>
                            <a:pt x="10835" y="357"/>
                            <a:pt x="10835" y="357"/>
                            <a:pt x="10835" y="131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3" name="Freeform: Shape 452">
                      <a:extLst>
                        <a:ext uri="{FF2B5EF4-FFF2-40B4-BE49-F238E27FC236}">
                          <a16:creationId xmlns:a16="http://schemas.microsoft.com/office/drawing/2014/main" id="{DAB25DE6-2BF1-94F5-86F8-F4ACAEA1B0C7}"/>
                        </a:ext>
                      </a:extLst>
                    </p:cNvPr>
                    <p:cNvSpPr/>
                    <p:nvPr/>
                  </p:nvSpPr>
                  <p:spPr>
                    <a:xfrm rot="-751617">
                      <a:off x="4900687" y="260102"/>
                      <a:ext cx="83820" cy="47625"/>
                    </a:xfrm>
                    <a:custGeom>
                      <a:avLst/>
                      <a:gdLst>
                        <a:gd name="connsiteX0" fmla="*/ 83821 w 83820"/>
                        <a:gd name="connsiteY0" fmla="*/ 23813 h 47625"/>
                        <a:gd name="connsiteX1" fmla="*/ 41910 w 83820"/>
                        <a:gd name="connsiteY1" fmla="*/ 47625 h 47625"/>
                        <a:gd name="connsiteX2" fmla="*/ 0 w 83820"/>
                        <a:gd name="connsiteY2" fmla="*/ 23813 h 47625"/>
                        <a:gd name="connsiteX3" fmla="*/ 41910 w 83820"/>
                        <a:gd name="connsiteY3" fmla="*/ 0 h 47625"/>
                        <a:gd name="connsiteX4" fmla="*/ 83821 w 83820"/>
                        <a:gd name="connsiteY4" fmla="*/ 23813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3820" h="47625">
                          <a:moveTo>
                            <a:pt x="83821" y="23813"/>
                          </a:moveTo>
                          <a:cubicBezTo>
                            <a:pt x="83821" y="36964"/>
                            <a:pt x="65057" y="47625"/>
                            <a:pt x="41910" y="47625"/>
                          </a:cubicBezTo>
                          <a:cubicBezTo>
                            <a:pt x="18764" y="47625"/>
                            <a:pt x="0" y="36964"/>
                            <a:pt x="0" y="23813"/>
                          </a:cubicBezTo>
                          <a:cubicBezTo>
                            <a:pt x="0" y="10661"/>
                            <a:pt x="18764" y="0"/>
                            <a:pt x="41910" y="0"/>
                          </a:cubicBezTo>
                          <a:cubicBezTo>
                            <a:pt x="65057" y="0"/>
                            <a:pt x="83821" y="10661"/>
                            <a:pt x="83821" y="2381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4" name="Freeform: Shape 453">
                      <a:extLst>
                        <a:ext uri="{FF2B5EF4-FFF2-40B4-BE49-F238E27FC236}">
                          <a16:creationId xmlns:a16="http://schemas.microsoft.com/office/drawing/2014/main" id="{555E0A1F-1661-B6E6-AD92-9A6109F6B9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4910" y="285749"/>
                      <a:ext cx="34290" cy="22859"/>
                    </a:xfrm>
                    <a:custGeom>
                      <a:avLst/>
                      <a:gdLst>
                        <a:gd name="connsiteX0" fmla="*/ 34290 w 34290"/>
                        <a:gd name="connsiteY0" fmla="*/ 11430 h 22859"/>
                        <a:gd name="connsiteX1" fmla="*/ 17145 w 34290"/>
                        <a:gd name="connsiteY1" fmla="*/ 22860 h 22859"/>
                        <a:gd name="connsiteX2" fmla="*/ 0 w 34290"/>
                        <a:gd name="connsiteY2" fmla="*/ 11430 h 22859"/>
                        <a:gd name="connsiteX3" fmla="*/ 17145 w 34290"/>
                        <a:gd name="connsiteY3" fmla="*/ 0 h 22859"/>
                        <a:gd name="connsiteX4" fmla="*/ 34290 w 34290"/>
                        <a:gd name="connsiteY4" fmla="*/ 11430 h 22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290" h="22859">
                          <a:moveTo>
                            <a:pt x="34290" y="11430"/>
                          </a:moveTo>
                          <a:cubicBezTo>
                            <a:pt x="34290" y="17743"/>
                            <a:pt x="26614" y="22860"/>
                            <a:pt x="17145" y="22860"/>
                          </a:cubicBezTo>
                          <a:cubicBezTo>
                            <a:pt x="7676" y="22860"/>
                            <a:pt x="0" y="17743"/>
                            <a:pt x="0" y="11430"/>
                          </a:cubicBezTo>
                          <a:cubicBezTo>
                            <a:pt x="0" y="5117"/>
                            <a:pt x="7676" y="0"/>
                            <a:pt x="17145" y="0"/>
                          </a:cubicBezTo>
                          <a:cubicBezTo>
                            <a:pt x="26614" y="0"/>
                            <a:pt x="34290" y="5117"/>
                            <a:pt x="34290" y="1143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5" name="Freeform: Shape 454">
                      <a:extLst>
                        <a:ext uri="{FF2B5EF4-FFF2-40B4-BE49-F238E27FC236}">
                          <a16:creationId xmlns:a16="http://schemas.microsoft.com/office/drawing/2014/main" id="{8E47AF12-1423-295F-CA0D-8157E8779A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5859" y="263127"/>
                      <a:ext cx="158114" cy="53266"/>
                    </a:xfrm>
                    <a:custGeom>
                      <a:avLst/>
                      <a:gdLst>
                        <a:gd name="connsiteX0" fmla="*/ 150981 w 158114"/>
                        <a:gd name="connsiteY0" fmla="*/ 8334 h 53266"/>
                        <a:gd name="connsiteX1" fmla="*/ 96688 w 158114"/>
                        <a:gd name="connsiteY1" fmla="*/ 10239 h 53266"/>
                        <a:gd name="connsiteX2" fmla="*/ 486 w 158114"/>
                        <a:gd name="connsiteY2" fmla="*/ 35957 h 53266"/>
                        <a:gd name="connsiteX3" fmla="*/ 76686 w 158114"/>
                        <a:gd name="connsiteY3" fmla="*/ 53102 h 53266"/>
                        <a:gd name="connsiteX4" fmla="*/ 150981 w 158114"/>
                        <a:gd name="connsiteY4" fmla="*/ 8334 h 53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8114" h="53266">
                          <a:moveTo>
                            <a:pt x="150981" y="8334"/>
                          </a:moveTo>
                          <a:cubicBezTo>
                            <a:pt x="140503" y="-2143"/>
                            <a:pt x="117644" y="-4048"/>
                            <a:pt x="96688" y="10239"/>
                          </a:cubicBezTo>
                          <a:cubicBezTo>
                            <a:pt x="50969" y="42624"/>
                            <a:pt x="8106" y="21669"/>
                            <a:pt x="486" y="35957"/>
                          </a:cubicBezTo>
                          <a:cubicBezTo>
                            <a:pt x="-6181" y="51197"/>
                            <a:pt x="57636" y="54054"/>
                            <a:pt x="76686" y="53102"/>
                          </a:cubicBezTo>
                          <a:cubicBezTo>
                            <a:pt x="106213" y="53102"/>
                            <a:pt x="181461" y="38814"/>
                            <a:pt x="150981" y="8334"/>
                          </a:cubicBezTo>
                          <a:close/>
                        </a:path>
                      </a:pathLst>
                    </a:custGeom>
                    <a:solidFill>
                      <a:srgbClr val="FF774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</p:grp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C694F7C-280B-B114-C3F6-341E6F54BF64}"/>
                  </a:ext>
                </a:extLst>
              </p:cNvPr>
              <p:cNvSpPr/>
              <p:nvPr/>
            </p:nvSpPr>
            <p:spPr>
              <a:xfrm>
                <a:off x="5579197" y="5083894"/>
                <a:ext cx="728438" cy="322114"/>
              </a:xfrm>
              <a:prstGeom prst="rect">
                <a:avLst/>
              </a:prstGeom>
              <a:solidFill>
                <a:srgbClr val="FF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C4F167C-7519-D9D3-5C49-E4973138DFDF}"/>
                  </a:ext>
                </a:extLst>
              </p:cNvPr>
              <p:cNvGrpSpPr/>
              <p:nvPr/>
            </p:nvGrpSpPr>
            <p:grpSpPr>
              <a:xfrm rot="20223954">
                <a:off x="5728008" y="4964416"/>
                <a:ext cx="462890" cy="475249"/>
                <a:chOff x="13474835" y="-944466"/>
                <a:chExt cx="125555" cy="88582"/>
              </a:xfrm>
            </p:grpSpPr>
            <p:grpSp>
              <p:nvGrpSpPr>
                <p:cNvPr id="10" name="Graphic 23">
                  <a:extLst>
                    <a:ext uri="{FF2B5EF4-FFF2-40B4-BE49-F238E27FC236}">
                      <a16:creationId xmlns:a16="http://schemas.microsoft.com/office/drawing/2014/main" id="{F3F54F17-07D0-893C-E210-D2E6E86F0736}"/>
                    </a:ext>
                  </a:extLst>
                </p:cNvPr>
                <p:cNvGrpSpPr/>
                <p:nvPr/>
              </p:nvGrpSpPr>
              <p:grpSpPr>
                <a:xfrm>
                  <a:off x="13479520" y="-939703"/>
                  <a:ext cx="117059" cy="79683"/>
                  <a:chOff x="13131262" y="-840224"/>
                  <a:chExt cx="117059" cy="79683"/>
                </a:xfrm>
              </p:grpSpPr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9096677A-F37F-DF9A-92C8-BA6BE6B4C883}"/>
                      </a:ext>
                    </a:extLst>
                  </p:cNvPr>
                  <p:cNvSpPr/>
                  <p:nvPr/>
                </p:nvSpPr>
                <p:spPr>
                  <a:xfrm>
                    <a:off x="13131262" y="-810697"/>
                    <a:ext cx="55147" cy="50155"/>
                  </a:xfrm>
                  <a:custGeom>
                    <a:avLst/>
                    <a:gdLst>
                      <a:gd name="connsiteX0" fmla="*/ 55147 w 55147"/>
                      <a:gd name="connsiteY0" fmla="*/ 48578 h 50155"/>
                      <a:gd name="connsiteX1" fmla="*/ 32287 w 55147"/>
                      <a:gd name="connsiteY1" fmla="*/ 49530 h 50155"/>
                      <a:gd name="connsiteX2" fmla="*/ 3712 w 55147"/>
                      <a:gd name="connsiteY2" fmla="*/ 0 h 50155"/>
                      <a:gd name="connsiteX3" fmla="*/ 55147 w 55147"/>
                      <a:gd name="connsiteY3" fmla="*/ 48578 h 50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147" h="50155">
                        <a:moveTo>
                          <a:pt x="55147" y="48578"/>
                        </a:moveTo>
                        <a:cubicBezTo>
                          <a:pt x="46575" y="50482"/>
                          <a:pt x="38955" y="50482"/>
                          <a:pt x="32287" y="49530"/>
                        </a:cubicBezTo>
                        <a:cubicBezTo>
                          <a:pt x="5617" y="44768"/>
                          <a:pt x="-6765" y="24765"/>
                          <a:pt x="3712" y="0"/>
                        </a:cubicBezTo>
                        <a:cubicBezTo>
                          <a:pt x="21810" y="4763"/>
                          <a:pt x="52290" y="20003"/>
                          <a:pt x="55147" y="48578"/>
                        </a:cubicBezTo>
                        <a:close/>
                      </a:path>
                    </a:pathLst>
                  </a:custGeom>
                  <a:solidFill>
                    <a:srgbClr val="FF77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575E1D0B-E78C-EDC2-50CE-368C32560AD3}"/>
                      </a:ext>
                    </a:extLst>
                  </p:cNvPr>
                  <p:cNvSpPr/>
                  <p:nvPr/>
                </p:nvSpPr>
                <p:spPr>
                  <a:xfrm>
                    <a:off x="13143547" y="-840224"/>
                    <a:ext cx="104775" cy="45530"/>
                  </a:xfrm>
                  <a:custGeom>
                    <a:avLst/>
                    <a:gdLst>
                      <a:gd name="connsiteX0" fmla="*/ 104775 w 104775"/>
                      <a:gd name="connsiteY0" fmla="*/ 24765 h 45530"/>
                      <a:gd name="connsiteX1" fmla="*/ 92393 w 104775"/>
                      <a:gd name="connsiteY1" fmla="*/ 43815 h 45530"/>
                      <a:gd name="connsiteX2" fmla="*/ 0 w 104775"/>
                      <a:gd name="connsiteY2" fmla="*/ 14288 h 45530"/>
                      <a:gd name="connsiteX3" fmla="*/ 12383 w 104775"/>
                      <a:gd name="connsiteY3" fmla="*/ 0 h 45530"/>
                      <a:gd name="connsiteX4" fmla="*/ 104775 w 104775"/>
                      <a:gd name="connsiteY4" fmla="*/ 24765 h 4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775" h="45530">
                        <a:moveTo>
                          <a:pt x="104775" y="24765"/>
                        </a:moveTo>
                        <a:cubicBezTo>
                          <a:pt x="100965" y="31432"/>
                          <a:pt x="97155" y="38100"/>
                          <a:pt x="92393" y="43815"/>
                        </a:cubicBezTo>
                        <a:cubicBezTo>
                          <a:pt x="56198" y="52388"/>
                          <a:pt x="7620" y="26670"/>
                          <a:pt x="0" y="14288"/>
                        </a:cubicBezTo>
                        <a:cubicBezTo>
                          <a:pt x="2858" y="9525"/>
                          <a:pt x="7620" y="4763"/>
                          <a:pt x="12383" y="0"/>
                        </a:cubicBezTo>
                        <a:cubicBezTo>
                          <a:pt x="30480" y="18097"/>
                          <a:pt x="79058" y="33338"/>
                          <a:pt x="104775" y="247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5F296231-B387-FDCC-BCD9-C19B6B21CD49}"/>
                      </a:ext>
                    </a:extLst>
                  </p:cNvPr>
                  <p:cNvSpPr/>
                  <p:nvPr/>
                </p:nvSpPr>
                <p:spPr>
                  <a:xfrm>
                    <a:off x="13134975" y="-826890"/>
                    <a:ext cx="100965" cy="63817"/>
                  </a:xfrm>
                  <a:custGeom>
                    <a:avLst/>
                    <a:gdLst>
                      <a:gd name="connsiteX0" fmla="*/ 8572 w 100965"/>
                      <a:gd name="connsiteY0" fmla="*/ 0 h 63817"/>
                      <a:gd name="connsiteX1" fmla="*/ 100965 w 100965"/>
                      <a:gd name="connsiteY1" fmla="*/ 29528 h 63817"/>
                      <a:gd name="connsiteX2" fmla="*/ 51435 w 100965"/>
                      <a:gd name="connsiteY2" fmla="*/ 63818 h 63817"/>
                      <a:gd name="connsiteX3" fmla="*/ 0 w 100965"/>
                      <a:gd name="connsiteY3" fmla="*/ 15240 h 63817"/>
                      <a:gd name="connsiteX4" fmla="*/ 8572 w 100965"/>
                      <a:gd name="connsiteY4" fmla="*/ 0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965" h="63817">
                        <a:moveTo>
                          <a:pt x="8572" y="0"/>
                        </a:moveTo>
                        <a:cubicBezTo>
                          <a:pt x="16192" y="12383"/>
                          <a:pt x="64770" y="39053"/>
                          <a:pt x="100965" y="29528"/>
                        </a:cubicBezTo>
                        <a:cubicBezTo>
                          <a:pt x="85725" y="49530"/>
                          <a:pt x="66675" y="60008"/>
                          <a:pt x="51435" y="63818"/>
                        </a:cubicBezTo>
                        <a:cubicBezTo>
                          <a:pt x="49530" y="35243"/>
                          <a:pt x="18097" y="20003"/>
                          <a:pt x="0" y="15240"/>
                        </a:cubicBezTo>
                        <a:cubicBezTo>
                          <a:pt x="1905" y="10478"/>
                          <a:pt x="4763" y="5715"/>
                          <a:pt x="8572" y="0"/>
                        </a:cubicBezTo>
                        <a:close/>
                      </a:path>
                    </a:pathLst>
                  </a:custGeom>
                  <a:solidFill>
                    <a:srgbClr val="A6101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</p:grp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26F6DDBB-85F5-65D3-FF36-55537734043A}"/>
                    </a:ext>
                  </a:extLst>
                </p:cNvPr>
                <p:cNvSpPr/>
                <p:nvPr/>
              </p:nvSpPr>
              <p:spPr>
                <a:xfrm>
                  <a:off x="13474835" y="-944466"/>
                  <a:ext cx="125555" cy="88582"/>
                </a:xfrm>
                <a:custGeom>
                  <a:avLst/>
                  <a:gdLst>
                    <a:gd name="connsiteX0" fmla="*/ 44593 w 125555"/>
                    <a:gd name="connsiteY0" fmla="*/ 88582 h 88582"/>
                    <a:gd name="connsiteX1" fmla="*/ 36020 w 125555"/>
                    <a:gd name="connsiteY1" fmla="*/ 87630 h 88582"/>
                    <a:gd name="connsiteX2" fmla="*/ 1730 w 125555"/>
                    <a:gd name="connsiteY2" fmla="*/ 61913 h 88582"/>
                    <a:gd name="connsiteX3" fmla="*/ 25543 w 125555"/>
                    <a:gd name="connsiteY3" fmla="*/ 952 h 88582"/>
                    <a:gd name="connsiteX4" fmla="*/ 28400 w 125555"/>
                    <a:gd name="connsiteY4" fmla="*/ 0 h 88582"/>
                    <a:gd name="connsiteX5" fmla="*/ 28400 w 125555"/>
                    <a:gd name="connsiteY5" fmla="*/ 0 h 88582"/>
                    <a:gd name="connsiteX6" fmla="*/ 31257 w 125555"/>
                    <a:gd name="connsiteY6" fmla="*/ 952 h 88582"/>
                    <a:gd name="connsiteX7" fmla="*/ 102695 w 125555"/>
                    <a:gd name="connsiteY7" fmla="*/ 27622 h 88582"/>
                    <a:gd name="connsiteX8" fmla="*/ 119840 w 125555"/>
                    <a:gd name="connsiteY8" fmla="*/ 24765 h 88582"/>
                    <a:gd name="connsiteX9" fmla="*/ 124603 w 125555"/>
                    <a:gd name="connsiteY9" fmla="*/ 25718 h 88582"/>
                    <a:gd name="connsiteX10" fmla="*/ 125555 w 125555"/>
                    <a:gd name="connsiteY10" fmla="*/ 30480 h 88582"/>
                    <a:gd name="connsiteX11" fmla="*/ 44593 w 125555"/>
                    <a:gd name="connsiteY11" fmla="*/ 88582 h 88582"/>
                    <a:gd name="connsiteX12" fmla="*/ 29353 w 125555"/>
                    <a:gd name="connsiteY12" fmla="*/ 10477 h 88582"/>
                    <a:gd name="connsiteX13" fmla="*/ 10303 w 125555"/>
                    <a:gd name="connsiteY13" fmla="*/ 60007 h 88582"/>
                    <a:gd name="connsiteX14" fmla="*/ 37925 w 125555"/>
                    <a:gd name="connsiteY14" fmla="*/ 80010 h 88582"/>
                    <a:gd name="connsiteX15" fmla="*/ 113173 w 125555"/>
                    <a:gd name="connsiteY15" fmla="*/ 36195 h 88582"/>
                    <a:gd name="connsiteX16" fmla="*/ 103648 w 125555"/>
                    <a:gd name="connsiteY16" fmla="*/ 37147 h 88582"/>
                    <a:gd name="connsiteX17" fmla="*/ 29353 w 125555"/>
                    <a:gd name="connsiteY17" fmla="*/ 10477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5555" h="88582">
                      <a:moveTo>
                        <a:pt x="44593" y="88582"/>
                      </a:moveTo>
                      <a:cubicBezTo>
                        <a:pt x="41735" y="88582"/>
                        <a:pt x="38878" y="88582"/>
                        <a:pt x="36020" y="87630"/>
                      </a:cubicBezTo>
                      <a:cubicBezTo>
                        <a:pt x="18875" y="84772"/>
                        <a:pt x="6493" y="75247"/>
                        <a:pt x="1730" y="61913"/>
                      </a:cubicBezTo>
                      <a:cubicBezTo>
                        <a:pt x="-3985" y="43815"/>
                        <a:pt x="4588" y="21907"/>
                        <a:pt x="25543" y="952"/>
                      </a:cubicBezTo>
                      <a:cubicBezTo>
                        <a:pt x="26495" y="0"/>
                        <a:pt x="27448" y="0"/>
                        <a:pt x="28400" y="0"/>
                      </a:cubicBezTo>
                      <a:lnTo>
                        <a:pt x="28400" y="0"/>
                      </a:lnTo>
                      <a:cubicBezTo>
                        <a:pt x="29353" y="0"/>
                        <a:pt x="30305" y="0"/>
                        <a:pt x="31257" y="952"/>
                      </a:cubicBezTo>
                      <a:cubicBezTo>
                        <a:pt x="45545" y="15240"/>
                        <a:pt x="77930" y="27622"/>
                        <a:pt x="102695" y="27622"/>
                      </a:cubicBezTo>
                      <a:cubicBezTo>
                        <a:pt x="109363" y="27622"/>
                        <a:pt x="115078" y="26670"/>
                        <a:pt x="119840" y="24765"/>
                      </a:cubicBezTo>
                      <a:cubicBezTo>
                        <a:pt x="121745" y="23813"/>
                        <a:pt x="123650" y="24765"/>
                        <a:pt x="124603" y="25718"/>
                      </a:cubicBezTo>
                      <a:cubicBezTo>
                        <a:pt x="125555" y="26670"/>
                        <a:pt x="125555" y="28575"/>
                        <a:pt x="125555" y="30480"/>
                      </a:cubicBezTo>
                      <a:cubicBezTo>
                        <a:pt x="102695" y="73343"/>
                        <a:pt x="69357" y="88582"/>
                        <a:pt x="44593" y="88582"/>
                      </a:cubicBezTo>
                      <a:close/>
                      <a:moveTo>
                        <a:pt x="29353" y="10477"/>
                      </a:moveTo>
                      <a:cubicBezTo>
                        <a:pt x="12207" y="28575"/>
                        <a:pt x="5540" y="45720"/>
                        <a:pt x="10303" y="60007"/>
                      </a:cubicBezTo>
                      <a:cubicBezTo>
                        <a:pt x="14113" y="70485"/>
                        <a:pt x="23638" y="77152"/>
                        <a:pt x="37925" y="80010"/>
                      </a:cubicBezTo>
                      <a:cubicBezTo>
                        <a:pt x="57928" y="83820"/>
                        <a:pt x="90313" y="72390"/>
                        <a:pt x="113173" y="36195"/>
                      </a:cubicBezTo>
                      <a:cubicBezTo>
                        <a:pt x="110315" y="36195"/>
                        <a:pt x="106505" y="37147"/>
                        <a:pt x="103648" y="37147"/>
                      </a:cubicBezTo>
                      <a:cubicBezTo>
                        <a:pt x="77930" y="36195"/>
                        <a:pt x="46498" y="24765"/>
                        <a:pt x="29353" y="10477"/>
                      </a:cubicBezTo>
                      <a:close/>
                    </a:path>
                  </a:pathLst>
                </a:custGeom>
                <a:solidFill>
                  <a:srgbClr val="80060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</p:grpSp>
        </p:grpSp>
      </p:grpSp>
      <p:pic>
        <p:nvPicPr>
          <p:cNvPr id="333" name="Picture 332">
            <a:extLst>
              <a:ext uri="{FF2B5EF4-FFF2-40B4-BE49-F238E27FC236}">
                <a16:creationId xmlns:a16="http://schemas.microsoft.com/office/drawing/2014/main" id="{CE9C9246-8620-0CAE-F5DE-BB2ADD6883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0495" y="951713"/>
            <a:ext cx="7614564" cy="2615411"/>
          </a:xfrm>
          <a:prstGeom prst="rect">
            <a:avLst/>
          </a:prstGeom>
        </p:spPr>
      </p:pic>
      <p:pic>
        <p:nvPicPr>
          <p:cNvPr id="334" name="Picture 33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50AD41B-FA98-B98D-D938-EEC3BCDDBE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  <p:pic>
        <p:nvPicPr>
          <p:cNvPr id="335" name="Picture 33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89711C-1E37-F952-D60F-CBA3588FE2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0" y="5250154"/>
            <a:ext cx="1443035" cy="14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4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0" y="0"/>
            <a:ext cx="12192000" cy="674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18378" y="499394"/>
            <a:ext cx="2082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12688" y="1730931"/>
            <a:ext cx="2212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20648" y="3258107"/>
            <a:ext cx="2277933" cy="8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5054" y="3080368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49335" y="3064522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81C99A-7D84-4E77-B428-1AB236EDBC76}"/>
              </a:ext>
            </a:extLst>
          </p:cNvPr>
          <p:cNvSpPr txBox="1"/>
          <p:nvPr/>
        </p:nvSpPr>
        <p:spPr>
          <a:xfrm>
            <a:off x="891481" y="1430557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B2CE63-DB81-42F1-85EF-94D89E3FBA61}"/>
              </a:ext>
            </a:extLst>
          </p:cNvPr>
          <p:cNvSpPr txBox="1"/>
          <p:nvPr/>
        </p:nvSpPr>
        <p:spPr>
          <a:xfrm>
            <a:off x="5213516" y="499394"/>
            <a:ext cx="2082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7BA0D9-428F-4BFE-8C8A-FCAB699348E3}"/>
              </a:ext>
            </a:extLst>
          </p:cNvPr>
          <p:cNvSpPr txBox="1"/>
          <p:nvPr/>
        </p:nvSpPr>
        <p:spPr>
          <a:xfrm>
            <a:off x="5607826" y="1730931"/>
            <a:ext cx="2212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B9EE62-E4AE-44A6-998D-DDA13552E717}"/>
              </a:ext>
            </a:extLst>
          </p:cNvPr>
          <p:cNvSpPr/>
          <p:nvPr/>
        </p:nvSpPr>
        <p:spPr>
          <a:xfrm>
            <a:off x="5115786" y="3258107"/>
            <a:ext cx="2277933" cy="8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9405B1-6A6A-4254-8AFA-EB8FEE022292}"/>
              </a:ext>
            </a:extLst>
          </p:cNvPr>
          <p:cNvSpPr txBox="1"/>
          <p:nvPr/>
        </p:nvSpPr>
        <p:spPr>
          <a:xfrm>
            <a:off x="6040192" y="3080368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55D422-97F7-4B05-9D53-79AC61CF4498}"/>
              </a:ext>
            </a:extLst>
          </p:cNvPr>
          <p:cNvSpPr txBox="1"/>
          <p:nvPr/>
        </p:nvSpPr>
        <p:spPr>
          <a:xfrm>
            <a:off x="5344473" y="3064522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C525CA-4047-4D02-89F6-65F7185E7C4C}"/>
              </a:ext>
            </a:extLst>
          </p:cNvPr>
          <p:cNvSpPr txBox="1"/>
          <p:nvPr/>
        </p:nvSpPr>
        <p:spPr>
          <a:xfrm>
            <a:off x="4886619" y="1430557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1D8A12-9848-425C-9EFF-FDE4977780ED}"/>
              </a:ext>
            </a:extLst>
          </p:cNvPr>
          <p:cNvSpPr txBox="1"/>
          <p:nvPr/>
        </p:nvSpPr>
        <p:spPr>
          <a:xfrm>
            <a:off x="9214495" y="423785"/>
            <a:ext cx="2082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48A953-D940-4F47-964D-93CB3EE3E643}"/>
              </a:ext>
            </a:extLst>
          </p:cNvPr>
          <p:cNvSpPr txBox="1"/>
          <p:nvPr/>
        </p:nvSpPr>
        <p:spPr>
          <a:xfrm>
            <a:off x="8988457" y="1821736"/>
            <a:ext cx="2212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A4E7C6-665D-4AB5-9CAA-0F8852BD2FA0}"/>
              </a:ext>
            </a:extLst>
          </p:cNvPr>
          <p:cNvSpPr/>
          <p:nvPr/>
        </p:nvSpPr>
        <p:spPr>
          <a:xfrm>
            <a:off x="8814032" y="3105707"/>
            <a:ext cx="2277933" cy="8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C35C95-1BA6-48B3-9D55-C63731DECD8C}"/>
              </a:ext>
            </a:extLst>
          </p:cNvPr>
          <p:cNvSpPr txBox="1"/>
          <p:nvPr/>
        </p:nvSpPr>
        <p:spPr>
          <a:xfrm>
            <a:off x="9909888" y="2927968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B113AF-0FD7-48B7-8950-E3E669F2B761}"/>
              </a:ext>
            </a:extLst>
          </p:cNvPr>
          <p:cNvSpPr txBox="1"/>
          <p:nvPr/>
        </p:nvSpPr>
        <p:spPr>
          <a:xfrm>
            <a:off x="9214169" y="2912122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B00F71-202B-421C-9DAB-66A47AC3C839}"/>
              </a:ext>
            </a:extLst>
          </p:cNvPr>
          <p:cNvSpPr txBox="1"/>
          <p:nvPr/>
        </p:nvSpPr>
        <p:spPr>
          <a:xfrm>
            <a:off x="8584865" y="1278157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7203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18" grpId="0"/>
      <p:bldP spid="19" grpId="0"/>
      <p:bldP spid="2" grpId="0"/>
      <p:bldP spid="11" grpId="0"/>
      <p:bldP spid="20" grpId="0"/>
      <p:bldP spid="21" grpId="0" animBg="1"/>
      <p:bldP spid="22" grpId="0"/>
      <p:bldP spid="23" grpId="0"/>
      <p:bldP spid="24" grpId="0"/>
      <p:bldP spid="25" grpId="0"/>
      <p:bldP spid="26" grpId="0"/>
      <p:bldP spid="27" grpId="0" animBg="1"/>
      <p:bldP spid="28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3506349113677745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0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6128C10F-881C-9C0D-E062-4EFBEDD70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1E99D1-0FE0-C3EF-A9F4-A5270F523A22}"/>
              </a:ext>
            </a:extLst>
          </p:cNvPr>
          <p:cNvSpPr txBox="1"/>
          <p:nvPr/>
        </p:nvSpPr>
        <p:spPr>
          <a:xfrm>
            <a:off x="2240397" y="559334"/>
            <a:ext cx="8186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TÍNH NHANH</a:t>
            </a:r>
          </a:p>
        </p:txBody>
      </p:sp>
      <p:sp>
        <p:nvSpPr>
          <p:cNvPr id="2" name="文本框 3">
            <a:extLst>
              <a:ext uri="{FF2B5EF4-FFF2-40B4-BE49-F238E27FC236}">
                <a16:creationId xmlns:a16="http://schemas.microsoft.com/office/drawing/2014/main" id="{E1636B39-5608-6FEA-F675-5AFE60071D52}"/>
              </a:ext>
            </a:extLst>
          </p:cNvPr>
          <p:cNvSpPr txBox="1"/>
          <p:nvPr/>
        </p:nvSpPr>
        <p:spPr>
          <a:xfrm>
            <a:off x="3693023" y="1821285"/>
            <a:ext cx="4761978" cy="862451"/>
          </a:xfrm>
          <a:prstGeom prst="rect">
            <a:avLst/>
          </a:prstGeom>
          <a:solidFill>
            <a:srgbClr val="EB6363"/>
          </a:solidFill>
          <a:ln w="12700"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4 x 5 x 5 = ?</a:t>
            </a:r>
            <a:endParaRPr kumimoji="1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DF60275-7E4C-CE96-7CA2-B2C7476C4637}"/>
              </a:ext>
            </a:extLst>
          </p:cNvPr>
          <p:cNvSpPr/>
          <p:nvPr/>
        </p:nvSpPr>
        <p:spPr>
          <a:xfrm>
            <a:off x="5230146" y="3056644"/>
            <a:ext cx="2220686" cy="102676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EE416F-DADA-83FE-C888-F3C7AFD0D305}"/>
              </a:ext>
            </a:extLst>
          </p:cNvPr>
          <p:cNvGrpSpPr/>
          <p:nvPr/>
        </p:nvGrpSpPr>
        <p:grpSpPr>
          <a:xfrm>
            <a:off x="471267" y="2977116"/>
            <a:ext cx="3781755" cy="3507987"/>
            <a:chOff x="-113286" y="1618486"/>
            <a:chExt cx="6446070" cy="510124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8572D92-3FE2-B6FB-C0AD-B66DC8811C57}"/>
                </a:ext>
              </a:extLst>
            </p:cNvPr>
            <p:cNvGrpSpPr/>
            <p:nvPr/>
          </p:nvGrpSpPr>
          <p:grpSpPr>
            <a:xfrm rot="21313856">
              <a:off x="-113286" y="2563181"/>
              <a:ext cx="3887344" cy="3887342"/>
              <a:chOff x="2134403" y="1322488"/>
              <a:chExt cx="4691730" cy="4691730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D2499C71-D432-6C5A-7FAB-FB292478200A}"/>
                  </a:ext>
                </a:extLst>
              </p:cNvPr>
              <p:cNvGrpSpPr/>
              <p:nvPr/>
            </p:nvGrpSpPr>
            <p:grpSpPr>
              <a:xfrm rot="17944252" flipV="1">
                <a:off x="3065919" y="2077983"/>
                <a:ext cx="880564" cy="2056345"/>
                <a:chOff x="3810000" y="3100647"/>
                <a:chExt cx="880564" cy="2056345"/>
              </a:xfrm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889024D3-F72D-71AF-352C-038F5E58CA37}"/>
                    </a:ext>
                  </a:extLst>
                </p:cNvPr>
                <p:cNvSpPr/>
                <p:nvPr/>
              </p:nvSpPr>
              <p:spPr>
                <a:xfrm>
                  <a:off x="3909980" y="3100647"/>
                  <a:ext cx="474145" cy="1442380"/>
                </a:xfrm>
                <a:custGeom>
                  <a:avLst/>
                  <a:gdLst>
                    <a:gd name="connsiteX0" fmla="*/ 18932 w 53698"/>
                    <a:gd name="connsiteY0" fmla="*/ 163354 h 163353"/>
                    <a:gd name="connsiteX1" fmla="*/ 14170 w 53698"/>
                    <a:gd name="connsiteY1" fmla="*/ 160496 h 163353"/>
                    <a:gd name="connsiteX2" fmla="*/ 44650 w 53698"/>
                    <a:gd name="connsiteY2" fmla="*/ 1429 h 163353"/>
                    <a:gd name="connsiteX3" fmla="*/ 52270 w 53698"/>
                    <a:gd name="connsiteY3" fmla="*/ 1429 h 163353"/>
                    <a:gd name="connsiteX4" fmla="*/ 52270 w 53698"/>
                    <a:gd name="connsiteY4" fmla="*/ 9049 h 163353"/>
                    <a:gd name="connsiteX5" fmla="*/ 24647 w 53698"/>
                    <a:gd name="connsiteY5" fmla="*/ 155734 h 163353"/>
                    <a:gd name="connsiteX6" fmla="*/ 21790 w 53698"/>
                    <a:gd name="connsiteY6" fmla="*/ 163354 h 163353"/>
                    <a:gd name="connsiteX7" fmla="*/ 18932 w 53698"/>
                    <a:gd name="connsiteY7" fmla="*/ 163354 h 163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698" h="163353">
                      <a:moveTo>
                        <a:pt x="18932" y="163354"/>
                      </a:moveTo>
                      <a:cubicBezTo>
                        <a:pt x="17027" y="163354"/>
                        <a:pt x="15122" y="162401"/>
                        <a:pt x="14170" y="160496"/>
                      </a:cubicBezTo>
                      <a:cubicBezTo>
                        <a:pt x="-12500" y="104299"/>
                        <a:pt x="-1070" y="45244"/>
                        <a:pt x="44650" y="1429"/>
                      </a:cubicBezTo>
                      <a:cubicBezTo>
                        <a:pt x="46555" y="-476"/>
                        <a:pt x="50365" y="-476"/>
                        <a:pt x="52270" y="1429"/>
                      </a:cubicBezTo>
                      <a:cubicBezTo>
                        <a:pt x="54175" y="3334"/>
                        <a:pt x="54175" y="7144"/>
                        <a:pt x="52270" y="9049"/>
                      </a:cubicBezTo>
                      <a:cubicBezTo>
                        <a:pt x="32267" y="28099"/>
                        <a:pt x="-10595" y="81439"/>
                        <a:pt x="24647" y="155734"/>
                      </a:cubicBezTo>
                      <a:cubicBezTo>
                        <a:pt x="25600" y="158591"/>
                        <a:pt x="24647" y="161449"/>
                        <a:pt x="21790" y="163354"/>
                      </a:cubicBezTo>
                      <a:cubicBezTo>
                        <a:pt x="19885" y="163354"/>
                        <a:pt x="18932" y="163354"/>
                        <a:pt x="18932" y="1633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4" name="Graphic 3">
                  <a:extLst>
                    <a:ext uri="{FF2B5EF4-FFF2-40B4-BE49-F238E27FC236}">
                      <a16:creationId xmlns:a16="http://schemas.microsoft.com/office/drawing/2014/main" id="{6CCD01A2-68C2-F1F5-8E1B-C7A5E603A02E}"/>
                    </a:ext>
                  </a:extLst>
                </p:cNvPr>
                <p:cNvGrpSpPr/>
                <p:nvPr/>
              </p:nvGrpSpPr>
              <p:grpSpPr>
                <a:xfrm>
                  <a:off x="3810000" y="4307544"/>
                  <a:ext cx="880564" cy="849448"/>
                  <a:chOff x="4757962" y="590549"/>
                  <a:chExt cx="99726" cy="96202"/>
                </a:xfrm>
              </p:grpSpPr>
              <p:grpSp>
                <p:nvGrpSpPr>
                  <p:cNvPr id="75" name="Graphic 3">
                    <a:extLst>
                      <a:ext uri="{FF2B5EF4-FFF2-40B4-BE49-F238E27FC236}">
                        <a16:creationId xmlns:a16="http://schemas.microsoft.com/office/drawing/2014/main" id="{96F33908-EE6A-A0B6-B721-6C98533EC4B0}"/>
                      </a:ext>
                    </a:extLst>
                  </p:cNvPr>
                  <p:cNvGrpSpPr/>
                  <p:nvPr/>
                </p:nvGrpSpPr>
                <p:grpSpPr>
                  <a:xfrm>
                    <a:off x="4757962" y="590549"/>
                    <a:ext cx="99726" cy="96202"/>
                    <a:chOff x="4757962" y="590549"/>
                    <a:chExt cx="99726" cy="96202"/>
                  </a:xfrm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40B01B7B-554F-B30D-28A2-1AA92AA9A7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515" y="596362"/>
                      <a:ext cx="87997" cy="84717"/>
                    </a:xfrm>
                    <a:custGeom>
                      <a:avLst/>
                      <a:gdLst>
                        <a:gd name="connsiteX0" fmla="*/ 78042 w 87997"/>
                        <a:gd name="connsiteY0" fmla="*/ 45622 h 84717"/>
                        <a:gd name="connsiteX1" fmla="*/ 83757 w 87997"/>
                        <a:gd name="connsiteY1" fmla="*/ 18952 h 84717"/>
                        <a:gd name="connsiteX2" fmla="*/ 24702 w 87997"/>
                        <a:gd name="connsiteY2" fmla="*/ 6569 h 84717"/>
                        <a:gd name="connsiteX3" fmla="*/ 7557 w 87997"/>
                        <a:gd name="connsiteY3" fmla="*/ 70387 h 84717"/>
                        <a:gd name="connsiteX4" fmla="*/ 56134 w 87997"/>
                        <a:gd name="connsiteY4" fmla="*/ 76102 h 84717"/>
                        <a:gd name="connsiteX5" fmla="*/ 78042 w 87997"/>
                        <a:gd name="connsiteY5" fmla="*/ 45622 h 84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7997" h="84717">
                          <a:moveTo>
                            <a:pt x="78042" y="45622"/>
                          </a:moveTo>
                          <a:cubicBezTo>
                            <a:pt x="86614" y="42764"/>
                            <a:pt x="92329" y="31334"/>
                            <a:pt x="83757" y="18952"/>
                          </a:cubicBezTo>
                          <a:cubicBezTo>
                            <a:pt x="74232" y="5617"/>
                            <a:pt x="53277" y="-8671"/>
                            <a:pt x="24702" y="6569"/>
                          </a:cubicBezTo>
                          <a:cubicBezTo>
                            <a:pt x="-3873" y="20857"/>
                            <a:pt x="-4826" y="51337"/>
                            <a:pt x="7557" y="70387"/>
                          </a:cubicBezTo>
                          <a:cubicBezTo>
                            <a:pt x="21844" y="93247"/>
                            <a:pt x="47562" y="83722"/>
                            <a:pt x="56134" y="76102"/>
                          </a:cubicBezTo>
                          <a:cubicBezTo>
                            <a:pt x="70422" y="82769"/>
                            <a:pt x="88519" y="69434"/>
                            <a:pt x="78042" y="45622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6F528028-17A7-44A6-3BA9-CF377E286F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7962" y="590549"/>
                      <a:ext cx="99726" cy="96202"/>
                    </a:xfrm>
                    <a:custGeom>
                      <a:avLst/>
                      <a:gdLst>
                        <a:gd name="connsiteX0" fmla="*/ 37875 w 99726"/>
                        <a:gd name="connsiteY0" fmla="*/ 96202 h 96202"/>
                        <a:gd name="connsiteX1" fmla="*/ 8348 w 99726"/>
                        <a:gd name="connsiteY1" fmla="*/ 79057 h 96202"/>
                        <a:gd name="connsiteX2" fmla="*/ 1680 w 99726"/>
                        <a:gd name="connsiteY2" fmla="*/ 37148 h 96202"/>
                        <a:gd name="connsiteX3" fmla="*/ 27398 w 99726"/>
                        <a:gd name="connsiteY3" fmla="*/ 6668 h 96202"/>
                        <a:gd name="connsiteX4" fmla="*/ 54068 w 99726"/>
                        <a:gd name="connsiteY4" fmla="*/ 0 h 96202"/>
                        <a:gd name="connsiteX5" fmla="*/ 94073 w 99726"/>
                        <a:gd name="connsiteY5" fmla="*/ 20955 h 96202"/>
                        <a:gd name="connsiteX6" fmla="*/ 98835 w 99726"/>
                        <a:gd name="connsiteY6" fmla="*/ 43815 h 96202"/>
                        <a:gd name="connsiteX7" fmla="*/ 91215 w 99726"/>
                        <a:gd name="connsiteY7" fmla="*/ 53340 h 96202"/>
                        <a:gd name="connsiteX8" fmla="*/ 89310 w 99726"/>
                        <a:gd name="connsiteY8" fmla="*/ 78105 h 96202"/>
                        <a:gd name="connsiteX9" fmla="*/ 69308 w 99726"/>
                        <a:gd name="connsiteY9" fmla="*/ 88582 h 96202"/>
                        <a:gd name="connsiteX10" fmla="*/ 69308 w 99726"/>
                        <a:gd name="connsiteY10" fmla="*/ 88582 h 96202"/>
                        <a:gd name="connsiteX11" fmla="*/ 62640 w 99726"/>
                        <a:gd name="connsiteY11" fmla="*/ 87630 h 96202"/>
                        <a:gd name="connsiteX12" fmla="*/ 37875 w 99726"/>
                        <a:gd name="connsiteY12" fmla="*/ 96202 h 96202"/>
                        <a:gd name="connsiteX13" fmla="*/ 54068 w 99726"/>
                        <a:gd name="connsiteY13" fmla="*/ 11430 h 96202"/>
                        <a:gd name="connsiteX14" fmla="*/ 32160 w 99726"/>
                        <a:gd name="connsiteY14" fmla="*/ 17145 h 96202"/>
                        <a:gd name="connsiteX15" fmla="*/ 12158 w 99726"/>
                        <a:gd name="connsiteY15" fmla="*/ 40957 h 96202"/>
                        <a:gd name="connsiteX16" fmla="*/ 16920 w 99726"/>
                        <a:gd name="connsiteY16" fmla="*/ 73343 h 96202"/>
                        <a:gd name="connsiteX17" fmla="*/ 36923 w 99726"/>
                        <a:gd name="connsiteY17" fmla="*/ 84773 h 96202"/>
                        <a:gd name="connsiteX18" fmla="*/ 56925 w 99726"/>
                        <a:gd name="connsiteY18" fmla="*/ 78105 h 96202"/>
                        <a:gd name="connsiteX19" fmla="*/ 62640 w 99726"/>
                        <a:gd name="connsiteY19" fmla="*/ 77152 h 96202"/>
                        <a:gd name="connsiteX20" fmla="*/ 68355 w 99726"/>
                        <a:gd name="connsiteY20" fmla="*/ 78105 h 96202"/>
                        <a:gd name="connsiteX21" fmla="*/ 68355 w 99726"/>
                        <a:gd name="connsiteY21" fmla="*/ 78105 h 96202"/>
                        <a:gd name="connsiteX22" fmla="*/ 78833 w 99726"/>
                        <a:gd name="connsiteY22" fmla="*/ 72390 h 96202"/>
                        <a:gd name="connsiteX23" fmla="*/ 78833 w 99726"/>
                        <a:gd name="connsiteY23" fmla="*/ 53340 h 96202"/>
                        <a:gd name="connsiteX24" fmla="*/ 78833 w 99726"/>
                        <a:gd name="connsiteY24" fmla="*/ 48577 h 96202"/>
                        <a:gd name="connsiteX25" fmla="*/ 82643 w 99726"/>
                        <a:gd name="connsiteY25" fmla="*/ 45720 h 96202"/>
                        <a:gd name="connsiteX26" fmla="*/ 87405 w 99726"/>
                        <a:gd name="connsiteY26" fmla="*/ 40957 h 96202"/>
                        <a:gd name="connsiteX27" fmla="*/ 84548 w 99726"/>
                        <a:gd name="connsiteY27" fmla="*/ 28575 h 96202"/>
                        <a:gd name="connsiteX28" fmla="*/ 54068 w 99726"/>
                        <a:gd name="connsiteY28" fmla="*/ 11430 h 96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9726" h="96202">
                          <a:moveTo>
                            <a:pt x="37875" y="96202"/>
                          </a:moveTo>
                          <a:cubicBezTo>
                            <a:pt x="29303" y="96202"/>
                            <a:pt x="16920" y="93345"/>
                            <a:pt x="8348" y="79057"/>
                          </a:cubicBezTo>
                          <a:cubicBezTo>
                            <a:pt x="728" y="66675"/>
                            <a:pt x="-2130" y="51435"/>
                            <a:pt x="1680" y="37148"/>
                          </a:cubicBezTo>
                          <a:cubicBezTo>
                            <a:pt x="5490" y="23813"/>
                            <a:pt x="14063" y="13335"/>
                            <a:pt x="27398" y="6668"/>
                          </a:cubicBezTo>
                          <a:cubicBezTo>
                            <a:pt x="35970" y="1905"/>
                            <a:pt x="45495" y="0"/>
                            <a:pt x="54068" y="0"/>
                          </a:cubicBezTo>
                          <a:cubicBezTo>
                            <a:pt x="75975" y="0"/>
                            <a:pt x="89310" y="15240"/>
                            <a:pt x="94073" y="20955"/>
                          </a:cubicBezTo>
                          <a:cubicBezTo>
                            <a:pt x="99788" y="28575"/>
                            <a:pt x="100740" y="36195"/>
                            <a:pt x="98835" y="43815"/>
                          </a:cubicBezTo>
                          <a:cubicBezTo>
                            <a:pt x="97883" y="47625"/>
                            <a:pt x="95025" y="51435"/>
                            <a:pt x="91215" y="53340"/>
                          </a:cubicBezTo>
                          <a:cubicBezTo>
                            <a:pt x="94073" y="62865"/>
                            <a:pt x="93120" y="71438"/>
                            <a:pt x="89310" y="78105"/>
                          </a:cubicBezTo>
                          <a:cubicBezTo>
                            <a:pt x="84548" y="84773"/>
                            <a:pt x="77880" y="88582"/>
                            <a:pt x="69308" y="88582"/>
                          </a:cubicBezTo>
                          <a:lnTo>
                            <a:pt x="69308" y="88582"/>
                          </a:lnTo>
                          <a:cubicBezTo>
                            <a:pt x="67403" y="88582"/>
                            <a:pt x="64545" y="88582"/>
                            <a:pt x="62640" y="87630"/>
                          </a:cubicBezTo>
                          <a:cubicBezTo>
                            <a:pt x="55973" y="92393"/>
                            <a:pt x="47400" y="96202"/>
                            <a:pt x="37875" y="96202"/>
                          </a:cubicBezTo>
                          <a:close/>
                          <a:moveTo>
                            <a:pt x="54068" y="11430"/>
                          </a:moveTo>
                          <a:cubicBezTo>
                            <a:pt x="47400" y="11430"/>
                            <a:pt x="39780" y="13335"/>
                            <a:pt x="32160" y="17145"/>
                          </a:cubicBezTo>
                          <a:cubicBezTo>
                            <a:pt x="21683" y="22860"/>
                            <a:pt x="15015" y="30480"/>
                            <a:pt x="12158" y="40957"/>
                          </a:cubicBezTo>
                          <a:cubicBezTo>
                            <a:pt x="9300" y="51435"/>
                            <a:pt x="11205" y="63818"/>
                            <a:pt x="16920" y="73343"/>
                          </a:cubicBezTo>
                          <a:cubicBezTo>
                            <a:pt x="21683" y="80963"/>
                            <a:pt x="28350" y="84773"/>
                            <a:pt x="36923" y="84773"/>
                          </a:cubicBezTo>
                          <a:cubicBezTo>
                            <a:pt x="44543" y="84773"/>
                            <a:pt x="53115" y="80963"/>
                            <a:pt x="56925" y="78105"/>
                          </a:cubicBezTo>
                          <a:cubicBezTo>
                            <a:pt x="58830" y="76200"/>
                            <a:pt x="60735" y="76200"/>
                            <a:pt x="62640" y="77152"/>
                          </a:cubicBezTo>
                          <a:cubicBezTo>
                            <a:pt x="64545" y="78105"/>
                            <a:pt x="66450" y="78105"/>
                            <a:pt x="68355" y="78105"/>
                          </a:cubicBezTo>
                          <a:lnTo>
                            <a:pt x="68355" y="78105"/>
                          </a:lnTo>
                          <a:cubicBezTo>
                            <a:pt x="73118" y="78105"/>
                            <a:pt x="76928" y="76200"/>
                            <a:pt x="78833" y="72390"/>
                          </a:cubicBezTo>
                          <a:cubicBezTo>
                            <a:pt x="81690" y="67627"/>
                            <a:pt x="81690" y="60960"/>
                            <a:pt x="78833" y="53340"/>
                          </a:cubicBezTo>
                          <a:cubicBezTo>
                            <a:pt x="77880" y="51435"/>
                            <a:pt x="77880" y="50482"/>
                            <a:pt x="78833" y="48577"/>
                          </a:cubicBezTo>
                          <a:cubicBezTo>
                            <a:pt x="79785" y="46673"/>
                            <a:pt x="80738" y="45720"/>
                            <a:pt x="82643" y="45720"/>
                          </a:cubicBezTo>
                          <a:cubicBezTo>
                            <a:pt x="85500" y="44768"/>
                            <a:pt x="87405" y="42863"/>
                            <a:pt x="87405" y="40957"/>
                          </a:cubicBezTo>
                          <a:cubicBezTo>
                            <a:pt x="88358" y="37148"/>
                            <a:pt x="87405" y="32385"/>
                            <a:pt x="84548" y="28575"/>
                          </a:cubicBezTo>
                          <a:cubicBezTo>
                            <a:pt x="79785" y="21907"/>
                            <a:pt x="70260" y="11430"/>
                            <a:pt x="54068" y="1143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4E187958-16D2-6A34-6AD7-0BD657557BF2}"/>
                      </a:ext>
                    </a:extLst>
                  </p:cNvPr>
                  <p:cNvSpPr/>
                  <p:nvPr/>
                </p:nvSpPr>
                <p:spPr>
                  <a:xfrm>
                    <a:off x="4789731" y="623838"/>
                    <a:ext cx="43253" cy="42880"/>
                  </a:xfrm>
                  <a:custGeom>
                    <a:avLst/>
                    <a:gdLst>
                      <a:gd name="connsiteX0" fmla="*/ 23251 w 43253"/>
                      <a:gd name="connsiteY0" fmla="*/ 48 h 42880"/>
                      <a:gd name="connsiteX1" fmla="*/ 43253 w 43253"/>
                      <a:gd name="connsiteY1" fmla="*/ 27671 h 42880"/>
                      <a:gd name="connsiteX2" fmla="*/ 27061 w 43253"/>
                      <a:gd name="connsiteY2" fmla="*/ 39101 h 42880"/>
                      <a:gd name="connsiteX3" fmla="*/ 391 w 43253"/>
                      <a:gd name="connsiteY3" fmla="*/ 29576 h 42880"/>
                      <a:gd name="connsiteX4" fmla="*/ 23251 w 43253"/>
                      <a:gd name="connsiteY4" fmla="*/ 48 h 42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253" h="42880">
                        <a:moveTo>
                          <a:pt x="23251" y="48"/>
                        </a:moveTo>
                        <a:cubicBezTo>
                          <a:pt x="34681" y="1001"/>
                          <a:pt x="43253" y="18146"/>
                          <a:pt x="43253" y="27671"/>
                        </a:cubicBezTo>
                        <a:cubicBezTo>
                          <a:pt x="43253" y="33386"/>
                          <a:pt x="37538" y="41006"/>
                          <a:pt x="27061" y="39101"/>
                        </a:cubicBezTo>
                        <a:cubicBezTo>
                          <a:pt x="15631" y="44816"/>
                          <a:pt x="3248" y="45768"/>
                          <a:pt x="391" y="29576"/>
                        </a:cubicBezTo>
                        <a:cubicBezTo>
                          <a:pt x="-2467" y="12431"/>
                          <a:pt x="10868" y="-904"/>
                          <a:pt x="23251" y="48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6425961C-8A53-B046-90F8-5BD82E06B0AF}"/>
                      </a:ext>
                    </a:extLst>
                  </p:cNvPr>
                  <p:cNvSpPr/>
                  <p:nvPr/>
                </p:nvSpPr>
                <p:spPr>
                  <a:xfrm rot="-5426770">
                    <a:off x="4815146" y="640448"/>
                    <a:ext cx="15240" cy="13335"/>
                  </a:xfrm>
                  <a:custGeom>
                    <a:avLst/>
                    <a:gdLst>
                      <a:gd name="connsiteX0" fmla="*/ 15241 w 15240"/>
                      <a:gd name="connsiteY0" fmla="*/ 6668 h 13335"/>
                      <a:gd name="connsiteX1" fmla="*/ 7620 w 15240"/>
                      <a:gd name="connsiteY1" fmla="*/ 13335 h 13335"/>
                      <a:gd name="connsiteX2" fmla="*/ 0 w 15240"/>
                      <a:gd name="connsiteY2" fmla="*/ 6668 h 13335"/>
                      <a:gd name="connsiteX3" fmla="*/ 7620 w 15240"/>
                      <a:gd name="connsiteY3" fmla="*/ 0 h 13335"/>
                      <a:gd name="connsiteX4" fmla="*/ 15241 w 15240"/>
                      <a:gd name="connsiteY4" fmla="*/ 6668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40" h="13335">
                        <a:moveTo>
                          <a:pt x="15241" y="6668"/>
                        </a:moveTo>
                        <a:cubicBezTo>
                          <a:pt x="15241" y="10350"/>
                          <a:pt x="11829" y="13335"/>
                          <a:pt x="7620" y="13335"/>
                        </a:cubicBezTo>
                        <a:cubicBezTo>
                          <a:pt x="3412" y="13335"/>
                          <a:pt x="0" y="10350"/>
                          <a:pt x="0" y="6668"/>
                        </a:cubicBezTo>
                        <a:cubicBezTo>
                          <a:pt x="0" y="2985"/>
                          <a:pt x="3412" y="0"/>
                          <a:pt x="7620" y="0"/>
                        </a:cubicBezTo>
                        <a:cubicBezTo>
                          <a:pt x="11829" y="0"/>
                          <a:pt x="15241" y="2985"/>
                          <a:pt x="15241" y="66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F5FE90E-1CCF-2183-9152-5C4CDB91695A}"/>
                  </a:ext>
                </a:extLst>
              </p:cNvPr>
              <p:cNvSpPr/>
              <p:nvPr/>
            </p:nvSpPr>
            <p:spPr>
              <a:xfrm>
                <a:off x="2134403" y="1322488"/>
                <a:ext cx="4691730" cy="469173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62248C6-2594-8DED-B36F-B47B31D2B29C}"/>
                </a:ext>
              </a:extLst>
            </p:cNvPr>
            <p:cNvGrpSpPr/>
            <p:nvPr/>
          </p:nvGrpSpPr>
          <p:grpSpPr>
            <a:xfrm rot="21399583">
              <a:off x="2545517" y="2626765"/>
              <a:ext cx="3787267" cy="3787265"/>
              <a:chOff x="5716056" y="1382881"/>
              <a:chExt cx="4570944" cy="4570944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877CFC5-9E96-6BC1-FF5D-987E3CED0341}"/>
                  </a:ext>
                </a:extLst>
              </p:cNvPr>
              <p:cNvGrpSpPr/>
              <p:nvPr/>
            </p:nvGrpSpPr>
            <p:grpSpPr>
              <a:xfrm rot="3655748" flipH="1" flipV="1">
                <a:off x="8574365" y="1986847"/>
                <a:ext cx="880564" cy="2056345"/>
                <a:chOff x="3810000" y="3100647"/>
                <a:chExt cx="880564" cy="2056345"/>
              </a:xfrm>
            </p:grpSpPr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AD09CF5C-B458-C992-6568-2B0D303F26E7}"/>
                    </a:ext>
                  </a:extLst>
                </p:cNvPr>
                <p:cNvSpPr/>
                <p:nvPr/>
              </p:nvSpPr>
              <p:spPr>
                <a:xfrm>
                  <a:off x="3909980" y="3100647"/>
                  <a:ext cx="474145" cy="1442380"/>
                </a:xfrm>
                <a:custGeom>
                  <a:avLst/>
                  <a:gdLst>
                    <a:gd name="connsiteX0" fmla="*/ 18932 w 53698"/>
                    <a:gd name="connsiteY0" fmla="*/ 163354 h 163353"/>
                    <a:gd name="connsiteX1" fmla="*/ 14170 w 53698"/>
                    <a:gd name="connsiteY1" fmla="*/ 160496 h 163353"/>
                    <a:gd name="connsiteX2" fmla="*/ 44650 w 53698"/>
                    <a:gd name="connsiteY2" fmla="*/ 1429 h 163353"/>
                    <a:gd name="connsiteX3" fmla="*/ 52270 w 53698"/>
                    <a:gd name="connsiteY3" fmla="*/ 1429 h 163353"/>
                    <a:gd name="connsiteX4" fmla="*/ 52270 w 53698"/>
                    <a:gd name="connsiteY4" fmla="*/ 9049 h 163353"/>
                    <a:gd name="connsiteX5" fmla="*/ 24647 w 53698"/>
                    <a:gd name="connsiteY5" fmla="*/ 155734 h 163353"/>
                    <a:gd name="connsiteX6" fmla="*/ 21790 w 53698"/>
                    <a:gd name="connsiteY6" fmla="*/ 163354 h 163353"/>
                    <a:gd name="connsiteX7" fmla="*/ 18932 w 53698"/>
                    <a:gd name="connsiteY7" fmla="*/ 163354 h 163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698" h="163353">
                      <a:moveTo>
                        <a:pt x="18932" y="163354"/>
                      </a:moveTo>
                      <a:cubicBezTo>
                        <a:pt x="17027" y="163354"/>
                        <a:pt x="15122" y="162401"/>
                        <a:pt x="14170" y="160496"/>
                      </a:cubicBezTo>
                      <a:cubicBezTo>
                        <a:pt x="-12500" y="104299"/>
                        <a:pt x="-1070" y="45244"/>
                        <a:pt x="44650" y="1429"/>
                      </a:cubicBezTo>
                      <a:cubicBezTo>
                        <a:pt x="46555" y="-476"/>
                        <a:pt x="50365" y="-476"/>
                        <a:pt x="52270" y="1429"/>
                      </a:cubicBezTo>
                      <a:cubicBezTo>
                        <a:pt x="54175" y="3334"/>
                        <a:pt x="54175" y="7144"/>
                        <a:pt x="52270" y="9049"/>
                      </a:cubicBezTo>
                      <a:cubicBezTo>
                        <a:pt x="32267" y="28099"/>
                        <a:pt x="-10595" y="81439"/>
                        <a:pt x="24647" y="155734"/>
                      </a:cubicBezTo>
                      <a:cubicBezTo>
                        <a:pt x="25600" y="158591"/>
                        <a:pt x="24647" y="161449"/>
                        <a:pt x="21790" y="163354"/>
                      </a:cubicBezTo>
                      <a:cubicBezTo>
                        <a:pt x="19885" y="163354"/>
                        <a:pt x="18932" y="163354"/>
                        <a:pt x="18932" y="1633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aphic 3">
                  <a:extLst>
                    <a:ext uri="{FF2B5EF4-FFF2-40B4-BE49-F238E27FC236}">
                      <a16:creationId xmlns:a16="http://schemas.microsoft.com/office/drawing/2014/main" id="{5F531F3C-D82C-28E2-B7B4-5AA05E3CDE65}"/>
                    </a:ext>
                  </a:extLst>
                </p:cNvPr>
                <p:cNvGrpSpPr/>
                <p:nvPr/>
              </p:nvGrpSpPr>
              <p:grpSpPr>
                <a:xfrm>
                  <a:off x="3810000" y="4307544"/>
                  <a:ext cx="880564" cy="849448"/>
                  <a:chOff x="4757962" y="590549"/>
                  <a:chExt cx="99726" cy="96202"/>
                </a:xfrm>
              </p:grpSpPr>
              <p:grpSp>
                <p:nvGrpSpPr>
                  <p:cNvPr id="66" name="Graphic 3">
                    <a:extLst>
                      <a:ext uri="{FF2B5EF4-FFF2-40B4-BE49-F238E27FC236}">
                        <a16:creationId xmlns:a16="http://schemas.microsoft.com/office/drawing/2014/main" id="{A46C997F-1DB5-535E-678F-D61C27833D4D}"/>
                      </a:ext>
                    </a:extLst>
                  </p:cNvPr>
                  <p:cNvGrpSpPr/>
                  <p:nvPr/>
                </p:nvGrpSpPr>
                <p:grpSpPr>
                  <a:xfrm>
                    <a:off x="4757962" y="590549"/>
                    <a:ext cx="99726" cy="96202"/>
                    <a:chOff x="4757962" y="590549"/>
                    <a:chExt cx="99726" cy="96202"/>
                  </a:xfrm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F377E2AE-15A7-7023-9EEA-0C07865DDA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515" y="596362"/>
                      <a:ext cx="87997" cy="84717"/>
                    </a:xfrm>
                    <a:custGeom>
                      <a:avLst/>
                      <a:gdLst>
                        <a:gd name="connsiteX0" fmla="*/ 78042 w 87997"/>
                        <a:gd name="connsiteY0" fmla="*/ 45622 h 84717"/>
                        <a:gd name="connsiteX1" fmla="*/ 83757 w 87997"/>
                        <a:gd name="connsiteY1" fmla="*/ 18952 h 84717"/>
                        <a:gd name="connsiteX2" fmla="*/ 24702 w 87997"/>
                        <a:gd name="connsiteY2" fmla="*/ 6569 h 84717"/>
                        <a:gd name="connsiteX3" fmla="*/ 7557 w 87997"/>
                        <a:gd name="connsiteY3" fmla="*/ 70387 h 84717"/>
                        <a:gd name="connsiteX4" fmla="*/ 56134 w 87997"/>
                        <a:gd name="connsiteY4" fmla="*/ 76102 h 84717"/>
                        <a:gd name="connsiteX5" fmla="*/ 78042 w 87997"/>
                        <a:gd name="connsiteY5" fmla="*/ 45622 h 84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7997" h="84717">
                          <a:moveTo>
                            <a:pt x="78042" y="45622"/>
                          </a:moveTo>
                          <a:cubicBezTo>
                            <a:pt x="86614" y="42764"/>
                            <a:pt x="92329" y="31334"/>
                            <a:pt x="83757" y="18952"/>
                          </a:cubicBezTo>
                          <a:cubicBezTo>
                            <a:pt x="74232" y="5617"/>
                            <a:pt x="53277" y="-8671"/>
                            <a:pt x="24702" y="6569"/>
                          </a:cubicBezTo>
                          <a:cubicBezTo>
                            <a:pt x="-3873" y="20857"/>
                            <a:pt x="-4826" y="51337"/>
                            <a:pt x="7557" y="70387"/>
                          </a:cubicBezTo>
                          <a:cubicBezTo>
                            <a:pt x="21844" y="93247"/>
                            <a:pt x="47562" y="83722"/>
                            <a:pt x="56134" y="76102"/>
                          </a:cubicBezTo>
                          <a:cubicBezTo>
                            <a:pt x="70422" y="82769"/>
                            <a:pt x="88519" y="69434"/>
                            <a:pt x="78042" y="45622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E7A1C86C-9797-6E47-6082-DCEB05464E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7962" y="590549"/>
                      <a:ext cx="99726" cy="96202"/>
                    </a:xfrm>
                    <a:custGeom>
                      <a:avLst/>
                      <a:gdLst>
                        <a:gd name="connsiteX0" fmla="*/ 37875 w 99726"/>
                        <a:gd name="connsiteY0" fmla="*/ 96202 h 96202"/>
                        <a:gd name="connsiteX1" fmla="*/ 8348 w 99726"/>
                        <a:gd name="connsiteY1" fmla="*/ 79057 h 96202"/>
                        <a:gd name="connsiteX2" fmla="*/ 1680 w 99726"/>
                        <a:gd name="connsiteY2" fmla="*/ 37148 h 96202"/>
                        <a:gd name="connsiteX3" fmla="*/ 27398 w 99726"/>
                        <a:gd name="connsiteY3" fmla="*/ 6668 h 96202"/>
                        <a:gd name="connsiteX4" fmla="*/ 54068 w 99726"/>
                        <a:gd name="connsiteY4" fmla="*/ 0 h 96202"/>
                        <a:gd name="connsiteX5" fmla="*/ 94073 w 99726"/>
                        <a:gd name="connsiteY5" fmla="*/ 20955 h 96202"/>
                        <a:gd name="connsiteX6" fmla="*/ 98835 w 99726"/>
                        <a:gd name="connsiteY6" fmla="*/ 43815 h 96202"/>
                        <a:gd name="connsiteX7" fmla="*/ 91215 w 99726"/>
                        <a:gd name="connsiteY7" fmla="*/ 53340 h 96202"/>
                        <a:gd name="connsiteX8" fmla="*/ 89310 w 99726"/>
                        <a:gd name="connsiteY8" fmla="*/ 78105 h 96202"/>
                        <a:gd name="connsiteX9" fmla="*/ 69308 w 99726"/>
                        <a:gd name="connsiteY9" fmla="*/ 88582 h 96202"/>
                        <a:gd name="connsiteX10" fmla="*/ 69308 w 99726"/>
                        <a:gd name="connsiteY10" fmla="*/ 88582 h 96202"/>
                        <a:gd name="connsiteX11" fmla="*/ 62640 w 99726"/>
                        <a:gd name="connsiteY11" fmla="*/ 87630 h 96202"/>
                        <a:gd name="connsiteX12" fmla="*/ 37875 w 99726"/>
                        <a:gd name="connsiteY12" fmla="*/ 96202 h 96202"/>
                        <a:gd name="connsiteX13" fmla="*/ 54068 w 99726"/>
                        <a:gd name="connsiteY13" fmla="*/ 11430 h 96202"/>
                        <a:gd name="connsiteX14" fmla="*/ 32160 w 99726"/>
                        <a:gd name="connsiteY14" fmla="*/ 17145 h 96202"/>
                        <a:gd name="connsiteX15" fmla="*/ 12158 w 99726"/>
                        <a:gd name="connsiteY15" fmla="*/ 40957 h 96202"/>
                        <a:gd name="connsiteX16" fmla="*/ 16920 w 99726"/>
                        <a:gd name="connsiteY16" fmla="*/ 73343 h 96202"/>
                        <a:gd name="connsiteX17" fmla="*/ 36923 w 99726"/>
                        <a:gd name="connsiteY17" fmla="*/ 84773 h 96202"/>
                        <a:gd name="connsiteX18" fmla="*/ 56925 w 99726"/>
                        <a:gd name="connsiteY18" fmla="*/ 78105 h 96202"/>
                        <a:gd name="connsiteX19" fmla="*/ 62640 w 99726"/>
                        <a:gd name="connsiteY19" fmla="*/ 77152 h 96202"/>
                        <a:gd name="connsiteX20" fmla="*/ 68355 w 99726"/>
                        <a:gd name="connsiteY20" fmla="*/ 78105 h 96202"/>
                        <a:gd name="connsiteX21" fmla="*/ 68355 w 99726"/>
                        <a:gd name="connsiteY21" fmla="*/ 78105 h 96202"/>
                        <a:gd name="connsiteX22" fmla="*/ 78833 w 99726"/>
                        <a:gd name="connsiteY22" fmla="*/ 72390 h 96202"/>
                        <a:gd name="connsiteX23" fmla="*/ 78833 w 99726"/>
                        <a:gd name="connsiteY23" fmla="*/ 53340 h 96202"/>
                        <a:gd name="connsiteX24" fmla="*/ 78833 w 99726"/>
                        <a:gd name="connsiteY24" fmla="*/ 48577 h 96202"/>
                        <a:gd name="connsiteX25" fmla="*/ 82643 w 99726"/>
                        <a:gd name="connsiteY25" fmla="*/ 45720 h 96202"/>
                        <a:gd name="connsiteX26" fmla="*/ 87405 w 99726"/>
                        <a:gd name="connsiteY26" fmla="*/ 40957 h 96202"/>
                        <a:gd name="connsiteX27" fmla="*/ 84548 w 99726"/>
                        <a:gd name="connsiteY27" fmla="*/ 28575 h 96202"/>
                        <a:gd name="connsiteX28" fmla="*/ 54068 w 99726"/>
                        <a:gd name="connsiteY28" fmla="*/ 11430 h 96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9726" h="96202">
                          <a:moveTo>
                            <a:pt x="37875" y="96202"/>
                          </a:moveTo>
                          <a:cubicBezTo>
                            <a:pt x="29303" y="96202"/>
                            <a:pt x="16920" y="93345"/>
                            <a:pt x="8348" y="79057"/>
                          </a:cubicBezTo>
                          <a:cubicBezTo>
                            <a:pt x="728" y="66675"/>
                            <a:pt x="-2130" y="51435"/>
                            <a:pt x="1680" y="37148"/>
                          </a:cubicBezTo>
                          <a:cubicBezTo>
                            <a:pt x="5490" y="23813"/>
                            <a:pt x="14063" y="13335"/>
                            <a:pt x="27398" y="6668"/>
                          </a:cubicBezTo>
                          <a:cubicBezTo>
                            <a:pt x="35970" y="1905"/>
                            <a:pt x="45495" y="0"/>
                            <a:pt x="54068" y="0"/>
                          </a:cubicBezTo>
                          <a:cubicBezTo>
                            <a:pt x="75975" y="0"/>
                            <a:pt x="89310" y="15240"/>
                            <a:pt x="94073" y="20955"/>
                          </a:cubicBezTo>
                          <a:cubicBezTo>
                            <a:pt x="99788" y="28575"/>
                            <a:pt x="100740" y="36195"/>
                            <a:pt x="98835" y="43815"/>
                          </a:cubicBezTo>
                          <a:cubicBezTo>
                            <a:pt x="97883" y="47625"/>
                            <a:pt x="95025" y="51435"/>
                            <a:pt x="91215" y="53340"/>
                          </a:cubicBezTo>
                          <a:cubicBezTo>
                            <a:pt x="94073" y="62865"/>
                            <a:pt x="93120" y="71438"/>
                            <a:pt x="89310" y="78105"/>
                          </a:cubicBezTo>
                          <a:cubicBezTo>
                            <a:pt x="84548" y="84773"/>
                            <a:pt x="77880" y="88582"/>
                            <a:pt x="69308" y="88582"/>
                          </a:cubicBezTo>
                          <a:lnTo>
                            <a:pt x="69308" y="88582"/>
                          </a:lnTo>
                          <a:cubicBezTo>
                            <a:pt x="67403" y="88582"/>
                            <a:pt x="64545" y="88582"/>
                            <a:pt x="62640" y="87630"/>
                          </a:cubicBezTo>
                          <a:cubicBezTo>
                            <a:pt x="55973" y="92393"/>
                            <a:pt x="47400" y="96202"/>
                            <a:pt x="37875" y="96202"/>
                          </a:cubicBezTo>
                          <a:close/>
                          <a:moveTo>
                            <a:pt x="54068" y="11430"/>
                          </a:moveTo>
                          <a:cubicBezTo>
                            <a:pt x="47400" y="11430"/>
                            <a:pt x="39780" y="13335"/>
                            <a:pt x="32160" y="17145"/>
                          </a:cubicBezTo>
                          <a:cubicBezTo>
                            <a:pt x="21683" y="22860"/>
                            <a:pt x="15015" y="30480"/>
                            <a:pt x="12158" y="40957"/>
                          </a:cubicBezTo>
                          <a:cubicBezTo>
                            <a:pt x="9300" y="51435"/>
                            <a:pt x="11205" y="63818"/>
                            <a:pt x="16920" y="73343"/>
                          </a:cubicBezTo>
                          <a:cubicBezTo>
                            <a:pt x="21683" y="80963"/>
                            <a:pt x="28350" y="84773"/>
                            <a:pt x="36923" y="84773"/>
                          </a:cubicBezTo>
                          <a:cubicBezTo>
                            <a:pt x="44543" y="84773"/>
                            <a:pt x="53115" y="80963"/>
                            <a:pt x="56925" y="78105"/>
                          </a:cubicBezTo>
                          <a:cubicBezTo>
                            <a:pt x="58830" y="76200"/>
                            <a:pt x="60735" y="76200"/>
                            <a:pt x="62640" y="77152"/>
                          </a:cubicBezTo>
                          <a:cubicBezTo>
                            <a:pt x="64545" y="78105"/>
                            <a:pt x="66450" y="78105"/>
                            <a:pt x="68355" y="78105"/>
                          </a:cubicBezTo>
                          <a:lnTo>
                            <a:pt x="68355" y="78105"/>
                          </a:lnTo>
                          <a:cubicBezTo>
                            <a:pt x="73118" y="78105"/>
                            <a:pt x="76928" y="76200"/>
                            <a:pt x="78833" y="72390"/>
                          </a:cubicBezTo>
                          <a:cubicBezTo>
                            <a:pt x="81690" y="67627"/>
                            <a:pt x="81690" y="60960"/>
                            <a:pt x="78833" y="53340"/>
                          </a:cubicBezTo>
                          <a:cubicBezTo>
                            <a:pt x="77880" y="51435"/>
                            <a:pt x="77880" y="50482"/>
                            <a:pt x="78833" y="48577"/>
                          </a:cubicBezTo>
                          <a:cubicBezTo>
                            <a:pt x="79785" y="46673"/>
                            <a:pt x="80738" y="45720"/>
                            <a:pt x="82643" y="45720"/>
                          </a:cubicBezTo>
                          <a:cubicBezTo>
                            <a:pt x="85500" y="44768"/>
                            <a:pt x="87405" y="42863"/>
                            <a:pt x="87405" y="40957"/>
                          </a:cubicBezTo>
                          <a:cubicBezTo>
                            <a:pt x="88358" y="37148"/>
                            <a:pt x="87405" y="32385"/>
                            <a:pt x="84548" y="28575"/>
                          </a:cubicBezTo>
                          <a:cubicBezTo>
                            <a:pt x="79785" y="21907"/>
                            <a:pt x="70260" y="11430"/>
                            <a:pt x="54068" y="1143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4FA460AF-9B1C-3235-9E08-F884C3AB3881}"/>
                      </a:ext>
                    </a:extLst>
                  </p:cNvPr>
                  <p:cNvSpPr/>
                  <p:nvPr/>
                </p:nvSpPr>
                <p:spPr>
                  <a:xfrm>
                    <a:off x="4789731" y="623838"/>
                    <a:ext cx="43253" cy="42880"/>
                  </a:xfrm>
                  <a:custGeom>
                    <a:avLst/>
                    <a:gdLst>
                      <a:gd name="connsiteX0" fmla="*/ 23251 w 43253"/>
                      <a:gd name="connsiteY0" fmla="*/ 48 h 42880"/>
                      <a:gd name="connsiteX1" fmla="*/ 43253 w 43253"/>
                      <a:gd name="connsiteY1" fmla="*/ 27671 h 42880"/>
                      <a:gd name="connsiteX2" fmla="*/ 27061 w 43253"/>
                      <a:gd name="connsiteY2" fmla="*/ 39101 h 42880"/>
                      <a:gd name="connsiteX3" fmla="*/ 391 w 43253"/>
                      <a:gd name="connsiteY3" fmla="*/ 29576 h 42880"/>
                      <a:gd name="connsiteX4" fmla="*/ 23251 w 43253"/>
                      <a:gd name="connsiteY4" fmla="*/ 48 h 42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253" h="42880">
                        <a:moveTo>
                          <a:pt x="23251" y="48"/>
                        </a:moveTo>
                        <a:cubicBezTo>
                          <a:pt x="34681" y="1001"/>
                          <a:pt x="43253" y="18146"/>
                          <a:pt x="43253" y="27671"/>
                        </a:cubicBezTo>
                        <a:cubicBezTo>
                          <a:pt x="43253" y="33386"/>
                          <a:pt x="37538" y="41006"/>
                          <a:pt x="27061" y="39101"/>
                        </a:cubicBezTo>
                        <a:cubicBezTo>
                          <a:pt x="15631" y="44816"/>
                          <a:pt x="3248" y="45768"/>
                          <a:pt x="391" y="29576"/>
                        </a:cubicBezTo>
                        <a:cubicBezTo>
                          <a:pt x="-2467" y="12431"/>
                          <a:pt x="10868" y="-904"/>
                          <a:pt x="23251" y="48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3BACA95B-830D-9110-CF46-7EE2C9A02E3F}"/>
                      </a:ext>
                    </a:extLst>
                  </p:cNvPr>
                  <p:cNvSpPr/>
                  <p:nvPr/>
                </p:nvSpPr>
                <p:spPr>
                  <a:xfrm rot="-5426770">
                    <a:off x="4815146" y="640448"/>
                    <a:ext cx="15240" cy="13335"/>
                  </a:xfrm>
                  <a:custGeom>
                    <a:avLst/>
                    <a:gdLst>
                      <a:gd name="connsiteX0" fmla="*/ 15241 w 15240"/>
                      <a:gd name="connsiteY0" fmla="*/ 6668 h 13335"/>
                      <a:gd name="connsiteX1" fmla="*/ 7620 w 15240"/>
                      <a:gd name="connsiteY1" fmla="*/ 13335 h 13335"/>
                      <a:gd name="connsiteX2" fmla="*/ 0 w 15240"/>
                      <a:gd name="connsiteY2" fmla="*/ 6668 h 13335"/>
                      <a:gd name="connsiteX3" fmla="*/ 7620 w 15240"/>
                      <a:gd name="connsiteY3" fmla="*/ 0 h 13335"/>
                      <a:gd name="connsiteX4" fmla="*/ 15241 w 15240"/>
                      <a:gd name="connsiteY4" fmla="*/ 6668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40" h="13335">
                        <a:moveTo>
                          <a:pt x="15241" y="6668"/>
                        </a:moveTo>
                        <a:cubicBezTo>
                          <a:pt x="15241" y="10350"/>
                          <a:pt x="11829" y="13335"/>
                          <a:pt x="7620" y="13335"/>
                        </a:cubicBezTo>
                        <a:cubicBezTo>
                          <a:pt x="3412" y="13335"/>
                          <a:pt x="0" y="10350"/>
                          <a:pt x="0" y="6668"/>
                        </a:cubicBezTo>
                        <a:cubicBezTo>
                          <a:pt x="0" y="2985"/>
                          <a:pt x="3412" y="0"/>
                          <a:pt x="7620" y="0"/>
                        </a:cubicBezTo>
                        <a:cubicBezTo>
                          <a:pt x="11829" y="0"/>
                          <a:pt x="15241" y="2985"/>
                          <a:pt x="15241" y="66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C303612-53F2-D1A5-B7C3-072EF567DDB9}"/>
                  </a:ext>
                </a:extLst>
              </p:cNvPr>
              <p:cNvSpPr/>
              <p:nvPr/>
            </p:nvSpPr>
            <p:spPr>
              <a:xfrm>
                <a:off x="5716056" y="1382881"/>
                <a:ext cx="4570944" cy="457094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B292A75-CB17-2D2E-C8A5-9C03E95CDD4E}"/>
                </a:ext>
              </a:extLst>
            </p:cNvPr>
            <p:cNvGrpSpPr/>
            <p:nvPr/>
          </p:nvGrpSpPr>
          <p:grpSpPr>
            <a:xfrm>
              <a:off x="1231599" y="1618486"/>
              <a:ext cx="3774243" cy="5101242"/>
              <a:chOff x="4594696" y="3400942"/>
              <a:chExt cx="2412811" cy="326114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8CE56B3-3D5D-5860-F311-CCEFCC697942}"/>
                  </a:ext>
                </a:extLst>
              </p:cNvPr>
              <p:cNvGrpSpPr/>
              <p:nvPr/>
            </p:nvGrpSpPr>
            <p:grpSpPr>
              <a:xfrm>
                <a:off x="4594696" y="3400942"/>
                <a:ext cx="2412811" cy="3261140"/>
                <a:chOff x="3954571" y="152400"/>
                <a:chExt cx="4555225" cy="6156815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2D7C4BC8-9EDC-A796-D38E-DD64E5C88BCD}"/>
                    </a:ext>
                  </a:extLst>
                </p:cNvPr>
                <p:cNvSpPr/>
                <p:nvPr/>
              </p:nvSpPr>
              <p:spPr>
                <a:xfrm>
                  <a:off x="5411088" y="4534630"/>
                  <a:ext cx="402155" cy="1093346"/>
                </a:xfrm>
                <a:custGeom>
                  <a:avLst/>
                  <a:gdLst>
                    <a:gd name="connsiteX0" fmla="*/ 5138 w 45545"/>
                    <a:gd name="connsiteY0" fmla="*/ 123825 h 123824"/>
                    <a:gd name="connsiteX1" fmla="*/ 2280 w 45545"/>
                    <a:gd name="connsiteY1" fmla="*/ 122872 h 123824"/>
                    <a:gd name="connsiteX2" fmla="*/ 1328 w 45545"/>
                    <a:gd name="connsiteY2" fmla="*/ 115253 h 123824"/>
                    <a:gd name="connsiteX3" fmla="*/ 33713 w 45545"/>
                    <a:gd name="connsiteY3" fmla="*/ 5715 h 123824"/>
                    <a:gd name="connsiteX4" fmla="*/ 39428 w 45545"/>
                    <a:gd name="connsiteY4" fmla="*/ 0 h 123824"/>
                    <a:gd name="connsiteX5" fmla="*/ 45143 w 45545"/>
                    <a:gd name="connsiteY5" fmla="*/ 5715 h 123824"/>
                    <a:gd name="connsiteX6" fmla="*/ 10853 w 45545"/>
                    <a:gd name="connsiteY6" fmla="*/ 121920 h 123824"/>
                    <a:gd name="connsiteX7" fmla="*/ 5138 w 45545"/>
                    <a:gd name="connsiteY7" fmla="*/ 123825 h 123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545" h="123824">
                      <a:moveTo>
                        <a:pt x="5138" y="123825"/>
                      </a:moveTo>
                      <a:cubicBezTo>
                        <a:pt x="4185" y="123825"/>
                        <a:pt x="3233" y="123825"/>
                        <a:pt x="2280" y="122872"/>
                      </a:cubicBezTo>
                      <a:cubicBezTo>
                        <a:pt x="-577" y="120968"/>
                        <a:pt x="-577" y="118110"/>
                        <a:pt x="1328" y="115253"/>
                      </a:cubicBezTo>
                      <a:cubicBezTo>
                        <a:pt x="31808" y="72390"/>
                        <a:pt x="35618" y="47625"/>
                        <a:pt x="33713" y="5715"/>
                      </a:cubicBezTo>
                      <a:cubicBezTo>
                        <a:pt x="33713" y="2857"/>
                        <a:pt x="35618" y="0"/>
                        <a:pt x="39428" y="0"/>
                      </a:cubicBezTo>
                      <a:cubicBezTo>
                        <a:pt x="42285" y="0"/>
                        <a:pt x="45143" y="1905"/>
                        <a:pt x="45143" y="5715"/>
                      </a:cubicBezTo>
                      <a:cubicBezTo>
                        <a:pt x="47048" y="49530"/>
                        <a:pt x="43238" y="76200"/>
                        <a:pt x="10853" y="121920"/>
                      </a:cubicBezTo>
                      <a:cubicBezTo>
                        <a:pt x="8948" y="122872"/>
                        <a:pt x="7043" y="123825"/>
                        <a:pt x="5138" y="1238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85B670A6-E077-917E-3239-9230BBF815F0}"/>
                    </a:ext>
                  </a:extLst>
                </p:cNvPr>
                <p:cNvSpPr/>
                <p:nvPr/>
              </p:nvSpPr>
              <p:spPr>
                <a:xfrm>
                  <a:off x="6860241" y="4517050"/>
                  <a:ext cx="347233" cy="1068878"/>
                </a:xfrm>
                <a:custGeom>
                  <a:avLst/>
                  <a:gdLst>
                    <a:gd name="connsiteX0" fmla="*/ 34376 w 39325"/>
                    <a:gd name="connsiteY0" fmla="*/ 121053 h 121053"/>
                    <a:gd name="connsiteX1" fmla="*/ 34376 w 39325"/>
                    <a:gd name="connsiteY1" fmla="*/ 121053 h 121053"/>
                    <a:gd name="connsiteX2" fmla="*/ 28661 w 39325"/>
                    <a:gd name="connsiteY2" fmla="*/ 115338 h 121053"/>
                    <a:gd name="connsiteX3" fmla="*/ 1991 w 39325"/>
                    <a:gd name="connsiteY3" fmla="*/ 9611 h 121053"/>
                    <a:gd name="connsiteX4" fmla="*/ 1038 w 39325"/>
                    <a:gd name="connsiteY4" fmla="*/ 1991 h 121053"/>
                    <a:gd name="connsiteX5" fmla="*/ 8658 w 39325"/>
                    <a:gd name="connsiteY5" fmla="*/ 1038 h 121053"/>
                    <a:gd name="connsiteX6" fmla="*/ 39138 w 39325"/>
                    <a:gd name="connsiteY6" fmla="*/ 115338 h 121053"/>
                    <a:gd name="connsiteX7" fmla="*/ 34376 w 39325"/>
                    <a:gd name="connsiteY7" fmla="*/ 121053 h 12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325" h="121053">
                      <a:moveTo>
                        <a:pt x="34376" y="121053"/>
                      </a:moveTo>
                      <a:cubicBezTo>
                        <a:pt x="34376" y="121053"/>
                        <a:pt x="34376" y="121053"/>
                        <a:pt x="34376" y="121053"/>
                      </a:cubicBezTo>
                      <a:cubicBezTo>
                        <a:pt x="31518" y="121053"/>
                        <a:pt x="28661" y="118196"/>
                        <a:pt x="28661" y="115338"/>
                      </a:cubicBezTo>
                      <a:cubicBezTo>
                        <a:pt x="31518" y="60093"/>
                        <a:pt x="12468" y="19136"/>
                        <a:pt x="1991" y="9611"/>
                      </a:cubicBezTo>
                      <a:cubicBezTo>
                        <a:pt x="86" y="7706"/>
                        <a:pt x="-867" y="3896"/>
                        <a:pt x="1038" y="1991"/>
                      </a:cubicBezTo>
                      <a:cubicBezTo>
                        <a:pt x="2943" y="86"/>
                        <a:pt x="6753" y="-867"/>
                        <a:pt x="8658" y="1038"/>
                      </a:cubicBezTo>
                      <a:cubicBezTo>
                        <a:pt x="21993" y="13421"/>
                        <a:pt x="41043" y="58188"/>
                        <a:pt x="39138" y="115338"/>
                      </a:cubicBezTo>
                      <a:cubicBezTo>
                        <a:pt x="40091" y="118196"/>
                        <a:pt x="37233" y="121053"/>
                        <a:pt x="34376" y="12105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E3C82596-54BE-2946-B7FF-45B67F2E86A8}"/>
                    </a:ext>
                  </a:extLst>
                </p:cNvPr>
                <p:cNvGrpSpPr/>
                <p:nvPr/>
              </p:nvGrpSpPr>
              <p:grpSpPr>
                <a:xfrm>
                  <a:off x="3954571" y="152400"/>
                  <a:ext cx="4555225" cy="6156815"/>
                  <a:chOff x="3954571" y="152400"/>
                  <a:chExt cx="4555225" cy="6156815"/>
                </a:xfrm>
              </p:grpSpPr>
              <p:grpSp>
                <p:nvGrpSpPr>
                  <p:cNvPr id="23" name="Graphic 3">
                    <a:extLst>
                      <a:ext uri="{FF2B5EF4-FFF2-40B4-BE49-F238E27FC236}">
                        <a16:creationId xmlns:a16="http://schemas.microsoft.com/office/drawing/2014/main" id="{AD8A6C44-80E5-F2DC-520E-5E0E713CEC22}"/>
                      </a:ext>
                    </a:extLst>
                  </p:cNvPr>
                  <p:cNvGrpSpPr/>
                  <p:nvPr/>
                </p:nvGrpSpPr>
                <p:grpSpPr>
                  <a:xfrm>
                    <a:off x="5080093" y="152400"/>
                    <a:ext cx="1440279" cy="1228654"/>
                    <a:chOff x="4901803" y="119969"/>
                    <a:chExt cx="163115" cy="139148"/>
                  </a:xfrm>
                </p:grpSpPr>
                <p:grpSp>
                  <p:nvGrpSpPr>
                    <p:cNvPr id="56" name="Graphic 3">
                      <a:extLst>
                        <a:ext uri="{FF2B5EF4-FFF2-40B4-BE49-F238E27FC236}">
                          <a16:creationId xmlns:a16="http://schemas.microsoft.com/office/drawing/2014/main" id="{9150615C-AAD2-5034-CF7C-0263DE908F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01803" y="135254"/>
                      <a:ext cx="132159" cy="71437"/>
                      <a:chOff x="4901803" y="135254"/>
                      <a:chExt cx="132159" cy="71437"/>
                    </a:xfrm>
                  </p:grpSpPr>
                  <p:sp>
                    <p:nvSpPr>
                      <p:cNvPr id="60" name="Freeform: Shape 59">
                        <a:extLst>
                          <a:ext uri="{FF2B5EF4-FFF2-40B4-BE49-F238E27FC236}">
                            <a16:creationId xmlns:a16="http://schemas.microsoft.com/office/drawing/2014/main" id="{82F34C55-13E2-8CC0-6490-D9A4686117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7279" y="140658"/>
                        <a:ext cx="121920" cy="61080"/>
                      </a:xfrm>
                      <a:custGeom>
                        <a:avLst/>
                        <a:gdLst>
                          <a:gd name="connsiteX0" fmla="*/ 121920 w 121920"/>
                          <a:gd name="connsiteY0" fmla="*/ 50793 h 61080"/>
                          <a:gd name="connsiteX1" fmla="*/ 0 w 121920"/>
                          <a:gd name="connsiteY1" fmla="*/ 11741 h 61080"/>
                          <a:gd name="connsiteX2" fmla="*/ 121920 w 121920"/>
                          <a:gd name="connsiteY2" fmla="*/ 50793 h 610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21920" h="61080">
                            <a:moveTo>
                              <a:pt x="121920" y="50793"/>
                            </a:moveTo>
                            <a:cubicBezTo>
                              <a:pt x="119063" y="18408"/>
                              <a:pt x="71438" y="-19692"/>
                              <a:pt x="0" y="11741"/>
                            </a:cubicBezTo>
                            <a:cubicBezTo>
                              <a:pt x="17145" y="47936"/>
                              <a:pt x="60008" y="77463"/>
                              <a:pt x="121920" y="50793"/>
                            </a:cubicBezTo>
                            <a:close/>
                          </a:path>
                        </a:pathLst>
                      </a:custGeom>
                      <a:solidFill>
                        <a:srgbClr val="36993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1" name="Freeform: Shape 60">
                        <a:extLst>
                          <a:ext uri="{FF2B5EF4-FFF2-40B4-BE49-F238E27FC236}">
                            <a16:creationId xmlns:a16="http://schemas.microsoft.com/office/drawing/2014/main" id="{B41E1ED6-8CFA-F27D-0D6F-7BA9F886BE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1803" y="135254"/>
                        <a:ext cx="132159" cy="71437"/>
                      </a:xfrm>
                      <a:custGeom>
                        <a:avLst/>
                        <a:gdLst>
                          <a:gd name="connsiteX0" fmla="*/ 81677 w 132159"/>
                          <a:gd name="connsiteY0" fmla="*/ 71438 h 71437"/>
                          <a:gd name="connsiteX1" fmla="*/ 81677 w 132159"/>
                          <a:gd name="connsiteY1" fmla="*/ 71438 h 71437"/>
                          <a:gd name="connsiteX2" fmla="*/ 714 w 132159"/>
                          <a:gd name="connsiteY2" fmla="*/ 19050 h 71437"/>
                          <a:gd name="connsiteX3" fmla="*/ 714 w 132159"/>
                          <a:gd name="connsiteY3" fmla="*/ 15240 h 71437"/>
                          <a:gd name="connsiteX4" fmla="*/ 3572 w 132159"/>
                          <a:gd name="connsiteY4" fmla="*/ 12383 h 71437"/>
                          <a:gd name="connsiteX5" fmla="*/ 56912 w 132159"/>
                          <a:gd name="connsiteY5" fmla="*/ 0 h 71437"/>
                          <a:gd name="connsiteX6" fmla="*/ 132159 w 132159"/>
                          <a:gd name="connsiteY6" fmla="*/ 56198 h 71437"/>
                          <a:gd name="connsiteX7" fmla="*/ 129302 w 132159"/>
                          <a:gd name="connsiteY7" fmla="*/ 61912 h 71437"/>
                          <a:gd name="connsiteX8" fmla="*/ 81677 w 132159"/>
                          <a:gd name="connsiteY8" fmla="*/ 71438 h 71437"/>
                          <a:gd name="connsiteX9" fmla="*/ 13097 w 132159"/>
                          <a:gd name="connsiteY9" fmla="*/ 20003 h 71437"/>
                          <a:gd name="connsiteX10" fmla="*/ 80724 w 132159"/>
                          <a:gd name="connsiteY10" fmla="*/ 60960 h 71437"/>
                          <a:gd name="connsiteX11" fmla="*/ 80724 w 132159"/>
                          <a:gd name="connsiteY11" fmla="*/ 60960 h 71437"/>
                          <a:gd name="connsiteX12" fmla="*/ 120729 w 132159"/>
                          <a:gd name="connsiteY12" fmla="*/ 52387 h 71437"/>
                          <a:gd name="connsiteX13" fmla="*/ 56912 w 132159"/>
                          <a:gd name="connsiteY13" fmla="*/ 10477 h 71437"/>
                          <a:gd name="connsiteX14" fmla="*/ 13097 w 132159"/>
                          <a:gd name="connsiteY14" fmla="*/ 20003 h 714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32159" h="71437">
                            <a:moveTo>
                              <a:pt x="81677" y="71438"/>
                            </a:moveTo>
                            <a:lnTo>
                              <a:pt x="81677" y="71438"/>
                            </a:lnTo>
                            <a:cubicBezTo>
                              <a:pt x="46434" y="71438"/>
                              <a:pt x="16907" y="52387"/>
                              <a:pt x="714" y="19050"/>
                            </a:cubicBezTo>
                            <a:cubicBezTo>
                              <a:pt x="-238" y="18097"/>
                              <a:pt x="-238" y="16193"/>
                              <a:pt x="714" y="15240"/>
                            </a:cubicBezTo>
                            <a:cubicBezTo>
                              <a:pt x="1667" y="14288"/>
                              <a:pt x="2619" y="12383"/>
                              <a:pt x="3572" y="12383"/>
                            </a:cubicBezTo>
                            <a:cubicBezTo>
                              <a:pt x="21669" y="3810"/>
                              <a:pt x="39767" y="0"/>
                              <a:pt x="56912" y="0"/>
                            </a:cubicBezTo>
                            <a:cubicBezTo>
                              <a:pt x="101679" y="0"/>
                              <a:pt x="130254" y="28575"/>
                              <a:pt x="132159" y="56198"/>
                            </a:cubicBezTo>
                            <a:cubicBezTo>
                              <a:pt x="132159" y="58103"/>
                              <a:pt x="131207" y="60960"/>
                              <a:pt x="129302" y="61912"/>
                            </a:cubicBezTo>
                            <a:cubicBezTo>
                              <a:pt x="113109" y="68580"/>
                              <a:pt x="96917" y="71438"/>
                              <a:pt x="81677" y="71438"/>
                            </a:cubicBezTo>
                            <a:close/>
                            <a:moveTo>
                              <a:pt x="13097" y="20003"/>
                            </a:moveTo>
                            <a:cubicBezTo>
                              <a:pt x="27384" y="45720"/>
                              <a:pt x="52149" y="60960"/>
                              <a:pt x="80724" y="60960"/>
                            </a:cubicBezTo>
                            <a:lnTo>
                              <a:pt x="80724" y="60960"/>
                            </a:lnTo>
                            <a:cubicBezTo>
                              <a:pt x="93107" y="60960"/>
                              <a:pt x="106442" y="58103"/>
                              <a:pt x="120729" y="52387"/>
                            </a:cubicBezTo>
                            <a:cubicBezTo>
                              <a:pt x="116919" y="31433"/>
                              <a:pt x="92154" y="10477"/>
                              <a:pt x="56912" y="10477"/>
                            </a:cubicBezTo>
                            <a:cubicBezTo>
                              <a:pt x="43577" y="10477"/>
                              <a:pt x="28337" y="14288"/>
                              <a:pt x="13097" y="20003"/>
                            </a:cubicBezTo>
                            <a:close/>
                          </a:path>
                        </a:pathLst>
                      </a:custGeom>
                      <a:solidFill>
                        <a:srgbClr val="234F1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57" name="Freeform: Shape 56">
                      <a:extLst>
                        <a:ext uri="{FF2B5EF4-FFF2-40B4-BE49-F238E27FC236}">
                          <a16:creationId xmlns:a16="http://schemas.microsoft.com/office/drawing/2014/main" id="{E49AA79B-2B25-8F3F-7E70-F5128D8E63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7282" y="151259"/>
                      <a:ext cx="55968" cy="28018"/>
                    </a:xfrm>
                    <a:custGeom>
                      <a:avLst/>
                      <a:gdLst>
                        <a:gd name="connsiteX0" fmla="*/ 0 w 55968"/>
                        <a:gd name="connsiteY0" fmla="*/ 5903 h 28018"/>
                        <a:gd name="connsiteX1" fmla="*/ 40005 w 55968"/>
                        <a:gd name="connsiteY1" fmla="*/ 27810 h 28018"/>
                        <a:gd name="connsiteX2" fmla="*/ 44767 w 55968"/>
                        <a:gd name="connsiteY2" fmla="*/ 1140 h 28018"/>
                        <a:gd name="connsiteX3" fmla="*/ 0 w 55968"/>
                        <a:gd name="connsiteY3" fmla="*/ 5903 h 280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5968" h="28018">
                          <a:moveTo>
                            <a:pt x="0" y="5903"/>
                          </a:moveTo>
                          <a:cubicBezTo>
                            <a:pt x="6667" y="18285"/>
                            <a:pt x="23813" y="29715"/>
                            <a:pt x="40005" y="27810"/>
                          </a:cubicBezTo>
                          <a:cubicBezTo>
                            <a:pt x="61913" y="24953"/>
                            <a:pt x="59055" y="4950"/>
                            <a:pt x="44767" y="1140"/>
                          </a:cubicBezTo>
                          <a:cubicBezTo>
                            <a:pt x="30480" y="-1717"/>
                            <a:pt x="13335" y="1140"/>
                            <a:pt x="0" y="5903"/>
                          </a:cubicBezTo>
                          <a:close/>
                        </a:path>
                      </a:pathLst>
                    </a:custGeom>
                    <a:solidFill>
                      <a:srgbClr val="39BF3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" name="Freeform: Shape 57">
                      <a:extLst>
                        <a:ext uri="{FF2B5EF4-FFF2-40B4-BE49-F238E27FC236}">
                          <a16:creationId xmlns:a16="http://schemas.microsoft.com/office/drawing/2014/main" id="{6471D2CA-9919-1D66-E168-C6043AE498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64429" y="164782"/>
                      <a:ext cx="100488" cy="55721"/>
                    </a:xfrm>
                    <a:custGeom>
                      <a:avLst/>
                      <a:gdLst>
                        <a:gd name="connsiteX0" fmla="*/ 0 w 100488"/>
                        <a:gd name="connsiteY0" fmla="*/ 0 h 55721"/>
                        <a:gd name="connsiteX1" fmla="*/ 4763 w 100488"/>
                        <a:gd name="connsiteY1" fmla="*/ 952 h 55721"/>
                        <a:gd name="connsiteX2" fmla="*/ 10478 w 100488"/>
                        <a:gd name="connsiteY2" fmla="*/ 1905 h 55721"/>
                        <a:gd name="connsiteX3" fmla="*/ 17145 w 100488"/>
                        <a:gd name="connsiteY3" fmla="*/ 2857 h 55721"/>
                        <a:gd name="connsiteX4" fmla="*/ 25717 w 100488"/>
                        <a:gd name="connsiteY4" fmla="*/ 4763 h 55721"/>
                        <a:gd name="connsiteX5" fmla="*/ 34290 w 100488"/>
                        <a:gd name="connsiteY5" fmla="*/ 7620 h 55721"/>
                        <a:gd name="connsiteX6" fmla="*/ 43815 w 100488"/>
                        <a:gd name="connsiteY6" fmla="*/ 10477 h 55721"/>
                        <a:gd name="connsiteX7" fmla="*/ 53340 w 100488"/>
                        <a:gd name="connsiteY7" fmla="*/ 14288 h 55721"/>
                        <a:gd name="connsiteX8" fmla="*/ 62865 w 100488"/>
                        <a:gd name="connsiteY8" fmla="*/ 19050 h 55721"/>
                        <a:gd name="connsiteX9" fmla="*/ 71438 w 100488"/>
                        <a:gd name="connsiteY9" fmla="*/ 23813 h 55721"/>
                        <a:gd name="connsiteX10" fmla="*/ 79058 w 100488"/>
                        <a:gd name="connsiteY10" fmla="*/ 28575 h 55721"/>
                        <a:gd name="connsiteX11" fmla="*/ 85725 w 100488"/>
                        <a:gd name="connsiteY11" fmla="*/ 34290 h 55721"/>
                        <a:gd name="connsiteX12" fmla="*/ 91440 w 100488"/>
                        <a:gd name="connsiteY12" fmla="*/ 39052 h 55721"/>
                        <a:gd name="connsiteX13" fmla="*/ 95250 w 100488"/>
                        <a:gd name="connsiteY13" fmla="*/ 42863 h 55721"/>
                        <a:gd name="connsiteX14" fmla="*/ 99060 w 100488"/>
                        <a:gd name="connsiteY14" fmla="*/ 46672 h 55721"/>
                        <a:gd name="connsiteX15" fmla="*/ 99060 w 100488"/>
                        <a:gd name="connsiteY15" fmla="*/ 54293 h 55721"/>
                        <a:gd name="connsiteX16" fmla="*/ 91440 w 100488"/>
                        <a:gd name="connsiteY16" fmla="*/ 54293 h 55721"/>
                        <a:gd name="connsiteX17" fmla="*/ 91440 w 100488"/>
                        <a:gd name="connsiteY17" fmla="*/ 54293 h 55721"/>
                        <a:gd name="connsiteX18" fmla="*/ 90488 w 100488"/>
                        <a:gd name="connsiteY18" fmla="*/ 53340 h 55721"/>
                        <a:gd name="connsiteX19" fmla="*/ 87630 w 100488"/>
                        <a:gd name="connsiteY19" fmla="*/ 50483 h 55721"/>
                        <a:gd name="connsiteX20" fmla="*/ 84773 w 100488"/>
                        <a:gd name="connsiteY20" fmla="*/ 46672 h 55721"/>
                        <a:gd name="connsiteX21" fmla="*/ 80010 w 100488"/>
                        <a:gd name="connsiteY21" fmla="*/ 41910 h 55721"/>
                        <a:gd name="connsiteX22" fmla="*/ 74295 w 100488"/>
                        <a:gd name="connsiteY22" fmla="*/ 36195 h 55721"/>
                        <a:gd name="connsiteX23" fmla="*/ 67628 w 100488"/>
                        <a:gd name="connsiteY23" fmla="*/ 30480 h 55721"/>
                        <a:gd name="connsiteX24" fmla="*/ 60008 w 100488"/>
                        <a:gd name="connsiteY24" fmla="*/ 24765 h 55721"/>
                        <a:gd name="connsiteX25" fmla="*/ 51435 w 100488"/>
                        <a:gd name="connsiteY25" fmla="*/ 19050 h 55721"/>
                        <a:gd name="connsiteX26" fmla="*/ 42863 w 100488"/>
                        <a:gd name="connsiteY26" fmla="*/ 14288 h 55721"/>
                        <a:gd name="connsiteX27" fmla="*/ 34290 w 100488"/>
                        <a:gd name="connsiteY27" fmla="*/ 10477 h 55721"/>
                        <a:gd name="connsiteX28" fmla="*/ 25717 w 100488"/>
                        <a:gd name="connsiteY28" fmla="*/ 6667 h 55721"/>
                        <a:gd name="connsiteX29" fmla="*/ 18098 w 100488"/>
                        <a:gd name="connsiteY29" fmla="*/ 3810 h 55721"/>
                        <a:gd name="connsiteX30" fmla="*/ 6667 w 100488"/>
                        <a:gd name="connsiteY30" fmla="*/ 0 h 55721"/>
                        <a:gd name="connsiteX31" fmla="*/ 0 w 100488"/>
                        <a:gd name="connsiteY31" fmla="*/ 0 h 55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100488" h="55721">
                          <a:moveTo>
                            <a:pt x="0" y="0"/>
                          </a:moveTo>
                          <a:cubicBezTo>
                            <a:pt x="0" y="0"/>
                            <a:pt x="1905" y="0"/>
                            <a:pt x="4763" y="952"/>
                          </a:cubicBezTo>
                          <a:cubicBezTo>
                            <a:pt x="6667" y="952"/>
                            <a:pt x="7620" y="952"/>
                            <a:pt x="10478" y="1905"/>
                          </a:cubicBezTo>
                          <a:cubicBezTo>
                            <a:pt x="12383" y="1905"/>
                            <a:pt x="15240" y="2857"/>
                            <a:pt x="17145" y="2857"/>
                          </a:cubicBezTo>
                          <a:cubicBezTo>
                            <a:pt x="20003" y="3810"/>
                            <a:pt x="22860" y="3810"/>
                            <a:pt x="25717" y="4763"/>
                          </a:cubicBezTo>
                          <a:cubicBezTo>
                            <a:pt x="28575" y="5715"/>
                            <a:pt x="31433" y="6667"/>
                            <a:pt x="34290" y="7620"/>
                          </a:cubicBezTo>
                          <a:cubicBezTo>
                            <a:pt x="37148" y="8572"/>
                            <a:pt x="40958" y="9525"/>
                            <a:pt x="43815" y="10477"/>
                          </a:cubicBezTo>
                          <a:cubicBezTo>
                            <a:pt x="46673" y="11430"/>
                            <a:pt x="50483" y="13335"/>
                            <a:pt x="53340" y="14288"/>
                          </a:cubicBezTo>
                          <a:cubicBezTo>
                            <a:pt x="56198" y="16192"/>
                            <a:pt x="59055" y="17145"/>
                            <a:pt x="62865" y="19050"/>
                          </a:cubicBezTo>
                          <a:cubicBezTo>
                            <a:pt x="65723" y="20955"/>
                            <a:pt x="68580" y="21907"/>
                            <a:pt x="71438" y="23813"/>
                          </a:cubicBezTo>
                          <a:cubicBezTo>
                            <a:pt x="74295" y="25717"/>
                            <a:pt x="77153" y="27622"/>
                            <a:pt x="79058" y="28575"/>
                          </a:cubicBezTo>
                          <a:cubicBezTo>
                            <a:pt x="80963" y="30480"/>
                            <a:pt x="83820" y="32385"/>
                            <a:pt x="85725" y="34290"/>
                          </a:cubicBezTo>
                          <a:cubicBezTo>
                            <a:pt x="87630" y="36195"/>
                            <a:pt x="89535" y="37147"/>
                            <a:pt x="91440" y="39052"/>
                          </a:cubicBezTo>
                          <a:cubicBezTo>
                            <a:pt x="93345" y="40958"/>
                            <a:pt x="94298" y="41910"/>
                            <a:pt x="95250" y="42863"/>
                          </a:cubicBezTo>
                          <a:cubicBezTo>
                            <a:pt x="97155" y="44768"/>
                            <a:pt x="99060" y="46672"/>
                            <a:pt x="99060" y="46672"/>
                          </a:cubicBezTo>
                          <a:cubicBezTo>
                            <a:pt x="100965" y="48577"/>
                            <a:pt x="100965" y="52388"/>
                            <a:pt x="99060" y="54293"/>
                          </a:cubicBezTo>
                          <a:cubicBezTo>
                            <a:pt x="97155" y="56197"/>
                            <a:pt x="93345" y="56197"/>
                            <a:pt x="91440" y="54293"/>
                          </a:cubicBezTo>
                          <a:cubicBezTo>
                            <a:pt x="91440" y="54293"/>
                            <a:pt x="91440" y="54293"/>
                            <a:pt x="91440" y="54293"/>
                          </a:cubicBezTo>
                          <a:lnTo>
                            <a:pt x="90488" y="53340"/>
                          </a:lnTo>
                          <a:cubicBezTo>
                            <a:pt x="90488" y="53340"/>
                            <a:pt x="89535" y="52388"/>
                            <a:pt x="87630" y="50483"/>
                          </a:cubicBezTo>
                          <a:cubicBezTo>
                            <a:pt x="86678" y="49530"/>
                            <a:pt x="85725" y="48577"/>
                            <a:pt x="84773" y="46672"/>
                          </a:cubicBezTo>
                          <a:cubicBezTo>
                            <a:pt x="83820" y="44768"/>
                            <a:pt x="81915" y="43815"/>
                            <a:pt x="80010" y="41910"/>
                          </a:cubicBezTo>
                          <a:cubicBezTo>
                            <a:pt x="78105" y="40005"/>
                            <a:pt x="76200" y="38100"/>
                            <a:pt x="74295" y="36195"/>
                          </a:cubicBezTo>
                          <a:cubicBezTo>
                            <a:pt x="72390" y="34290"/>
                            <a:pt x="69533" y="32385"/>
                            <a:pt x="67628" y="30480"/>
                          </a:cubicBezTo>
                          <a:cubicBezTo>
                            <a:pt x="64770" y="28575"/>
                            <a:pt x="62865" y="26670"/>
                            <a:pt x="60008" y="24765"/>
                          </a:cubicBezTo>
                          <a:cubicBezTo>
                            <a:pt x="57150" y="22860"/>
                            <a:pt x="54292" y="20955"/>
                            <a:pt x="51435" y="19050"/>
                          </a:cubicBezTo>
                          <a:cubicBezTo>
                            <a:pt x="48578" y="17145"/>
                            <a:pt x="45720" y="16192"/>
                            <a:pt x="42863" y="14288"/>
                          </a:cubicBezTo>
                          <a:cubicBezTo>
                            <a:pt x="40005" y="12382"/>
                            <a:pt x="37148" y="11430"/>
                            <a:pt x="34290" y="10477"/>
                          </a:cubicBezTo>
                          <a:cubicBezTo>
                            <a:pt x="31433" y="9525"/>
                            <a:pt x="28575" y="7620"/>
                            <a:pt x="25717" y="6667"/>
                          </a:cubicBezTo>
                          <a:cubicBezTo>
                            <a:pt x="22860" y="5715"/>
                            <a:pt x="20955" y="4763"/>
                            <a:pt x="18098" y="3810"/>
                          </a:cubicBezTo>
                          <a:cubicBezTo>
                            <a:pt x="13335" y="1905"/>
                            <a:pt x="9525" y="952"/>
                            <a:pt x="6667" y="0"/>
                          </a:cubicBezTo>
                          <a:cubicBezTo>
                            <a:pt x="953" y="952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34F1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" name="Freeform: Shape 58">
                      <a:extLst>
                        <a:ext uri="{FF2B5EF4-FFF2-40B4-BE49-F238E27FC236}">
                          <a16:creationId xmlns:a16="http://schemas.microsoft.com/office/drawing/2014/main" id="{B45400D5-39A9-F70F-D2F6-F82CE5F0AF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7724" y="119969"/>
                      <a:ext cx="46188" cy="139148"/>
                    </a:xfrm>
                    <a:custGeom>
                      <a:avLst/>
                      <a:gdLst>
                        <a:gd name="connsiteX0" fmla="*/ 21953 w 46188"/>
                        <a:gd name="connsiteY0" fmla="*/ 130538 h 139148"/>
                        <a:gd name="connsiteX1" fmla="*/ 24810 w 46188"/>
                        <a:gd name="connsiteY1" fmla="*/ 125775 h 139148"/>
                        <a:gd name="connsiteX2" fmla="*/ 27668 w 46188"/>
                        <a:gd name="connsiteY2" fmla="*/ 120060 h 139148"/>
                        <a:gd name="connsiteX3" fmla="*/ 30525 w 46188"/>
                        <a:gd name="connsiteY3" fmla="*/ 112440 h 139148"/>
                        <a:gd name="connsiteX4" fmla="*/ 32430 w 46188"/>
                        <a:gd name="connsiteY4" fmla="*/ 102915 h 139148"/>
                        <a:gd name="connsiteX5" fmla="*/ 33383 w 46188"/>
                        <a:gd name="connsiteY5" fmla="*/ 92438 h 139148"/>
                        <a:gd name="connsiteX6" fmla="*/ 33383 w 46188"/>
                        <a:gd name="connsiteY6" fmla="*/ 86723 h 139148"/>
                        <a:gd name="connsiteX7" fmla="*/ 33383 w 46188"/>
                        <a:gd name="connsiteY7" fmla="*/ 81008 h 139148"/>
                        <a:gd name="connsiteX8" fmla="*/ 32430 w 46188"/>
                        <a:gd name="connsiteY8" fmla="*/ 69578 h 139148"/>
                        <a:gd name="connsiteX9" fmla="*/ 29573 w 46188"/>
                        <a:gd name="connsiteY9" fmla="*/ 58148 h 139148"/>
                        <a:gd name="connsiteX10" fmla="*/ 25763 w 46188"/>
                        <a:gd name="connsiteY10" fmla="*/ 47670 h 139148"/>
                        <a:gd name="connsiteX11" fmla="*/ 21953 w 46188"/>
                        <a:gd name="connsiteY11" fmla="*/ 38145 h 139148"/>
                        <a:gd name="connsiteX12" fmla="*/ 17190 w 46188"/>
                        <a:gd name="connsiteY12" fmla="*/ 30525 h 139148"/>
                        <a:gd name="connsiteX13" fmla="*/ 12428 w 46188"/>
                        <a:gd name="connsiteY13" fmla="*/ 24810 h 139148"/>
                        <a:gd name="connsiteX14" fmla="*/ 8618 w 46188"/>
                        <a:gd name="connsiteY14" fmla="*/ 21000 h 139148"/>
                        <a:gd name="connsiteX15" fmla="*/ 4808 w 46188"/>
                        <a:gd name="connsiteY15" fmla="*/ 18143 h 139148"/>
                        <a:gd name="connsiteX16" fmla="*/ 3855 w 46188"/>
                        <a:gd name="connsiteY16" fmla="*/ 17190 h 139148"/>
                        <a:gd name="connsiteX17" fmla="*/ 1950 w 46188"/>
                        <a:gd name="connsiteY17" fmla="*/ 3855 h 139148"/>
                        <a:gd name="connsiteX18" fmla="*/ 15285 w 46188"/>
                        <a:gd name="connsiteY18" fmla="*/ 1950 h 139148"/>
                        <a:gd name="connsiteX19" fmla="*/ 15285 w 46188"/>
                        <a:gd name="connsiteY19" fmla="*/ 1950 h 139148"/>
                        <a:gd name="connsiteX20" fmla="*/ 21000 w 46188"/>
                        <a:gd name="connsiteY20" fmla="*/ 6713 h 139148"/>
                        <a:gd name="connsiteX21" fmla="*/ 25763 w 46188"/>
                        <a:gd name="connsiteY21" fmla="*/ 12428 h 139148"/>
                        <a:gd name="connsiteX22" fmla="*/ 31478 w 46188"/>
                        <a:gd name="connsiteY22" fmla="*/ 21000 h 139148"/>
                        <a:gd name="connsiteX23" fmla="*/ 36240 w 46188"/>
                        <a:gd name="connsiteY23" fmla="*/ 31478 h 139148"/>
                        <a:gd name="connsiteX24" fmla="*/ 41003 w 46188"/>
                        <a:gd name="connsiteY24" fmla="*/ 42908 h 139148"/>
                        <a:gd name="connsiteX25" fmla="*/ 43860 w 46188"/>
                        <a:gd name="connsiteY25" fmla="*/ 55290 h 139148"/>
                        <a:gd name="connsiteX26" fmla="*/ 45765 w 46188"/>
                        <a:gd name="connsiteY26" fmla="*/ 68625 h 139148"/>
                        <a:gd name="connsiteX27" fmla="*/ 45765 w 46188"/>
                        <a:gd name="connsiteY27" fmla="*/ 81960 h 139148"/>
                        <a:gd name="connsiteX28" fmla="*/ 45765 w 46188"/>
                        <a:gd name="connsiteY28" fmla="*/ 88628 h 139148"/>
                        <a:gd name="connsiteX29" fmla="*/ 44813 w 46188"/>
                        <a:gd name="connsiteY29" fmla="*/ 95295 h 139148"/>
                        <a:gd name="connsiteX30" fmla="*/ 42908 w 46188"/>
                        <a:gd name="connsiteY30" fmla="*/ 106725 h 139148"/>
                        <a:gd name="connsiteX31" fmla="*/ 40050 w 46188"/>
                        <a:gd name="connsiteY31" fmla="*/ 117203 h 139148"/>
                        <a:gd name="connsiteX32" fmla="*/ 36240 w 46188"/>
                        <a:gd name="connsiteY32" fmla="*/ 125775 h 139148"/>
                        <a:gd name="connsiteX33" fmla="*/ 33383 w 46188"/>
                        <a:gd name="connsiteY33" fmla="*/ 131490 h 139148"/>
                        <a:gd name="connsiteX34" fmla="*/ 30525 w 46188"/>
                        <a:gd name="connsiteY34" fmla="*/ 136253 h 139148"/>
                        <a:gd name="connsiteX35" fmla="*/ 22905 w 46188"/>
                        <a:gd name="connsiteY35" fmla="*/ 138158 h 139148"/>
                        <a:gd name="connsiteX36" fmla="*/ 21953 w 46188"/>
                        <a:gd name="connsiteY36" fmla="*/ 130538 h 1391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46188" h="139148">
                          <a:moveTo>
                            <a:pt x="21953" y="130538"/>
                          </a:moveTo>
                          <a:cubicBezTo>
                            <a:pt x="21953" y="130538"/>
                            <a:pt x="22905" y="128633"/>
                            <a:pt x="24810" y="125775"/>
                          </a:cubicBezTo>
                          <a:cubicBezTo>
                            <a:pt x="25763" y="123870"/>
                            <a:pt x="26715" y="121965"/>
                            <a:pt x="27668" y="120060"/>
                          </a:cubicBezTo>
                          <a:cubicBezTo>
                            <a:pt x="28620" y="118155"/>
                            <a:pt x="29573" y="115298"/>
                            <a:pt x="30525" y="112440"/>
                          </a:cubicBezTo>
                          <a:cubicBezTo>
                            <a:pt x="31478" y="109583"/>
                            <a:pt x="32430" y="106725"/>
                            <a:pt x="32430" y="102915"/>
                          </a:cubicBezTo>
                          <a:cubicBezTo>
                            <a:pt x="32430" y="99105"/>
                            <a:pt x="33383" y="96248"/>
                            <a:pt x="33383" y="92438"/>
                          </a:cubicBezTo>
                          <a:cubicBezTo>
                            <a:pt x="33383" y="90533"/>
                            <a:pt x="33383" y="88628"/>
                            <a:pt x="33383" y="86723"/>
                          </a:cubicBezTo>
                          <a:cubicBezTo>
                            <a:pt x="33383" y="84818"/>
                            <a:pt x="33383" y="82913"/>
                            <a:pt x="33383" y="81008"/>
                          </a:cubicBezTo>
                          <a:cubicBezTo>
                            <a:pt x="33383" y="77198"/>
                            <a:pt x="32430" y="73388"/>
                            <a:pt x="32430" y="69578"/>
                          </a:cubicBezTo>
                          <a:cubicBezTo>
                            <a:pt x="31478" y="65768"/>
                            <a:pt x="31478" y="61958"/>
                            <a:pt x="29573" y="58148"/>
                          </a:cubicBezTo>
                          <a:cubicBezTo>
                            <a:pt x="28620" y="54338"/>
                            <a:pt x="27668" y="50528"/>
                            <a:pt x="25763" y="47670"/>
                          </a:cubicBezTo>
                          <a:cubicBezTo>
                            <a:pt x="24810" y="43860"/>
                            <a:pt x="22905" y="41003"/>
                            <a:pt x="21953" y="38145"/>
                          </a:cubicBezTo>
                          <a:cubicBezTo>
                            <a:pt x="20048" y="35288"/>
                            <a:pt x="19095" y="32430"/>
                            <a:pt x="17190" y="30525"/>
                          </a:cubicBezTo>
                          <a:cubicBezTo>
                            <a:pt x="15285" y="27668"/>
                            <a:pt x="14333" y="26715"/>
                            <a:pt x="12428" y="24810"/>
                          </a:cubicBezTo>
                          <a:cubicBezTo>
                            <a:pt x="11475" y="22905"/>
                            <a:pt x="9570" y="21953"/>
                            <a:pt x="8618" y="21000"/>
                          </a:cubicBezTo>
                          <a:cubicBezTo>
                            <a:pt x="6713" y="19095"/>
                            <a:pt x="4808" y="18143"/>
                            <a:pt x="4808" y="18143"/>
                          </a:cubicBezTo>
                          <a:lnTo>
                            <a:pt x="3855" y="17190"/>
                          </a:lnTo>
                          <a:cubicBezTo>
                            <a:pt x="-907" y="14333"/>
                            <a:pt x="-907" y="7665"/>
                            <a:pt x="1950" y="3855"/>
                          </a:cubicBezTo>
                          <a:cubicBezTo>
                            <a:pt x="4808" y="-907"/>
                            <a:pt x="11475" y="-907"/>
                            <a:pt x="15285" y="1950"/>
                          </a:cubicBezTo>
                          <a:lnTo>
                            <a:pt x="15285" y="1950"/>
                          </a:lnTo>
                          <a:cubicBezTo>
                            <a:pt x="15285" y="1950"/>
                            <a:pt x="17190" y="3855"/>
                            <a:pt x="21000" y="6713"/>
                          </a:cubicBezTo>
                          <a:cubicBezTo>
                            <a:pt x="22905" y="8618"/>
                            <a:pt x="24810" y="10523"/>
                            <a:pt x="25763" y="12428"/>
                          </a:cubicBezTo>
                          <a:cubicBezTo>
                            <a:pt x="27668" y="15285"/>
                            <a:pt x="29573" y="17190"/>
                            <a:pt x="31478" y="21000"/>
                          </a:cubicBezTo>
                          <a:cubicBezTo>
                            <a:pt x="33383" y="23858"/>
                            <a:pt x="35288" y="27668"/>
                            <a:pt x="36240" y="31478"/>
                          </a:cubicBezTo>
                          <a:cubicBezTo>
                            <a:pt x="38145" y="35288"/>
                            <a:pt x="39098" y="39098"/>
                            <a:pt x="41003" y="42908"/>
                          </a:cubicBezTo>
                          <a:cubicBezTo>
                            <a:pt x="41955" y="46718"/>
                            <a:pt x="43860" y="51480"/>
                            <a:pt x="43860" y="55290"/>
                          </a:cubicBezTo>
                          <a:cubicBezTo>
                            <a:pt x="44813" y="60053"/>
                            <a:pt x="44813" y="63863"/>
                            <a:pt x="45765" y="68625"/>
                          </a:cubicBezTo>
                          <a:cubicBezTo>
                            <a:pt x="45765" y="73388"/>
                            <a:pt x="46718" y="77198"/>
                            <a:pt x="45765" y="81960"/>
                          </a:cubicBezTo>
                          <a:cubicBezTo>
                            <a:pt x="45765" y="83865"/>
                            <a:pt x="45765" y="86723"/>
                            <a:pt x="45765" y="88628"/>
                          </a:cubicBezTo>
                          <a:cubicBezTo>
                            <a:pt x="45765" y="90533"/>
                            <a:pt x="44813" y="92438"/>
                            <a:pt x="44813" y="95295"/>
                          </a:cubicBezTo>
                          <a:cubicBezTo>
                            <a:pt x="44813" y="99105"/>
                            <a:pt x="42908" y="103868"/>
                            <a:pt x="42908" y="106725"/>
                          </a:cubicBezTo>
                          <a:cubicBezTo>
                            <a:pt x="41955" y="110535"/>
                            <a:pt x="41003" y="114345"/>
                            <a:pt x="40050" y="117203"/>
                          </a:cubicBezTo>
                          <a:cubicBezTo>
                            <a:pt x="39098" y="120060"/>
                            <a:pt x="37193" y="122918"/>
                            <a:pt x="36240" y="125775"/>
                          </a:cubicBezTo>
                          <a:cubicBezTo>
                            <a:pt x="35288" y="128633"/>
                            <a:pt x="34335" y="130538"/>
                            <a:pt x="33383" y="131490"/>
                          </a:cubicBezTo>
                          <a:cubicBezTo>
                            <a:pt x="31478" y="134348"/>
                            <a:pt x="30525" y="136253"/>
                            <a:pt x="30525" y="136253"/>
                          </a:cubicBezTo>
                          <a:cubicBezTo>
                            <a:pt x="28620" y="139110"/>
                            <a:pt x="25763" y="140063"/>
                            <a:pt x="22905" y="138158"/>
                          </a:cubicBezTo>
                          <a:cubicBezTo>
                            <a:pt x="21953" y="136253"/>
                            <a:pt x="21000" y="133395"/>
                            <a:pt x="21953" y="1305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" name="Graphic 3">
                    <a:extLst>
                      <a:ext uri="{FF2B5EF4-FFF2-40B4-BE49-F238E27FC236}">
                        <a16:creationId xmlns:a16="http://schemas.microsoft.com/office/drawing/2014/main" id="{4C05CAE1-A354-6453-C4E1-AF9F02E9F881}"/>
                      </a:ext>
                    </a:extLst>
                  </p:cNvPr>
                  <p:cNvGrpSpPr/>
                  <p:nvPr/>
                </p:nvGrpSpPr>
                <p:grpSpPr>
                  <a:xfrm>
                    <a:off x="4783622" y="5510230"/>
                    <a:ext cx="1187498" cy="798985"/>
                    <a:chOff x="4868227" y="726756"/>
                    <a:chExt cx="134487" cy="90487"/>
                  </a:xfrm>
                </p:grpSpPr>
                <p:grpSp>
                  <p:nvGrpSpPr>
                    <p:cNvPr id="51" name="Graphic 3">
                      <a:extLst>
                        <a:ext uri="{FF2B5EF4-FFF2-40B4-BE49-F238E27FC236}">
                          <a16:creationId xmlns:a16="http://schemas.microsoft.com/office/drawing/2014/main" id="{F8A20BD6-6D07-D49F-2C63-D06A66E0F0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68227" y="726756"/>
                      <a:ext cx="134487" cy="90487"/>
                      <a:chOff x="4868227" y="726756"/>
                      <a:chExt cx="134487" cy="90487"/>
                    </a:xfrm>
                  </p:grpSpPr>
                  <p:sp>
                    <p:nvSpPr>
                      <p:cNvPr id="54" name="Freeform: Shape 53">
                        <a:extLst>
                          <a:ext uri="{FF2B5EF4-FFF2-40B4-BE49-F238E27FC236}">
                            <a16:creationId xmlns:a16="http://schemas.microsoft.com/office/drawing/2014/main" id="{75EACE05-41EA-1533-F487-C117FC1FF6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73942" y="731461"/>
                        <a:ext cx="123984" cy="80067"/>
                      </a:xfrm>
                      <a:custGeom>
                        <a:avLst/>
                        <a:gdLst>
                          <a:gd name="connsiteX0" fmla="*/ 71438 w 123984"/>
                          <a:gd name="connsiteY0" fmla="*/ 58 h 80067"/>
                          <a:gd name="connsiteX1" fmla="*/ 0 w 123984"/>
                          <a:gd name="connsiteY1" fmla="*/ 61970 h 80067"/>
                          <a:gd name="connsiteX2" fmla="*/ 55245 w 123984"/>
                          <a:gd name="connsiteY2" fmla="*/ 80068 h 80067"/>
                          <a:gd name="connsiteX3" fmla="*/ 123825 w 123984"/>
                          <a:gd name="connsiteY3" fmla="*/ 67685 h 80067"/>
                          <a:gd name="connsiteX4" fmla="*/ 71438 w 123984"/>
                          <a:gd name="connsiteY4" fmla="*/ 58 h 800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3984" h="80067">
                            <a:moveTo>
                              <a:pt x="71438" y="58"/>
                            </a:moveTo>
                            <a:cubicBezTo>
                              <a:pt x="57150" y="-1847"/>
                              <a:pt x="0" y="43873"/>
                              <a:pt x="0" y="61970"/>
                            </a:cubicBezTo>
                            <a:cubicBezTo>
                              <a:pt x="0" y="73400"/>
                              <a:pt x="26670" y="79115"/>
                              <a:pt x="55245" y="80068"/>
                            </a:cubicBezTo>
                            <a:cubicBezTo>
                              <a:pt x="72390" y="80068"/>
                              <a:pt x="121920" y="78163"/>
                              <a:pt x="123825" y="67685"/>
                            </a:cubicBezTo>
                            <a:cubicBezTo>
                              <a:pt x="126683" y="51493"/>
                              <a:pt x="90488" y="1963"/>
                              <a:pt x="71438" y="58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5" name="Freeform: Shape 54">
                        <a:extLst>
                          <a:ext uri="{FF2B5EF4-FFF2-40B4-BE49-F238E27FC236}">
                            <a16:creationId xmlns:a16="http://schemas.microsoft.com/office/drawing/2014/main" id="{3D7A2027-2837-89A3-5663-5EBB3D3E02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68227" y="726756"/>
                        <a:ext cx="134487" cy="90487"/>
                      </a:xfrm>
                      <a:custGeom>
                        <a:avLst/>
                        <a:gdLst>
                          <a:gd name="connsiteX0" fmla="*/ 64770 w 134487"/>
                          <a:gd name="connsiteY0" fmla="*/ 90488 h 90487"/>
                          <a:gd name="connsiteX1" fmla="*/ 64770 w 134487"/>
                          <a:gd name="connsiteY1" fmla="*/ 90488 h 90487"/>
                          <a:gd name="connsiteX2" fmla="*/ 60960 w 134487"/>
                          <a:gd name="connsiteY2" fmla="*/ 90488 h 90487"/>
                          <a:gd name="connsiteX3" fmla="*/ 0 w 134487"/>
                          <a:gd name="connsiteY3" fmla="*/ 66675 h 90487"/>
                          <a:gd name="connsiteX4" fmla="*/ 76200 w 134487"/>
                          <a:gd name="connsiteY4" fmla="*/ 0 h 90487"/>
                          <a:gd name="connsiteX5" fmla="*/ 77152 w 134487"/>
                          <a:gd name="connsiteY5" fmla="*/ 0 h 90487"/>
                          <a:gd name="connsiteX6" fmla="*/ 117157 w 134487"/>
                          <a:gd name="connsiteY6" fmla="*/ 32385 h 90487"/>
                          <a:gd name="connsiteX7" fmla="*/ 134302 w 134487"/>
                          <a:gd name="connsiteY7" fmla="*/ 73343 h 90487"/>
                          <a:gd name="connsiteX8" fmla="*/ 64770 w 134487"/>
                          <a:gd name="connsiteY8" fmla="*/ 90488 h 90487"/>
                          <a:gd name="connsiteX9" fmla="*/ 77152 w 134487"/>
                          <a:gd name="connsiteY9" fmla="*/ 10478 h 90487"/>
                          <a:gd name="connsiteX10" fmla="*/ 11430 w 134487"/>
                          <a:gd name="connsiteY10" fmla="*/ 66675 h 90487"/>
                          <a:gd name="connsiteX11" fmla="*/ 60960 w 134487"/>
                          <a:gd name="connsiteY11" fmla="*/ 79057 h 90487"/>
                          <a:gd name="connsiteX12" fmla="*/ 64770 w 134487"/>
                          <a:gd name="connsiteY12" fmla="*/ 79057 h 90487"/>
                          <a:gd name="connsiteX13" fmla="*/ 123825 w 134487"/>
                          <a:gd name="connsiteY13" fmla="*/ 70485 h 90487"/>
                          <a:gd name="connsiteX14" fmla="*/ 108585 w 134487"/>
                          <a:gd name="connsiteY14" fmla="*/ 39053 h 90487"/>
                          <a:gd name="connsiteX15" fmla="*/ 77152 w 134487"/>
                          <a:gd name="connsiteY15" fmla="*/ 10478 h 90487"/>
                          <a:gd name="connsiteX16" fmla="*/ 77152 w 134487"/>
                          <a:gd name="connsiteY16" fmla="*/ 10478 h 90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34487" h="90487">
                            <a:moveTo>
                              <a:pt x="64770" y="90488"/>
                            </a:moveTo>
                            <a:lnTo>
                              <a:pt x="64770" y="90488"/>
                            </a:lnTo>
                            <a:cubicBezTo>
                              <a:pt x="62865" y="90488"/>
                              <a:pt x="61913" y="90488"/>
                              <a:pt x="60960" y="90488"/>
                            </a:cubicBezTo>
                            <a:cubicBezTo>
                              <a:pt x="46672" y="90488"/>
                              <a:pt x="0" y="87630"/>
                              <a:pt x="0" y="66675"/>
                            </a:cubicBezTo>
                            <a:cubicBezTo>
                              <a:pt x="0" y="46672"/>
                              <a:pt x="58102" y="0"/>
                              <a:pt x="76200" y="0"/>
                            </a:cubicBezTo>
                            <a:cubicBezTo>
                              <a:pt x="77152" y="0"/>
                              <a:pt x="77152" y="0"/>
                              <a:pt x="77152" y="0"/>
                            </a:cubicBezTo>
                            <a:cubicBezTo>
                              <a:pt x="89535" y="953"/>
                              <a:pt x="105727" y="18097"/>
                              <a:pt x="117157" y="32385"/>
                            </a:cubicBezTo>
                            <a:cubicBezTo>
                              <a:pt x="122872" y="40957"/>
                              <a:pt x="136207" y="60960"/>
                              <a:pt x="134302" y="73343"/>
                            </a:cubicBezTo>
                            <a:cubicBezTo>
                              <a:pt x="131445" y="88582"/>
                              <a:pt x="84772" y="90488"/>
                              <a:pt x="64770" y="90488"/>
                            </a:cubicBezTo>
                            <a:close/>
                            <a:moveTo>
                              <a:pt x="77152" y="10478"/>
                            </a:moveTo>
                            <a:cubicBezTo>
                              <a:pt x="63817" y="10478"/>
                              <a:pt x="11430" y="52388"/>
                              <a:pt x="11430" y="66675"/>
                            </a:cubicBezTo>
                            <a:cubicBezTo>
                              <a:pt x="11430" y="70485"/>
                              <a:pt x="28575" y="78105"/>
                              <a:pt x="60960" y="79057"/>
                            </a:cubicBezTo>
                            <a:cubicBezTo>
                              <a:pt x="61913" y="79057"/>
                              <a:pt x="63817" y="79057"/>
                              <a:pt x="64770" y="79057"/>
                            </a:cubicBezTo>
                            <a:cubicBezTo>
                              <a:pt x="91440" y="79057"/>
                              <a:pt x="120015" y="75247"/>
                              <a:pt x="123825" y="70485"/>
                            </a:cubicBezTo>
                            <a:cubicBezTo>
                              <a:pt x="124777" y="65722"/>
                              <a:pt x="119063" y="53340"/>
                              <a:pt x="108585" y="39053"/>
                            </a:cubicBezTo>
                            <a:cubicBezTo>
                              <a:pt x="97155" y="22860"/>
                              <a:pt x="83820" y="11430"/>
                              <a:pt x="77152" y="10478"/>
                            </a:cubicBezTo>
                            <a:lnTo>
                              <a:pt x="77152" y="10478"/>
                            </a:ln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52" name="Freeform: Shape 51">
                      <a:extLst>
                        <a:ext uri="{FF2B5EF4-FFF2-40B4-BE49-F238E27FC236}">
                          <a16:creationId xmlns:a16="http://schemas.microsoft.com/office/drawing/2014/main" id="{C0C59FBB-0A28-9C7F-1C2A-1C08327E1F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8225" y="759056"/>
                      <a:ext cx="70492" cy="38361"/>
                    </a:xfrm>
                    <a:custGeom>
                      <a:avLst/>
                      <a:gdLst>
                        <a:gd name="connsiteX0" fmla="*/ 57157 w 70492"/>
                        <a:gd name="connsiteY0" fmla="*/ 4848 h 38361"/>
                        <a:gd name="connsiteX1" fmla="*/ 13342 w 70492"/>
                        <a:gd name="connsiteY1" fmla="*/ 6753 h 38361"/>
                        <a:gd name="connsiteX2" fmla="*/ 20962 w 70492"/>
                        <a:gd name="connsiteY2" fmla="*/ 38185 h 38361"/>
                        <a:gd name="connsiteX3" fmla="*/ 70492 w 70492"/>
                        <a:gd name="connsiteY3" fmla="*/ 28660 h 38361"/>
                        <a:gd name="connsiteX4" fmla="*/ 57157 w 70492"/>
                        <a:gd name="connsiteY4" fmla="*/ 4848 h 383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492" h="38361">
                          <a:moveTo>
                            <a:pt x="57157" y="4848"/>
                          </a:moveTo>
                          <a:cubicBezTo>
                            <a:pt x="50490" y="1038"/>
                            <a:pt x="31440" y="-4677"/>
                            <a:pt x="13342" y="6753"/>
                          </a:cubicBezTo>
                          <a:cubicBezTo>
                            <a:pt x="-945" y="14373"/>
                            <a:pt x="-10470" y="36280"/>
                            <a:pt x="20962" y="38185"/>
                          </a:cubicBezTo>
                          <a:cubicBezTo>
                            <a:pt x="50490" y="39138"/>
                            <a:pt x="70492" y="36280"/>
                            <a:pt x="70492" y="28660"/>
                          </a:cubicBezTo>
                          <a:cubicBezTo>
                            <a:pt x="70492" y="20088"/>
                            <a:pt x="66682" y="11515"/>
                            <a:pt x="57157" y="4848"/>
                          </a:cubicBezTo>
                          <a:close/>
                        </a:path>
                      </a:pathLst>
                    </a:custGeom>
                    <a:solidFill>
                      <a:srgbClr val="FF4B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3" name="Freeform: Shape 52">
                      <a:extLst>
                        <a:ext uri="{FF2B5EF4-FFF2-40B4-BE49-F238E27FC236}">
                          <a16:creationId xmlns:a16="http://schemas.microsoft.com/office/drawing/2014/main" id="{D1184068-56FF-EA5D-6487-FC16569583A0}"/>
                        </a:ext>
                      </a:extLst>
                    </p:cNvPr>
                    <p:cNvSpPr/>
                    <p:nvPr/>
                  </p:nvSpPr>
                  <p:spPr>
                    <a:xfrm rot="3031340">
                      <a:off x="4948589" y="770629"/>
                      <a:ext cx="19050" cy="15240"/>
                    </a:xfrm>
                    <a:custGeom>
                      <a:avLst/>
                      <a:gdLst>
                        <a:gd name="connsiteX0" fmla="*/ 19051 w 19050"/>
                        <a:gd name="connsiteY0" fmla="*/ 7620 h 15240"/>
                        <a:gd name="connsiteX1" fmla="*/ 9525 w 19050"/>
                        <a:gd name="connsiteY1" fmla="*/ 15241 h 15240"/>
                        <a:gd name="connsiteX2" fmla="*/ 0 w 19050"/>
                        <a:gd name="connsiteY2" fmla="*/ 7620 h 15240"/>
                        <a:gd name="connsiteX3" fmla="*/ 9525 w 19050"/>
                        <a:gd name="connsiteY3" fmla="*/ 0 h 15240"/>
                        <a:gd name="connsiteX4" fmla="*/ 19051 w 19050"/>
                        <a:gd name="connsiteY4" fmla="*/ 762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5240">
                          <a:moveTo>
                            <a:pt x="19051" y="7620"/>
                          </a:moveTo>
                          <a:cubicBezTo>
                            <a:pt x="19051" y="11829"/>
                            <a:pt x="14786" y="15241"/>
                            <a:pt x="9525" y="15241"/>
                          </a:cubicBezTo>
                          <a:cubicBezTo>
                            <a:pt x="4265" y="15241"/>
                            <a:pt x="0" y="11829"/>
                            <a:pt x="0" y="7620"/>
                          </a:cubicBezTo>
                          <a:cubicBezTo>
                            <a:pt x="0" y="3412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1" y="3412"/>
                            <a:pt x="19051" y="76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" name="Graphic 3">
                    <a:extLst>
                      <a:ext uri="{FF2B5EF4-FFF2-40B4-BE49-F238E27FC236}">
                        <a16:creationId xmlns:a16="http://schemas.microsoft.com/office/drawing/2014/main" id="{3007E9C9-CE12-0045-BD01-1D3DBCA72FA0}"/>
                      </a:ext>
                    </a:extLst>
                  </p:cNvPr>
                  <p:cNvGrpSpPr/>
                  <p:nvPr/>
                </p:nvGrpSpPr>
                <p:grpSpPr>
                  <a:xfrm>
                    <a:off x="6826934" y="5463979"/>
                    <a:ext cx="1355115" cy="727499"/>
                    <a:chOff x="5099637" y="721518"/>
                    <a:chExt cx="153470" cy="82391"/>
                  </a:xfrm>
                </p:grpSpPr>
                <p:grpSp>
                  <p:nvGrpSpPr>
                    <p:cNvPr id="46" name="Graphic 3">
                      <a:extLst>
                        <a:ext uri="{FF2B5EF4-FFF2-40B4-BE49-F238E27FC236}">
                          <a16:creationId xmlns:a16="http://schemas.microsoft.com/office/drawing/2014/main" id="{8F7EA7CC-A191-E36A-E14B-6BE0A4F946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99637" y="721518"/>
                      <a:ext cx="153470" cy="82391"/>
                      <a:chOff x="5099637" y="721518"/>
                      <a:chExt cx="153470" cy="82391"/>
                    </a:xfrm>
                  </p:grpSpPr>
                  <p:sp>
                    <p:nvSpPr>
                      <p:cNvPr id="49" name="Freeform: Shape 48">
                        <a:extLst>
                          <a:ext uri="{FF2B5EF4-FFF2-40B4-BE49-F238E27FC236}">
                            <a16:creationId xmlns:a16="http://schemas.microsoft.com/office/drawing/2014/main" id="{16D4B494-8610-18E6-5E1E-7C4303DF90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04768" y="726498"/>
                        <a:ext cx="141819" cy="71457"/>
                      </a:xfrm>
                      <a:custGeom>
                        <a:avLst/>
                        <a:gdLst>
                          <a:gd name="connsiteX0" fmla="*/ 31112 w 141819"/>
                          <a:gd name="connsiteY0" fmla="*/ 258 h 71457"/>
                          <a:gd name="connsiteX1" fmla="*/ 1584 w 141819"/>
                          <a:gd name="connsiteY1" fmla="*/ 66933 h 71457"/>
                          <a:gd name="connsiteX2" fmla="*/ 138744 w 141819"/>
                          <a:gd name="connsiteY2" fmla="*/ 65981 h 71457"/>
                          <a:gd name="connsiteX3" fmla="*/ 118742 w 141819"/>
                          <a:gd name="connsiteY3" fmla="*/ 27881 h 71457"/>
                          <a:gd name="connsiteX4" fmla="*/ 31112 w 141819"/>
                          <a:gd name="connsiteY4" fmla="*/ 258 h 714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1819" h="71457">
                            <a:moveTo>
                              <a:pt x="31112" y="258"/>
                            </a:moveTo>
                            <a:cubicBezTo>
                              <a:pt x="10157" y="3116"/>
                              <a:pt x="-5083" y="65028"/>
                              <a:pt x="1584" y="66933"/>
                            </a:cubicBezTo>
                            <a:cubicBezTo>
                              <a:pt x="21587" y="72648"/>
                              <a:pt x="105407" y="73601"/>
                              <a:pt x="138744" y="65981"/>
                            </a:cubicBezTo>
                            <a:cubicBezTo>
                              <a:pt x="144459" y="65028"/>
                              <a:pt x="144459" y="37406"/>
                              <a:pt x="118742" y="27881"/>
                            </a:cubicBezTo>
                            <a:cubicBezTo>
                              <a:pt x="58734" y="6926"/>
                              <a:pt x="45399" y="-1647"/>
                              <a:pt x="31112" y="258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0" name="Freeform: Shape 49">
                        <a:extLst>
                          <a:ext uri="{FF2B5EF4-FFF2-40B4-BE49-F238E27FC236}">
                            <a16:creationId xmlns:a16="http://schemas.microsoft.com/office/drawing/2014/main" id="{F15375FC-B005-539B-3C95-B04A7C19D0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9637" y="721518"/>
                        <a:ext cx="153470" cy="82391"/>
                      </a:xfrm>
                      <a:custGeom>
                        <a:avLst/>
                        <a:gdLst>
                          <a:gd name="connsiteX0" fmla="*/ 69580 w 153470"/>
                          <a:gd name="connsiteY0" fmla="*/ 82391 h 82391"/>
                          <a:gd name="connsiteX1" fmla="*/ 69580 w 153470"/>
                          <a:gd name="connsiteY1" fmla="*/ 82391 h 82391"/>
                          <a:gd name="connsiteX2" fmla="*/ 5762 w 153470"/>
                          <a:gd name="connsiteY2" fmla="*/ 77629 h 82391"/>
                          <a:gd name="connsiteX3" fmla="*/ 47 w 153470"/>
                          <a:gd name="connsiteY3" fmla="*/ 64294 h 82391"/>
                          <a:gd name="connsiteX4" fmla="*/ 36242 w 153470"/>
                          <a:gd name="connsiteY4" fmla="*/ 476 h 82391"/>
                          <a:gd name="connsiteX5" fmla="*/ 81962 w 153470"/>
                          <a:gd name="connsiteY5" fmla="*/ 11906 h 82391"/>
                          <a:gd name="connsiteX6" fmla="*/ 126730 w 153470"/>
                          <a:gd name="connsiteY6" fmla="*/ 28099 h 82391"/>
                          <a:gd name="connsiteX7" fmla="*/ 153400 w 153470"/>
                          <a:gd name="connsiteY7" fmla="*/ 65246 h 82391"/>
                          <a:gd name="connsiteX8" fmla="*/ 146732 w 153470"/>
                          <a:gd name="connsiteY8" fmla="*/ 77629 h 82391"/>
                          <a:gd name="connsiteX9" fmla="*/ 69580 w 153470"/>
                          <a:gd name="connsiteY9" fmla="*/ 82391 h 82391"/>
                          <a:gd name="connsiteX10" fmla="*/ 10525 w 153470"/>
                          <a:gd name="connsiteY10" fmla="*/ 68104 h 82391"/>
                          <a:gd name="connsiteX11" fmla="*/ 69580 w 153470"/>
                          <a:gd name="connsiteY11" fmla="*/ 71914 h 82391"/>
                          <a:gd name="connsiteX12" fmla="*/ 141970 w 153470"/>
                          <a:gd name="connsiteY12" fmla="*/ 66199 h 82391"/>
                          <a:gd name="connsiteX13" fmla="*/ 141017 w 153470"/>
                          <a:gd name="connsiteY13" fmla="*/ 54769 h 82391"/>
                          <a:gd name="connsiteX14" fmla="*/ 122920 w 153470"/>
                          <a:gd name="connsiteY14" fmla="*/ 37624 h 82391"/>
                          <a:gd name="connsiteX15" fmla="*/ 78152 w 153470"/>
                          <a:gd name="connsiteY15" fmla="*/ 21431 h 82391"/>
                          <a:gd name="connsiteX16" fmla="*/ 38147 w 153470"/>
                          <a:gd name="connsiteY16" fmla="*/ 10001 h 82391"/>
                          <a:gd name="connsiteX17" fmla="*/ 26717 w 153470"/>
                          <a:gd name="connsiteY17" fmla="*/ 20479 h 82391"/>
                          <a:gd name="connsiteX18" fmla="*/ 10525 w 153470"/>
                          <a:gd name="connsiteY18" fmla="*/ 68104 h 823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153470" h="82391">
                            <a:moveTo>
                              <a:pt x="69580" y="82391"/>
                            </a:moveTo>
                            <a:lnTo>
                              <a:pt x="69580" y="82391"/>
                            </a:lnTo>
                            <a:cubicBezTo>
                              <a:pt x="46720" y="82391"/>
                              <a:pt x="18145" y="81439"/>
                              <a:pt x="5762" y="77629"/>
                            </a:cubicBezTo>
                            <a:cubicBezTo>
                              <a:pt x="-905" y="75724"/>
                              <a:pt x="47" y="67151"/>
                              <a:pt x="47" y="64294"/>
                            </a:cubicBezTo>
                            <a:cubicBezTo>
                              <a:pt x="1000" y="46196"/>
                              <a:pt x="15287" y="3334"/>
                              <a:pt x="36242" y="476"/>
                            </a:cubicBezTo>
                            <a:cubicBezTo>
                              <a:pt x="47672" y="-1429"/>
                              <a:pt x="57197" y="2381"/>
                              <a:pt x="81962" y="11906"/>
                            </a:cubicBezTo>
                            <a:cubicBezTo>
                              <a:pt x="93392" y="16669"/>
                              <a:pt x="107680" y="21431"/>
                              <a:pt x="126730" y="28099"/>
                            </a:cubicBezTo>
                            <a:cubicBezTo>
                              <a:pt x="145780" y="34766"/>
                              <a:pt x="154352" y="51911"/>
                              <a:pt x="153400" y="65246"/>
                            </a:cubicBezTo>
                            <a:cubicBezTo>
                              <a:pt x="153400" y="71914"/>
                              <a:pt x="150542" y="75724"/>
                              <a:pt x="146732" y="77629"/>
                            </a:cubicBezTo>
                            <a:cubicBezTo>
                              <a:pt x="129587" y="80486"/>
                              <a:pt x="101012" y="82391"/>
                              <a:pt x="69580" y="82391"/>
                            </a:cubicBezTo>
                            <a:close/>
                            <a:moveTo>
                              <a:pt x="10525" y="68104"/>
                            </a:moveTo>
                            <a:cubicBezTo>
                              <a:pt x="21002" y="70009"/>
                              <a:pt x="43862" y="71914"/>
                              <a:pt x="69580" y="71914"/>
                            </a:cubicBezTo>
                            <a:cubicBezTo>
                              <a:pt x="100060" y="71914"/>
                              <a:pt x="126730" y="70009"/>
                              <a:pt x="141970" y="66199"/>
                            </a:cubicBezTo>
                            <a:cubicBezTo>
                              <a:pt x="141970" y="64294"/>
                              <a:pt x="142922" y="60484"/>
                              <a:pt x="141017" y="54769"/>
                            </a:cubicBezTo>
                            <a:cubicBezTo>
                              <a:pt x="139112" y="49054"/>
                              <a:pt x="134350" y="41434"/>
                              <a:pt x="122920" y="37624"/>
                            </a:cubicBezTo>
                            <a:cubicBezTo>
                              <a:pt x="103870" y="30956"/>
                              <a:pt x="89582" y="25241"/>
                              <a:pt x="78152" y="21431"/>
                            </a:cubicBezTo>
                            <a:cubicBezTo>
                              <a:pt x="55292" y="12859"/>
                              <a:pt x="46720" y="9049"/>
                              <a:pt x="38147" y="10001"/>
                            </a:cubicBezTo>
                            <a:cubicBezTo>
                              <a:pt x="34337" y="10001"/>
                              <a:pt x="30527" y="13811"/>
                              <a:pt x="26717" y="20479"/>
                            </a:cubicBezTo>
                            <a:cubicBezTo>
                              <a:pt x="16240" y="36671"/>
                              <a:pt x="10525" y="60484"/>
                              <a:pt x="10525" y="68104"/>
                            </a:cubicBez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7" name="Freeform: Shape 46">
                      <a:extLst>
                        <a:ext uri="{FF2B5EF4-FFF2-40B4-BE49-F238E27FC236}">
                          <a16:creationId xmlns:a16="http://schemas.microsoft.com/office/drawing/2014/main" id="{D35D5816-C3FC-84FB-5853-2026ADEE69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0350" y="754350"/>
                      <a:ext cx="63159" cy="29250"/>
                    </a:xfrm>
                    <a:custGeom>
                      <a:avLst/>
                      <a:gdLst>
                        <a:gd name="connsiteX0" fmla="*/ 26012 w 63159"/>
                        <a:gd name="connsiteY0" fmla="*/ 29 h 29250"/>
                        <a:gd name="connsiteX1" fmla="*/ 7915 w 63159"/>
                        <a:gd name="connsiteY1" fmla="*/ 26699 h 29250"/>
                        <a:gd name="connsiteX2" fmla="*/ 63160 w 63159"/>
                        <a:gd name="connsiteY2" fmla="*/ 20984 h 29250"/>
                        <a:gd name="connsiteX3" fmla="*/ 26012 w 63159"/>
                        <a:gd name="connsiteY3" fmla="*/ 29 h 29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159" h="29250">
                          <a:moveTo>
                            <a:pt x="26012" y="29"/>
                          </a:moveTo>
                          <a:cubicBezTo>
                            <a:pt x="7915" y="-924"/>
                            <a:pt x="-11135" y="21936"/>
                            <a:pt x="7915" y="26699"/>
                          </a:cubicBezTo>
                          <a:cubicBezTo>
                            <a:pt x="26965" y="31461"/>
                            <a:pt x="63160" y="29556"/>
                            <a:pt x="63160" y="20984"/>
                          </a:cubicBezTo>
                          <a:cubicBezTo>
                            <a:pt x="63160" y="11459"/>
                            <a:pt x="47920" y="981"/>
                            <a:pt x="26012" y="29"/>
                          </a:cubicBezTo>
                          <a:close/>
                        </a:path>
                      </a:pathLst>
                    </a:custGeom>
                    <a:solidFill>
                      <a:srgbClr val="FF4B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" name="Freeform: Shape 47">
                      <a:extLst>
                        <a:ext uri="{FF2B5EF4-FFF2-40B4-BE49-F238E27FC236}">
                          <a16:creationId xmlns:a16="http://schemas.microsoft.com/office/drawing/2014/main" id="{3DA1E1A9-A89B-933A-834D-FECD6F0691CF}"/>
                        </a:ext>
                      </a:extLst>
                    </p:cNvPr>
                    <p:cNvSpPr/>
                    <p:nvPr/>
                  </p:nvSpPr>
                  <p:spPr>
                    <a:xfrm rot="1345239">
                      <a:off x="5195939" y="762112"/>
                      <a:ext cx="17144" cy="13334"/>
                    </a:xfrm>
                    <a:custGeom>
                      <a:avLst/>
                      <a:gdLst>
                        <a:gd name="connsiteX0" fmla="*/ 17145 w 17144"/>
                        <a:gd name="connsiteY0" fmla="*/ 6667 h 13334"/>
                        <a:gd name="connsiteX1" fmla="*/ 8573 w 17144"/>
                        <a:gd name="connsiteY1" fmla="*/ 13335 h 13334"/>
                        <a:gd name="connsiteX2" fmla="*/ 0 w 17144"/>
                        <a:gd name="connsiteY2" fmla="*/ 6667 h 13334"/>
                        <a:gd name="connsiteX3" fmla="*/ 8573 w 17144"/>
                        <a:gd name="connsiteY3" fmla="*/ 0 h 13334"/>
                        <a:gd name="connsiteX4" fmla="*/ 17145 w 17144"/>
                        <a:gd name="connsiteY4" fmla="*/ 6667 h 133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44" h="13334">
                          <a:moveTo>
                            <a:pt x="17145" y="6667"/>
                          </a:moveTo>
                          <a:cubicBezTo>
                            <a:pt x="17145" y="10350"/>
                            <a:pt x="13307" y="13335"/>
                            <a:pt x="8573" y="13335"/>
                          </a:cubicBezTo>
                          <a:cubicBezTo>
                            <a:pt x="3838" y="13335"/>
                            <a:pt x="0" y="10350"/>
                            <a:pt x="0" y="6667"/>
                          </a:cubicBezTo>
                          <a:cubicBezTo>
                            <a:pt x="0" y="2985"/>
                            <a:pt x="3838" y="0"/>
                            <a:pt x="8573" y="0"/>
                          </a:cubicBezTo>
                          <a:cubicBezTo>
                            <a:pt x="13307" y="0"/>
                            <a:pt x="17145" y="2985"/>
                            <a:pt x="17145" y="666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" name="Graphic 3">
                    <a:extLst>
                      <a:ext uri="{FF2B5EF4-FFF2-40B4-BE49-F238E27FC236}">
                        <a16:creationId xmlns:a16="http://schemas.microsoft.com/office/drawing/2014/main" id="{8425580F-4FAA-B33A-7CF5-6EBB575FE155}"/>
                      </a:ext>
                    </a:extLst>
                  </p:cNvPr>
                  <p:cNvGrpSpPr/>
                  <p:nvPr/>
                </p:nvGrpSpPr>
                <p:grpSpPr>
                  <a:xfrm>
                    <a:off x="3954571" y="977018"/>
                    <a:ext cx="4555225" cy="3666943"/>
                    <a:chOff x="4774335" y="213359"/>
                    <a:chExt cx="515890" cy="415290"/>
                  </a:xfrm>
                </p:grpSpPr>
                <p:grpSp>
                  <p:nvGrpSpPr>
                    <p:cNvPr id="27" name="Graphic 3">
                      <a:extLst>
                        <a:ext uri="{FF2B5EF4-FFF2-40B4-BE49-F238E27FC236}">
                          <a16:creationId xmlns:a16="http://schemas.microsoft.com/office/drawing/2014/main" id="{8387312F-1365-A9FF-6A16-BD875B56AB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74335" y="213359"/>
                      <a:ext cx="515890" cy="415290"/>
                      <a:chOff x="4774335" y="213359"/>
                      <a:chExt cx="515890" cy="415290"/>
                    </a:xfrm>
                  </p:grpSpPr>
                  <p:sp>
                    <p:nvSpPr>
                      <p:cNvPr id="44" name="Freeform: Shape 43">
                        <a:extLst>
                          <a:ext uri="{FF2B5EF4-FFF2-40B4-BE49-F238E27FC236}">
                            <a16:creationId xmlns:a16="http://schemas.microsoft.com/office/drawing/2014/main" id="{D597F134-C7E7-8EE4-BDC2-CB3EA27E22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0917" y="220671"/>
                        <a:ext cx="502325" cy="401641"/>
                      </a:xfrm>
                      <a:custGeom>
                        <a:avLst/>
                        <a:gdLst>
                          <a:gd name="connsiteX0" fmla="*/ 263523 w 502325"/>
                          <a:gd name="connsiteY0" fmla="*/ 32693 h 401641"/>
                          <a:gd name="connsiteX1" fmla="*/ 33970 w 502325"/>
                          <a:gd name="connsiteY1" fmla="*/ 48886 h 401641"/>
                          <a:gd name="connsiteX2" fmla="*/ 34923 w 502325"/>
                          <a:gd name="connsiteY2" fmla="*/ 289868 h 401641"/>
                          <a:gd name="connsiteX3" fmla="*/ 271143 w 502325"/>
                          <a:gd name="connsiteY3" fmla="*/ 377498 h 401641"/>
                          <a:gd name="connsiteX4" fmla="*/ 473073 w 502325"/>
                          <a:gd name="connsiteY4" fmla="*/ 273676 h 401641"/>
                          <a:gd name="connsiteX5" fmla="*/ 434020 w 502325"/>
                          <a:gd name="connsiteY5" fmla="*/ 15548 h 401641"/>
                          <a:gd name="connsiteX6" fmla="*/ 263523 w 502325"/>
                          <a:gd name="connsiteY6" fmla="*/ 32693 h 4016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02325" h="401641">
                            <a:moveTo>
                              <a:pt x="263523" y="32693"/>
                            </a:moveTo>
                            <a:cubicBezTo>
                              <a:pt x="213040" y="-1597"/>
                              <a:pt x="94930" y="-20647"/>
                              <a:pt x="33970" y="48886"/>
                            </a:cubicBezTo>
                            <a:cubicBezTo>
                              <a:pt x="-26989" y="118418"/>
                              <a:pt x="7300" y="238433"/>
                              <a:pt x="34923" y="289868"/>
                            </a:cubicBezTo>
                            <a:cubicBezTo>
                              <a:pt x="62545" y="341303"/>
                              <a:pt x="124458" y="449888"/>
                              <a:pt x="271143" y="377498"/>
                            </a:cubicBezTo>
                            <a:cubicBezTo>
                              <a:pt x="315911" y="404168"/>
                              <a:pt x="401636" y="439411"/>
                              <a:pt x="473073" y="273676"/>
                            </a:cubicBezTo>
                            <a:cubicBezTo>
                              <a:pt x="536891" y="126038"/>
                              <a:pt x="483550" y="43171"/>
                              <a:pt x="434020" y="15548"/>
                            </a:cubicBezTo>
                            <a:cubicBezTo>
                              <a:pt x="391158" y="-8264"/>
                              <a:pt x="320673" y="-6359"/>
                              <a:pt x="263523" y="32693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" name="Freeform: Shape 44">
                        <a:extLst>
                          <a:ext uri="{FF2B5EF4-FFF2-40B4-BE49-F238E27FC236}">
                            <a16:creationId xmlns:a16="http://schemas.microsoft.com/office/drawing/2014/main" id="{D86C57C2-6AE2-DC3A-1D3A-15D5BBC8B1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4335" y="213359"/>
                        <a:ext cx="515890" cy="415290"/>
                      </a:xfrm>
                      <a:custGeom>
                        <a:avLst/>
                        <a:gdLst>
                          <a:gd name="connsiteX0" fmla="*/ 187237 w 515890"/>
                          <a:gd name="connsiteY0" fmla="*/ 415290 h 415290"/>
                          <a:gd name="connsiteX1" fmla="*/ 35790 w 515890"/>
                          <a:gd name="connsiteY1" fmla="*/ 300038 h 415290"/>
                          <a:gd name="connsiteX2" fmla="*/ 35790 w 515890"/>
                          <a:gd name="connsiteY2" fmla="*/ 51435 h 415290"/>
                          <a:gd name="connsiteX3" fmla="*/ 158662 w 515890"/>
                          <a:gd name="connsiteY3" fmla="*/ 1905 h 415290"/>
                          <a:gd name="connsiteX4" fmla="*/ 271057 w 515890"/>
                          <a:gd name="connsiteY4" fmla="*/ 31433 h 415290"/>
                          <a:gd name="connsiteX5" fmla="*/ 374880 w 515890"/>
                          <a:gd name="connsiteY5" fmla="*/ 0 h 415290"/>
                          <a:gd name="connsiteX6" fmla="*/ 444412 w 515890"/>
                          <a:gd name="connsiteY6" fmla="*/ 17145 h 415290"/>
                          <a:gd name="connsiteX7" fmla="*/ 486322 w 515890"/>
                          <a:gd name="connsiteY7" fmla="*/ 283845 h 415290"/>
                          <a:gd name="connsiteX8" fmla="*/ 348210 w 515890"/>
                          <a:gd name="connsiteY8" fmla="*/ 414338 h 415290"/>
                          <a:gd name="connsiteX9" fmla="*/ 348210 w 515890"/>
                          <a:gd name="connsiteY9" fmla="*/ 414338 h 415290"/>
                          <a:gd name="connsiteX10" fmla="*/ 277724 w 515890"/>
                          <a:gd name="connsiteY10" fmla="*/ 392430 h 415290"/>
                          <a:gd name="connsiteX11" fmla="*/ 187237 w 515890"/>
                          <a:gd name="connsiteY11" fmla="*/ 415290 h 415290"/>
                          <a:gd name="connsiteX12" fmla="*/ 157710 w 515890"/>
                          <a:gd name="connsiteY12" fmla="*/ 16193 h 415290"/>
                          <a:gd name="connsiteX13" fmla="*/ 45315 w 515890"/>
                          <a:gd name="connsiteY13" fmla="*/ 60960 h 415290"/>
                          <a:gd name="connsiteX14" fmla="*/ 47220 w 515890"/>
                          <a:gd name="connsiteY14" fmla="*/ 294323 h 415290"/>
                          <a:gd name="connsiteX15" fmla="*/ 187237 w 515890"/>
                          <a:gd name="connsiteY15" fmla="*/ 402908 h 415290"/>
                          <a:gd name="connsiteX16" fmla="*/ 274867 w 515890"/>
                          <a:gd name="connsiteY16" fmla="*/ 379095 h 415290"/>
                          <a:gd name="connsiteX17" fmla="*/ 281535 w 515890"/>
                          <a:gd name="connsiteY17" fmla="*/ 379095 h 415290"/>
                          <a:gd name="connsiteX18" fmla="*/ 348210 w 515890"/>
                          <a:gd name="connsiteY18" fmla="*/ 401003 h 415290"/>
                          <a:gd name="connsiteX19" fmla="*/ 473940 w 515890"/>
                          <a:gd name="connsiteY19" fmla="*/ 279083 h 415290"/>
                          <a:gd name="connsiteX20" fmla="*/ 438697 w 515890"/>
                          <a:gd name="connsiteY20" fmla="*/ 30480 h 415290"/>
                          <a:gd name="connsiteX21" fmla="*/ 375832 w 515890"/>
                          <a:gd name="connsiteY21" fmla="*/ 15240 h 415290"/>
                          <a:gd name="connsiteX22" fmla="*/ 275820 w 515890"/>
                          <a:gd name="connsiteY22" fmla="*/ 46673 h 415290"/>
                          <a:gd name="connsiteX23" fmla="*/ 268199 w 515890"/>
                          <a:gd name="connsiteY23" fmla="*/ 46673 h 415290"/>
                          <a:gd name="connsiteX24" fmla="*/ 157710 w 515890"/>
                          <a:gd name="connsiteY24" fmla="*/ 16193 h 4152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515890" h="415290">
                            <a:moveTo>
                              <a:pt x="187237" y="415290"/>
                            </a:moveTo>
                            <a:cubicBezTo>
                              <a:pt x="97702" y="415290"/>
                              <a:pt x="53887" y="334328"/>
                              <a:pt x="35790" y="300038"/>
                            </a:cubicBezTo>
                            <a:cubicBezTo>
                              <a:pt x="3405" y="240030"/>
                              <a:pt x="-25170" y="120015"/>
                              <a:pt x="35790" y="51435"/>
                            </a:cubicBezTo>
                            <a:cubicBezTo>
                              <a:pt x="71985" y="10478"/>
                              <a:pt x="122467" y="1905"/>
                              <a:pt x="158662" y="1905"/>
                            </a:cubicBezTo>
                            <a:cubicBezTo>
                              <a:pt x="198667" y="1905"/>
                              <a:pt x="242482" y="13335"/>
                              <a:pt x="271057" y="31433"/>
                            </a:cubicBezTo>
                            <a:cubicBezTo>
                              <a:pt x="302490" y="11430"/>
                              <a:pt x="338685" y="0"/>
                              <a:pt x="374880" y="0"/>
                            </a:cubicBezTo>
                            <a:cubicBezTo>
                              <a:pt x="400597" y="0"/>
                              <a:pt x="425362" y="5715"/>
                              <a:pt x="444412" y="17145"/>
                            </a:cubicBezTo>
                            <a:cubicBezTo>
                              <a:pt x="502515" y="49530"/>
                              <a:pt x="548235" y="139065"/>
                              <a:pt x="486322" y="283845"/>
                            </a:cubicBezTo>
                            <a:cubicBezTo>
                              <a:pt x="449174" y="370523"/>
                              <a:pt x="402502" y="414338"/>
                              <a:pt x="348210" y="414338"/>
                            </a:cubicBezTo>
                            <a:cubicBezTo>
                              <a:pt x="348210" y="414338"/>
                              <a:pt x="348210" y="414338"/>
                              <a:pt x="348210" y="414338"/>
                            </a:cubicBezTo>
                            <a:cubicBezTo>
                              <a:pt x="320587" y="414338"/>
                              <a:pt x="294870" y="402908"/>
                              <a:pt x="277724" y="392430"/>
                            </a:cubicBezTo>
                            <a:cubicBezTo>
                              <a:pt x="245340" y="407670"/>
                              <a:pt x="214860" y="415290"/>
                              <a:pt x="187237" y="415290"/>
                            </a:cubicBezTo>
                            <a:close/>
                            <a:moveTo>
                              <a:pt x="157710" y="16193"/>
                            </a:moveTo>
                            <a:cubicBezTo>
                              <a:pt x="124372" y="16193"/>
                              <a:pt x="77699" y="23813"/>
                              <a:pt x="45315" y="60960"/>
                            </a:cubicBezTo>
                            <a:cubicBezTo>
                              <a:pt x="-10883" y="124778"/>
                              <a:pt x="16740" y="238125"/>
                              <a:pt x="47220" y="294323"/>
                            </a:cubicBezTo>
                            <a:cubicBezTo>
                              <a:pt x="66270" y="329565"/>
                              <a:pt x="105322" y="402908"/>
                              <a:pt x="187237" y="402908"/>
                            </a:cubicBezTo>
                            <a:cubicBezTo>
                              <a:pt x="213907" y="402908"/>
                              <a:pt x="243435" y="395288"/>
                              <a:pt x="274867" y="379095"/>
                            </a:cubicBezTo>
                            <a:cubicBezTo>
                              <a:pt x="276772" y="378143"/>
                              <a:pt x="279630" y="378143"/>
                              <a:pt x="281535" y="379095"/>
                            </a:cubicBezTo>
                            <a:cubicBezTo>
                              <a:pt x="297727" y="388620"/>
                              <a:pt x="321540" y="401003"/>
                              <a:pt x="348210" y="401003"/>
                            </a:cubicBezTo>
                            <a:cubicBezTo>
                              <a:pt x="396787" y="401003"/>
                              <a:pt x="438697" y="360045"/>
                              <a:pt x="473940" y="279083"/>
                            </a:cubicBezTo>
                            <a:cubicBezTo>
                              <a:pt x="532995" y="142875"/>
                              <a:pt x="492037" y="60008"/>
                              <a:pt x="438697" y="30480"/>
                            </a:cubicBezTo>
                            <a:cubicBezTo>
                              <a:pt x="421552" y="20955"/>
                              <a:pt x="399645" y="15240"/>
                              <a:pt x="375832" y="15240"/>
                            </a:cubicBezTo>
                            <a:cubicBezTo>
                              <a:pt x="341542" y="15240"/>
                              <a:pt x="305347" y="26670"/>
                              <a:pt x="275820" y="46673"/>
                            </a:cubicBezTo>
                            <a:cubicBezTo>
                              <a:pt x="273915" y="48578"/>
                              <a:pt x="270105" y="48578"/>
                              <a:pt x="268199" y="46673"/>
                            </a:cubicBezTo>
                            <a:cubicBezTo>
                              <a:pt x="240577" y="27623"/>
                              <a:pt x="197715" y="16193"/>
                              <a:pt x="157710" y="16193"/>
                            </a:cubicBez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8" name="Freeform: Shape 27">
                      <a:extLst>
                        <a:ext uri="{FF2B5EF4-FFF2-40B4-BE49-F238E27FC236}">
                          <a16:creationId xmlns:a16="http://schemas.microsoft.com/office/drawing/2014/main" id="{085E6160-379B-5F19-D245-2A44B251FD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8174" y="245147"/>
                      <a:ext cx="412803" cy="322770"/>
                    </a:xfrm>
                    <a:custGeom>
                      <a:avLst/>
                      <a:gdLst>
                        <a:gd name="connsiteX0" fmla="*/ 157213 w 412803"/>
                        <a:gd name="connsiteY0" fmla="*/ 12979 h 322770"/>
                        <a:gd name="connsiteX1" fmla="*/ 23863 w 412803"/>
                        <a:gd name="connsiteY1" fmla="*/ 32029 h 322770"/>
                        <a:gd name="connsiteX2" fmla="*/ 112446 w 412803"/>
                        <a:gd name="connsiteY2" fmla="*/ 315874 h 322770"/>
                        <a:gd name="connsiteX3" fmla="*/ 212458 w 412803"/>
                        <a:gd name="connsiteY3" fmla="*/ 313017 h 322770"/>
                        <a:gd name="connsiteX4" fmla="*/ 305804 w 412803"/>
                        <a:gd name="connsiteY4" fmla="*/ 315874 h 322770"/>
                        <a:gd name="connsiteX5" fmla="*/ 394386 w 412803"/>
                        <a:gd name="connsiteY5" fmla="*/ 211099 h 322770"/>
                        <a:gd name="connsiteX6" fmla="*/ 341046 w 412803"/>
                        <a:gd name="connsiteY6" fmla="*/ 7264 h 322770"/>
                        <a:gd name="connsiteX7" fmla="*/ 262941 w 412803"/>
                        <a:gd name="connsiteY7" fmla="*/ 28219 h 322770"/>
                        <a:gd name="connsiteX8" fmla="*/ 157213 w 412803"/>
                        <a:gd name="connsiteY8" fmla="*/ 12979 h 3227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2803" h="322770">
                          <a:moveTo>
                            <a:pt x="157213" y="12979"/>
                          </a:moveTo>
                          <a:cubicBezTo>
                            <a:pt x="137211" y="1549"/>
                            <a:pt x="66726" y="-16548"/>
                            <a:pt x="23863" y="32029"/>
                          </a:cubicBezTo>
                          <a:cubicBezTo>
                            <a:pt x="-18999" y="80607"/>
                            <a:pt x="-12332" y="268249"/>
                            <a:pt x="112446" y="315874"/>
                          </a:cubicBezTo>
                          <a:cubicBezTo>
                            <a:pt x="158166" y="333019"/>
                            <a:pt x="185788" y="311112"/>
                            <a:pt x="212458" y="313017"/>
                          </a:cubicBezTo>
                          <a:cubicBezTo>
                            <a:pt x="240081" y="314922"/>
                            <a:pt x="268656" y="332067"/>
                            <a:pt x="305804" y="315874"/>
                          </a:cubicBezTo>
                          <a:cubicBezTo>
                            <a:pt x="345808" y="297777"/>
                            <a:pt x="368668" y="269202"/>
                            <a:pt x="394386" y="211099"/>
                          </a:cubicBezTo>
                          <a:cubicBezTo>
                            <a:pt x="440106" y="109182"/>
                            <a:pt x="392481" y="19647"/>
                            <a:pt x="341046" y="7264"/>
                          </a:cubicBezTo>
                          <a:cubicBezTo>
                            <a:pt x="305804" y="-1308"/>
                            <a:pt x="285801" y="19647"/>
                            <a:pt x="262941" y="28219"/>
                          </a:cubicBezTo>
                          <a:cubicBezTo>
                            <a:pt x="240081" y="37744"/>
                            <a:pt x="203886" y="38697"/>
                            <a:pt x="157213" y="12979"/>
                          </a:cubicBezTo>
                          <a:close/>
                        </a:path>
                      </a:pathLst>
                    </a:custGeom>
                    <a:solidFill>
                      <a:srgbClr val="FF262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" name="Freeform: Shape 28">
                      <a:extLst>
                        <a:ext uri="{FF2B5EF4-FFF2-40B4-BE49-F238E27FC236}">
                          <a16:creationId xmlns:a16="http://schemas.microsoft.com/office/drawing/2014/main" id="{26BBDF5A-EC0F-271D-AAB4-D3C330ED51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1570" y="380999"/>
                      <a:ext cx="49529" cy="66675"/>
                    </a:xfrm>
                    <a:custGeom>
                      <a:avLst/>
                      <a:gdLst>
                        <a:gd name="connsiteX0" fmla="*/ 49530 w 49529"/>
                        <a:gd name="connsiteY0" fmla="*/ 33338 h 66675"/>
                        <a:gd name="connsiteX1" fmla="*/ 24765 w 49529"/>
                        <a:gd name="connsiteY1" fmla="*/ 66675 h 66675"/>
                        <a:gd name="connsiteX2" fmla="*/ 0 w 49529"/>
                        <a:gd name="connsiteY2" fmla="*/ 33338 h 66675"/>
                        <a:gd name="connsiteX3" fmla="*/ 24765 w 49529"/>
                        <a:gd name="connsiteY3" fmla="*/ 0 h 66675"/>
                        <a:gd name="connsiteX4" fmla="*/ 49530 w 49529"/>
                        <a:gd name="connsiteY4" fmla="*/ 33338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529" h="66675">
                          <a:moveTo>
                            <a:pt x="49530" y="33338"/>
                          </a:moveTo>
                          <a:cubicBezTo>
                            <a:pt x="49530" y="51749"/>
                            <a:pt x="38442" y="66675"/>
                            <a:pt x="24765" y="66675"/>
                          </a:cubicBezTo>
                          <a:cubicBezTo>
                            <a:pt x="11088" y="66675"/>
                            <a:pt x="0" y="51749"/>
                            <a:pt x="0" y="33338"/>
                          </a:cubicBezTo>
                          <a:cubicBezTo>
                            <a:pt x="0" y="14926"/>
                            <a:pt x="11088" y="0"/>
                            <a:pt x="24765" y="0"/>
                          </a:cubicBezTo>
                          <a:cubicBezTo>
                            <a:pt x="38442" y="0"/>
                            <a:pt x="49530" y="14926"/>
                            <a:pt x="49530" y="333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" name="Freeform: Shape 29">
                      <a:extLst>
                        <a:ext uri="{FF2B5EF4-FFF2-40B4-BE49-F238E27FC236}">
                          <a16:creationId xmlns:a16="http://schemas.microsoft.com/office/drawing/2014/main" id="{6DE8367C-B9B3-7525-9DCB-A2B56CE98AE4}"/>
                        </a:ext>
                      </a:extLst>
                    </p:cNvPr>
                    <p:cNvSpPr/>
                    <p:nvPr/>
                  </p:nvSpPr>
                  <p:spPr>
                    <a:xfrm rot="1185681">
                      <a:off x="4951946" y="386913"/>
                      <a:ext cx="20954" cy="30479"/>
                    </a:xfrm>
                    <a:custGeom>
                      <a:avLst/>
                      <a:gdLst>
                        <a:gd name="connsiteX0" fmla="*/ 20955 w 20954"/>
                        <a:gd name="connsiteY0" fmla="*/ 15240 h 30479"/>
                        <a:gd name="connsiteX1" fmla="*/ 10477 w 20954"/>
                        <a:gd name="connsiteY1" fmla="*/ 30480 h 30479"/>
                        <a:gd name="connsiteX2" fmla="*/ 0 w 20954"/>
                        <a:gd name="connsiteY2" fmla="*/ 15240 h 30479"/>
                        <a:gd name="connsiteX3" fmla="*/ 10477 w 20954"/>
                        <a:gd name="connsiteY3" fmla="*/ 0 h 30479"/>
                        <a:gd name="connsiteX4" fmla="*/ 20955 w 20954"/>
                        <a:gd name="connsiteY4" fmla="*/ 15240 h 30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954" h="30479">
                          <a:moveTo>
                            <a:pt x="20955" y="15240"/>
                          </a:moveTo>
                          <a:cubicBezTo>
                            <a:pt x="20955" y="23657"/>
                            <a:pt x="16264" y="30480"/>
                            <a:pt x="10477" y="30480"/>
                          </a:cubicBezTo>
                          <a:cubicBezTo>
                            <a:pt x="4691" y="30480"/>
                            <a:pt x="0" y="23657"/>
                            <a:pt x="0" y="15240"/>
                          </a:cubicBezTo>
                          <a:cubicBezTo>
                            <a:pt x="0" y="6823"/>
                            <a:pt x="4691" y="0"/>
                            <a:pt x="10477" y="0"/>
                          </a:cubicBezTo>
                          <a:cubicBezTo>
                            <a:pt x="16264" y="0"/>
                            <a:pt x="20955" y="6823"/>
                            <a:pt x="20955" y="1524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" name="Freeform: Shape 30">
                      <a:extLst>
                        <a:ext uri="{FF2B5EF4-FFF2-40B4-BE49-F238E27FC236}">
                          <a16:creationId xmlns:a16="http://schemas.microsoft.com/office/drawing/2014/main" id="{A50C8A73-4835-1DBA-4E03-41877523C5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8234" y="434640"/>
                      <a:ext cx="52387" cy="26369"/>
                    </a:xfrm>
                    <a:custGeom>
                      <a:avLst/>
                      <a:gdLst>
                        <a:gd name="connsiteX0" fmla="*/ 0 w 52387"/>
                        <a:gd name="connsiteY0" fmla="*/ 6367 h 26369"/>
                        <a:gd name="connsiteX1" fmla="*/ 52388 w 52387"/>
                        <a:gd name="connsiteY1" fmla="*/ 26369 h 26369"/>
                        <a:gd name="connsiteX2" fmla="*/ 0 w 52387"/>
                        <a:gd name="connsiteY2" fmla="*/ 6367 h 26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2387" h="26369">
                          <a:moveTo>
                            <a:pt x="0" y="6367"/>
                          </a:moveTo>
                          <a:cubicBezTo>
                            <a:pt x="15240" y="5414"/>
                            <a:pt x="39053" y="13034"/>
                            <a:pt x="52388" y="26369"/>
                          </a:cubicBezTo>
                          <a:cubicBezTo>
                            <a:pt x="48578" y="5414"/>
                            <a:pt x="18098" y="-8873"/>
                            <a:pt x="0" y="6367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" name="Freeform: Shape 31">
                      <a:extLst>
                        <a:ext uri="{FF2B5EF4-FFF2-40B4-BE49-F238E27FC236}">
                          <a16:creationId xmlns:a16="http://schemas.microsoft.com/office/drawing/2014/main" id="{4EE7665F-2EA0-8D82-F86A-EFD6F0EBC5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35880" y="373379"/>
                      <a:ext cx="43815" cy="66675"/>
                    </a:xfrm>
                    <a:custGeom>
                      <a:avLst/>
                      <a:gdLst>
                        <a:gd name="connsiteX0" fmla="*/ 43815 w 43815"/>
                        <a:gd name="connsiteY0" fmla="*/ 33338 h 66675"/>
                        <a:gd name="connsiteX1" fmla="*/ 21908 w 43815"/>
                        <a:gd name="connsiteY1" fmla="*/ 66675 h 66675"/>
                        <a:gd name="connsiteX2" fmla="*/ 0 w 43815"/>
                        <a:gd name="connsiteY2" fmla="*/ 33338 h 66675"/>
                        <a:gd name="connsiteX3" fmla="*/ 21908 w 43815"/>
                        <a:gd name="connsiteY3" fmla="*/ 0 h 66675"/>
                        <a:gd name="connsiteX4" fmla="*/ 43815 w 43815"/>
                        <a:gd name="connsiteY4" fmla="*/ 33338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815" h="66675">
                          <a:moveTo>
                            <a:pt x="43815" y="33338"/>
                          </a:moveTo>
                          <a:cubicBezTo>
                            <a:pt x="43815" y="51749"/>
                            <a:pt x="34007" y="66675"/>
                            <a:pt x="21908" y="66675"/>
                          </a:cubicBezTo>
                          <a:cubicBezTo>
                            <a:pt x="9808" y="66675"/>
                            <a:pt x="0" y="51749"/>
                            <a:pt x="0" y="33338"/>
                          </a:cubicBezTo>
                          <a:cubicBezTo>
                            <a:pt x="0" y="14926"/>
                            <a:pt x="9808" y="0"/>
                            <a:pt x="21908" y="0"/>
                          </a:cubicBezTo>
                          <a:cubicBezTo>
                            <a:pt x="34007" y="0"/>
                            <a:pt x="43815" y="14926"/>
                            <a:pt x="43815" y="333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" name="Freeform: Shape 32">
                      <a:extLst>
                        <a:ext uri="{FF2B5EF4-FFF2-40B4-BE49-F238E27FC236}">
                          <a16:creationId xmlns:a16="http://schemas.microsoft.com/office/drawing/2014/main" id="{1C07A87C-234C-D56B-6392-1F960E7D2C65}"/>
                        </a:ext>
                      </a:extLst>
                    </p:cNvPr>
                    <p:cNvSpPr/>
                    <p:nvPr/>
                  </p:nvSpPr>
                  <p:spPr>
                    <a:xfrm rot="-10046296">
                      <a:off x="5143463" y="381554"/>
                      <a:ext cx="19050" cy="28576"/>
                    </a:xfrm>
                    <a:custGeom>
                      <a:avLst/>
                      <a:gdLst>
                        <a:gd name="connsiteX0" fmla="*/ 19051 w 19050"/>
                        <a:gd name="connsiteY0" fmla="*/ 14288 h 28576"/>
                        <a:gd name="connsiteX1" fmla="*/ 9525 w 19050"/>
                        <a:gd name="connsiteY1" fmla="*/ 28576 h 28576"/>
                        <a:gd name="connsiteX2" fmla="*/ 0 w 19050"/>
                        <a:gd name="connsiteY2" fmla="*/ 14288 h 28576"/>
                        <a:gd name="connsiteX3" fmla="*/ 9525 w 19050"/>
                        <a:gd name="connsiteY3" fmla="*/ 0 h 28576"/>
                        <a:gd name="connsiteX4" fmla="*/ 19051 w 19050"/>
                        <a:gd name="connsiteY4" fmla="*/ 14288 h 28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28576">
                          <a:moveTo>
                            <a:pt x="19051" y="14288"/>
                          </a:moveTo>
                          <a:cubicBezTo>
                            <a:pt x="19051" y="22179"/>
                            <a:pt x="14786" y="28576"/>
                            <a:pt x="9525" y="28576"/>
                          </a:cubicBezTo>
                          <a:cubicBezTo>
                            <a:pt x="4265" y="28576"/>
                            <a:pt x="0" y="22179"/>
                            <a:pt x="0" y="14288"/>
                          </a:cubicBezTo>
                          <a:cubicBezTo>
                            <a:pt x="0" y="6397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1" y="6397"/>
                            <a:pt x="19051" y="1428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" name="Freeform: Shape 33">
                      <a:extLst>
                        <a:ext uri="{FF2B5EF4-FFF2-40B4-BE49-F238E27FC236}">
                          <a16:creationId xmlns:a16="http://schemas.microsoft.com/office/drawing/2014/main" id="{4B6406DB-F920-3249-CF18-1A12DF4354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5404" y="428176"/>
                      <a:ext cx="43815" cy="25213"/>
                    </a:xfrm>
                    <a:custGeom>
                      <a:avLst/>
                      <a:gdLst>
                        <a:gd name="connsiteX0" fmla="*/ 43815 w 43815"/>
                        <a:gd name="connsiteY0" fmla="*/ 5211 h 25213"/>
                        <a:gd name="connsiteX1" fmla="*/ 0 w 43815"/>
                        <a:gd name="connsiteY1" fmla="*/ 25213 h 25213"/>
                        <a:gd name="connsiteX2" fmla="*/ 43815 w 43815"/>
                        <a:gd name="connsiteY2" fmla="*/ 5211 h 252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3815" h="25213">
                          <a:moveTo>
                            <a:pt x="43815" y="5211"/>
                          </a:moveTo>
                          <a:cubicBezTo>
                            <a:pt x="32385" y="5211"/>
                            <a:pt x="12383" y="12831"/>
                            <a:pt x="0" y="25213"/>
                          </a:cubicBezTo>
                          <a:cubicBezTo>
                            <a:pt x="1905" y="6163"/>
                            <a:pt x="28575" y="-8124"/>
                            <a:pt x="43815" y="5211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" name="Freeform: Shape 34">
                      <a:extLst>
                        <a:ext uri="{FF2B5EF4-FFF2-40B4-BE49-F238E27FC236}">
                          <a16:creationId xmlns:a16="http://schemas.microsoft.com/office/drawing/2014/main" id="{A7A5FE23-4B5E-D7EE-2D81-67E01B16B05D}"/>
                        </a:ext>
                      </a:extLst>
                    </p:cNvPr>
                    <p:cNvSpPr/>
                    <p:nvPr/>
                  </p:nvSpPr>
                  <p:spPr>
                    <a:xfrm rot="403494">
                      <a:off x="4929165" y="448707"/>
                      <a:ext cx="15239" cy="11429"/>
                    </a:xfrm>
                    <a:custGeom>
                      <a:avLst/>
                      <a:gdLst>
                        <a:gd name="connsiteX0" fmla="*/ 15240 w 15239"/>
                        <a:gd name="connsiteY0" fmla="*/ 5715 h 11429"/>
                        <a:gd name="connsiteX1" fmla="*/ 7620 w 15239"/>
                        <a:gd name="connsiteY1" fmla="*/ 11430 h 11429"/>
                        <a:gd name="connsiteX2" fmla="*/ 0 w 15239"/>
                        <a:gd name="connsiteY2" fmla="*/ 5715 h 11429"/>
                        <a:gd name="connsiteX3" fmla="*/ 7620 w 15239"/>
                        <a:gd name="connsiteY3" fmla="*/ 0 h 11429"/>
                        <a:gd name="connsiteX4" fmla="*/ 15240 w 15239"/>
                        <a:gd name="connsiteY4" fmla="*/ 5715 h 114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39" h="11429">
                          <a:moveTo>
                            <a:pt x="15240" y="5715"/>
                          </a:moveTo>
                          <a:cubicBezTo>
                            <a:pt x="15240" y="8871"/>
                            <a:pt x="11828" y="11430"/>
                            <a:pt x="7620" y="11430"/>
                          </a:cubicBezTo>
                          <a:cubicBezTo>
                            <a:pt x="3411" y="11430"/>
                            <a:pt x="0" y="8871"/>
                            <a:pt x="0" y="5715"/>
                          </a:cubicBezTo>
                          <a:cubicBezTo>
                            <a:pt x="0" y="2559"/>
                            <a:pt x="3411" y="0"/>
                            <a:pt x="7620" y="0"/>
                          </a:cubicBezTo>
                          <a:cubicBezTo>
                            <a:pt x="11828" y="0"/>
                            <a:pt x="15240" y="2559"/>
                            <a:pt x="15240" y="571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" name="Freeform: Shape 35">
                      <a:extLst>
                        <a:ext uri="{FF2B5EF4-FFF2-40B4-BE49-F238E27FC236}">
                          <a16:creationId xmlns:a16="http://schemas.microsoft.com/office/drawing/2014/main" id="{3E624DDA-8890-E480-EACD-CFF0F6985718}"/>
                        </a:ext>
                      </a:extLst>
                    </p:cNvPr>
                    <p:cNvSpPr/>
                    <p:nvPr/>
                  </p:nvSpPr>
                  <p:spPr>
                    <a:xfrm rot="-847344">
                      <a:off x="5176910" y="441961"/>
                      <a:ext cx="15240" cy="9525"/>
                    </a:xfrm>
                    <a:custGeom>
                      <a:avLst/>
                      <a:gdLst>
                        <a:gd name="connsiteX0" fmla="*/ 15240 w 15240"/>
                        <a:gd name="connsiteY0" fmla="*/ 4763 h 9525"/>
                        <a:gd name="connsiteX1" fmla="*/ 7620 w 15240"/>
                        <a:gd name="connsiteY1" fmla="*/ 9525 h 9525"/>
                        <a:gd name="connsiteX2" fmla="*/ 0 w 15240"/>
                        <a:gd name="connsiteY2" fmla="*/ 4763 h 9525"/>
                        <a:gd name="connsiteX3" fmla="*/ 7620 w 15240"/>
                        <a:gd name="connsiteY3" fmla="*/ 0 h 9525"/>
                        <a:gd name="connsiteX4" fmla="*/ 15240 w 15240"/>
                        <a:gd name="connsiteY4" fmla="*/ 4763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9525">
                          <a:moveTo>
                            <a:pt x="15240" y="4763"/>
                          </a:moveTo>
                          <a:cubicBezTo>
                            <a:pt x="15240" y="7393"/>
                            <a:pt x="11829" y="9525"/>
                            <a:pt x="7620" y="9525"/>
                          </a:cubicBezTo>
                          <a:cubicBezTo>
                            <a:pt x="3412" y="9525"/>
                            <a:pt x="0" y="7393"/>
                            <a:pt x="0" y="4763"/>
                          </a:cubicBezTo>
                          <a:cubicBezTo>
                            <a:pt x="0" y="2132"/>
                            <a:pt x="3412" y="0"/>
                            <a:pt x="7620" y="0"/>
                          </a:cubicBezTo>
                          <a:cubicBezTo>
                            <a:pt x="11829" y="0"/>
                            <a:pt x="15240" y="2132"/>
                            <a:pt x="15240" y="476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id="{EFFAADD4-6D40-7245-C5D7-8089A565E2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0846" y="479806"/>
                      <a:ext cx="124554" cy="38353"/>
                    </a:xfrm>
                    <a:custGeom>
                      <a:avLst/>
                      <a:gdLst>
                        <a:gd name="connsiteX0" fmla="*/ 67881 w 124554"/>
                        <a:gd name="connsiteY0" fmla="*/ 38353 h 38353"/>
                        <a:gd name="connsiteX1" fmla="*/ 37401 w 124554"/>
                        <a:gd name="connsiteY1" fmla="*/ 34543 h 38353"/>
                        <a:gd name="connsiteX2" fmla="*/ 253 w 124554"/>
                        <a:gd name="connsiteY2" fmla="*/ 5016 h 38353"/>
                        <a:gd name="connsiteX3" fmla="*/ 3111 w 124554"/>
                        <a:gd name="connsiteY3" fmla="*/ 253 h 38353"/>
                        <a:gd name="connsiteX4" fmla="*/ 7873 w 124554"/>
                        <a:gd name="connsiteY4" fmla="*/ 3111 h 38353"/>
                        <a:gd name="connsiteX5" fmla="*/ 39306 w 124554"/>
                        <a:gd name="connsiteY5" fmla="*/ 25971 h 38353"/>
                        <a:gd name="connsiteX6" fmla="*/ 117411 w 124554"/>
                        <a:gd name="connsiteY6" fmla="*/ 12636 h 38353"/>
                        <a:gd name="connsiteX7" fmla="*/ 123126 w 124554"/>
                        <a:gd name="connsiteY7" fmla="*/ 12636 h 38353"/>
                        <a:gd name="connsiteX8" fmla="*/ 123126 w 124554"/>
                        <a:gd name="connsiteY8" fmla="*/ 18351 h 38353"/>
                        <a:gd name="connsiteX9" fmla="*/ 67881 w 124554"/>
                        <a:gd name="connsiteY9" fmla="*/ 38353 h 383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4554" h="38353">
                          <a:moveTo>
                            <a:pt x="67881" y="38353"/>
                          </a:moveTo>
                          <a:cubicBezTo>
                            <a:pt x="57403" y="38353"/>
                            <a:pt x="46926" y="36448"/>
                            <a:pt x="37401" y="34543"/>
                          </a:cubicBezTo>
                          <a:cubicBezTo>
                            <a:pt x="17398" y="28828"/>
                            <a:pt x="3111" y="18351"/>
                            <a:pt x="253" y="5016"/>
                          </a:cubicBezTo>
                          <a:cubicBezTo>
                            <a:pt x="-699" y="3111"/>
                            <a:pt x="1206" y="253"/>
                            <a:pt x="3111" y="253"/>
                          </a:cubicBezTo>
                          <a:cubicBezTo>
                            <a:pt x="5016" y="-699"/>
                            <a:pt x="7873" y="1206"/>
                            <a:pt x="7873" y="3111"/>
                          </a:cubicBezTo>
                          <a:cubicBezTo>
                            <a:pt x="9778" y="12636"/>
                            <a:pt x="22161" y="21208"/>
                            <a:pt x="39306" y="25971"/>
                          </a:cubicBezTo>
                          <a:cubicBezTo>
                            <a:pt x="64071" y="32638"/>
                            <a:pt x="99313" y="30733"/>
                            <a:pt x="117411" y="12636"/>
                          </a:cubicBezTo>
                          <a:cubicBezTo>
                            <a:pt x="119316" y="10731"/>
                            <a:pt x="121221" y="10731"/>
                            <a:pt x="123126" y="12636"/>
                          </a:cubicBezTo>
                          <a:cubicBezTo>
                            <a:pt x="125031" y="14541"/>
                            <a:pt x="125031" y="16446"/>
                            <a:pt x="123126" y="18351"/>
                          </a:cubicBezTo>
                          <a:cubicBezTo>
                            <a:pt x="109791" y="32638"/>
                            <a:pt x="88836" y="38353"/>
                            <a:pt x="67881" y="38353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" name="Freeform: Shape 37">
                      <a:extLst>
                        <a:ext uri="{FF2B5EF4-FFF2-40B4-BE49-F238E27FC236}">
                          <a16:creationId xmlns:a16="http://schemas.microsoft.com/office/drawing/2014/main" id="{CA2FE805-B35A-5172-DB92-88594580B6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3950" y="327239"/>
                      <a:ext cx="71437" cy="27090"/>
                    </a:xfrm>
                    <a:custGeom>
                      <a:avLst/>
                      <a:gdLst>
                        <a:gd name="connsiteX0" fmla="*/ 0 w 71437"/>
                        <a:gd name="connsiteY0" fmla="*/ 14708 h 27090"/>
                        <a:gd name="connsiteX1" fmla="*/ 71438 w 71437"/>
                        <a:gd name="connsiteY1" fmla="*/ 27090 h 27090"/>
                        <a:gd name="connsiteX2" fmla="*/ 0 w 71437"/>
                        <a:gd name="connsiteY2" fmla="*/ 14708 h 27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1437" h="27090">
                          <a:moveTo>
                            <a:pt x="0" y="14708"/>
                          </a:moveTo>
                          <a:cubicBezTo>
                            <a:pt x="12383" y="10898"/>
                            <a:pt x="51435" y="8993"/>
                            <a:pt x="71438" y="27090"/>
                          </a:cubicBezTo>
                          <a:cubicBezTo>
                            <a:pt x="67628" y="-532"/>
                            <a:pt x="28575" y="-11010"/>
                            <a:pt x="0" y="1470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" name="Freeform: Shape 38">
                      <a:extLst>
                        <a:ext uri="{FF2B5EF4-FFF2-40B4-BE49-F238E27FC236}">
                          <a16:creationId xmlns:a16="http://schemas.microsoft.com/office/drawing/2014/main" id="{470E0571-C79F-9611-8128-B3848DC583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25402" y="328474"/>
                      <a:ext cx="62864" cy="25855"/>
                    </a:xfrm>
                    <a:custGeom>
                      <a:avLst/>
                      <a:gdLst>
                        <a:gd name="connsiteX0" fmla="*/ 62865 w 62864"/>
                        <a:gd name="connsiteY0" fmla="*/ 13473 h 25855"/>
                        <a:gd name="connsiteX1" fmla="*/ 0 w 62864"/>
                        <a:gd name="connsiteY1" fmla="*/ 25855 h 25855"/>
                        <a:gd name="connsiteX2" fmla="*/ 62865 w 62864"/>
                        <a:gd name="connsiteY2" fmla="*/ 13473 h 258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2864" h="25855">
                          <a:moveTo>
                            <a:pt x="62865" y="13473"/>
                          </a:moveTo>
                          <a:cubicBezTo>
                            <a:pt x="52388" y="9663"/>
                            <a:pt x="18097" y="7758"/>
                            <a:pt x="0" y="25855"/>
                          </a:cubicBezTo>
                          <a:cubicBezTo>
                            <a:pt x="2857" y="-1767"/>
                            <a:pt x="40957" y="-9387"/>
                            <a:pt x="62865" y="13473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" name="Freeform: Shape 39">
                      <a:extLst>
                        <a:ext uri="{FF2B5EF4-FFF2-40B4-BE49-F238E27FC236}">
                          <a16:creationId xmlns:a16="http://schemas.microsoft.com/office/drawing/2014/main" id="{1C89A955-3943-9B14-1390-C6303DD6C9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6462" y="247292"/>
                      <a:ext cx="50839" cy="18454"/>
                    </a:xfrm>
                    <a:custGeom>
                      <a:avLst/>
                      <a:gdLst>
                        <a:gd name="connsiteX0" fmla="*/ 10835 w 50839"/>
                        <a:gd name="connsiteY0" fmla="*/ 1310 h 18454"/>
                        <a:gd name="connsiteX1" fmla="*/ 16550 w 50839"/>
                        <a:gd name="connsiteY1" fmla="*/ 5120 h 18454"/>
                        <a:gd name="connsiteX2" fmla="*/ 19407 w 50839"/>
                        <a:gd name="connsiteY2" fmla="*/ 7025 h 18454"/>
                        <a:gd name="connsiteX3" fmla="*/ 22265 w 50839"/>
                        <a:gd name="connsiteY3" fmla="*/ 8930 h 18454"/>
                        <a:gd name="connsiteX4" fmla="*/ 26075 w 50839"/>
                        <a:gd name="connsiteY4" fmla="*/ 10835 h 18454"/>
                        <a:gd name="connsiteX5" fmla="*/ 29885 w 50839"/>
                        <a:gd name="connsiteY5" fmla="*/ 12740 h 18454"/>
                        <a:gd name="connsiteX6" fmla="*/ 33695 w 50839"/>
                        <a:gd name="connsiteY6" fmla="*/ 13692 h 18454"/>
                        <a:gd name="connsiteX7" fmla="*/ 37505 w 50839"/>
                        <a:gd name="connsiteY7" fmla="*/ 13692 h 18454"/>
                        <a:gd name="connsiteX8" fmla="*/ 44172 w 50839"/>
                        <a:gd name="connsiteY8" fmla="*/ 13692 h 18454"/>
                        <a:gd name="connsiteX9" fmla="*/ 50840 w 50839"/>
                        <a:gd name="connsiteY9" fmla="*/ 12740 h 18454"/>
                        <a:gd name="connsiteX10" fmla="*/ 44172 w 50839"/>
                        <a:gd name="connsiteY10" fmla="*/ 15597 h 18454"/>
                        <a:gd name="connsiteX11" fmla="*/ 36552 w 50839"/>
                        <a:gd name="connsiteY11" fmla="*/ 17502 h 18454"/>
                        <a:gd name="connsiteX12" fmla="*/ 31790 w 50839"/>
                        <a:gd name="connsiteY12" fmla="*/ 18455 h 18454"/>
                        <a:gd name="connsiteX13" fmla="*/ 27027 w 50839"/>
                        <a:gd name="connsiteY13" fmla="*/ 18455 h 18454"/>
                        <a:gd name="connsiteX14" fmla="*/ 22265 w 50839"/>
                        <a:gd name="connsiteY14" fmla="*/ 17502 h 18454"/>
                        <a:gd name="connsiteX15" fmla="*/ 17502 w 50839"/>
                        <a:gd name="connsiteY15" fmla="*/ 16550 h 18454"/>
                        <a:gd name="connsiteX16" fmla="*/ 9882 w 50839"/>
                        <a:gd name="connsiteY16" fmla="*/ 13692 h 18454"/>
                        <a:gd name="connsiteX17" fmla="*/ 3215 w 50839"/>
                        <a:gd name="connsiteY17" fmla="*/ 10835 h 18454"/>
                        <a:gd name="connsiteX18" fmla="*/ 3215 w 50839"/>
                        <a:gd name="connsiteY18" fmla="*/ 10835 h 18454"/>
                        <a:gd name="connsiteX19" fmla="*/ 357 w 50839"/>
                        <a:gd name="connsiteY19" fmla="*/ 3215 h 18454"/>
                        <a:gd name="connsiteX20" fmla="*/ 7977 w 50839"/>
                        <a:gd name="connsiteY20" fmla="*/ 357 h 18454"/>
                        <a:gd name="connsiteX21" fmla="*/ 10835 w 50839"/>
                        <a:gd name="connsiteY21" fmla="*/ 1310 h 184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50839" h="18454">
                          <a:moveTo>
                            <a:pt x="10835" y="1310"/>
                          </a:moveTo>
                          <a:cubicBezTo>
                            <a:pt x="10835" y="1310"/>
                            <a:pt x="12740" y="3215"/>
                            <a:pt x="16550" y="5120"/>
                          </a:cubicBezTo>
                          <a:cubicBezTo>
                            <a:pt x="17502" y="6072"/>
                            <a:pt x="18455" y="6072"/>
                            <a:pt x="19407" y="7025"/>
                          </a:cubicBezTo>
                          <a:cubicBezTo>
                            <a:pt x="20360" y="7977"/>
                            <a:pt x="21312" y="7977"/>
                            <a:pt x="22265" y="8930"/>
                          </a:cubicBezTo>
                          <a:cubicBezTo>
                            <a:pt x="23217" y="9882"/>
                            <a:pt x="24170" y="9882"/>
                            <a:pt x="26075" y="10835"/>
                          </a:cubicBezTo>
                          <a:cubicBezTo>
                            <a:pt x="27027" y="11787"/>
                            <a:pt x="28932" y="11787"/>
                            <a:pt x="29885" y="12740"/>
                          </a:cubicBezTo>
                          <a:cubicBezTo>
                            <a:pt x="30837" y="12740"/>
                            <a:pt x="32742" y="13692"/>
                            <a:pt x="33695" y="13692"/>
                          </a:cubicBezTo>
                          <a:cubicBezTo>
                            <a:pt x="34647" y="13692"/>
                            <a:pt x="36552" y="13692"/>
                            <a:pt x="37505" y="13692"/>
                          </a:cubicBezTo>
                          <a:cubicBezTo>
                            <a:pt x="40362" y="13692"/>
                            <a:pt x="42267" y="13692"/>
                            <a:pt x="44172" y="13692"/>
                          </a:cubicBezTo>
                          <a:cubicBezTo>
                            <a:pt x="47982" y="13692"/>
                            <a:pt x="50840" y="12740"/>
                            <a:pt x="50840" y="12740"/>
                          </a:cubicBezTo>
                          <a:cubicBezTo>
                            <a:pt x="50840" y="12740"/>
                            <a:pt x="47982" y="13692"/>
                            <a:pt x="44172" y="15597"/>
                          </a:cubicBezTo>
                          <a:cubicBezTo>
                            <a:pt x="42267" y="16550"/>
                            <a:pt x="39410" y="17502"/>
                            <a:pt x="36552" y="17502"/>
                          </a:cubicBezTo>
                          <a:cubicBezTo>
                            <a:pt x="35600" y="17502"/>
                            <a:pt x="33695" y="18455"/>
                            <a:pt x="31790" y="18455"/>
                          </a:cubicBezTo>
                          <a:cubicBezTo>
                            <a:pt x="29885" y="18455"/>
                            <a:pt x="28932" y="18455"/>
                            <a:pt x="27027" y="18455"/>
                          </a:cubicBezTo>
                          <a:cubicBezTo>
                            <a:pt x="25122" y="18455"/>
                            <a:pt x="24170" y="18455"/>
                            <a:pt x="22265" y="17502"/>
                          </a:cubicBezTo>
                          <a:cubicBezTo>
                            <a:pt x="20360" y="17502"/>
                            <a:pt x="19407" y="16550"/>
                            <a:pt x="17502" y="16550"/>
                          </a:cubicBezTo>
                          <a:cubicBezTo>
                            <a:pt x="14645" y="15597"/>
                            <a:pt x="11787" y="14645"/>
                            <a:pt x="9882" y="13692"/>
                          </a:cubicBezTo>
                          <a:cubicBezTo>
                            <a:pt x="6072" y="11787"/>
                            <a:pt x="3215" y="10835"/>
                            <a:pt x="3215" y="10835"/>
                          </a:cubicBezTo>
                          <a:lnTo>
                            <a:pt x="3215" y="10835"/>
                          </a:lnTo>
                          <a:cubicBezTo>
                            <a:pt x="357" y="9882"/>
                            <a:pt x="-595" y="6072"/>
                            <a:pt x="357" y="3215"/>
                          </a:cubicBezTo>
                          <a:cubicBezTo>
                            <a:pt x="1310" y="357"/>
                            <a:pt x="5120" y="-595"/>
                            <a:pt x="7977" y="357"/>
                          </a:cubicBezTo>
                          <a:cubicBezTo>
                            <a:pt x="10835" y="357"/>
                            <a:pt x="10835" y="357"/>
                            <a:pt x="10835" y="131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" name="Freeform: Shape 40">
                      <a:extLst>
                        <a:ext uri="{FF2B5EF4-FFF2-40B4-BE49-F238E27FC236}">
                          <a16:creationId xmlns:a16="http://schemas.microsoft.com/office/drawing/2014/main" id="{A5B0DE1B-3B7B-A185-94D5-A009CE8F53AA}"/>
                        </a:ext>
                      </a:extLst>
                    </p:cNvPr>
                    <p:cNvSpPr/>
                    <p:nvPr/>
                  </p:nvSpPr>
                  <p:spPr>
                    <a:xfrm rot="-751617">
                      <a:off x="4900687" y="260102"/>
                      <a:ext cx="83820" cy="47625"/>
                    </a:xfrm>
                    <a:custGeom>
                      <a:avLst/>
                      <a:gdLst>
                        <a:gd name="connsiteX0" fmla="*/ 83821 w 83820"/>
                        <a:gd name="connsiteY0" fmla="*/ 23813 h 47625"/>
                        <a:gd name="connsiteX1" fmla="*/ 41910 w 83820"/>
                        <a:gd name="connsiteY1" fmla="*/ 47625 h 47625"/>
                        <a:gd name="connsiteX2" fmla="*/ 0 w 83820"/>
                        <a:gd name="connsiteY2" fmla="*/ 23813 h 47625"/>
                        <a:gd name="connsiteX3" fmla="*/ 41910 w 83820"/>
                        <a:gd name="connsiteY3" fmla="*/ 0 h 47625"/>
                        <a:gd name="connsiteX4" fmla="*/ 83821 w 83820"/>
                        <a:gd name="connsiteY4" fmla="*/ 23813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3820" h="47625">
                          <a:moveTo>
                            <a:pt x="83821" y="23813"/>
                          </a:moveTo>
                          <a:cubicBezTo>
                            <a:pt x="83821" y="36964"/>
                            <a:pt x="65057" y="47625"/>
                            <a:pt x="41910" y="47625"/>
                          </a:cubicBezTo>
                          <a:cubicBezTo>
                            <a:pt x="18764" y="47625"/>
                            <a:pt x="0" y="36964"/>
                            <a:pt x="0" y="23813"/>
                          </a:cubicBezTo>
                          <a:cubicBezTo>
                            <a:pt x="0" y="10661"/>
                            <a:pt x="18764" y="0"/>
                            <a:pt x="41910" y="0"/>
                          </a:cubicBezTo>
                          <a:cubicBezTo>
                            <a:pt x="65057" y="0"/>
                            <a:pt x="83821" y="10661"/>
                            <a:pt x="83821" y="2381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" name="Freeform: Shape 41">
                      <a:extLst>
                        <a:ext uri="{FF2B5EF4-FFF2-40B4-BE49-F238E27FC236}">
                          <a16:creationId xmlns:a16="http://schemas.microsoft.com/office/drawing/2014/main" id="{62E6D5DC-5E36-20B4-2D0C-3B052F2371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4910" y="285749"/>
                      <a:ext cx="34290" cy="22859"/>
                    </a:xfrm>
                    <a:custGeom>
                      <a:avLst/>
                      <a:gdLst>
                        <a:gd name="connsiteX0" fmla="*/ 34290 w 34290"/>
                        <a:gd name="connsiteY0" fmla="*/ 11430 h 22859"/>
                        <a:gd name="connsiteX1" fmla="*/ 17145 w 34290"/>
                        <a:gd name="connsiteY1" fmla="*/ 22860 h 22859"/>
                        <a:gd name="connsiteX2" fmla="*/ 0 w 34290"/>
                        <a:gd name="connsiteY2" fmla="*/ 11430 h 22859"/>
                        <a:gd name="connsiteX3" fmla="*/ 17145 w 34290"/>
                        <a:gd name="connsiteY3" fmla="*/ 0 h 22859"/>
                        <a:gd name="connsiteX4" fmla="*/ 34290 w 34290"/>
                        <a:gd name="connsiteY4" fmla="*/ 11430 h 22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290" h="22859">
                          <a:moveTo>
                            <a:pt x="34290" y="11430"/>
                          </a:moveTo>
                          <a:cubicBezTo>
                            <a:pt x="34290" y="17743"/>
                            <a:pt x="26614" y="22860"/>
                            <a:pt x="17145" y="22860"/>
                          </a:cubicBezTo>
                          <a:cubicBezTo>
                            <a:pt x="7676" y="22860"/>
                            <a:pt x="0" y="17743"/>
                            <a:pt x="0" y="11430"/>
                          </a:cubicBezTo>
                          <a:cubicBezTo>
                            <a:pt x="0" y="5117"/>
                            <a:pt x="7676" y="0"/>
                            <a:pt x="17145" y="0"/>
                          </a:cubicBezTo>
                          <a:cubicBezTo>
                            <a:pt x="26614" y="0"/>
                            <a:pt x="34290" y="5117"/>
                            <a:pt x="34290" y="1143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" name="Freeform: Shape 42">
                      <a:extLst>
                        <a:ext uri="{FF2B5EF4-FFF2-40B4-BE49-F238E27FC236}">
                          <a16:creationId xmlns:a16="http://schemas.microsoft.com/office/drawing/2014/main" id="{32C028DB-06F3-C40E-9B78-A1F9E11690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5859" y="263127"/>
                      <a:ext cx="158114" cy="53266"/>
                    </a:xfrm>
                    <a:custGeom>
                      <a:avLst/>
                      <a:gdLst>
                        <a:gd name="connsiteX0" fmla="*/ 150981 w 158114"/>
                        <a:gd name="connsiteY0" fmla="*/ 8334 h 53266"/>
                        <a:gd name="connsiteX1" fmla="*/ 96688 w 158114"/>
                        <a:gd name="connsiteY1" fmla="*/ 10239 h 53266"/>
                        <a:gd name="connsiteX2" fmla="*/ 486 w 158114"/>
                        <a:gd name="connsiteY2" fmla="*/ 35957 h 53266"/>
                        <a:gd name="connsiteX3" fmla="*/ 76686 w 158114"/>
                        <a:gd name="connsiteY3" fmla="*/ 53102 h 53266"/>
                        <a:gd name="connsiteX4" fmla="*/ 150981 w 158114"/>
                        <a:gd name="connsiteY4" fmla="*/ 8334 h 53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8114" h="53266">
                          <a:moveTo>
                            <a:pt x="150981" y="8334"/>
                          </a:moveTo>
                          <a:cubicBezTo>
                            <a:pt x="140503" y="-2143"/>
                            <a:pt x="117644" y="-4048"/>
                            <a:pt x="96688" y="10239"/>
                          </a:cubicBezTo>
                          <a:cubicBezTo>
                            <a:pt x="50969" y="42624"/>
                            <a:pt x="8106" y="21669"/>
                            <a:pt x="486" y="35957"/>
                          </a:cubicBezTo>
                          <a:cubicBezTo>
                            <a:pt x="-6181" y="51197"/>
                            <a:pt x="57636" y="54054"/>
                            <a:pt x="76686" y="53102"/>
                          </a:cubicBezTo>
                          <a:cubicBezTo>
                            <a:pt x="106213" y="53102"/>
                            <a:pt x="181461" y="38814"/>
                            <a:pt x="150981" y="8334"/>
                          </a:cubicBezTo>
                          <a:close/>
                        </a:path>
                      </a:pathLst>
                    </a:custGeom>
                    <a:solidFill>
                      <a:srgbClr val="FF774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434F305-B3E8-224A-BB8B-13756AE82444}"/>
                  </a:ext>
                </a:extLst>
              </p:cNvPr>
              <p:cNvSpPr/>
              <p:nvPr/>
            </p:nvSpPr>
            <p:spPr>
              <a:xfrm>
                <a:off x="5579197" y="5083894"/>
                <a:ext cx="728438" cy="322114"/>
              </a:xfrm>
              <a:prstGeom prst="rect">
                <a:avLst/>
              </a:prstGeom>
              <a:solidFill>
                <a:srgbClr val="FF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064238C-E95D-C877-5C37-7DFE18EA0FC4}"/>
                  </a:ext>
                </a:extLst>
              </p:cNvPr>
              <p:cNvGrpSpPr/>
              <p:nvPr/>
            </p:nvGrpSpPr>
            <p:grpSpPr>
              <a:xfrm rot="20223954">
                <a:off x="5728008" y="4964416"/>
                <a:ext cx="462890" cy="475249"/>
                <a:chOff x="13474835" y="-944466"/>
                <a:chExt cx="125555" cy="88582"/>
              </a:xfrm>
            </p:grpSpPr>
            <p:grpSp>
              <p:nvGrpSpPr>
                <p:cNvPr id="15" name="Graphic 23">
                  <a:extLst>
                    <a:ext uri="{FF2B5EF4-FFF2-40B4-BE49-F238E27FC236}">
                      <a16:creationId xmlns:a16="http://schemas.microsoft.com/office/drawing/2014/main" id="{0419B9CF-B69F-2677-D943-ED2759CE3024}"/>
                    </a:ext>
                  </a:extLst>
                </p:cNvPr>
                <p:cNvGrpSpPr/>
                <p:nvPr/>
              </p:nvGrpSpPr>
              <p:grpSpPr>
                <a:xfrm>
                  <a:off x="13479520" y="-939703"/>
                  <a:ext cx="117059" cy="79683"/>
                  <a:chOff x="13131262" y="-840224"/>
                  <a:chExt cx="117059" cy="79683"/>
                </a:xfrm>
              </p:grpSpPr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ADB70DC-B6B0-1001-C748-EC473A928ABD}"/>
                      </a:ext>
                    </a:extLst>
                  </p:cNvPr>
                  <p:cNvSpPr/>
                  <p:nvPr/>
                </p:nvSpPr>
                <p:spPr>
                  <a:xfrm>
                    <a:off x="13131262" y="-810697"/>
                    <a:ext cx="55147" cy="50155"/>
                  </a:xfrm>
                  <a:custGeom>
                    <a:avLst/>
                    <a:gdLst>
                      <a:gd name="connsiteX0" fmla="*/ 55147 w 55147"/>
                      <a:gd name="connsiteY0" fmla="*/ 48578 h 50155"/>
                      <a:gd name="connsiteX1" fmla="*/ 32287 w 55147"/>
                      <a:gd name="connsiteY1" fmla="*/ 49530 h 50155"/>
                      <a:gd name="connsiteX2" fmla="*/ 3712 w 55147"/>
                      <a:gd name="connsiteY2" fmla="*/ 0 h 50155"/>
                      <a:gd name="connsiteX3" fmla="*/ 55147 w 55147"/>
                      <a:gd name="connsiteY3" fmla="*/ 48578 h 50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147" h="50155">
                        <a:moveTo>
                          <a:pt x="55147" y="48578"/>
                        </a:moveTo>
                        <a:cubicBezTo>
                          <a:pt x="46575" y="50482"/>
                          <a:pt x="38955" y="50482"/>
                          <a:pt x="32287" y="49530"/>
                        </a:cubicBezTo>
                        <a:cubicBezTo>
                          <a:pt x="5617" y="44768"/>
                          <a:pt x="-6765" y="24765"/>
                          <a:pt x="3712" y="0"/>
                        </a:cubicBezTo>
                        <a:cubicBezTo>
                          <a:pt x="21810" y="4763"/>
                          <a:pt x="52290" y="20003"/>
                          <a:pt x="55147" y="48578"/>
                        </a:cubicBezTo>
                        <a:close/>
                      </a:path>
                    </a:pathLst>
                  </a:custGeom>
                  <a:solidFill>
                    <a:srgbClr val="FF77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AC97DDE5-3D91-462A-4C84-63D16CCC3E6C}"/>
                      </a:ext>
                    </a:extLst>
                  </p:cNvPr>
                  <p:cNvSpPr/>
                  <p:nvPr/>
                </p:nvSpPr>
                <p:spPr>
                  <a:xfrm>
                    <a:off x="13143547" y="-840224"/>
                    <a:ext cx="104775" cy="45530"/>
                  </a:xfrm>
                  <a:custGeom>
                    <a:avLst/>
                    <a:gdLst>
                      <a:gd name="connsiteX0" fmla="*/ 104775 w 104775"/>
                      <a:gd name="connsiteY0" fmla="*/ 24765 h 45530"/>
                      <a:gd name="connsiteX1" fmla="*/ 92393 w 104775"/>
                      <a:gd name="connsiteY1" fmla="*/ 43815 h 45530"/>
                      <a:gd name="connsiteX2" fmla="*/ 0 w 104775"/>
                      <a:gd name="connsiteY2" fmla="*/ 14288 h 45530"/>
                      <a:gd name="connsiteX3" fmla="*/ 12383 w 104775"/>
                      <a:gd name="connsiteY3" fmla="*/ 0 h 45530"/>
                      <a:gd name="connsiteX4" fmla="*/ 104775 w 104775"/>
                      <a:gd name="connsiteY4" fmla="*/ 24765 h 4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775" h="45530">
                        <a:moveTo>
                          <a:pt x="104775" y="24765"/>
                        </a:moveTo>
                        <a:cubicBezTo>
                          <a:pt x="100965" y="31432"/>
                          <a:pt x="97155" y="38100"/>
                          <a:pt x="92393" y="43815"/>
                        </a:cubicBezTo>
                        <a:cubicBezTo>
                          <a:pt x="56198" y="52388"/>
                          <a:pt x="7620" y="26670"/>
                          <a:pt x="0" y="14288"/>
                        </a:cubicBezTo>
                        <a:cubicBezTo>
                          <a:pt x="2858" y="9525"/>
                          <a:pt x="7620" y="4763"/>
                          <a:pt x="12383" y="0"/>
                        </a:cubicBezTo>
                        <a:cubicBezTo>
                          <a:pt x="30480" y="18097"/>
                          <a:pt x="79058" y="33338"/>
                          <a:pt x="104775" y="247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2B597032-D58C-B1DD-421C-EF215F969D06}"/>
                      </a:ext>
                    </a:extLst>
                  </p:cNvPr>
                  <p:cNvSpPr/>
                  <p:nvPr/>
                </p:nvSpPr>
                <p:spPr>
                  <a:xfrm>
                    <a:off x="13134975" y="-826890"/>
                    <a:ext cx="100965" cy="63817"/>
                  </a:xfrm>
                  <a:custGeom>
                    <a:avLst/>
                    <a:gdLst>
                      <a:gd name="connsiteX0" fmla="*/ 8572 w 100965"/>
                      <a:gd name="connsiteY0" fmla="*/ 0 h 63817"/>
                      <a:gd name="connsiteX1" fmla="*/ 100965 w 100965"/>
                      <a:gd name="connsiteY1" fmla="*/ 29528 h 63817"/>
                      <a:gd name="connsiteX2" fmla="*/ 51435 w 100965"/>
                      <a:gd name="connsiteY2" fmla="*/ 63818 h 63817"/>
                      <a:gd name="connsiteX3" fmla="*/ 0 w 100965"/>
                      <a:gd name="connsiteY3" fmla="*/ 15240 h 63817"/>
                      <a:gd name="connsiteX4" fmla="*/ 8572 w 100965"/>
                      <a:gd name="connsiteY4" fmla="*/ 0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965" h="63817">
                        <a:moveTo>
                          <a:pt x="8572" y="0"/>
                        </a:moveTo>
                        <a:cubicBezTo>
                          <a:pt x="16192" y="12383"/>
                          <a:pt x="64770" y="39053"/>
                          <a:pt x="100965" y="29528"/>
                        </a:cubicBezTo>
                        <a:cubicBezTo>
                          <a:pt x="85725" y="49530"/>
                          <a:pt x="66675" y="60008"/>
                          <a:pt x="51435" y="63818"/>
                        </a:cubicBezTo>
                        <a:cubicBezTo>
                          <a:pt x="49530" y="35243"/>
                          <a:pt x="18097" y="20003"/>
                          <a:pt x="0" y="15240"/>
                        </a:cubicBezTo>
                        <a:cubicBezTo>
                          <a:pt x="1905" y="10478"/>
                          <a:pt x="4763" y="5715"/>
                          <a:pt x="8572" y="0"/>
                        </a:cubicBezTo>
                        <a:close/>
                      </a:path>
                    </a:pathLst>
                  </a:custGeom>
                  <a:solidFill>
                    <a:srgbClr val="A6101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A733C141-6185-35EC-B9D1-5B09F7B457E7}"/>
                    </a:ext>
                  </a:extLst>
                </p:cNvPr>
                <p:cNvSpPr/>
                <p:nvPr/>
              </p:nvSpPr>
              <p:spPr>
                <a:xfrm>
                  <a:off x="13474835" y="-944466"/>
                  <a:ext cx="125555" cy="88582"/>
                </a:xfrm>
                <a:custGeom>
                  <a:avLst/>
                  <a:gdLst>
                    <a:gd name="connsiteX0" fmla="*/ 44593 w 125555"/>
                    <a:gd name="connsiteY0" fmla="*/ 88582 h 88582"/>
                    <a:gd name="connsiteX1" fmla="*/ 36020 w 125555"/>
                    <a:gd name="connsiteY1" fmla="*/ 87630 h 88582"/>
                    <a:gd name="connsiteX2" fmla="*/ 1730 w 125555"/>
                    <a:gd name="connsiteY2" fmla="*/ 61913 h 88582"/>
                    <a:gd name="connsiteX3" fmla="*/ 25543 w 125555"/>
                    <a:gd name="connsiteY3" fmla="*/ 952 h 88582"/>
                    <a:gd name="connsiteX4" fmla="*/ 28400 w 125555"/>
                    <a:gd name="connsiteY4" fmla="*/ 0 h 88582"/>
                    <a:gd name="connsiteX5" fmla="*/ 28400 w 125555"/>
                    <a:gd name="connsiteY5" fmla="*/ 0 h 88582"/>
                    <a:gd name="connsiteX6" fmla="*/ 31257 w 125555"/>
                    <a:gd name="connsiteY6" fmla="*/ 952 h 88582"/>
                    <a:gd name="connsiteX7" fmla="*/ 102695 w 125555"/>
                    <a:gd name="connsiteY7" fmla="*/ 27622 h 88582"/>
                    <a:gd name="connsiteX8" fmla="*/ 119840 w 125555"/>
                    <a:gd name="connsiteY8" fmla="*/ 24765 h 88582"/>
                    <a:gd name="connsiteX9" fmla="*/ 124603 w 125555"/>
                    <a:gd name="connsiteY9" fmla="*/ 25718 h 88582"/>
                    <a:gd name="connsiteX10" fmla="*/ 125555 w 125555"/>
                    <a:gd name="connsiteY10" fmla="*/ 30480 h 88582"/>
                    <a:gd name="connsiteX11" fmla="*/ 44593 w 125555"/>
                    <a:gd name="connsiteY11" fmla="*/ 88582 h 88582"/>
                    <a:gd name="connsiteX12" fmla="*/ 29353 w 125555"/>
                    <a:gd name="connsiteY12" fmla="*/ 10477 h 88582"/>
                    <a:gd name="connsiteX13" fmla="*/ 10303 w 125555"/>
                    <a:gd name="connsiteY13" fmla="*/ 60007 h 88582"/>
                    <a:gd name="connsiteX14" fmla="*/ 37925 w 125555"/>
                    <a:gd name="connsiteY14" fmla="*/ 80010 h 88582"/>
                    <a:gd name="connsiteX15" fmla="*/ 113173 w 125555"/>
                    <a:gd name="connsiteY15" fmla="*/ 36195 h 88582"/>
                    <a:gd name="connsiteX16" fmla="*/ 103648 w 125555"/>
                    <a:gd name="connsiteY16" fmla="*/ 37147 h 88582"/>
                    <a:gd name="connsiteX17" fmla="*/ 29353 w 125555"/>
                    <a:gd name="connsiteY17" fmla="*/ 10477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5555" h="88582">
                      <a:moveTo>
                        <a:pt x="44593" y="88582"/>
                      </a:moveTo>
                      <a:cubicBezTo>
                        <a:pt x="41735" y="88582"/>
                        <a:pt x="38878" y="88582"/>
                        <a:pt x="36020" y="87630"/>
                      </a:cubicBezTo>
                      <a:cubicBezTo>
                        <a:pt x="18875" y="84772"/>
                        <a:pt x="6493" y="75247"/>
                        <a:pt x="1730" y="61913"/>
                      </a:cubicBezTo>
                      <a:cubicBezTo>
                        <a:pt x="-3985" y="43815"/>
                        <a:pt x="4588" y="21907"/>
                        <a:pt x="25543" y="952"/>
                      </a:cubicBezTo>
                      <a:cubicBezTo>
                        <a:pt x="26495" y="0"/>
                        <a:pt x="27448" y="0"/>
                        <a:pt x="28400" y="0"/>
                      </a:cubicBezTo>
                      <a:lnTo>
                        <a:pt x="28400" y="0"/>
                      </a:lnTo>
                      <a:cubicBezTo>
                        <a:pt x="29353" y="0"/>
                        <a:pt x="30305" y="0"/>
                        <a:pt x="31257" y="952"/>
                      </a:cubicBezTo>
                      <a:cubicBezTo>
                        <a:pt x="45545" y="15240"/>
                        <a:pt x="77930" y="27622"/>
                        <a:pt x="102695" y="27622"/>
                      </a:cubicBezTo>
                      <a:cubicBezTo>
                        <a:pt x="109363" y="27622"/>
                        <a:pt x="115078" y="26670"/>
                        <a:pt x="119840" y="24765"/>
                      </a:cubicBezTo>
                      <a:cubicBezTo>
                        <a:pt x="121745" y="23813"/>
                        <a:pt x="123650" y="24765"/>
                        <a:pt x="124603" y="25718"/>
                      </a:cubicBezTo>
                      <a:cubicBezTo>
                        <a:pt x="125555" y="26670"/>
                        <a:pt x="125555" y="28575"/>
                        <a:pt x="125555" y="30480"/>
                      </a:cubicBezTo>
                      <a:cubicBezTo>
                        <a:pt x="102695" y="73343"/>
                        <a:pt x="69357" y="88582"/>
                        <a:pt x="44593" y="88582"/>
                      </a:cubicBezTo>
                      <a:close/>
                      <a:moveTo>
                        <a:pt x="29353" y="10477"/>
                      </a:moveTo>
                      <a:cubicBezTo>
                        <a:pt x="12207" y="28575"/>
                        <a:pt x="5540" y="45720"/>
                        <a:pt x="10303" y="60007"/>
                      </a:cubicBezTo>
                      <a:cubicBezTo>
                        <a:pt x="14113" y="70485"/>
                        <a:pt x="23638" y="77152"/>
                        <a:pt x="37925" y="80010"/>
                      </a:cubicBezTo>
                      <a:cubicBezTo>
                        <a:pt x="57928" y="83820"/>
                        <a:pt x="90313" y="72390"/>
                        <a:pt x="113173" y="36195"/>
                      </a:cubicBezTo>
                      <a:cubicBezTo>
                        <a:pt x="110315" y="36195"/>
                        <a:pt x="106505" y="37147"/>
                        <a:pt x="103648" y="37147"/>
                      </a:cubicBezTo>
                      <a:cubicBezTo>
                        <a:pt x="77930" y="36195"/>
                        <a:pt x="46498" y="24765"/>
                        <a:pt x="29353" y="10477"/>
                      </a:cubicBezTo>
                      <a:close/>
                    </a:path>
                  </a:pathLst>
                </a:custGeom>
                <a:solidFill>
                  <a:srgbClr val="80060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4703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6128C10F-881C-9C0D-E062-4EFBEDD70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244124-4449-1AAA-1A8D-97AE1D90A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2" y="3987343"/>
            <a:ext cx="4503272" cy="23137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1E99D1-0FE0-C3EF-A9F4-A5270F523A22}"/>
              </a:ext>
            </a:extLst>
          </p:cNvPr>
          <p:cNvSpPr txBox="1"/>
          <p:nvPr/>
        </p:nvSpPr>
        <p:spPr>
          <a:xfrm>
            <a:off x="92621" y="963372"/>
            <a:ext cx="818671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 giải: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 viên sỏi phải thả vào để quạ có thể uống được nước ở cả 3 bình là: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 x 3 = 63 (viên)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Đáp số</a:t>
            </a: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63 viên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44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35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467" y="2643808"/>
            <a:ext cx="2778160" cy="3876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5141" y="1349604"/>
            <a:ext cx="2043919" cy="4931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7532" y="1349604"/>
            <a:ext cx="2559135" cy="50227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51" y="2608188"/>
            <a:ext cx="2603376" cy="3911879"/>
          </a:xfrm>
          <a:prstGeom prst="rect">
            <a:avLst/>
          </a:prstGeom>
        </p:spPr>
      </p:pic>
      <p:pic>
        <p:nvPicPr>
          <p:cNvPr id="12" name="X. Gia Phúc 45_C_minor__bpm_1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73272" y="-29817"/>
            <a:ext cx="487363" cy="487363"/>
          </a:xfrm>
          <a:prstGeom prst="rect">
            <a:avLst/>
          </a:prstGeom>
        </p:spPr>
      </p:pic>
      <p:pic>
        <p:nvPicPr>
          <p:cNvPr id="13" name="X. Gia Phúc 46_D♭_minor__bpm_6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802536" y="2643808"/>
            <a:ext cx="487363" cy="487363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2974304" y="73339"/>
            <a:ext cx="9217696" cy="284258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</a:rPr>
              <a:t>Mỗi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</a:rPr>
              <a:t>hộp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</a:rPr>
              <a:t>có</a:t>
            </a:r>
            <a:r>
              <a:rPr lang="en-US" sz="4400" b="1" dirty="0" smtClean="0">
                <a:solidFill>
                  <a:schemeClr val="tx1"/>
                </a:solidFill>
              </a:rPr>
              <a:t> 12 </a:t>
            </a:r>
            <a:r>
              <a:rPr lang="en-US" sz="4400" b="1" dirty="0" err="1" smtClean="0">
                <a:solidFill>
                  <a:schemeClr val="tx1"/>
                </a:solidFill>
              </a:rPr>
              <a:t>chiếc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</a:rPr>
              <a:t>bút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</a:rPr>
              <a:t>màu</a:t>
            </a:r>
            <a:r>
              <a:rPr lang="en-US" sz="4400" b="1" dirty="0" smtClean="0">
                <a:solidFill>
                  <a:schemeClr val="tx1"/>
                </a:solidFill>
              </a:rPr>
              <a:t>. </a:t>
            </a:r>
            <a:r>
              <a:rPr lang="en-US" sz="4400" b="1" dirty="0" err="1" smtClean="0">
                <a:solidFill>
                  <a:schemeClr val="tx1"/>
                </a:solidFill>
              </a:rPr>
              <a:t>Hỏi</a:t>
            </a:r>
            <a:r>
              <a:rPr lang="en-US" sz="4400" b="1" dirty="0" smtClean="0">
                <a:solidFill>
                  <a:schemeClr val="tx1"/>
                </a:solidFill>
              </a:rPr>
              <a:t> 3 </a:t>
            </a:r>
            <a:r>
              <a:rPr lang="en-US" sz="4400" b="1" dirty="0" err="1" smtClean="0">
                <a:solidFill>
                  <a:schemeClr val="tx1"/>
                </a:solidFill>
              </a:rPr>
              <a:t>hộp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</a:rPr>
              <a:t>có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</a:rPr>
              <a:t>bao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</a:rPr>
              <a:t>nhiêu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</a:rPr>
              <a:t>chiếc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</a:rPr>
              <a:t>bút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</a:rPr>
              <a:t>màu</a:t>
            </a:r>
            <a:r>
              <a:rPr lang="en-US" sz="4400" b="1" dirty="0" smtClean="0">
                <a:solidFill>
                  <a:schemeClr val="tx1"/>
                </a:solidFill>
              </a:rPr>
              <a:t>?</a:t>
            </a:r>
            <a:r>
              <a:rPr lang="en-US" sz="4400" b="1" dirty="0" smtClean="0"/>
              <a:t>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76247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88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38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38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38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9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356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356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2504" y="244789"/>
            <a:ext cx="12189496" cy="436531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tx1"/>
                </a:solidFill>
              </a:rPr>
              <a:t>Mỗi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hộp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có</a:t>
            </a:r>
            <a:r>
              <a:rPr lang="en-US" sz="6000" b="1" dirty="0" smtClean="0">
                <a:solidFill>
                  <a:schemeClr val="tx1"/>
                </a:solidFill>
              </a:rPr>
              <a:t> 12 </a:t>
            </a:r>
            <a:r>
              <a:rPr lang="en-US" sz="6000" b="1" dirty="0" err="1" smtClean="0">
                <a:solidFill>
                  <a:schemeClr val="tx1"/>
                </a:solidFill>
              </a:rPr>
              <a:t>chiếc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bút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màu</a:t>
            </a:r>
            <a:r>
              <a:rPr lang="en-US" sz="6000" b="1" dirty="0" smtClean="0">
                <a:solidFill>
                  <a:schemeClr val="tx1"/>
                </a:solidFill>
              </a:rPr>
              <a:t>. </a:t>
            </a:r>
            <a:r>
              <a:rPr lang="en-US" sz="6000" b="1" dirty="0" err="1" smtClean="0">
                <a:solidFill>
                  <a:schemeClr val="tx1"/>
                </a:solidFill>
              </a:rPr>
              <a:t>Hỏi</a:t>
            </a:r>
            <a:r>
              <a:rPr lang="en-US" sz="6000" b="1" dirty="0" smtClean="0">
                <a:solidFill>
                  <a:schemeClr val="tx1"/>
                </a:solidFill>
              </a:rPr>
              <a:t> 3 </a:t>
            </a:r>
            <a:r>
              <a:rPr lang="en-US" sz="6000" b="1" dirty="0" err="1" smtClean="0">
                <a:solidFill>
                  <a:schemeClr val="tx1"/>
                </a:solidFill>
              </a:rPr>
              <a:t>hộp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có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bao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nhiêu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chiếc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bút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màu</a:t>
            </a:r>
            <a:r>
              <a:rPr lang="en-US" sz="6000" b="1" dirty="0" smtClean="0">
                <a:solidFill>
                  <a:schemeClr val="tx1"/>
                </a:solidFill>
              </a:rPr>
              <a:t>?</a:t>
            </a:r>
            <a:r>
              <a:rPr lang="en-US" sz="6000" b="1" dirty="0" smtClean="0"/>
              <a:t> 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43501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67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-1" y="355600"/>
            <a:ext cx="11986591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6489F2-DF7B-430C-BCB6-372FEAAA1BE7}"/>
              </a:ext>
            </a:extLst>
          </p:cNvPr>
          <p:cNvGrpSpPr/>
          <p:nvPr/>
        </p:nvGrpSpPr>
        <p:grpSpPr>
          <a:xfrm>
            <a:off x="694562" y="598828"/>
            <a:ext cx="2947127" cy="1036988"/>
            <a:chOff x="1647084" y="420195"/>
            <a:chExt cx="2324246" cy="103698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6D2A21-9A0E-4403-AFC4-C5B6FD750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C2DCC2-02E5-4FB7-B519-6F752FC71B09}"/>
                </a:ext>
              </a:extLst>
            </p:cNvPr>
            <p:cNvSpPr txBox="1"/>
            <p:nvPr/>
          </p:nvSpPr>
          <p:spPr>
            <a:xfrm>
              <a:off x="2022078" y="500855"/>
              <a:ext cx="1949252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6B36D9E-AF3D-430A-9D5F-17DB90F26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247" y="-3032583"/>
            <a:ext cx="8791225" cy="236791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7CE3D7B3-6500-492F-9941-CDF14042C1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989" y="1220825"/>
            <a:ext cx="7448860" cy="573129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E6ED77A-2200-43F8-88E9-D8655F759DAF}"/>
              </a:ext>
            </a:extLst>
          </p:cNvPr>
          <p:cNvSpPr txBox="1"/>
          <p:nvPr/>
        </p:nvSpPr>
        <p:spPr>
          <a:xfrm>
            <a:off x="8429764" y="1780724"/>
            <a:ext cx="348523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Phiếu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4E9566-1A32-1B89-066E-1ED2F21CC2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4452" y="-422569"/>
            <a:ext cx="1632091" cy="1632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4278" y="2126974"/>
            <a:ext cx="16498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34</a:t>
            </a:r>
            <a:endParaRPr lang="en-US" sz="6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1300" y="2750221"/>
            <a:ext cx="453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x</a:t>
            </a:r>
            <a:endParaRPr lang="en-US" sz="6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324865" y="3188803"/>
            <a:ext cx="16498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2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91300" y="4217287"/>
            <a:ext cx="173915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51102" y="2126974"/>
            <a:ext cx="16498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13</a:t>
            </a:r>
            <a:endParaRPr lang="en-US" sz="6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808124" y="2750221"/>
            <a:ext cx="453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x</a:t>
            </a:r>
            <a:endParaRPr lang="en-US" sz="6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641689" y="3188803"/>
            <a:ext cx="16498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3</a:t>
            </a:r>
            <a:endParaRPr lang="en-US" sz="6600" b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2693497" y="4217287"/>
            <a:ext cx="173915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67926" y="2126974"/>
            <a:ext cx="16498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11</a:t>
            </a:r>
            <a:endParaRPr lang="en-US" sz="6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124948" y="2750221"/>
            <a:ext cx="453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x</a:t>
            </a:r>
            <a:endParaRPr lang="en-US" sz="6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958513" y="3188803"/>
            <a:ext cx="16498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7</a:t>
            </a:r>
            <a:endParaRPr lang="en-US" sz="6600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067096" y="4217287"/>
            <a:ext cx="173915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32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215427" y="261371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8B6BECFC-D3CE-9433-FBF9-773C3B97C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0136" y="444598"/>
            <a:ext cx="87047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Bài</a:t>
            </a:r>
            <a:r>
              <a:rPr kumimoji="0" lang="en-US" altLang="zh-CN" sz="5400" b="1" i="0" u="sng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2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: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Tính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nhẩm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5A5656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8" name="图片 12">
            <a:extLst>
              <a:ext uri="{FF2B5EF4-FFF2-40B4-BE49-F238E27FC236}">
                <a16:creationId xmlns:a16="http://schemas.microsoft.com/office/drawing/2014/main" id="{403AC02D-BC74-4A7F-E781-300A12CAD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488" y="3237416"/>
            <a:ext cx="3470992" cy="34709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4CD169-1925-F17C-9D86-11AD09685639}"/>
              </a:ext>
            </a:extLst>
          </p:cNvPr>
          <p:cNvSpPr txBox="1"/>
          <p:nvPr/>
        </p:nvSpPr>
        <p:spPr>
          <a:xfrm>
            <a:off x="3174949" y="1723311"/>
            <a:ext cx="5775115" cy="923330"/>
          </a:xfrm>
          <a:prstGeom prst="rect">
            <a:avLst/>
          </a:prstGeom>
          <a:solidFill>
            <a:srgbClr val="6BB2F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Mẫu: 20 x 3 = </a:t>
            </a:r>
            <a:r>
              <a:rPr kumimoji="0" lang="en-VN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B2E86-5C87-AA34-457F-5B9EE2430DB7}"/>
              </a:ext>
            </a:extLst>
          </p:cNvPr>
          <p:cNvSpPr/>
          <p:nvPr/>
        </p:nvSpPr>
        <p:spPr>
          <a:xfrm>
            <a:off x="12770533" y="1638181"/>
            <a:ext cx="3983420" cy="801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x 8 = 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C5A5F2-46FF-531D-6BD8-AD158858788C}"/>
              </a:ext>
            </a:extLst>
          </p:cNvPr>
          <p:cNvSpPr/>
          <p:nvPr/>
        </p:nvSpPr>
        <p:spPr>
          <a:xfrm>
            <a:off x="12770532" y="2770409"/>
            <a:ext cx="3983420" cy="801733"/>
          </a:xfrm>
          <a:prstGeom prst="rect">
            <a:avLst/>
          </a:prstGeom>
          <a:solidFill>
            <a:srgbClr val="EB63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 x 3 = 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D505EC-92D8-0EFE-0624-C3148E5FFC66}"/>
              </a:ext>
            </a:extLst>
          </p:cNvPr>
          <p:cNvSpPr/>
          <p:nvPr/>
        </p:nvSpPr>
        <p:spPr>
          <a:xfrm>
            <a:off x="12770531" y="3968441"/>
            <a:ext cx="3983420" cy="801733"/>
          </a:xfrm>
          <a:prstGeom prst="rect">
            <a:avLst/>
          </a:prstGeom>
          <a:solidFill>
            <a:srgbClr val="8ABB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 x 4 = 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017F22-D3C0-76CE-9E76-1611FB20CE81}"/>
              </a:ext>
            </a:extLst>
          </p:cNvPr>
          <p:cNvSpPr/>
          <p:nvPr/>
        </p:nvSpPr>
        <p:spPr>
          <a:xfrm>
            <a:off x="12770530" y="5166473"/>
            <a:ext cx="3983420" cy="801733"/>
          </a:xfrm>
          <a:prstGeom prst="rect">
            <a:avLst/>
          </a:prstGeom>
          <a:solidFill>
            <a:srgbClr val="5A56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 x 2 = 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7A0089-5665-EC06-D498-E4A890888EE1}"/>
              </a:ext>
            </a:extLst>
          </p:cNvPr>
          <p:cNvSpPr/>
          <p:nvPr/>
        </p:nvSpPr>
        <p:spPr>
          <a:xfrm>
            <a:off x="15545260" y="1735673"/>
            <a:ext cx="872359" cy="65315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30B7C3-9BE2-227D-A4A4-3587C5A7D91F}"/>
              </a:ext>
            </a:extLst>
          </p:cNvPr>
          <p:cNvSpPr/>
          <p:nvPr/>
        </p:nvSpPr>
        <p:spPr>
          <a:xfrm>
            <a:off x="15554897" y="2859416"/>
            <a:ext cx="872359" cy="6531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3D8375-D765-DA50-1F8F-8FABF7F47016}"/>
              </a:ext>
            </a:extLst>
          </p:cNvPr>
          <p:cNvSpPr/>
          <p:nvPr/>
        </p:nvSpPr>
        <p:spPr>
          <a:xfrm>
            <a:off x="15607448" y="4079875"/>
            <a:ext cx="872359" cy="653155"/>
          </a:xfrm>
          <a:prstGeom prst="rect">
            <a:avLst/>
          </a:prstGeom>
          <a:solidFill>
            <a:srgbClr val="72B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2637F9-EF7D-B054-0656-15F3EBC47AD0}"/>
              </a:ext>
            </a:extLst>
          </p:cNvPr>
          <p:cNvSpPr/>
          <p:nvPr/>
        </p:nvSpPr>
        <p:spPr>
          <a:xfrm>
            <a:off x="15638105" y="5256168"/>
            <a:ext cx="872359" cy="65315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</a:p>
        </p:txBody>
      </p:sp>
      <p:sp>
        <p:nvSpPr>
          <p:cNvPr id="2" name="Rectangle 1"/>
          <p:cNvSpPr/>
          <p:nvPr/>
        </p:nvSpPr>
        <p:spPr>
          <a:xfrm>
            <a:off x="3174949" y="3124307"/>
            <a:ext cx="843395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2 chục x 3 = 6 </a:t>
            </a:r>
            <a:r>
              <a:rPr lang="en-VN" sz="5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endParaRPr lang="en-VN" sz="5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308008" y="4404269"/>
            <a:ext cx="3861957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5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VN" sz="5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</a:t>
            </a:r>
            <a:r>
              <a:rPr lang="en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= </a:t>
            </a:r>
            <a:r>
              <a:rPr lang="en-VN" sz="5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5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VN" sz="5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30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522253" y="320942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8B6BECFC-D3CE-9433-FBF9-773C3B97C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0136" y="444598"/>
            <a:ext cx="87047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Bài</a:t>
            </a:r>
            <a:r>
              <a:rPr kumimoji="0" lang="en-US" altLang="zh-CN" sz="5400" b="1" i="0" u="sng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2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: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Tính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nhẩm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5A5656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B2E86-5C87-AA34-457F-5B9EE2430DB7}"/>
              </a:ext>
            </a:extLst>
          </p:cNvPr>
          <p:cNvSpPr/>
          <p:nvPr/>
        </p:nvSpPr>
        <p:spPr>
          <a:xfrm>
            <a:off x="4070797" y="1634045"/>
            <a:ext cx="3983420" cy="801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x 8 = 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C5A5F2-46FF-531D-6BD8-AD158858788C}"/>
              </a:ext>
            </a:extLst>
          </p:cNvPr>
          <p:cNvSpPr/>
          <p:nvPr/>
        </p:nvSpPr>
        <p:spPr>
          <a:xfrm>
            <a:off x="4043965" y="2770409"/>
            <a:ext cx="3983420" cy="801733"/>
          </a:xfrm>
          <a:prstGeom prst="rect">
            <a:avLst/>
          </a:prstGeom>
          <a:solidFill>
            <a:srgbClr val="EB63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 x 3 = 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D505EC-92D8-0EFE-0624-C3148E5FFC66}"/>
              </a:ext>
            </a:extLst>
          </p:cNvPr>
          <p:cNvSpPr/>
          <p:nvPr/>
        </p:nvSpPr>
        <p:spPr>
          <a:xfrm>
            <a:off x="4043964" y="3968441"/>
            <a:ext cx="3983420" cy="801733"/>
          </a:xfrm>
          <a:prstGeom prst="rect">
            <a:avLst/>
          </a:prstGeom>
          <a:solidFill>
            <a:srgbClr val="8ABB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 x 4 = 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017F22-D3C0-76CE-9E76-1611FB20CE81}"/>
              </a:ext>
            </a:extLst>
          </p:cNvPr>
          <p:cNvSpPr/>
          <p:nvPr/>
        </p:nvSpPr>
        <p:spPr>
          <a:xfrm>
            <a:off x="4043963" y="5166473"/>
            <a:ext cx="3983420" cy="801733"/>
          </a:xfrm>
          <a:prstGeom prst="rect">
            <a:avLst/>
          </a:prstGeom>
          <a:solidFill>
            <a:srgbClr val="5A56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 x 2 = ?</a:t>
            </a:r>
          </a:p>
        </p:txBody>
      </p:sp>
    </p:spTree>
    <p:extLst>
      <p:ext uri="{BB962C8B-B14F-4D97-AF65-F5344CB8AC3E}">
        <p14:creationId xmlns:p14="http://schemas.microsoft.com/office/powerpoint/2010/main" val="272732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266</Words>
  <Application>Microsoft Office PowerPoint</Application>
  <PresentationFormat>Widescreen</PresentationFormat>
  <Paragraphs>81</Paragraphs>
  <Slides>21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Aptos</vt:lpstr>
      <vt:lpstr>Aptos Display</vt:lpstr>
      <vt:lpstr>Arial</vt:lpstr>
      <vt:lpstr>Calibri</vt:lpstr>
      <vt:lpstr>Calibri Light</vt:lpstr>
      <vt:lpstr>Cambria</vt:lpstr>
      <vt:lpstr>等线</vt:lpstr>
      <vt:lpstr>等线 Light</vt:lpstr>
      <vt:lpstr>DFPOP1-W9</vt:lpstr>
      <vt:lpstr>iCiel Cadena</vt:lpstr>
      <vt:lpstr>Lato Regular</vt:lpstr>
      <vt:lpstr>Times New Roman</vt:lpstr>
      <vt:lpstr>zihun7hao-wennuantongzhiti</vt:lpstr>
      <vt:lpstr>雷盖体</vt:lpstr>
      <vt:lpstr>Office 主题​​</vt:lpstr>
      <vt:lpstr>Custom Design</vt:lpstr>
      <vt:lpstr>1_Office 主题​​</vt:lpstr>
      <vt:lpstr>1_Office Theme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85</cp:revision>
  <dcterms:created xsi:type="dcterms:W3CDTF">2022-07-06T01:30:39Z</dcterms:created>
  <dcterms:modified xsi:type="dcterms:W3CDTF">2025-10-28T15:47:33Z</dcterms:modified>
</cp:coreProperties>
</file>