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26029-32B3-4C2E-86B6-F4F1209A0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Bùi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3913375" y="2127671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5274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498404" y="3966504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 txBox="1">
            <a:spLocks/>
          </p:cNvSpPr>
          <p:nvPr/>
        </p:nvSpPr>
        <p:spPr>
          <a:xfrm>
            <a:off x="0" y="1200740"/>
            <a:ext cx="11821886" cy="138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Sắp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xếp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lớn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noFill/>
                </a:ln>
                <a:solidFill>
                  <a:srgbClr val="1F881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br>
              <a:rPr kumimoji="0" lang="en-US" altLang="zh-CN" sz="6000" b="1" i="0" u="none" strike="noStrike" kern="1200" cap="none" spc="0" normalizeH="0" baseline="0" noProof="0" dirty="0">
                <a:ln w="9525">
                  <a:noFill/>
                </a:ln>
                <a:solidFill>
                  <a:srgbClr val="1F881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br>
              <a:rPr kumimoji="0" lang="en-US" altLang="zh-CN" sz="6000" b="1" i="0" u="none" strike="noStrike" kern="1200" cap="none" spc="0" normalizeH="0" baseline="0" noProof="0" dirty="0">
                <a:ln w="9525">
                  <a:noFill/>
                </a:ln>
                <a:solidFill>
                  <a:srgbClr val="1F881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75669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95</Words>
  <Application>Microsoft Office PowerPoint</Application>
  <PresentationFormat>Màn hình rộng</PresentationFormat>
  <Paragraphs>39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Times New Roman</vt:lpstr>
      <vt:lpstr>Office Theme</vt:lpstr>
      <vt:lpstr>Bài 41:  ÔN TẬP CHUNG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Administrator</cp:lastModifiedBy>
  <cp:revision>35</cp:revision>
  <dcterms:created xsi:type="dcterms:W3CDTF">2020-08-16T13:47:57Z</dcterms:created>
  <dcterms:modified xsi:type="dcterms:W3CDTF">2025-11-28T14:22:22Z</dcterms:modified>
</cp:coreProperties>
</file>