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1" r:id="rId2"/>
    <p:sldId id="322" r:id="rId3"/>
    <p:sldId id="323" r:id="rId4"/>
    <p:sldId id="271" r:id="rId5"/>
    <p:sldId id="272" r:id="rId6"/>
    <p:sldId id="266" r:id="rId7"/>
    <p:sldId id="288" r:id="rId8"/>
    <p:sldId id="257" r:id="rId9"/>
    <p:sldId id="289" r:id="rId10"/>
    <p:sldId id="325" r:id="rId11"/>
    <p:sldId id="292" r:id="rId12"/>
    <p:sldId id="290" r:id="rId13"/>
    <p:sldId id="293" r:id="rId14"/>
    <p:sldId id="295" r:id="rId15"/>
    <p:sldId id="279" r:id="rId16"/>
    <p:sldId id="281" r:id="rId17"/>
    <p:sldId id="296" r:id="rId18"/>
    <p:sldId id="282" r:id="rId19"/>
    <p:sldId id="327" r:id="rId20"/>
    <p:sldId id="298" r:id="rId21"/>
    <p:sldId id="284" r:id="rId22"/>
    <p:sldId id="301" r:id="rId23"/>
    <p:sldId id="315" r:id="rId24"/>
    <p:sldId id="328" r:id="rId25"/>
    <p:sldId id="310" r:id="rId26"/>
    <p:sldId id="306" r:id="rId27"/>
    <p:sldId id="311" r:id="rId28"/>
    <p:sldId id="3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28/11/2025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435" y="3024095"/>
            <a:ext cx="12166460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64387" y="413851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  <a:endParaRPr lang="en-US" altLang="zh-CN" sz="5333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345020" y="3073940"/>
            <a:ext cx="3328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Bùi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Dung</a:t>
            </a:r>
            <a:endParaRPr lang="zh-CN" altLang="en-US" sz="24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1149530"/>
            <a:ext cx="3361765" cy="10288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644" y="2178424"/>
            <a:ext cx="5631705" cy="3416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35931" y="2152300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9105" y="2147054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75611" y="2090056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Rectangle 8"/>
          <p:cNvSpPr/>
          <p:nvPr/>
        </p:nvSpPr>
        <p:spPr>
          <a:xfrm>
            <a:off x="4072514" y="316595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3581" y="42259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06463" y="204754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46805" y="3136759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06462" y="4199076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18457" y="1614311"/>
            <a:ext cx="11212286" cy="5081451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423851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32</a:t>
              </a:r>
              <a:endParaRPr lang="en-US" sz="5400" dirty="0"/>
            </a:p>
            <a:p>
              <a:r>
                <a:rPr lang="en-US" sz="540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71</a:t>
              </a:r>
              <a:endParaRPr lang="en-US" sz="5400" dirty="0"/>
            </a:p>
            <a:p>
              <a:r>
                <a:rPr lang="en-US" sz="540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40</a:t>
              </a:r>
              <a:endParaRPr lang="en-US" sz="5400" dirty="0"/>
            </a:p>
            <a:p>
              <a:r>
                <a:rPr lang="en-US" sz="540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76</a:t>
              </a:r>
              <a:endParaRPr lang="en-US" sz="5400" dirty="0"/>
            </a:p>
            <a:p>
              <a:r>
                <a:rPr lang="en-US" sz="5400"/>
                <a:t>42</a:t>
              </a:r>
              <a:endParaRPr lang="en-US" sz="5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475520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36</a:t>
              </a:r>
            </a:p>
            <a:p>
              <a:r>
                <a:rPr lang="en-US" sz="540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47</a:t>
              </a:r>
              <a:endParaRPr lang="en-US" sz="5400" dirty="0"/>
            </a:p>
            <a:p>
              <a:r>
                <a:rPr lang="en-US" sz="540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583302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b, Đặt tính rồi tính:</a:t>
            </a:r>
            <a:endParaRPr lang="en-SG" sz="4000"/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7417" y="4086466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4963886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1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6584" y="6118412"/>
            <a:ext cx="2116183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10678" y="6136341"/>
            <a:ext cx="2249628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63235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42086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4788" y="2171701"/>
            <a:ext cx="42862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5236" y="2171700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87113" y="3657602"/>
            <a:ext cx="4571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249061" y="1062319"/>
            <a:ext cx="11476774" cy="56813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304468" y="26894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accent2"/>
                </a:solidFill>
              </a:rPr>
              <a:t>2.   a,</a:t>
            </a:r>
            <a:r>
              <a:rPr lang="en-US" sz="4000"/>
              <a:t>Kết quả phép tính trong mỗi ngôi sao.</a:t>
            </a:r>
            <a:endParaRPr lang="en-SG" sz="400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833177" y="1026030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8777" y="1658092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Những ngôi sao ghi phép tính có kết quả lớn hơn 26.</a:t>
            </a:r>
            <a:endParaRPr lang="en-SG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200025"/>
            <a:ext cx="11640256" cy="1081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-93309" y="1282347"/>
            <a:ext cx="12271022" cy="5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Còn 23 cây hoa hồng chưa nở hoa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237067" y="1281288"/>
            <a:ext cx="11683999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1281288"/>
            <a:ext cx="12097544" cy="54920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757238" y="2371724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044" y="3571875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hai lớp có 67 bạn cùng tham gia buổi cắm trại.</a:t>
            </a:r>
            <a:endParaRPr lang="en-SG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663" y="2471739"/>
            <a:ext cx="145044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438" y="2517905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8942" y="2517905"/>
            <a:ext cx="140758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35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86763" y="2517905"/>
            <a:ext cx="122872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67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5661" y="2508940"/>
            <a:ext cx="14001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=</a:t>
            </a:r>
            <a:endParaRPr lang="en-SG" sz="40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213078" y="129647"/>
            <a:ext cx="12112978" cy="65814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104" y="2815243"/>
            <a:ext cx="1100438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10037" y="3871912"/>
            <a:ext cx="87153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95882" y="4961819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6931" y="6051176"/>
            <a:ext cx="87153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3" y="6024059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1241778"/>
            <a:ext cx="12101689" cy="56162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29867" y="3251200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79023" y="3251198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4648" y="3382078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90489" y="3443111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859306" y="4175890"/>
            <a:ext cx="505611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259644" y="1004711"/>
            <a:ext cx="11640256" cy="5592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470264" y="1004711"/>
            <a:ext cx="11429636" cy="41551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1703" y="5159828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a, Nam bước chân dài nhất.</a:t>
            </a:r>
            <a:endParaRPr lang="en-SG" sz="40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1703" y="5852160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b, Việt có bước chân ngắn nhất.</a:t>
            </a:r>
            <a:endParaRPr lang="en-SG" sz="4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1128888"/>
            <a:ext cx="11753145" cy="545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084627" y="1875865"/>
            <a:ext cx="4107373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263</Words>
  <Application>Microsoft Office PowerPoint</Application>
  <PresentationFormat>Màn hình rộng</PresentationFormat>
  <Paragraphs>108</Paragraphs>
  <Slides>28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28</vt:i4>
      </vt:variant>
    </vt:vector>
  </HeadingPairs>
  <TitlesOfParts>
    <vt:vector size="3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Administrator</cp:lastModifiedBy>
  <cp:revision>106</cp:revision>
  <dcterms:created xsi:type="dcterms:W3CDTF">2020-08-15T03:21:16Z</dcterms:created>
  <dcterms:modified xsi:type="dcterms:W3CDTF">2025-11-28T14:21:17Z</dcterms:modified>
</cp:coreProperties>
</file>