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81" r:id="rId4"/>
    <p:sldId id="289" r:id="rId5"/>
    <p:sldId id="283" r:id="rId6"/>
    <p:sldId id="290" r:id="rId7"/>
    <p:sldId id="279" r:id="rId8"/>
    <p:sldId id="285" r:id="rId9"/>
    <p:sldId id="286" r:id="rId10"/>
    <p:sldId id="287" r:id="rId11"/>
    <p:sldId id="288" r:id="rId12"/>
    <p:sldId id="292" r:id="rId13"/>
    <p:sldId id="294" r:id="rId14"/>
    <p:sldId id="293" r:id="rId15"/>
    <p:sldId id="295" r:id="rId16"/>
    <p:sldId id="29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285"/>
            <p14:sldId id="286"/>
            <p14:sldId id="287"/>
            <p14:sldId id="288"/>
            <p14:sldId id="292"/>
            <p14:sldId id="294"/>
            <p14:sldId id="29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885" autoAdjust="0"/>
  </p:normalViewPr>
  <p:slideViewPr>
    <p:cSldViewPr snapToGrid="0">
      <p:cViewPr varScale="1">
        <p:scale>
          <a:sx n="83" d="100"/>
          <a:sy n="83" d="100"/>
        </p:scale>
        <p:origin x="36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28/11/2025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4" y="2305454"/>
            <a:ext cx="19928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Bùi</a:t>
            </a:r>
            <a:r>
              <a:rPr lang="en-US" altLang="zh-CN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58868" y="1488593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838199" y="1488593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1331637" y="1847718"/>
            <a:ext cx="380969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6,7,8.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1411356" y="2747955"/>
            <a:ext cx="338214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01484" y="1295400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2960914" y="2650019"/>
            <a:ext cx="457200" cy="4632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448</TotalTime>
  <Words>95</Words>
  <Application>Microsoft Office PowerPoint</Application>
  <PresentationFormat>Trình chiếu Trên màn hình (16:9)</PresentationFormat>
  <Paragraphs>44</Paragraphs>
  <Slides>16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微软雅黑</vt:lpstr>
      <vt:lpstr>宋体</vt:lpstr>
      <vt:lpstr>Arial</vt:lpstr>
      <vt:lpstr>AvantGarde Md BT</vt:lpstr>
      <vt:lpstr>Calibri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65</cp:revision>
  <dcterms:created xsi:type="dcterms:W3CDTF">2017-01-10T13:46:13Z</dcterms:created>
  <dcterms:modified xsi:type="dcterms:W3CDTF">2025-11-28T14:20:46Z</dcterms:modified>
</cp:coreProperties>
</file>