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81" r:id="rId4"/>
    <p:sldId id="282" r:id="rId5"/>
    <p:sldId id="292" r:id="rId6"/>
    <p:sldId id="293" r:id="rId7"/>
    <p:sldId id="294" r:id="rId8"/>
    <p:sldId id="295" r:id="rId9"/>
    <p:sldId id="291" r:id="rId10"/>
    <p:sldId id="283" r:id="rId11"/>
    <p:sldId id="279" r:id="rId12"/>
    <p:sldId id="285" r:id="rId13"/>
    <p:sldId id="286" r:id="rId14"/>
    <p:sldId id="288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3" d="100"/>
          <a:sy n="83" d="100"/>
        </p:scale>
        <p:origin x="36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28/11/2025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37: </a:t>
            </a:r>
          </a:p>
          <a:p>
            <a:pPr algn="ctr"/>
            <a:r>
              <a:rPr lang="en-GB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9543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Bùi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517959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A, Rô-bốt chơi môn thể thao nào vào thứ tư?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40441" y="4512749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B, Rô-bốt chơi bóng bàn vào những ngày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690" y="4593894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Vào các ngày nào đàn thỏ ăn số củ cà rốt bằng nhau?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nhiều hơn 27 củ cà rốt?</a:t>
            </a:r>
            <a:endParaRPr lang="vi-V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800" y="1125415"/>
            <a:ext cx="8651631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450" y="719940"/>
            <a:ext cx="260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5, thứ 6, chủ nhật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6626" y="327678"/>
            <a:ext cx="207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3, thứ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Vậy ngày mai là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8" y="124484"/>
            <a:ext cx="2105025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8415" y="-1"/>
            <a:ext cx="5458522" cy="5107259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727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Việt làm gì lúc mấy giờ?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143</Words>
  <Application>Microsoft Office PowerPoint</Application>
  <PresentationFormat>Trình chiếu Trên màn hình (16:9)</PresentationFormat>
  <Paragraphs>27</Paragraphs>
  <Slides>14</Slides>
  <Notes>6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1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57</cp:revision>
  <dcterms:created xsi:type="dcterms:W3CDTF">2017-01-10T13:46:13Z</dcterms:created>
  <dcterms:modified xsi:type="dcterms:W3CDTF">2025-11-28T14:20:15Z</dcterms:modified>
</cp:coreProperties>
</file>