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81" r:id="rId4"/>
    <p:sldId id="282" r:id="rId5"/>
    <p:sldId id="283" r:id="rId6"/>
    <p:sldId id="289" r:id="rId7"/>
    <p:sldId id="284" r:id="rId8"/>
    <p:sldId id="279" r:id="rId9"/>
    <p:sldId id="285" r:id="rId10"/>
    <p:sldId id="290" r:id="rId11"/>
    <p:sldId id="286" r:id="rId12"/>
    <p:sldId id="287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83"/>
            <p14:sldId id="289"/>
            <p14:sldId id="284"/>
          </p14:sldIdLst>
        </p14:section>
        <p14:section name="Tiết 2" id="{9F60823D-ED45-406B-A127-289E07A3A261}">
          <p14:sldIdLst>
            <p14:sldId id="279"/>
            <p14:sldId id="285"/>
            <p14:sldId id="290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83" d="100"/>
          <a:sy n="83" d="100"/>
        </p:scale>
        <p:origin x="36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t>28/11/2025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02039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28135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t>2025/11/28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50427" y="250005"/>
            <a:ext cx="704314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36: </a:t>
            </a:r>
          </a:p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XEM LỊCH VÀ GIỜ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195438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Bùi</a:t>
            </a:r>
            <a:r>
              <a:rPr lang="en-US" altLang="zh-CN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b="1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Dung</a:t>
            </a:r>
            <a:endParaRPr lang="zh-CN" altLang="en-US" b="1" i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9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2016" y="1084297"/>
            <a:ext cx="5882886" cy="31085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>
              <a:buAutoNum type="alphaLcParenR"/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2486" r="40927" b="81297"/>
          <a:stretch/>
        </p:blipFill>
        <p:spPr>
          <a:xfrm>
            <a:off x="0" y="-159912"/>
            <a:ext cx="5986918" cy="10294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0" t="20316" r="4898" b="20762"/>
          <a:stretch/>
        </p:blipFill>
        <p:spPr>
          <a:xfrm>
            <a:off x="5850858" y="54893"/>
            <a:ext cx="3384582" cy="4804490"/>
          </a:xfrm>
          <a:prstGeom prst="rect">
            <a:avLst/>
          </a:prstGeom>
        </p:spPr>
      </p:pic>
      <p:sp>
        <p:nvSpPr>
          <p:cNvPr id="10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50336" y="1497955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50336" y="2376958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72106" y="3230963"/>
            <a:ext cx="10496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843917" y="4158655"/>
            <a:ext cx="14087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104032" y="1249480"/>
            <a:ext cx="58828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2016" y="1203523"/>
            <a:ext cx="5882886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Rùa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34604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9" grpId="0" animBg="1"/>
      <p:bldP spid="9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0" y="0"/>
            <a:ext cx="1842419" cy="802108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46BB5324-A479-4F8F-ACC6-E3A6570487D5}"/>
              </a:ext>
            </a:extLst>
          </p:cNvPr>
          <p:cNvSpPr txBox="1"/>
          <p:nvPr/>
        </p:nvSpPr>
        <p:spPr>
          <a:xfrm>
            <a:off x="723323" y="4106795"/>
            <a:ext cx="639497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AutoNum type="alphaLcParenR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lphaLcParenR"/>
            </a:pP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605237" y="4505703"/>
            <a:ext cx="776948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" t="6349" r="9550" b="60635"/>
          <a:stretch/>
        </p:blipFill>
        <p:spPr>
          <a:xfrm>
            <a:off x="113332" y="676909"/>
            <a:ext cx="5512526" cy="31713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39570" r="44012" b="41588"/>
          <a:stretch/>
        </p:blipFill>
        <p:spPr>
          <a:xfrm>
            <a:off x="5575912" y="668712"/>
            <a:ext cx="3398272" cy="2037806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532814" y="423809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5576385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0" name="Oval 9"/>
          <p:cNvSpPr/>
          <p:nvPr/>
        </p:nvSpPr>
        <p:spPr>
          <a:xfrm>
            <a:off x="5054599" y="4234279"/>
            <a:ext cx="339634" cy="24498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1495893" y="942164"/>
            <a:ext cx="693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Huế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1842419" y="2382886"/>
            <a:ext cx="1206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Nẵng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2099313" y="3438901"/>
            <a:ext cx="2334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7118293" y="4491657"/>
            <a:ext cx="190214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-2952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6" t="62021" r="11425" b="11092"/>
          <a:stretch/>
        </p:blipFill>
        <p:spPr>
          <a:xfrm>
            <a:off x="0" y="1194273"/>
            <a:ext cx="5327829" cy="3064120"/>
          </a:xfrm>
          <a:prstGeom prst="rect">
            <a:avLst/>
          </a:prstGeom>
        </p:spPr>
      </p:pic>
      <p:sp>
        <p:nvSpPr>
          <p:cNvPr id="9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6910251" y="4258393"/>
            <a:ext cx="114518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374471" y="4381503"/>
            <a:ext cx="7262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id="{939B6E9A-CC2F-4321-BAB7-7FF69D049B86}"/>
              </a:ext>
            </a:extLst>
          </p:cNvPr>
          <p:cNvSpPr txBox="1"/>
          <p:nvPr/>
        </p:nvSpPr>
        <p:spPr>
          <a:xfrm>
            <a:off x="5367017" y="455386"/>
            <a:ext cx="384229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5486399" y="45538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5644969" y="1097806"/>
            <a:ext cx="3331031" cy="1284840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6" grpId="0" animBg="1"/>
      <p:bldP spid="6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4" t="28668" r="1450" b="45110"/>
          <a:stretch/>
        </p:blipFill>
        <p:spPr>
          <a:xfrm>
            <a:off x="1257301" y="1364761"/>
            <a:ext cx="6616420" cy="272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8" t="63111" r="824" b="8222"/>
          <a:stretch/>
        </p:blipFill>
        <p:spPr>
          <a:xfrm>
            <a:off x="276958" y="1144505"/>
            <a:ext cx="8499988" cy="40462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37499"/>
            <a:ext cx="2851150" cy="1208371"/>
          </a:xfrm>
          <a:prstGeom prst="rect">
            <a:avLst/>
          </a:prstGeom>
        </p:spPr>
      </p:pic>
      <p:sp>
        <p:nvSpPr>
          <p:cNvPr id="6" name="Hình tự do: Hình 2">
            <a:extLst>
              <a:ext uri="{FF2B5EF4-FFF2-40B4-BE49-F238E27FC236}">
                <a16:creationId xmlns:a16="http://schemas.microsoft.com/office/drawing/2014/main" id="{EA8060EE-6E07-430F-9777-208CC91FF45C}"/>
              </a:ext>
            </a:extLst>
          </p:cNvPr>
          <p:cNvSpPr/>
          <p:nvPr/>
        </p:nvSpPr>
        <p:spPr>
          <a:xfrm rot="16937586">
            <a:off x="3922818" y="2987305"/>
            <a:ext cx="616197" cy="1136603"/>
          </a:xfrm>
          <a:custGeom>
            <a:avLst/>
            <a:gdLst>
              <a:gd name="connsiteX0" fmla="*/ 2030506 w 2030506"/>
              <a:gd name="connsiteY0" fmla="*/ 0 h 820271"/>
              <a:gd name="connsiteX1" fmla="*/ 1438836 w 2030506"/>
              <a:gd name="connsiteY1" fmla="*/ 201706 h 820271"/>
              <a:gd name="connsiteX2" fmla="*/ 712695 w 2030506"/>
              <a:gd name="connsiteY2" fmla="*/ 161365 h 820271"/>
              <a:gd name="connsiteX3" fmla="*/ 537883 w 2030506"/>
              <a:gd name="connsiteY3" fmla="*/ 497542 h 820271"/>
              <a:gd name="connsiteX4" fmla="*/ 0 w 2030506"/>
              <a:gd name="connsiteY4" fmla="*/ 820271 h 82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0506" h="820271">
                <a:moveTo>
                  <a:pt x="2030506" y="0"/>
                </a:moveTo>
                <a:cubicBezTo>
                  <a:pt x="1844488" y="87406"/>
                  <a:pt x="1658471" y="174812"/>
                  <a:pt x="1438836" y="201706"/>
                </a:cubicBezTo>
                <a:cubicBezTo>
                  <a:pt x="1219201" y="228600"/>
                  <a:pt x="862854" y="112059"/>
                  <a:pt x="712695" y="161365"/>
                </a:cubicBezTo>
                <a:cubicBezTo>
                  <a:pt x="562536" y="210671"/>
                  <a:pt x="656665" y="387724"/>
                  <a:pt x="537883" y="497542"/>
                </a:cubicBezTo>
                <a:cubicBezTo>
                  <a:pt x="419101" y="607360"/>
                  <a:pt x="209550" y="713815"/>
                  <a:pt x="0" y="820271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1849517" y="3133573"/>
            <a:ext cx="367903" cy="110695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flipH="1">
            <a:off x="4034791" y="3133573"/>
            <a:ext cx="773914" cy="729768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>
            <a:off x="6630414" y="2918156"/>
            <a:ext cx="399036" cy="94518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" r="9192" b="64445"/>
          <a:stretch/>
        </p:blipFill>
        <p:spPr>
          <a:xfrm>
            <a:off x="-1" y="1092800"/>
            <a:ext cx="8856617" cy="411216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5823677" y="3140185"/>
            <a:ext cx="367903" cy="205521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1697545" flipH="1">
            <a:off x="3608933" y="1627683"/>
            <a:ext cx="2524454" cy="253634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07" t="34286" r="8117" b="38540"/>
          <a:stretch/>
        </p:blipFill>
        <p:spPr>
          <a:xfrm>
            <a:off x="-104503" y="1180918"/>
            <a:ext cx="9575074" cy="3809092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0" y="0"/>
            <a:ext cx="2578463" cy="1092801"/>
          </a:xfrm>
          <a:prstGeom prst="rect">
            <a:avLst/>
          </a:prstGeom>
        </p:spPr>
      </p:pic>
      <p:sp>
        <p:nvSpPr>
          <p:cNvPr id="10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6304086">
            <a:off x="4249583" y="2447579"/>
            <a:ext cx="367903" cy="2203987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ình tự do: Hình 3">
            <a:extLst>
              <a:ext uri="{FF2B5EF4-FFF2-40B4-BE49-F238E27FC236}">
                <a16:creationId xmlns:a16="http://schemas.microsoft.com/office/drawing/2014/main" id="{BA738385-45DF-4F6B-9A87-2C2D79372B30}"/>
              </a:ext>
            </a:extLst>
          </p:cNvPr>
          <p:cNvSpPr/>
          <p:nvPr/>
        </p:nvSpPr>
        <p:spPr>
          <a:xfrm rot="3319081">
            <a:off x="4735175" y="1709098"/>
            <a:ext cx="367903" cy="3007205"/>
          </a:xfrm>
          <a:custGeom>
            <a:avLst/>
            <a:gdLst>
              <a:gd name="connsiteX0" fmla="*/ 0 w 1707776"/>
              <a:gd name="connsiteY0" fmla="*/ 0 h 1277470"/>
              <a:gd name="connsiteX1" fmla="*/ 605118 w 1707776"/>
              <a:gd name="connsiteY1" fmla="*/ 376517 h 1277470"/>
              <a:gd name="connsiteX2" fmla="*/ 753035 w 1707776"/>
              <a:gd name="connsiteY2" fmla="*/ 927847 h 1277470"/>
              <a:gd name="connsiteX3" fmla="*/ 1707776 w 1707776"/>
              <a:gd name="connsiteY3" fmla="*/ 1277470 h 127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7776" h="1277470">
                <a:moveTo>
                  <a:pt x="0" y="0"/>
                </a:moveTo>
                <a:cubicBezTo>
                  <a:pt x="239806" y="110938"/>
                  <a:pt x="479612" y="221876"/>
                  <a:pt x="605118" y="376517"/>
                </a:cubicBezTo>
                <a:cubicBezTo>
                  <a:pt x="730624" y="531158"/>
                  <a:pt x="569259" y="777688"/>
                  <a:pt x="753035" y="927847"/>
                </a:cubicBezTo>
                <a:cubicBezTo>
                  <a:pt x="936811" y="1078006"/>
                  <a:pt x="1322293" y="1177738"/>
                  <a:pt x="1707776" y="127747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3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65782" r="8117" b="14159"/>
          <a:stretch/>
        </p:blipFill>
        <p:spPr>
          <a:xfrm>
            <a:off x="2395583" y="1763484"/>
            <a:ext cx="5264331" cy="19924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81295" y="1296491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81295" y="3987659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Mai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1038495" y="4459285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0" y="3941995"/>
            <a:ext cx="9731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1038495" y="4456592"/>
            <a:ext cx="7387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2" grpId="1"/>
      <p:bldP spid="15" grpId="0"/>
      <p:bldP spid="15" grpId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42452" y="-42580"/>
            <a:ext cx="3022600" cy="12599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" t="13164" r="72279" b="83664"/>
          <a:stretch/>
        </p:blipFill>
        <p:spPr>
          <a:xfrm>
            <a:off x="3823289" y="731520"/>
            <a:ext cx="2303192" cy="5252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74" t="21531" r="45992" b="60765"/>
          <a:stretch/>
        </p:blipFill>
        <p:spPr>
          <a:xfrm>
            <a:off x="28659" y="1269658"/>
            <a:ext cx="3293523" cy="2012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9930" y="1371001"/>
            <a:ext cx="3112199" cy="19202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7" t="39365" r="46063" b="41333"/>
          <a:stretch/>
        </p:blipFill>
        <p:spPr>
          <a:xfrm>
            <a:off x="6447444" y="1371000"/>
            <a:ext cx="2696556" cy="19202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15" t="39873" r="8476" b="42717"/>
          <a:stretch/>
        </p:blipFill>
        <p:spPr>
          <a:xfrm>
            <a:off x="169817" y="3225977"/>
            <a:ext cx="2960548" cy="18815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59937" r="47136" b="22285"/>
          <a:stretch/>
        </p:blipFill>
        <p:spPr>
          <a:xfrm>
            <a:off x="3130365" y="3291293"/>
            <a:ext cx="3100618" cy="19207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0" t="59429" r="7760" b="22793"/>
          <a:stretch/>
        </p:blipFill>
        <p:spPr>
          <a:xfrm>
            <a:off x="6255627" y="3282367"/>
            <a:ext cx="2935904" cy="1818703"/>
          </a:xfrm>
          <a:prstGeom prst="rect">
            <a:avLst/>
          </a:prstGeom>
        </p:spPr>
      </p:pic>
      <p:sp>
        <p:nvSpPr>
          <p:cNvPr id="17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3823289" y="157629"/>
            <a:ext cx="25588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265</TotalTime>
  <Words>222</Words>
  <Application>Microsoft Office PowerPoint</Application>
  <PresentationFormat>Trình chiếu Trên màn hình (16:9)</PresentationFormat>
  <Paragraphs>46</Paragraphs>
  <Slides>12</Slides>
  <Notes>9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9" baseType="lpstr">
      <vt:lpstr>微软雅黑</vt:lpstr>
      <vt:lpstr>宋体</vt:lpstr>
      <vt:lpstr>Arial</vt:lpstr>
      <vt:lpstr>AvantGarde Md BT</vt:lpstr>
      <vt:lpstr>Calibri</vt:lpstr>
      <vt:lpstr>Times New Roman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Administrator</cp:lastModifiedBy>
  <cp:revision>37</cp:revision>
  <dcterms:created xsi:type="dcterms:W3CDTF">2017-01-10T13:46:13Z</dcterms:created>
  <dcterms:modified xsi:type="dcterms:W3CDTF">2025-11-28T14:19:37Z</dcterms:modified>
</cp:coreProperties>
</file>