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81" r:id="rId4"/>
    <p:sldId id="282" r:id="rId5"/>
    <p:sldId id="283" r:id="rId6"/>
    <p:sldId id="284" r:id="rId7"/>
    <p:sldId id="279" r:id="rId8"/>
    <p:sldId id="285" r:id="rId9"/>
    <p:sldId id="286" r:id="rId10"/>
    <p:sldId id="287" r:id="rId11"/>
    <p:sldId id="288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83" d="100"/>
          <a:sy n="83" d="100"/>
        </p:scale>
        <p:origin x="36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28/11/2025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35: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19543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Bùi</a:t>
            </a:r>
            <a:r>
              <a:rPr lang="en-US" altLang="zh-CN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3022600" cy="880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0"/>
            <a:ext cx="4581525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77" y="697659"/>
            <a:ext cx="4422098" cy="4214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77" y="2225385"/>
            <a:ext cx="4422098" cy="20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3843" y="2692928"/>
            <a:ext cx="4195166" cy="463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929" y="3250419"/>
            <a:ext cx="4415546" cy="73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5"/>
            <a:ext cx="2343122" cy="1020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1171977"/>
            <a:ext cx="1872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22" y="171711"/>
            <a:ext cx="5969463" cy="49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1238" cy="95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060835"/>
            <a:ext cx="8573304" cy="3930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932" y="1576943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9623" y="4365542"/>
            <a:ext cx="9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3989311"/>
            <a:ext cx="8573304" cy="83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" y="4454541"/>
            <a:ext cx="8972550" cy="363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48958"/>
            <a:ext cx="7713662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01088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7776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1219200"/>
            <a:ext cx="7759701" cy="3924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5810" y="2826607"/>
            <a:ext cx="875099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96284" y="2826607"/>
            <a:ext cx="915646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891" y="2826607"/>
            <a:ext cx="855991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8463" y="2773158"/>
            <a:ext cx="889667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1209675"/>
            <a:ext cx="6781800" cy="34661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2775" y="2202968"/>
            <a:ext cx="9906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05299" y="2942746"/>
            <a:ext cx="12287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8137" y="3624406"/>
            <a:ext cx="1081087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5448" y="3323746"/>
            <a:ext cx="1162051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8325" y="3999781"/>
            <a:ext cx="11906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26" y="1166487"/>
            <a:ext cx="7848288" cy="384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017" y="4103370"/>
            <a:ext cx="8249955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2878" y="4551125"/>
            <a:ext cx="8249955" cy="36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259</Words>
  <Application>Microsoft Office PowerPoint</Application>
  <PresentationFormat>Trình chiếu Trên màn hình (16:9)</PresentationFormat>
  <Paragraphs>40</Paragraphs>
  <Slides>11</Slides>
  <Notes>7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8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Administrator</cp:lastModifiedBy>
  <cp:revision>47</cp:revision>
  <dcterms:created xsi:type="dcterms:W3CDTF">2017-01-10T13:46:13Z</dcterms:created>
  <dcterms:modified xsi:type="dcterms:W3CDTF">2025-11-28T14:18:42Z</dcterms:modified>
</cp:coreProperties>
</file>