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71" r:id="rId5"/>
    <p:sldId id="276" r:id="rId6"/>
    <p:sldId id="277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5" d="100"/>
          <a:sy n="85" d="100"/>
        </p:scale>
        <p:origin x="116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</a:t>
            </a: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mẫu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dạy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84775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7812360" cy="1584176"/>
          </a:xfrm>
          <a:prstGeom prst="rect">
            <a:avLst/>
          </a:prstGeom>
        </p:spPr>
      </p:pic>
      <p:pic>
        <p:nvPicPr>
          <p:cNvPr id="2" name="c1 doc n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429309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85561" y="5188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20" y="5949280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772816"/>
            <a:ext cx="7754028" cy="1368152"/>
          </a:xfrm>
          <a:prstGeom prst="rect">
            <a:avLst/>
          </a:prstGeom>
        </p:spPr>
      </p:pic>
      <p:pic>
        <p:nvPicPr>
          <p:cNvPr id="3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3668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-Đọc CẢ BÀI với 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20788"/>
            <a:ext cx="7812360" cy="1080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72" y="2924944"/>
            <a:ext cx="7754028" cy="1368152"/>
          </a:xfrm>
          <a:prstGeom prst="rect">
            <a:avLst/>
          </a:prstGeom>
        </p:spPr>
      </p:pic>
      <p:pic>
        <p:nvPicPr>
          <p:cNvPr id="2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3424" y="2585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prstClr val="black"/>
                </a:solidFill>
                <a:latin typeface="Times New Roman"/>
                <a:ea typeface="Calibri"/>
              </a:rPr>
              <a:t> -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trên cao độ 6 nốt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499" y="979959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/>
                <a:ea typeface="Calibri"/>
              </a:rPr>
              <a:t>Tập đọc nhạc theo kí hiệu bàn tay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64734"/>
            <a:ext cx="5907476" cy="327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9388" y="116632"/>
            <a:ext cx="7399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81" y="1006980"/>
            <a:ext cx="6998054" cy="3763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184482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59" y="350100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989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6180" y="261610"/>
            <a:ext cx="526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Calibri"/>
              </a:rPr>
              <a:t>Đọc nhạc với nhạc đệm: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060848"/>
            <a:ext cx="7740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-</a:t>
            </a:r>
            <a:r>
              <a:rPr lang="en-US" sz="3600" i="1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0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-4696"/>
            <a:ext cx="883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HD đọc nhạc gõ đệm theo phách với các hình thức: Lớp tổ cá nhân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2429062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1" y="4138314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1672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3" y="4248500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4248501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4172626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0" y="4172627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2319951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5" y="2377092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38313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38314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22" y="2377092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2429063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9064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6" y="2394393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7" y="2370490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11330"/>
            <a:ext cx="2555776" cy="22466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0703" y="2060848"/>
            <a:ext cx="7435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+ GV đọc nốt Đô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- HS sẽ đọc các nốt kế tiếp đi lên: Rê-mi-pha-sol-la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+ GV đọc nốt 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- HS sẽ đọc các nốt kế tiếp đi xuống : Sol-la-mi-re-đô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476" y="-31520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6969" y="764704"/>
            <a:ext cx="6990247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>
                <a:solidFill>
                  <a:prstClr val="black"/>
                </a:solidFill>
                <a:latin typeface="Times New Roman"/>
                <a:ea typeface="Calibri"/>
              </a:rPr>
              <a:t>Trò chơi: Tôi trước bạn sau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4" y="18538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1914" y="1696915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7" y="980728"/>
            <a:ext cx="1008113" cy="930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8585" y="2818762"/>
            <a:ext cx="7912318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1384300" indent="-816610" algn="ctr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    </a:t>
            </a:r>
            <a:r>
              <a:rPr lang="en-US" b="1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ÔN TẬP BÀI HÁT HOA LÁ MÙA XUÂN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  <a:p>
            <a:pPr marR="1384300" algn="just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          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9693" y="3573016"/>
            <a:ext cx="4825360" cy="49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384300" lvl="0" algn="just">
              <a:lnSpc>
                <a:spcPct val="121000"/>
              </a:lnSpc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* ĐỌC NHẠC BÀI SỐ 3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2276872"/>
            <a:ext cx="6834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Ôn bài hát với các hình thức: Lớp , tổ, cá nhân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7694" y="1340768"/>
            <a:ext cx="7090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latin typeface="Times New Roman"/>
                <a:ea typeface="Calibri"/>
              </a:rPr>
              <a:t>*Ôn tập bài hát Hoa lá mùa xuân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014" y="144361"/>
            <a:ext cx="552805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6460" y="349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356"/>
            <a:ext cx="9144000" cy="3815644"/>
          </a:xfrm>
        </p:spPr>
      </p:pic>
      <p:sp>
        <p:nvSpPr>
          <p:cNvPr id="5" name="TextBox 4"/>
          <p:cNvSpPr txBox="1"/>
          <p:nvPr/>
        </p:nvSpPr>
        <p:spPr>
          <a:xfrm>
            <a:off x="1187624" y="654561"/>
            <a:ext cx="7956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Ôn hát gõ đệm theo phách</a:t>
            </a: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21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Hd người đung đưa theo nhịp điệu trái, phải. Tay vỗ tay theo nhịp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92696"/>
            <a:ext cx="7632700" cy="3672408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865" y="560056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1691680" y="155417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Xem song video HD các động tác phụ họa cho bài hát</a:t>
            </a: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661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8" y="6266842"/>
            <a:ext cx="306288" cy="245554"/>
          </a:xfrm>
          <a:prstGeom prst="rect">
            <a:avLst/>
          </a:prstGeom>
        </p:spPr>
      </p:pic>
      <p:pic>
        <p:nvPicPr>
          <p:cNvPr id="2" name="VAN DOG PHU HOA HOA LA M X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816" y="908720"/>
            <a:ext cx="7469616" cy="29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952" y="213285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Đọc mẫu và HD HS đọc cao độ 6 nốt Đồ-rê-mi-pha-sol-la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5372" y="50402"/>
            <a:ext cx="768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-</a:t>
            </a:r>
            <a:r>
              <a:rPr lang="en-US" sz="3200">
                <a:solidFill>
                  <a:srgbClr val="FF0000"/>
                </a:solidFill>
              </a:rPr>
              <a:t>Đọc mẫu và HD HS đọc tên nốt nhạc từng câu chưa có cao độ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32" y="1250731"/>
            <a:ext cx="6998054" cy="352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91683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341</Words>
  <Application>Microsoft Office PowerPoint</Application>
  <PresentationFormat>On-screen Show (4:3)</PresentationFormat>
  <Paragraphs>39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43</cp:revision>
  <dcterms:created xsi:type="dcterms:W3CDTF">2021-06-22T02:23:00Z</dcterms:created>
  <dcterms:modified xsi:type="dcterms:W3CDTF">2025-11-27T13:25:22Z</dcterms:modified>
</cp:coreProperties>
</file>