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4" r:id="rId3"/>
    <p:sldId id="305" r:id="rId4"/>
    <p:sldId id="306" r:id="rId5"/>
    <p:sldId id="283" r:id="rId6"/>
    <p:sldId id="302" r:id="rId7"/>
    <p:sldId id="295" r:id="rId8"/>
    <p:sldId id="296" r:id="rId9"/>
    <p:sldId id="297" r:id="rId10"/>
    <p:sldId id="299" r:id="rId11"/>
    <p:sldId id="300" r:id="rId12"/>
    <p:sldId id="301" r:id="rId13"/>
    <p:sldId id="303" r:id="rId14"/>
    <p:sldId id="278" r:id="rId15"/>
    <p:sldId id="282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7" d="100"/>
          <a:sy n="67" d="100"/>
        </p:scale>
        <p:origin x="840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đám mây sai thì mây biến mất kèm theo tiếng sấm</a:t>
            </a:r>
          </a:p>
          <a:p>
            <a:r>
              <a:rPr lang="en-US" baseline="0" smtClean="0"/>
              <a:t>Click vào đám mây đúng thì mang mưa tới, cứu sống cây.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đám mây sai thì mây biến mất kèm theo tiếng sấm</a:t>
            </a:r>
          </a:p>
          <a:p>
            <a:r>
              <a:rPr lang="en-US" baseline="0" smtClean="0"/>
              <a:t>Click vào đám mây đúng thì mang mưa tới, cứu sống cây.</a:t>
            </a:r>
            <a:endParaRPr lang="en-US" smtClean="0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3160327" y="-1853435"/>
            <a:ext cx="5667397" cy="11086865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11381639" y="3818557"/>
            <a:ext cx="246757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9945337" y="1576221"/>
            <a:ext cx="142419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5401050" y="720009"/>
            <a:ext cx="187786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633793" y="3032409"/>
            <a:ext cx="187786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78036" y="304983"/>
            <a:ext cx="2145147" cy="1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8689" y="5974836"/>
            <a:ext cx="2611158" cy="13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155642" y="607593"/>
            <a:ext cx="3977238" cy="212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69215">
            <a:off x="7868968" y="5218073"/>
            <a:ext cx="6103903" cy="28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6506" y="-208499"/>
            <a:ext cx="1196699" cy="8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7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8" b="30746" l="12284" r="60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520" r="66941" b="68546"/>
          <a:stretch/>
        </p:blipFill>
        <p:spPr>
          <a:xfrm>
            <a:off x="3632994" y="876300"/>
            <a:ext cx="268208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53" b="30807" l="43080" r="65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6" t="21520" r="41139" b="68546"/>
          <a:stretch/>
        </p:blipFill>
        <p:spPr>
          <a:xfrm>
            <a:off x="7833519" y="990600"/>
            <a:ext cx="22669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9" b="30443" l="26644" r="43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21520" r="54953" b="68546"/>
          <a:stretch/>
        </p:blipFill>
        <p:spPr>
          <a:xfrm>
            <a:off x="5972175" y="990600"/>
            <a:ext cx="2114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23" b="38205" l="63235" r="82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75" t="27522" r="17227" b="61301"/>
          <a:stretch/>
        </p:blipFill>
        <p:spPr>
          <a:xfrm>
            <a:off x="8519319" y="4724400"/>
            <a:ext cx="2178049" cy="1600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445" y="3733800"/>
            <a:ext cx="1108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Nếu bạn rùa đỏ vào giữa rùa xanh và rùa vàng thì khi đó rùa nâu đi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tư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833" y="636657"/>
            <a:ext cx="83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029" y="636657"/>
            <a:ext cx="83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545" y="636657"/>
            <a:ext cx="83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7061" y="636657"/>
            <a:ext cx="83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795E-6 -1.11111E-6 L -0.1827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555 L -0.38127 -0.5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4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244673"/>
            <a:ext cx="11684587" cy="2385298"/>
            <a:chOff x="559883" y="346364"/>
            <a:chExt cx="11684587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8235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thỏ đang chơi thì trời mưa, các bạn chạy vào trong cả hai chuồng. Hỏi mỗi chuồng có mấy bạn thỏ? Biết rằng số thỏ ở chuồng A nhiều hơn số thỏ ở chuồng B.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2971800"/>
            <a:ext cx="6732588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49" b="80837" l="12457" r="88668">
                        <a14:foregroundMark x1="19810" y1="70952" x2="27855" y2="71983"/>
                        <a14:foregroundMark x1="24913" y1="69739" x2="25519" y2="69921"/>
                        <a14:foregroundMark x1="23010" y1="58642" x2="25087" y2="61007"/>
                        <a14:foregroundMark x1="22405" y1="58399" x2="23616" y2="60279"/>
                        <a14:foregroundMark x1="22145" y1="58217" x2="26125" y2="58945"/>
                        <a14:foregroundMark x1="20675" y1="58217" x2="24654" y2="58217"/>
                        <a14:foregroundMark x1="57353" y1="74894" x2="60554" y2="78472"/>
                        <a14:foregroundMark x1="54585" y1="72529" x2="54585" y2="72529"/>
                        <a14:foregroundMark x1="58651" y1="71377" x2="58651" y2="72408"/>
                        <a14:foregroundMark x1="62024" y1="78896" x2="63062" y2="78290"/>
                        <a14:foregroundMark x1="58997" y1="80230" x2="60727" y2="79806"/>
                        <a14:foregroundMark x1="62630" y1="63554" x2="65138" y2="67253"/>
                        <a14:foregroundMark x1="24048" y1="68890" x2="23616" y2="71255"/>
                        <a14:foregroundMark x1="23875" y1="67374" x2="23616" y2="69133"/>
                        <a14:foregroundMark x1="24654" y1="67981" x2="24654" y2="68587"/>
                        <a14:foregroundMark x1="22405" y1="58824" x2="22578" y2="59733"/>
                        <a14:foregroundMark x1="22145" y1="59127" x2="23183" y2="6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53056" r="62877" b="21682"/>
          <a:stretch/>
        </p:blipFill>
        <p:spPr>
          <a:xfrm>
            <a:off x="3620555" y="304800"/>
            <a:ext cx="4024787" cy="5486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93333" l="10300" r="94800">
                        <a14:foregroundMark x1="40700" y1="51667" x2="31100" y2="58056"/>
                        <a14:foregroundMark x1="60500" y1="48611" x2="54200" y2="60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3638571"/>
            <a:ext cx="2022661" cy="218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24" y="1526400"/>
            <a:ext cx="1691111" cy="182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15" b="90000" l="10000" r="90000">
                        <a14:foregroundMark x1="72100" y1="57870" x2="63100" y2="6453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79" y="1259678"/>
            <a:ext cx="2185040" cy="23598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27283" y="210739"/>
            <a:ext cx="1011330" cy="9548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7719" y="3814030"/>
            <a:ext cx="1011330" cy="9548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77913" y="1598645"/>
            <a:ext cx="273685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DẶN DÒ</a:t>
            </a:r>
            <a:endParaRPr lang="zh-CN" altLang="en-US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5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70919" y="1231900"/>
            <a:ext cx="7651750" cy="1435100"/>
          </a:xfrm>
        </p:spPr>
        <p:txBody>
          <a:bodyPr/>
          <a:lstStyle/>
          <a:p>
            <a:pPr algn="ctr"/>
            <a:r>
              <a:rPr lang="en-US" sz="7200" smtClean="0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7200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58958" y="2895600"/>
            <a:ext cx="5741361" cy="1968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 CHƠI </a:t>
            </a:r>
          </a:p>
          <a:p>
            <a:pPr algn="ctr"/>
            <a:r>
              <a:rPr lang="en-US" sz="8000" b="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MƯA TỚI</a:t>
            </a:r>
            <a:endParaRPr lang="en-US" sz="8000" b="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Google Shape;8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5019" y="-128949"/>
            <a:ext cx="1088268" cy="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885" y="-21848"/>
            <a:ext cx="1732868" cy="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3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3327" y="-1994"/>
            <a:ext cx="2126425" cy="2117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40;p44"/>
          <p:cNvSpPr/>
          <p:nvPr/>
        </p:nvSpPr>
        <p:spPr>
          <a:xfrm>
            <a:off x="7701920" y="378070"/>
            <a:ext cx="143102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pic>
        <p:nvPicPr>
          <p:cNvPr id="10" name="Google Shape;84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3719" y="223950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842;p44"/>
          <p:cNvGrpSpPr/>
          <p:nvPr/>
        </p:nvGrpSpPr>
        <p:grpSpPr>
          <a:xfrm>
            <a:off x="1995214" y="1576256"/>
            <a:ext cx="1531648" cy="927599"/>
            <a:chOff x="2235072" y="2528648"/>
            <a:chExt cx="1151585" cy="695699"/>
          </a:xfrm>
        </p:grpSpPr>
        <p:grpSp>
          <p:nvGrpSpPr>
            <p:cNvPr id="12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14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857;p44"/>
          <p:cNvSpPr/>
          <p:nvPr/>
        </p:nvSpPr>
        <p:spPr>
          <a:xfrm>
            <a:off x="8844810" y="1571648"/>
            <a:ext cx="175126" cy="143516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7" name="Google Shape;858;p44"/>
          <p:cNvSpPr/>
          <p:nvPr/>
        </p:nvSpPr>
        <p:spPr>
          <a:xfrm>
            <a:off x="8486092" y="1248716"/>
            <a:ext cx="358701" cy="29387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8" name="Google Shape;859;p44"/>
          <p:cNvSpPr/>
          <p:nvPr/>
        </p:nvSpPr>
        <p:spPr>
          <a:xfrm rot="198691">
            <a:off x="7573067" y="3020939"/>
            <a:ext cx="123926" cy="174597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0" name="Google Shape;861;p44"/>
          <p:cNvSpPr/>
          <p:nvPr/>
        </p:nvSpPr>
        <p:spPr>
          <a:xfrm rot="1746969">
            <a:off x="6223003" y="-109134"/>
            <a:ext cx="129907" cy="18795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0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-1" y="0"/>
            <a:ext cx="12329319" cy="701098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30606" r="6804" b="6184"/>
          <a:stretch/>
        </p:blipFill>
        <p:spPr bwMode="auto">
          <a:xfrm>
            <a:off x="6842919" y="5013960"/>
            <a:ext cx="2071654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004718" y="980561"/>
            <a:ext cx="3171303" cy="5267839"/>
            <a:chOff x="-269158" y="479460"/>
            <a:chExt cx="3171303" cy="52678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158" y="479461"/>
              <a:ext cx="3171303" cy="5267838"/>
            </a:xfrm>
            <a:prstGeom prst="rect">
              <a:avLst/>
            </a:prstGeom>
          </p:spPr>
        </p:pic>
        <p:pic>
          <p:nvPicPr>
            <p:cNvPr id="8" name="Google Shape;1217;p5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490" y="479460"/>
              <a:ext cx="2438400" cy="18860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17605" y="4254362"/>
            <a:ext cx="2411048" cy="278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artoon Character Of God Quotes. Quotes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" y="4660344"/>
            <a:ext cx="1924717" cy="21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544495" y="1923595"/>
            <a:ext cx="3519749" cy="2736749"/>
            <a:chOff x="1375719" y="2939912"/>
            <a:chExt cx="3519749" cy="1752600"/>
          </a:xfrm>
        </p:grpSpPr>
        <p:sp>
          <p:nvSpPr>
            <p:cNvPr id="25" name="Oval Callout 24"/>
            <p:cNvSpPr/>
            <p:nvPr/>
          </p:nvSpPr>
          <p:spPr>
            <a:xfrm>
              <a:off x="1375719" y="2939912"/>
              <a:ext cx="3519749" cy="1752600"/>
            </a:xfrm>
            <a:prstGeom prst="wedgeEllipseCallout">
              <a:avLst>
                <a:gd name="adj1" fmla="val -42833"/>
                <a:gd name="adj2" fmla="val 61245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Google Shape;715;p35"/>
            <p:cNvSpPr txBox="1">
              <a:spLocks/>
            </p:cNvSpPr>
            <p:nvPr/>
          </p:nvSpPr>
          <p:spPr>
            <a:xfrm>
              <a:off x="1576220" y="3541799"/>
              <a:ext cx="3129047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200" b="1" smtClean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ba số: </a:t>
              </a:r>
            </a:p>
            <a:p>
              <a:pPr algn="ctr"/>
              <a:r>
                <a:rPr lang="en" sz="3200" b="1" smtClean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6, 9, 3,</a:t>
              </a:r>
            </a:p>
            <a:p>
              <a:pPr algn="ctr"/>
              <a:r>
                <a:rPr lang="en-US" sz="3200" b="1" smtClean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s</a:t>
              </a:r>
              <a:r>
                <a:rPr lang="en" sz="3200" b="1" smtClean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ố lớn nhất là:</a:t>
              </a:r>
              <a:endParaRPr lang="en" sz="3200" b="1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3291" y="56308"/>
            <a:ext cx="4164762" cy="1582229"/>
            <a:chOff x="4703388" y="262352"/>
            <a:chExt cx="4164762" cy="1582229"/>
          </a:xfrm>
        </p:grpSpPr>
        <p:pic>
          <p:nvPicPr>
            <p:cNvPr id="9" name="Google Shape;1218;p5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998381" y="262352"/>
              <a:ext cx="3459672" cy="158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715;p35"/>
            <p:cNvSpPr txBox="1">
              <a:spLocks/>
            </p:cNvSpPr>
            <p:nvPr/>
          </p:nvSpPr>
          <p:spPr>
            <a:xfrm>
              <a:off x="4703388" y="885605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6000" b="1" smtClean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9</a:t>
              </a:r>
              <a:endParaRPr lang="en" sz="60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70975" y="38100"/>
            <a:ext cx="4164762" cy="1582229"/>
            <a:chOff x="4703388" y="262352"/>
            <a:chExt cx="4164762" cy="1582229"/>
          </a:xfrm>
        </p:grpSpPr>
        <p:pic>
          <p:nvPicPr>
            <p:cNvPr id="33" name="Google Shape;1218;p5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998381" y="262352"/>
              <a:ext cx="3459672" cy="158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715;p35"/>
            <p:cNvSpPr txBox="1">
              <a:spLocks/>
            </p:cNvSpPr>
            <p:nvPr/>
          </p:nvSpPr>
          <p:spPr>
            <a:xfrm>
              <a:off x="4703388" y="828455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6000" b="1" smtClean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3</a:t>
              </a:r>
              <a:endParaRPr lang="en" sz="60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29" name="Tieng-Sam-Set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7.331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351487" y="-248492"/>
            <a:ext cx="609600" cy="609600"/>
          </a:xfrm>
          <a:prstGeom prst="rect">
            <a:avLst/>
          </a:prstGeom>
        </p:spPr>
      </p:pic>
      <p:pic>
        <p:nvPicPr>
          <p:cNvPr id="31" name="Tieng-mua-roi-ti-tach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6965.7876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046687" y="901403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619" y="6881104"/>
            <a:ext cx="11848444" cy="15492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3200"/>
              <a:t>Click vào đám mây sai thì mây biến mất kèm theo tiếng sấm</a:t>
            </a:r>
          </a:p>
          <a:p>
            <a:r>
              <a:rPr lang="en-US" sz="3200"/>
              <a:t>Click vào đám mây đúng thì mang mưa tới, cứu sống cây.</a:t>
            </a:r>
          </a:p>
        </p:txBody>
      </p:sp>
    </p:spTree>
    <p:extLst>
      <p:ext uri="{BB962C8B-B14F-4D97-AF65-F5344CB8AC3E}">
        <p14:creationId xmlns:p14="http://schemas.microsoft.com/office/powerpoint/2010/main" val="25493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613E-6 3.7037E-7 C 0.00156 0.07431 -0.01006 0.08264 0.02194 0.075 C 0.02455 0.07431 0.02716 0.07315 0.02978 0.07222 C 0.0303 0.08518 0.02912 0.09861 0.03134 0.11111 C 0.03187 0.11389 0.03461 0.10972 0.03605 0.10833 C 0.04819 0.09745 0.03369 0.10694 0.04545 0.1 C 0.04584 0.10231 0.04806 0.1162 0.05015 0.11667 C 0.0525 0.11713 0.06805 0.10787 0.0721 0.10556 C 0.07366 0.10648 0.07562 0.10625 0.0768 0.10833 C 0.07706 0.1088 0.10397 0.20417 0.10397 0.2044 " pathEditMode="relative" rAng="0" ptsTypes="ffffffffff">
                                      <p:cBhvr>
                                        <p:cTn id="16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9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61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>
          <a:xfrm>
            <a:off x="-1" y="0"/>
            <a:ext cx="12329319" cy="701098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04718" y="980561"/>
            <a:ext cx="3171303" cy="5267839"/>
            <a:chOff x="-269158" y="479460"/>
            <a:chExt cx="3171303" cy="52678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158" y="479461"/>
              <a:ext cx="3171303" cy="5267838"/>
            </a:xfrm>
            <a:prstGeom prst="rect">
              <a:avLst/>
            </a:prstGeom>
          </p:spPr>
        </p:pic>
        <p:pic>
          <p:nvPicPr>
            <p:cNvPr id="8" name="Google Shape;1217;p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2490" y="479460"/>
              <a:ext cx="2438400" cy="18860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2" name="Picture 4" descr="Cartoon Character Of God Quotes. QuotesGr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" y="4660344"/>
            <a:ext cx="1924717" cy="21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227138" y="2072675"/>
            <a:ext cx="4164762" cy="2587669"/>
            <a:chOff x="1058362" y="2939912"/>
            <a:chExt cx="4164762" cy="1752600"/>
          </a:xfrm>
        </p:grpSpPr>
        <p:sp>
          <p:nvSpPr>
            <p:cNvPr id="25" name="Oval Callout 24"/>
            <p:cNvSpPr/>
            <p:nvPr/>
          </p:nvSpPr>
          <p:spPr>
            <a:xfrm>
              <a:off x="1375719" y="2939912"/>
              <a:ext cx="3519749" cy="1752600"/>
            </a:xfrm>
            <a:prstGeom prst="wedgeEllipseCallout">
              <a:avLst>
                <a:gd name="adj1" fmla="val -42833"/>
                <a:gd name="adj2" fmla="val 61245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Google Shape;715;p35"/>
            <p:cNvSpPr txBox="1">
              <a:spLocks/>
            </p:cNvSpPr>
            <p:nvPr/>
          </p:nvSpPr>
          <p:spPr>
            <a:xfrm>
              <a:off x="1058362" y="3505200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4400" b="1" smtClean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10, 9, …</a:t>
              </a:r>
              <a:endParaRPr lang="en" sz="4400" b="1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99272" y="0"/>
            <a:ext cx="4164762" cy="1582229"/>
            <a:chOff x="4703388" y="262352"/>
            <a:chExt cx="4164762" cy="1582229"/>
          </a:xfrm>
        </p:grpSpPr>
        <p:pic>
          <p:nvPicPr>
            <p:cNvPr id="9" name="Google Shape;1218;p5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998381" y="262352"/>
              <a:ext cx="3459672" cy="158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715;p35"/>
            <p:cNvSpPr txBox="1">
              <a:spLocks/>
            </p:cNvSpPr>
            <p:nvPr/>
          </p:nvSpPr>
          <p:spPr>
            <a:xfrm>
              <a:off x="4703388" y="885605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8</a:t>
              </a:r>
              <a:endParaRPr lang="en" sz="40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55936" y="189446"/>
            <a:ext cx="4164762" cy="1582229"/>
            <a:chOff x="4703388" y="262352"/>
            <a:chExt cx="4164762" cy="1582229"/>
          </a:xfrm>
        </p:grpSpPr>
        <p:pic>
          <p:nvPicPr>
            <p:cNvPr id="33" name="Google Shape;1218;p5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998381" y="262352"/>
              <a:ext cx="3459672" cy="158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715;p35"/>
            <p:cNvSpPr txBox="1">
              <a:spLocks/>
            </p:cNvSpPr>
            <p:nvPr/>
          </p:nvSpPr>
          <p:spPr>
            <a:xfrm>
              <a:off x="4703388" y="828455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11</a:t>
              </a:r>
              <a:endParaRPr lang="en" sz="40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29" name="Tieng-Sam-Set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7.33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51487" y="-248492"/>
            <a:ext cx="609600" cy="609600"/>
          </a:xfrm>
          <a:prstGeom prst="rect">
            <a:avLst/>
          </a:prstGeom>
        </p:spPr>
      </p:pic>
      <p:pic>
        <p:nvPicPr>
          <p:cNvPr id="31" name="Tieng-mua-roi-ti-tach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6965.78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46687" y="901403"/>
            <a:ext cx="609600" cy="609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60862" y="490446"/>
            <a:ext cx="4164762" cy="1582229"/>
            <a:chOff x="4703388" y="262352"/>
            <a:chExt cx="4164762" cy="1582229"/>
          </a:xfrm>
        </p:grpSpPr>
        <p:pic>
          <p:nvPicPr>
            <p:cNvPr id="23" name="Google Shape;1218;p5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998381" y="262352"/>
              <a:ext cx="3459672" cy="158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715;p35"/>
            <p:cNvSpPr txBox="1">
              <a:spLocks/>
            </p:cNvSpPr>
            <p:nvPr/>
          </p:nvSpPr>
          <p:spPr>
            <a:xfrm>
              <a:off x="4703388" y="828455"/>
              <a:ext cx="4164762" cy="6020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7</a:t>
              </a:r>
              <a:endParaRPr lang="en" sz="40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6" t="37155" r="12440" b="11913"/>
          <a:stretch/>
        </p:blipFill>
        <p:spPr bwMode="auto">
          <a:xfrm>
            <a:off x="6662682" y="4698444"/>
            <a:ext cx="1516032" cy="231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6" b="14641"/>
          <a:stretch/>
        </p:blipFill>
        <p:spPr bwMode="auto">
          <a:xfrm>
            <a:off x="6168627" y="3128079"/>
            <a:ext cx="2166651" cy="37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537E-7 2.22222E-6 C 0.00157 0.0743 -0.10123 0.1118 -0.06923 0.10416 C -0.06661 0.10347 -0.10319 0.13565 -0.10057 0.13472 C -0.11024 0.14444 -0.1476 0.12384 -0.12252 0.12083 C -0.12931 0.1125 -0.13506 0.09259 -0.14133 0.08472 C -0.13976 0.08565 -0.16601 0.11319 -0.16484 0.11528 C -0.16458 0.11574 -0.2197 0.15116 -0.2197 0.15139 " pathEditMode="relative" rAng="0" ptsTypes="fffffff">
                                      <p:cBhvr>
                                        <p:cTn id="16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6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61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1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8980" y="2507159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CÁC SỐ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707066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17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518056" y="39624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" y="2076097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54843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S/104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669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4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776119" y="2076097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04800"/>
            <a:ext cx="11374185" cy="1077218"/>
            <a:chOff x="559883" y="278379"/>
            <a:chExt cx="11374185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278379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Nối các số theo thứ tự từ bé đến lớn là được hình dưới đây. Các số còn thiếu là số nào?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1677830"/>
            <a:ext cx="5978020" cy="48833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2592" y="32004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86492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2256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85455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7962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86492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12256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5455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36328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4489" r="73145" b="76167"/>
          <a:stretch/>
        </p:blipFill>
        <p:spPr>
          <a:xfrm>
            <a:off x="6005516" y="1299191"/>
            <a:ext cx="971551" cy="1274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4" t="1872" r="29170" b="76028"/>
          <a:stretch/>
        </p:blipFill>
        <p:spPr>
          <a:xfrm>
            <a:off x="8331280" y="2867739"/>
            <a:ext cx="1117520" cy="1456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0" t="5340" r="9684" b="77077"/>
          <a:stretch/>
        </p:blipFill>
        <p:spPr>
          <a:xfrm>
            <a:off x="7531495" y="5460305"/>
            <a:ext cx="1117520" cy="1158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591" r="28728" b="15368"/>
          <a:stretch/>
        </p:blipFill>
        <p:spPr>
          <a:xfrm>
            <a:off x="4025520" y="5426973"/>
            <a:ext cx="1299282" cy="11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89719" y="322326"/>
            <a:ext cx="11252077" cy="845141"/>
            <a:chOff x="597667" y="496852"/>
            <a:chExt cx="11252077" cy="845141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các số: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3342" y="2095500"/>
            <a:ext cx="1117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Sắp xếp các số đó theo thứ tự từ bé đến lớn.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4519" y="463184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21108783">
            <a:off x="6449995" y="256310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21221279">
            <a:off x="8551409" y="45071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626016">
            <a:off x="10566051" y="359747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21221279">
            <a:off x="2587747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27109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rot="626016">
            <a:off x="6629180" y="3189535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21108783">
            <a:off x="8702270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442" y="4890838"/>
            <a:ext cx="1117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Trong các số đó, số nào lớn nhất?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5666" y="4890838"/>
            <a:ext cx="4161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nào bé nhất?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442" y="5671888"/>
            <a:ext cx="1117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Trong các số đó, những số nào vừa lớn hơn 5, vừa bé hơn 8?</a:t>
            </a:r>
          </a:p>
        </p:txBody>
      </p:sp>
    </p:spTree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244673"/>
            <a:ext cx="11948319" cy="2385298"/>
            <a:chOff x="559883" y="346364"/>
            <a:chExt cx="11948319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10872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rùa đi dạo chơi, rùa xanh đi thứ nhất, rùa vàng đi thứ 2, rùa nâu đi thứ ba.</a:t>
              </a:r>
            </a:p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Nếu bạn rùa đỏ vào giữa rùa xanh và rùa vàng thì khi đó rùa nâu đi thứ mấy?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520" r="8876" b="58611"/>
          <a:stretch/>
        </p:blipFill>
        <p:spPr>
          <a:xfrm>
            <a:off x="1722438" y="2819400"/>
            <a:ext cx="101756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451</Words>
  <Application>Microsoft Office PowerPoint</Application>
  <PresentationFormat>Custom</PresentationFormat>
  <Paragraphs>84</Paragraphs>
  <Slides>15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Arial-Rounded</vt:lpstr>
      <vt:lpstr>Calibri</vt:lpstr>
      <vt:lpstr>Lato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107</cp:revision>
  <dcterms:created xsi:type="dcterms:W3CDTF">2021-05-23T10:25:42Z</dcterms:created>
  <dcterms:modified xsi:type="dcterms:W3CDTF">2025-11-27T07:26:14Z</dcterms:modified>
</cp:coreProperties>
</file>