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notesMasterIdLst>
    <p:notesMasterId r:id="rId27"/>
  </p:notesMasterIdLst>
  <p:sldIdLst>
    <p:sldId id="11722" r:id="rId2"/>
    <p:sldId id="11774" r:id="rId3"/>
    <p:sldId id="11784" r:id="rId4"/>
    <p:sldId id="11773" r:id="rId5"/>
    <p:sldId id="11776" r:id="rId6"/>
    <p:sldId id="11786" r:id="rId7"/>
    <p:sldId id="11787" r:id="rId8"/>
    <p:sldId id="11757" r:id="rId9"/>
    <p:sldId id="11788" r:id="rId10"/>
    <p:sldId id="11803" r:id="rId11"/>
    <p:sldId id="11789" r:id="rId12"/>
    <p:sldId id="11785" r:id="rId13"/>
    <p:sldId id="11804" r:id="rId14"/>
    <p:sldId id="11790" r:id="rId15"/>
    <p:sldId id="11792" r:id="rId16"/>
    <p:sldId id="11805" r:id="rId17"/>
    <p:sldId id="11806" r:id="rId18"/>
    <p:sldId id="11793" r:id="rId19"/>
    <p:sldId id="11802" r:id="rId20"/>
    <p:sldId id="11800" r:id="rId21"/>
    <p:sldId id="11798" r:id="rId22"/>
    <p:sldId id="11799" r:id="rId23"/>
    <p:sldId id="11801" r:id="rId24"/>
    <p:sldId id="11771" r:id="rId25"/>
    <p:sldId id="1174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8C6"/>
    <a:srgbClr val="F4AC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09389-4077-46FD-BEAF-CD995D80BF5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70C46-D555-4ACF-AA27-F411D8B97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9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9EA90-DB1F-A105-6ADF-501984224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BB830D87-FDE5-57BE-BBE2-C4F07D645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67BB6F06-801C-1C16-5255-DB0BF6E08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1FA4F30-5C72-3BC1-185F-F16AB1BC8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734F8-BD51-4E18-B770-EAE7193E85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71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备注占位符 2"/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tuệ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4”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đúc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giảng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giám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zh-CN" altLang="en-US" dirty="0">
              <a:cs typeface="等线" panose="02010600030101010101" pitchFamily="2" charset="-122"/>
            </a:endParaRPr>
          </a:p>
        </p:txBody>
      </p:sp>
      <p:sp>
        <p:nvSpPr>
          <p:cNvPr id="1157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3FBFB8-14FB-4AC5-ADA8-B6CABF993898}" type="slidenum">
              <a:rPr lang="zh-CN" altLang="en-US">
                <a:cs typeface="等线"/>
              </a:rPr>
              <a:pPr/>
              <a:t>25</a:t>
            </a:fld>
            <a:endParaRPr lang="zh-CN" altLang="en-US"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527442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9EA90-DB1F-A105-6ADF-501984224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BB830D87-FDE5-57BE-BBE2-C4F07D645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67BB6F06-801C-1C16-5255-DB0BF6E08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1FA4F30-5C72-3BC1-185F-F16AB1BC8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734F8-BD51-4E18-B770-EAE7193E85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34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9EA90-DB1F-A105-6ADF-501984224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BB830D87-FDE5-57BE-BBE2-C4F07D645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67BB6F06-801C-1C16-5255-DB0BF6E08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1FA4F30-5C72-3BC1-185F-F16AB1BC8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734F8-BD51-4E18-B770-EAE7193E85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4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9EA90-DB1F-A105-6ADF-501984224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BB830D87-FDE5-57BE-BBE2-C4F07D645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67BB6F06-801C-1C16-5255-DB0BF6E08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1FA4F30-5C72-3BC1-185F-F16AB1BC8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734F8-BD51-4E18-B770-EAE7193E85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77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9EA90-DB1F-A105-6ADF-501984224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BB830D87-FDE5-57BE-BBE2-C4F07D645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67BB6F06-801C-1C16-5255-DB0BF6E08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1FA4F30-5C72-3BC1-185F-F16AB1BC8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734F8-BD51-4E18-B770-EAE7193E85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4D901-DB28-407B-B4BB-06FEB219DF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91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4D901-DB28-407B-B4BB-06FEB219DF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06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4D901-DB28-407B-B4BB-06FEB219DF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87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9EA90-DB1F-A105-6ADF-501984224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BB830D87-FDE5-57BE-BBE2-C4F07D645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67BB6F06-801C-1C16-5255-DB0BF6E08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1FA4F30-5C72-3BC1-185F-F16AB1BC8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734F8-BD51-4E18-B770-EAE7193E85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70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89A5-5C63-49CD-B298-BA4124967CA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C338-D25F-4CB2-9A80-C39D9F692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1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89A5-5C63-49CD-B298-BA4124967CA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C338-D25F-4CB2-9A80-C39D9F692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35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89A5-5C63-49CD-B298-BA4124967CA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C338-D25F-4CB2-9A80-C39D9F692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45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E60E4B3-FA7F-2AC2-D0DB-FD2A128BC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394" y="102116"/>
            <a:ext cx="1432394" cy="14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41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302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409575" y="257175"/>
            <a:ext cx="11468100" cy="63487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391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3870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89A5-5C63-49CD-B298-BA4124967CA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C338-D25F-4CB2-9A80-C39D9F692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1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89A5-5C63-49CD-B298-BA4124967CA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C338-D25F-4CB2-9A80-C39D9F692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50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89A5-5C63-49CD-B298-BA4124967CA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C338-D25F-4CB2-9A80-C39D9F692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5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89A5-5C63-49CD-B298-BA4124967CA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C338-D25F-4CB2-9A80-C39D9F692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44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89A5-5C63-49CD-B298-BA4124967CA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C338-D25F-4CB2-9A80-C39D9F692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58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89A5-5C63-49CD-B298-BA4124967CA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C338-D25F-4CB2-9A80-C39D9F692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8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89A5-5C63-49CD-B298-BA4124967CA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C338-D25F-4CB2-9A80-C39D9F692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91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89A5-5C63-49CD-B298-BA4124967CA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C338-D25F-4CB2-9A80-C39D9F692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82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2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43" r:id="rId13"/>
    <p:sldLayoutId id="2147483787" r:id="rId14"/>
    <p:sldLayoutId id="214748378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gif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5.png"/><Relationship Id="rId7" Type="http://schemas.openxmlformats.org/officeDocument/2006/relationships/image" Target="../media/image12.png"/><Relationship Id="rId12" Type="http://schemas.openxmlformats.org/officeDocument/2006/relationships/image" Target="../media/image34.svg"/><Relationship Id="rId17" Type="http://schemas.openxmlformats.org/officeDocument/2006/relationships/image" Target="../media/image17.png"/><Relationship Id="rId2" Type="http://schemas.openxmlformats.org/officeDocument/2006/relationships/image" Target="../media/image10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13.png"/><Relationship Id="rId14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5.png"/><Relationship Id="rId7" Type="http://schemas.openxmlformats.org/officeDocument/2006/relationships/image" Target="../media/image12.png"/><Relationship Id="rId12" Type="http://schemas.openxmlformats.org/officeDocument/2006/relationships/image" Target="../media/image34.svg"/><Relationship Id="rId17" Type="http://schemas.openxmlformats.org/officeDocument/2006/relationships/image" Target="../media/image17.png"/><Relationship Id="rId2" Type="http://schemas.openxmlformats.org/officeDocument/2006/relationships/image" Target="../media/image10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13.png"/><Relationship Id="rId1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27.gif"/><Relationship Id="rId3" Type="http://schemas.microsoft.com/office/2007/relationships/media" Target="../media/media9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8.png"/><Relationship Id="rId5" Type="http://schemas.microsoft.com/office/2007/relationships/media" Target="../media/media10.mp3"/><Relationship Id="rId15" Type="http://schemas.openxmlformats.org/officeDocument/2006/relationships/image" Target="../media/image29.png"/><Relationship Id="rId10" Type="http://schemas.openxmlformats.org/officeDocument/2006/relationships/image" Target="../media/image25.gif"/><Relationship Id="rId4" Type="http://schemas.openxmlformats.org/officeDocument/2006/relationships/video" Target="../media/media9.mp4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27.gif"/><Relationship Id="rId3" Type="http://schemas.microsoft.com/office/2007/relationships/media" Target="../media/media9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8.png"/><Relationship Id="rId5" Type="http://schemas.microsoft.com/office/2007/relationships/media" Target="../media/media10.mp3"/><Relationship Id="rId15" Type="http://schemas.openxmlformats.org/officeDocument/2006/relationships/image" Target="../media/image29.png"/><Relationship Id="rId10" Type="http://schemas.openxmlformats.org/officeDocument/2006/relationships/image" Target="../media/image25.gif"/><Relationship Id="rId4" Type="http://schemas.openxmlformats.org/officeDocument/2006/relationships/video" Target="../media/media9.mp4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27.gif"/><Relationship Id="rId3" Type="http://schemas.microsoft.com/office/2007/relationships/media" Target="../media/media9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8.png"/><Relationship Id="rId5" Type="http://schemas.microsoft.com/office/2007/relationships/media" Target="../media/media10.mp3"/><Relationship Id="rId15" Type="http://schemas.openxmlformats.org/officeDocument/2006/relationships/image" Target="../media/image29.png"/><Relationship Id="rId10" Type="http://schemas.openxmlformats.org/officeDocument/2006/relationships/image" Target="../media/image25.gif"/><Relationship Id="rId4" Type="http://schemas.openxmlformats.org/officeDocument/2006/relationships/video" Target="../media/media9.mp4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34.sv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13.png"/><Relationship Id="rId1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5.png"/><Relationship Id="rId7" Type="http://schemas.openxmlformats.org/officeDocument/2006/relationships/image" Target="../media/image12.png"/><Relationship Id="rId12" Type="http://schemas.openxmlformats.org/officeDocument/2006/relationships/image" Target="../media/image34.svg"/><Relationship Id="rId17" Type="http://schemas.openxmlformats.org/officeDocument/2006/relationships/image" Target="../media/image17.png"/><Relationship Id="rId2" Type="http://schemas.openxmlformats.org/officeDocument/2006/relationships/image" Target="../media/image10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13.png"/><Relationship Id="rId1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44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988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13AB2-702F-56AF-94E1-5CBF0DDBC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0E0A4210-ECD1-B7C3-CBE3-B5F7F60F2B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402300" h="10229850">
                <a:moveTo>
                  <a:pt x="0" y="0"/>
                </a:moveTo>
                <a:lnTo>
                  <a:pt x="18402300" y="0"/>
                </a:lnTo>
                <a:lnTo>
                  <a:pt x="18402300" y="10229850"/>
                </a:lnTo>
                <a:lnTo>
                  <a:pt x="0" y="102298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590" r="-5590"/>
            </a:stretch>
          </a:blipFill>
        </p:spPr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2FB4839-464B-AA75-9C55-7270FD98BA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11" y="3201346"/>
            <a:ext cx="2391076" cy="3336177"/>
          </a:xfrm>
          <a:prstGeom prst="rect">
            <a:avLst/>
          </a:prstGeom>
        </p:spPr>
      </p:pic>
      <p:pic>
        <p:nvPicPr>
          <p:cNvPr id="2" name="X. Gia Phúc 32_F_major__bpm_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24633" y="2713983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692" y="1063869"/>
            <a:ext cx="9308124" cy="523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238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7E15FCF-6FAA-64B6-19C0-F0381F1F3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4868" r="16204" b="16755"/>
          <a:stretch/>
        </p:blipFill>
        <p:spPr bwMode="auto">
          <a:xfrm>
            <a:off x="221750" y="391542"/>
            <a:ext cx="3362632" cy="21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E5BC360-4871-5553-42BD-A081FB836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1" b="6971"/>
          <a:stretch/>
        </p:blipFill>
        <p:spPr bwMode="auto">
          <a:xfrm>
            <a:off x="4780231" y="443432"/>
            <a:ext cx="2730908" cy="216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57E15FCF-6FAA-64B6-19C0-F0381F1F3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4868" r="16204" b="16755"/>
          <a:stretch/>
        </p:blipFill>
        <p:spPr bwMode="auto">
          <a:xfrm>
            <a:off x="228862" y="2569695"/>
            <a:ext cx="3362632" cy="21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57E15FCF-6FAA-64B6-19C0-F0381F1F3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4868" r="16204" b="16755"/>
          <a:stretch/>
        </p:blipFill>
        <p:spPr bwMode="auto">
          <a:xfrm>
            <a:off x="221750" y="4706098"/>
            <a:ext cx="3362632" cy="21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E5BC360-4871-5553-42BD-A081FB836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1" b="6971"/>
          <a:stretch/>
        </p:blipFill>
        <p:spPr bwMode="auto">
          <a:xfrm>
            <a:off x="4773119" y="2611445"/>
            <a:ext cx="2730908" cy="216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E5BC360-4871-5553-42BD-A081FB836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1" b="6971"/>
          <a:stretch/>
        </p:blipFill>
        <p:spPr bwMode="auto">
          <a:xfrm>
            <a:off x="4780231" y="4779458"/>
            <a:ext cx="2730908" cy="216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57E15FCF-6FAA-64B6-19C0-F0381F1F3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4868" r="16204" b="16755"/>
          <a:stretch/>
        </p:blipFill>
        <p:spPr bwMode="auto">
          <a:xfrm flipH="1">
            <a:off x="8706989" y="234460"/>
            <a:ext cx="3362632" cy="21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57E15FCF-6FAA-64B6-19C0-F0381F1F3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4868" r="16204" b="16755"/>
          <a:stretch/>
        </p:blipFill>
        <p:spPr bwMode="auto">
          <a:xfrm flipH="1">
            <a:off x="8706989" y="2559555"/>
            <a:ext cx="3362632" cy="21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57E15FCF-6FAA-64B6-19C0-F0381F1F3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4868" r="16204" b="16755"/>
          <a:stretch/>
        </p:blipFill>
        <p:spPr bwMode="auto">
          <a:xfrm flipH="1">
            <a:off x="8706989" y="4884650"/>
            <a:ext cx="3362632" cy="21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>
            <a:off x="5629492" y="1000143"/>
            <a:ext cx="1032387" cy="9609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9</a:t>
            </a:r>
            <a:endParaRPr lang="en-US" sz="4400" dirty="0"/>
          </a:p>
        </p:txBody>
      </p:sp>
      <p:sp>
        <p:nvSpPr>
          <p:cNvPr id="21" name="Oval 20"/>
          <p:cNvSpPr/>
          <p:nvPr/>
        </p:nvSpPr>
        <p:spPr>
          <a:xfrm>
            <a:off x="5629492" y="3124981"/>
            <a:ext cx="1032387" cy="9609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13</a:t>
            </a:r>
            <a:endParaRPr lang="en-US" sz="4000" dirty="0"/>
          </a:p>
        </p:txBody>
      </p:sp>
      <p:sp>
        <p:nvSpPr>
          <p:cNvPr id="22" name="Oval 21"/>
          <p:cNvSpPr/>
          <p:nvPr/>
        </p:nvSpPr>
        <p:spPr>
          <a:xfrm>
            <a:off x="5629492" y="5308811"/>
            <a:ext cx="1032387" cy="9609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15</a:t>
            </a:r>
            <a:endParaRPr lang="en-US" sz="4000" dirty="0"/>
          </a:p>
        </p:txBody>
      </p:sp>
      <p:sp>
        <p:nvSpPr>
          <p:cNvPr id="23" name="TextBox 22"/>
          <p:cNvSpPr txBox="1"/>
          <p:nvPr/>
        </p:nvSpPr>
        <p:spPr>
          <a:xfrm>
            <a:off x="1202518" y="1191652"/>
            <a:ext cx="140109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8 + 5</a:t>
            </a:r>
            <a:endParaRPr lang="en-US" sz="4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172317" y="3369805"/>
            <a:ext cx="140109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6 + 9</a:t>
            </a:r>
            <a:endParaRPr lang="en-US" sz="4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142116" y="5547958"/>
            <a:ext cx="140109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7 + 8</a:t>
            </a:r>
            <a:endParaRPr lang="en-US" sz="4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9849989" y="1095897"/>
            <a:ext cx="155051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17 - 8</a:t>
            </a:r>
            <a:endParaRPr lang="en-US" sz="4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9613048" y="3369805"/>
            <a:ext cx="155051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14 - 5</a:t>
            </a:r>
            <a:endParaRPr lang="en-US" sz="4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9613048" y="5589005"/>
            <a:ext cx="155051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/>
              <a:t>6</a:t>
            </a:r>
            <a:r>
              <a:rPr lang="en-US" sz="4400" b="1" dirty="0" smtClean="0"/>
              <a:t> </a:t>
            </a:r>
            <a:r>
              <a:rPr lang="en-US" sz="4400" b="1" dirty="0"/>
              <a:t>+</a:t>
            </a:r>
            <a:r>
              <a:rPr lang="en-US" sz="4400" b="1" dirty="0" smtClean="0"/>
              <a:t> 7</a:t>
            </a:r>
            <a:endParaRPr lang="en-US" sz="4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426855" y="-119713"/>
            <a:ext cx="647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2. </a:t>
            </a:r>
            <a:r>
              <a:rPr lang="en-US" sz="4800" b="1" dirty="0" err="1" smtClean="0">
                <a:solidFill>
                  <a:srgbClr val="FF0000"/>
                </a:solidFill>
              </a:rPr>
              <a:t>Tìm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nhà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cho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thỏ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3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90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13AB2-702F-56AF-94E1-5CBF0DDBC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2FB4839-464B-AA75-9C55-7270FD98BA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135" y="2041124"/>
            <a:ext cx="2391076" cy="33361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919008"/>
            <a:ext cx="121920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X. Gia Phúc 36_E_minor__bpm_1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62560" y="2941637"/>
            <a:ext cx="487363" cy="4873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0999068">
            <a:off x="3539209" y="1695717"/>
            <a:ext cx="753035" cy="1613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TIẾNG VIỆT 2</a:t>
            </a: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 rot="223499">
            <a:off x="5590094" y="3319449"/>
            <a:ext cx="641023" cy="369332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 smtClean="0"/>
              <a:t>VỞ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23499">
            <a:off x="3648196" y="3319448"/>
            <a:ext cx="641023" cy="369332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 smtClean="0"/>
              <a:t>VỞ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6378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9CF92600-DFC8-775F-934B-5C3E99A1BB99}"/>
              </a:ext>
            </a:extLst>
          </p:cNvPr>
          <p:cNvSpPr/>
          <p:nvPr/>
        </p:nvSpPr>
        <p:spPr>
          <a:xfrm>
            <a:off x="-205739" y="-41355"/>
            <a:ext cx="12397739" cy="6817173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0BFA792F-5BC9-C8E1-03A4-C415B61AA282}"/>
              </a:ext>
            </a:extLst>
          </p:cNvPr>
          <p:cNvGrpSpPr/>
          <p:nvPr/>
        </p:nvGrpSpPr>
        <p:grpSpPr>
          <a:xfrm>
            <a:off x="10475205" y="5135755"/>
            <a:ext cx="1716795" cy="1838821"/>
            <a:chOff x="0" y="0"/>
            <a:chExt cx="3433590" cy="3677642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E0D255F-BE6E-6CD5-ABF0-F68E41678D20}"/>
                </a:ext>
              </a:extLst>
            </p:cNvPr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FCE34D6-D754-8AA6-CCC4-83CB21EFFC44}"/>
                </a:ext>
              </a:extLst>
            </p:cNvPr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BE15E10F-A7B4-D498-C29E-5CD4D5ABEDD0}"/>
              </a:ext>
            </a:extLst>
          </p:cNvPr>
          <p:cNvGrpSpPr/>
          <p:nvPr/>
        </p:nvGrpSpPr>
        <p:grpSpPr>
          <a:xfrm>
            <a:off x="-114874" y="4667761"/>
            <a:ext cx="2403051" cy="2224199"/>
            <a:chOff x="0" y="0"/>
            <a:chExt cx="4806103" cy="4448399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AD7B5D9-8196-689B-7479-5EF1FC59A144}"/>
                </a:ext>
              </a:extLst>
            </p:cNvPr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B0B68D88-D1DE-8935-0A75-3FA9CE783D0B}"/>
                </a:ext>
              </a:extLst>
            </p:cNvPr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" name="Freeform 9">
            <a:extLst>
              <a:ext uri="{FF2B5EF4-FFF2-40B4-BE49-F238E27FC236}">
                <a16:creationId xmlns:a16="http://schemas.microsoft.com/office/drawing/2014/main" id="{53ED5018-BCB7-7FD9-6833-FEFF40E8C274}"/>
              </a:ext>
            </a:extLst>
          </p:cNvPr>
          <p:cNvSpPr/>
          <p:nvPr/>
        </p:nvSpPr>
        <p:spPr>
          <a:xfrm rot="1013048">
            <a:off x="9308859" y="3563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2F240672-F29F-DA99-3CF0-ED004623E3FB}"/>
              </a:ext>
            </a:extLst>
          </p:cNvPr>
          <p:cNvSpPr/>
          <p:nvPr/>
        </p:nvSpPr>
        <p:spPr>
          <a:xfrm>
            <a:off x="-143882" y="-67582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5" name="Picture 6">
            <a:extLst>
              <a:ext uri="{FF2B5EF4-FFF2-40B4-BE49-F238E27FC236}">
                <a16:creationId xmlns:a16="http://schemas.microsoft.com/office/drawing/2014/main" id="{D90F0809-8447-2BC8-4149-355A9967B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005" y="514865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99FCBE3F-3AA4-6367-9EC0-0D03C73DD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860" y="6014568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0" y="1576249"/>
            <a:ext cx="12192000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30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51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541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13AB2-702F-56AF-94E1-5CBF0DDBC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0E0A4210-ECD1-B7C3-CBE3-B5F7F60F2B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402300" h="10229850">
                <a:moveTo>
                  <a:pt x="0" y="0"/>
                </a:moveTo>
                <a:lnTo>
                  <a:pt x="18402300" y="0"/>
                </a:lnTo>
                <a:lnTo>
                  <a:pt x="18402300" y="10229850"/>
                </a:lnTo>
                <a:lnTo>
                  <a:pt x="0" y="102298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590" r="-5590"/>
            </a:stretch>
          </a:blipFill>
        </p:spPr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2FB4839-464B-AA75-9C55-7270FD98BA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06" y="3189144"/>
            <a:ext cx="2391076" cy="3336177"/>
          </a:xfrm>
          <a:prstGeom prst="rect">
            <a:avLst/>
          </a:prstGeom>
        </p:spPr>
      </p:pic>
      <p:pic>
        <p:nvPicPr>
          <p:cNvPr id="4" name="X. Gia Phúc 37_F_minor__bpm_72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20359" y="3368064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3613" y="1781698"/>
            <a:ext cx="7048378" cy="41474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4B24C72-9C1D-AB46-CB6E-C48BB7604F3D}"/>
              </a:ext>
            </a:extLst>
          </p:cNvPr>
          <p:cNvGrpSpPr/>
          <p:nvPr/>
        </p:nvGrpSpPr>
        <p:grpSpPr>
          <a:xfrm>
            <a:off x="1734822" y="4469763"/>
            <a:ext cx="7643383" cy="2396601"/>
            <a:chOff x="4164798" y="3228547"/>
            <a:chExt cx="3345117" cy="1860883"/>
          </a:xfrm>
        </p:grpSpPr>
        <p:sp>
          <p:nvSpPr>
            <p:cNvPr id="9" name="Freeform: Shape 39">
              <a:extLst>
                <a:ext uri="{FF2B5EF4-FFF2-40B4-BE49-F238E27FC236}">
                  <a16:creationId xmlns:a16="http://schemas.microsoft.com/office/drawing/2014/main" id="{0D356B49-3126-955A-1267-FC68185B84D4}"/>
                </a:ext>
              </a:extLst>
            </p:cNvPr>
            <p:cNvSpPr/>
            <p:nvPr/>
          </p:nvSpPr>
          <p:spPr>
            <a:xfrm>
              <a:off x="4259367" y="3228547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0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DB2580-7CAA-4B2C-6CB6-52CC64EB13C4}"/>
                </a:ext>
              </a:extLst>
            </p:cNvPr>
            <p:cNvSpPr txBox="1"/>
            <p:nvPr/>
          </p:nvSpPr>
          <p:spPr>
            <a:xfrm>
              <a:off x="4164798" y="3369272"/>
              <a:ext cx="3324892" cy="1579431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b="1" kern="0" noProof="0" dirty="0" err="1" smtClean="0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Trò</a:t>
              </a:r>
              <a:r>
                <a:rPr lang="en-US" sz="4400" b="1" kern="0" noProof="0" dirty="0" smtClean="0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b="1" kern="0" noProof="0" dirty="0" err="1" smtClean="0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chơi</a:t>
              </a:r>
              <a:endParaRPr lang="vi-VN" sz="4400" b="1" kern="0" noProof="0" dirty="0" smtClean="0">
                <a:solidFill>
                  <a:srgbClr val="6351CA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b="1" kern="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Ai </a:t>
              </a:r>
              <a:r>
                <a:rPr lang="en-US" sz="4400" b="1" kern="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nhanh</a:t>
              </a:r>
              <a:r>
                <a:rPr lang="en-US" sz="4400" b="1" kern="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lang="en-US" sz="4400" b="1" kern="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ai</a:t>
              </a:r>
              <a:r>
                <a:rPr lang="en-US" sz="4400" b="1" kern="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đúng</a:t>
              </a:r>
              <a:endParaRPr lang="vi-VN" sz="4400" b="1" kern="0" noProof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93060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9CF92600-DFC8-775F-934B-5C3E99A1BB99}"/>
              </a:ext>
            </a:extLst>
          </p:cNvPr>
          <p:cNvSpPr/>
          <p:nvPr/>
        </p:nvSpPr>
        <p:spPr>
          <a:xfrm>
            <a:off x="-205739" y="-41355"/>
            <a:ext cx="12397739" cy="6817173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0BFA792F-5BC9-C8E1-03A4-C415B61AA282}"/>
              </a:ext>
            </a:extLst>
          </p:cNvPr>
          <p:cNvGrpSpPr/>
          <p:nvPr/>
        </p:nvGrpSpPr>
        <p:grpSpPr>
          <a:xfrm>
            <a:off x="10475205" y="5135755"/>
            <a:ext cx="1716795" cy="1838821"/>
            <a:chOff x="0" y="0"/>
            <a:chExt cx="3433590" cy="3677642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E0D255F-BE6E-6CD5-ABF0-F68E41678D20}"/>
                </a:ext>
              </a:extLst>
            </p:cNvPr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FCE34D6-D754-8AA6-CCC4-83CB21EFFC44}"/>
                </a:ext>
              </a:extLst>
            </p:cNvPr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BE15E10F-A7B4-D498-C29E-5CD4D5ABEDD0}"/>
              </a:ext>
            </a:extLst>
          </p:cNvPr>
          <p:cNvGrpSpPr/>
          <p:nvPr/>
        </p:nvGrpSpPr>
        <p:grpSpPr>
          <a:xfrm>
            <a:off x="-114874" y="4667761"/>
            <a:ext cx="2403051" cy="2224199"/>
            <a:chOff x="0" y="0"/>
            <a:chExt cx="4806103" cy="4448399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AD7B5D9-8196-689B-7479-5EF1FC59A144}"/>
                </a:ext>
              </a:extLst>
            </p:cNvPr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B0B68D88-D1DE-8935-0A75-3FA9CE783D0B}"/>
                </a:ext>
              </a:extLst>
            </p:cNvPr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" name="Freeform 9">
            <a:extLst>
              <a:ext uri="{FF2B5EF4-FFF2-40B4-BE49-F238E27FC236}">
                <a16:creationId xmlns:a16="http://schemas.microsoft.com/office/drawing/2014/main" id="{53ED5018-BCB7-7FD9-6833-FEFF40E8C274}"/>
              </a:ext>
            </a:extLst>
          </p:cNvPr>
          <p:cNvSpPr/>
          <p:nvPr/>
        </p:nvSpPr>
        <p:spPr>
          <a:xfrm rot="1013048">
            <a:off x="9308859" y="3563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2F240672-F29F-DA99-3CF0-ED004623E3FB}"/>
              </a:ext>
            </a:extLst>
          </p:cNvPr>
          <p:cNvSpPr/>
          <p:nvPr/>
        </p:nvSpPr>
        <p:spPr>
          <a:xfrm>
            <a:off x="-143882" y="-67582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5" name="Picture 6">
            <a:extLst>
              <a:ext uri="{FF2B5EF4-FFF2-40B4-BE49-F238E27FC236}">
                <a16:creationId xmlns:a16="http://schemas.microsoft.com/office/drawing/2014/main" id="{D90F0809-8447-2BC8-4149-355A9967B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005" y="514865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99FCBE3F-3AA4-6367-9EC0-0D03C73DD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860" y="6014568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33216" y="3073607"/>
            <a:ext cx="1375508" cy="139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7</a:t>
            </a:r>
            <a:endParaRPr lang="en-US" sz="66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312985" y="3845169"/>
            <a:ext cx="0" cy="6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408724" y="2810204"/>
            <a:ext cx="1793216" cy="9921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249600" y="2133683"/>
            <a:ext cx="1678563" cy="161326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928163" y="2906518"/>
            <a:ext cx="1993879" cy="8404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Isosceles Triangle 28"/>
          <p:cNvSpPr/>
          <p:nvPr/>
        </p:nvSpPr>
        <p:spPr>
          <a:xfrm>
            <a:off x="6401193" y="2705455"/>
            <a:ext cx="2288501" cy="1775055"/>
          </a:xfrm>
          <a:prstGeom prst="triangle">
            <a:avLst/>
          </a:prstGeom>
          <a:solidFill>
            <a:srgbClr val="E84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8344351" y="3070182"/>
            <a:ext cx="2070912" cy="82244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5-Point Star 30"/>
          <p:cNvSpPr/>
          <p:nvPr/>
        </p:nvSpPr>
        <p:spPr>
          <a:xfrm>
            <a:off x="9607856" y="1752815"/>
            <a:ext cx="2602589" cy="2114778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 rot="19924645">
            <a:off x="1379965" y="2404992"/>
            <a:ext cx="1792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+ 9</a:t>
            </a:r>
            <a:endParaRPr lang="en-US" sz="5400" dirty="0"/>
          </a:p>
        </p:txBody>
      </p:sp>
      <p:sp>
        <p:nvSpPr>
          <p:cNvPr id="33" name="TextBox 32"/>
          <p:cNvSpPr txBox="1"/>
          <p:nvPr/>
        </p:nvSpPr>
        <p:spPr>
          <a:xfrm rot="1469148">
            <a:off x="5450095" y="2703992"/>
            <a:ext cx="2055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-</a:t>
            </a:r>
            <a:r>
              <a:rPr lang="en-US" sz="5400" dirty="0" smtClean="0"/>
              <a:t> </a:t>
            </a:r>
            <a:r>
              <a:rPr lang="en-US" sz="5400" dirty="0"/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 rot="20269541">
            <a:off x="8431747" y="2460093"/>
            <a:ext cx="2055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+ 5</a:t>
            </a:r>
            <a:endParaRPr lang="en-US" sz="5400" dirty="0"/>
          </a:p>
        </p:txBody>
      </p:sp>
      <p:sp>
        <p:nvSpPr>
          <p:cNvPr id="35" name="TextBox 34"/>
          <p:cNvSpPr txBox="1"/>
          <p:nvPr/>
        </p:nvSpPr>
        <p:spPr>
          <a:xfrm>
            <a:off x="3752050" y="2302152"/>
            <a:ext cx="1198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?</a:t>
            </a:r>
            <a:endParaRPr lang="en-US" sz="8000" dirty="0"/>
          </a:p>
        </p:txBody>
      </p:sp>
      <p:sp>
        <p:nvSpPr>
          <p:cNvPr id="36" name="TextBox 35"/>
          <p:cNvSpPr txBox="1"/>
          <p:nvPr/>
        </p:nvSpPr>
        <p:spPr>
          <a:xfrm>
            <a:off x="7187692" y="3087234"/>
            <a:ext cx="1198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?</a:t>
            </a:r>
            <a:endParaRPr lang="en-US" sz="8000" dirty="0"/>
          </a:p>
        </p:txBody>
      </p:sp>
      <p:sp>
        <p:nvSpPr>
          <p:cNvPr id="37" name="TextBox 36"/>
          <p:cNvSpPr txBox="1"/>
          <p:nvPr/>
        </p:nvSpPr>
        <p:spPr>
          <a:xfrm>
            <a:off x="10573171" y="2319618"/>
            <a:ext cx="1198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?</a:t>
            </a:r>
            <a:endParaRPr lang="en-US" sz="800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DC433A9-B9AB-32EB-1B28-13E76CA32653}"/>
              </a:ext>
            </a:extLst>
          </p:cNvPr>
          <p:cNvGrpSpPr/>
          <p:nvPr/>
        </p:nvGrpSpPr>
        <p:grpSpPr>
          <a:xfrm>
            <a:off x="872884" y="114533"/>
            <a:ext cx="2641952" cy="1539489"/>
            <a:chOff x="451895" y="612317"/>
            <a:chExt cx="6963058" cy="1856731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042E9FE3-FE1D-7D86-E115-50B12BE996F2}"/>
                </a:ext>
              </a:extLst>
            </p:cNvPr>
            <p:cNvSpPr/>
            <p:nvPr/>
          </p:nvSpPr>
          <p:spPr bwMode="auto">
            <a:xfrm>
              <a:off x="451895" y="705781"/>
              <a:ext cx="6963058" cy="1763267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方正卡通简体" panose="03000509000000000000" pitchFamily="65" charset="-122"/>
              </a:endParaRPr>
            </a:p>
          </p:txBody>
        </p:sp>
        <p:sp>
          <p:nvSpPr>
            <p:cNvPr id="42" name="Google Shape;304;p20">
              <a:extLst>
                <a:ext uri="{FF2B5EF4-FFF2-40B4-BE49-F238E27FC236}">
                  <a16:creationId xmlns:a16="http://schemas.microsoft.com/office/drawing/2014/main" id="{5089B258-24B8-CA4D-5FE9-8F480917163D}"/>
                </a:ext>
              </a:extLst>
            </p:cNvPr>
            <p:cNvSpPr txBox="1">
              <a:spLocks/>
            </p:cNvSpPr>
            <p:nvPr/>
          </p:nvSpPr>
          <p:spPr>
            <a:xfrm>
              <a:off x="929005" y="612317"/>
              <a:ext cx="6148931" cy="171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/>
              <a:r>
                <a:rPr lang="en-US" sz="5400" b="1" noProof="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4. </a:t>
              </a:r>
              <a:r>
                <a:rPr lang="en-US" sz="5400" b="1" noProof="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Số</a:t>
              </a:r>
              <a:r>
                <a:rPr lang="en-US" sz="5400" b="1" noProof="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Odibee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80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85007447576080228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937" b="261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0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8136A-20C4-5C6A-0FD9-4BD75545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AC926F-CECE-749C-7969-335678F38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58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120E06-4A8D-F575-9B13-F19EB1700F25}"/>
              </a:ext>
            </a:extLst>
          </p:cNvPr>
          <p:cNvSpPr/>
          <p:nvPr/>
        </p:nvSpPr>
        <p:spPr>
          <a:xfrm>
            <a:off x="-6807200" y="296703"/>
            <a:ext cx="9083287" cy="55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CFAA2CC-8871-A7C7-FFA2-B3E5B87AF9A1}"/>
              </a:ext>
            </a:extLst>
          </p:cNvPr>
          <p:cNvSpPr/>
          <p:nvPr/>
        </p:nvSpPr>
        <p:spPr>
          <a:xfrm>
            <a:off x="0" y="165207"/>
            <a:ext cx="12192000" cy="877910"/>
          </a:xfrm>
          <a:custGeom>
            <a:avLst/>
            <a:gdLst>
              <a:gd name="connsiteX0" fmla="*/ 3708240 w 18288000"/>
              <a:gd name="connsiteY0" fmla="*/ 351801 h 1316865"/>
              <a:gd name="connsiteX1" fmla="*/ 3462182 w 18288000"/>
              <a:gd name="connsiteY1" fmla="*/ 597860 h 1316865"/>
              <a:gd name="connsiteX2" fmla="*/ 3708240 w 18288000"/>
              <a:gd name="connsiteY2" fmla="*/ 843919 h 1316865"/>
              <a:gd name="connsiteX3" fmla="*/ 14091856 w 18288000"/>
              <a:gd name="connsiteY3" fmla="*/ 843919 h 1316865"/>
              <a:gd name="connsiteX4" fmla="*/ 14337915 w 18288000"/>
              <a:gd name="connsiteY4" fmla="*/ 597860 h 1316865"/>
              <a:gd name="connsiteX5" fmla="*/ 14091856 w 18288000"/>
              <a:gd name="connsiteY5" fmla="*/ 351801 h 1316865"/>
              <a:gd name="connsiteX6" fmla="*/ 0 w 18288000"/>
              <a:gd name="connsiteY6" fmla="*/ 0 h 1316865"/>
              <a:gd name="connsiteX7" fmla="*/ 18288000 w 18288000"/>
              <a:gd name="connsiteY7" fmla="*/ 0 h 1316865"/>
              <a:gd name="connsiteX8" fmla="*/ 18288000 w 18288000"/>
              <a:gd name="connsiteY8" fmla="*/ 1316865 h 1316865"/>
              <a:gd name="connsiteX9" fmla="*/ 0 w 18288000"/>
              <a:gd name="connsiteY9" fmla="*/ 1316865 h 131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1316865">
                <a:moveTo>
                  <a:pt x="3708240" y="351801"/>
                </a:moveTo>
                <a:cubicBezTo>
                  <a:pt x="3572345" y="351801"/>
                  <a:pt x="3462182" y="461965"/>
                  <a:pt x="3462182" y="597860"/>
                </a:cubicBezTo>
                <a:cubicBezTo>
                  <a:pt x="3462182" y="733755"/>
                  <a:pt x="3572345" y="843919"/>
                  <a:pt x="3708240" y="843919"/>
                </a:cubicBezTo>
                <a:lnTo>
                  <a:pt x="14091856" y="843919"/>
                </a:lnTo>
                <a:cubicBezTo>
                  <a:pt x="14227751" y="843919"/>
                  <a:pt x="14337915" y="733755"/>
                  <a:pt x="14337915" y="597860"/>
                </a:cubicBezTo>
                <a:cubicBezTo>
                  <a:pt x="14337915" y="461965"/>
                  <a:pt x="14227751" y="351801"/>
                  <a:pt x="14091856" y="351801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316865"/>
                </a:lnTo>
                <a:lnTo>
                  <a:pt x="0" y="1316865"/>
                </a:lnTo>
                <a:close/>
              </a:path>
            </a:pathLst>
          </a:custGeom>
          <a:solidFill>
            <a:srgbClr val="C8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9F4F75-1EBC-9790-6499-E3DB58C5FBFE}"/>
              </a:ext>
            </a:extLst>
          </p:cNvPr>
          <p:cNvSpPr/>
          <p:nvPr/>
        </p:nvSpPr>
        <p:spPr>
          <a:xfrm>
            <a:off x="2306320" y="384737"/>
            <a:ext cx="7250489" cy="3280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589738-A4FF-3C57-566F-95E75D08366D}"/>
              </a:ext>
            </a:extLst>
          </p:cNvPr>
          <p:cNvGrpSpPr/>
          <p:nvPr/>
        </p:nvGrpSpPr>
        <p:grpSpPr>
          <a:xfrm>
            <a:off x="-42168" y="910165"/>
            <a:ext cx="12192000" cy="5747002"/>
            <a:chOff x="2676041" y="722320"/>
            <a:chExt cx="12121934" cy="25349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ED5EC3-846A-A047-CFDF-65416B56F7E6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A7E22B6-1FE8-7EF0-1012-3AEBCC96B4E0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FB75D4C-B6B3-12E9-2D5F-09606BC1713E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87400796-DB2D-8EF7-F139-95BCB20920AE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517ACB1-B668-A44E-8CAE-0E25BD5DDD2C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6AB08DB3-C189-401D-4649-CC12EC96C94D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E3345B-9FC6-6CFB-0739-DB3FA31F584C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8" name="Picture 22" descr="This may contain: a cartoon bear with its hand up in the air and his eyes closed, making a funny face">
            <a:extLst>
              <a:ext uri="{FF2B5EF4-FFF2-40B4-BE49-F238E27FC236}">
                <a16:creationId xmlns:a16="http://schemas.microsoft.com/office/drawing/2014/main" id="{44202695-40F1-0407-A052-7A8888C1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99" y="29590"/>
            <a:ext cx="708105" cy="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DD8F56F8-2145-41DC-C2FE-3EB56BC51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78400" y="-825269"/>
            <a:ext cx="324909" cy="324909"/>
          </a:xfrm>
          <a:prstGeom prst="rect">
            <a:avLst/>
          </a:prstGeom>
        </p:spPr>
      </p:pic>
      <p:pic>
        <p:nvPicPr>
          <p:cNvPr id="50" name="Media1">
            <a:hlinkClick r:id="" action="ppaction://media"/>
            <a:extLst>
              <a:ext uri="{FF2B5EF4-FFF2-40B4-BE49-F238E27FC236}">
                <a16:creationId xmlns:a16="http://schemas.microsoft.com/office/drawing/2014/main" id="{DE302603-6CE3-82BB-4409-3A21DB25721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22649" t="36335" r="25563" b="37490"/>
          <a:stretch/>
        </p:blipFill>
        <p:spPr>
          <a:xfrm>
            <a:off x="2901201" y="387460"/>
            <a:ext cx="1131417" cy="321665"/>
          </a:xfrm>
          <a:prstGeom prst="rect">
            <a:avLst/>
          </a:prstGeom>
        </p:spPr>
      </p:pic>
      <p:pic>
        <p:nvPicPr>
          <p:cNvPr id="51" name="Picture 20">
            <a:extLst>
              <a:ext uri="{FF2B5EF4-FFF2-40B4-BE49-F238E27FC236}">
                <a16:creationId xmlns:a16="http://schemas.microsoft.com/office/drawing/2014/main" id="{BDA2F7F1-3DC6-4FF3-0A07-E509EDD1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235200" y="177800"/>
            <a:ext cx="762000" cy="6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4">
            <a:extLst>
              <a:ext uri="{FF2B5EF4-FFF2-40B4-BE49-F238E27FC236}">
                <a16:creationId xmlns:a16="http://schemas.microsoft.com/office/drawing/2014/main" id="{EDBA48CF-F34F-25B5-920A-AEB962DCCAD4}"/>
              </a:ext>
            </a:extLst>
          </p:cNvPr>
          <p:cNvSpPr/>
          <p:nvPr/>
        </p:nvSpPr>
        <p:spPr>
          <a:xfrm>
            <a:off x="152400" y="5461001"/>
            <a:ext cx="1574800" cy="1378857"/>
          </a:xfrm>
          <a:custGeom>
            <a:avLst/>
            <a:gdLst/>
            <a:ahLst/>
            <a:cxnLst/>
            <a:rect l="l" t="t" r="r" b="b"/>
            <a:pathLst>
              <a:path w="6971808" h="6021899">
                <a:moveTo>
                  <a:pt x="0" y="0"/>
                </a:moveTo>
                <a:lnTo>
                  <a:pt x="6971808" y="0"/>
                </a:lnTo>
                <a:lnTo>
                  <a:pt x="6971808" y="6021899"/>
                </a:lnTo>
                <a:lnTo>
                  <a:pt x="0" y="602189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Freeform 3">
            <a:extLst>
              <a:ext uri="{FF2B5EF4-FFF2-40B4-BE49-F238E27FC236}">
                <a16:creationId xmlns:a16="http://schemas.microsoft.com/office/drawing/2014/main" id="{2BF3099C-76BC-E6A9-197A-CE6F4699D06E}"/>
              </a:ext>
            </a:extLst>
          </p:cNvPr>
          <p:cNvSpPr/>
          <p:nvPr/>
        </p:nvSpPr>
        <p:spPr>
          <a:xfrm>
            <a:off x="10414001" y="4445000"/>
            <a:ext cx="1774371" cy="228059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7" name="tieng_yeah_cua_tre_con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57045" y="1304467"/>
            <a:ext cx="487363" cy="487363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3216" y="3073607"/>
            <a:ext cx="1375508" cy="139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7</a:t>
            </a:r>
            <a:endParaRPr lang="en-US" sz="66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312985" y="3845169"/>
            <a:ext cx="0" cy="6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408724" y="2810204"/>
            <a:ext cx="1793216" cy="9921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249600" y="2133683"/>
            <a:ext cx="1678563" cy="161326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928163" y="2906518"/>
            <a:ext cx="1993879" cy="8404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Isosceles Triangle 33"/>
          <p:cNvSpPr/>
          <p:nvPr/>
        </p:nvSpPr>
        <p:spPr>
          <a:xfrm>
            <a:off x="6401193" y="2705455"/>
            <a:ext cx="2288501" cy="1775055"/>
          </a:xfrm>
          <a:prstGeom prst="triangle">
            <a:avLst/>
          </a:prstGeom>
          <a:solidFill>
            <a:srgbClr val="E84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8344351" y="3070182"/>
            <a:ext cx="2070912" cy="82244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5-Point Star 36"/>
          <p:cNvSpPr/>
          <p:nvPr/>
        </p:nvSpPr>
        <p:spPr>
          <a:xfrm>
            <a:off x="9607856" y="1752815"/>
            <a:ext cx="2602589" cy="2114778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 rot="19924645">
            <a:off x="1379965" y="2404992"/>
            <a:ext cx="1792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+ 9</a:t>
            </a:r>
            <a:endParaRPr lang="en-US" sz="5400" dirty="0"/>
          </a:p>
        </p:txBody>
      </p:sp>
      <p:sp>
        <p:nvSpPr>
          <p:cNvPr id="56" name="TextBox 55"/>
          <p:cNvSpPr txBox="1"/>
          <p:nvPr/>
        </p:nvSpPr>
        <p:spPr>
          <a:xfrm rot="1469148">
            <a:off x="5450095" y="2703992"/>
            <a:ext cx="2055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-</a:t>
            </a:r>
            <a:r>
              <a:rPr lang="en-US" sz="5400" dirty="0" smtClean="0"/>
              <a:t> </a:t>
            </a:r>
            <a:r>
              <a:rPr lang="en-US" sz="5400" dirty="0"/>
              <a:t>8</a:t>
            </a:r>
          </a:p>
        </p:txBody>
      </p:sp>
      <p:sp>
        <p:nvSpPr>
          <p:cNvPr id="57" name="TextBox 56"/>
          <p:cNvSpPr txBox="1"/>
          <p:nvPr/>
        </p:nvSpPr>
        <p:spPr>
          <a:xfrm rot="20269541">
            <a:off x="8431747" y="2460093"/>
            <a:ext cx="2055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+ 5</a:t>
            </a:r>
            <a:endParaRPr lang="en-US" sz="5400" dirty="0"/>
          </a:p>
        </p:txBody>
      </p:sp>
      <p:sp>
        <p:nvSpPr>
          <p:cNvPr id="41" name="TextBox 40"/>
          <p:cNvSpPr txBox="1"/>
          <p:nvPr/>
        </p:nvSpPr>
        <p:spPr>
          <a:xfrm>
            <a:off x="3752050" y="2302152"/>
            <a:ext cx="1198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?</a:t>
            </a:r>
            <a:endParaRPr lang="en-US" sz="8000" dirty="0"/>
          </a:p>
        </p:txBody>
      </p:sp>
      <p:sp>
        <p:nvSpPr>
          <p:cNvPr id="59" name="TextBox 58"/>
          <p:cNvSpPr txBox="1"/>
          <p:nvPr/>
        </p:nvSpPr>
        <p:spPr>
          <a:xfrm>
            <a:off x="7187692" y="3087234"/>
            <a:ext cx="1198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?</a:t>
            </a:r>
            <a:endParaRPr lang="en-US" sz="8000" dirty="0"/>
          </a:p>
        </p:txBody>
      </p:sp>
      <p:sp>
        <p:nvSpPr>
          <p:cNvPr id="60" name="TextBox 59"/>
          <p:cNvSpPr txBox="1"/>
          <p:nvPr/>
        </p:nvSpPr>
        <p:spPr>
          <a:xfrm>
            <a:off x="10573171" y="2319618"/>
            <a:ext cx="1198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?</a:t>
            </a:r>
            <a:endParaRPr lang="en-US" sz="8000" dirty="0"/>
          </a:p>
        </p:txBody>
      </p:sp>
      <p:sp>
        <p:nvSpPr>
          <p:cNvPr id="61" name="Rectangle 60"/>
          <p:cNvSpPr/>
          <p:nvPr/>
        </p:nvSpPr>
        <p:spPr>
          <a:xfrm>
            <a:off x="3261041" y="2122103"/>
            <a:ext cx="1678563" cy="161326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tx1"/>
                </a:solidFill>
              </a:rPr>
              <a:t>16</a:t>
            </a:r>
            <a:endParaRPr lang="en-US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5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0.60121 -3.33333E-6 " pathEditMode="relative" rAng="0" ptsTypes="AA">
                                      <p:cBhvr>
                                        <p:cTn id="15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61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60118 -1.85185E-6 " pathEditMode="relative" rAng="0" ptsTypes="AA">
                                      <p:cBhvr>
                                        <p:cTn id="17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5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33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0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6" grpId="0" animBg="1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8136A-20C4-5C6A-0FD9-4BD75545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AC926F-CECE-749C-7969-335678F38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58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120E06-4A8D-F575-9B13-F19EB1700F25}"/>
              </a:ext>
            </a:extLst>
          </p:cNvPr>
          <p:cNvSpPr/>
          <p:nvPr/>
        </p:nvSpPr>
        <p:spPr>
          <a:xfrm>
            <a:off x="-6807200" y="296703"/>
            <a:ext cx="9083287" cy="55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CFAA2CC-8871-A7C7-FFA2-B3E5B87AF9A1}"/>
              </a:ext>
            </a:extLst>
          </p:cNvPr>
          <p:cNvSpPr/>
          <p:nvPr/>
        </p:nvSpPr>
        <p:spPr>
          <a:xfrm>
            <a:off x="0" y="165207"/>
            <a:ext cx="12192000" cy="877910"/>
          </a:xfrm>
          <a:custGeom>
            <a:avLst/>
            <a:gdLst>
              <a:gd name="connsiteX0" fmla="*/ 3708240 w 18288000"/>
              <a:gd name="connsiteY0" fmla="*/ 351801 h 1316865"/>
              <a:gd name="connsiteX1" fmla="*/ 3462182 w 18288000"/>
              <a:gd name="connsiteY1" fmla="*/ 597860 h 1316865"/>
              <a:gd name="connsiteX2" fmla="*/ 3708240 w 18288000"/>
              <a:gd name="connsiteY2" fmla="*/ 843919 h 1316865"/>
              <a:gd name="connsiteX3" fmla="*/ 14091856 w 18288000"/>
              <a:gd name="connsiteY3" fmla="*/ 843919 h 1316865"/>
              <a:gd name="connsiteX4" fmla="*/ 14337915 w 18288000"/>
              <a:gd name="connsiteY4" fmla="*/ 597860 h 1316865"/>
              <a:gd name="connsiteX5" fmla="*/ 14091856 w 18288000"/>
              <a:gd name="connsiteY5" fmla="*/ 351801 h 1316865"/>
              <a:gd name="connsiteX6" fmla="*/ 0 w 18288000"/>
              <a:gd name="connsiteY6" fmla="*/ 0 h 1316865"/>
              <a:gd name="connsiteX7" fmla="*/ 18288000 w 18288000"/>
              <a:gd name="connsiteY7" fmla="*/ 0 h 1316865"/>
              <a:gd name="connsiteX8" fmla="*/ 18288000 w 18288000"/>
              <a:gd name="connsiteY8" fmla="*/ 1316865 h 1316865"/>
              <a:gd name="connsiteX9" fmla="*/ 0 w 18288000"/>
              <a:gd name="connsiteY9" fmla="*/ 1316865 h 131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1316865">
                <a:moveTo>
                  <a:pt x="3708240" y="351801"/>
                </a:moveTo>
                <a:cubicBezTo>
                  <a:pt x="3572345" y="351801"/>
                  <a:pt x="3462182" y="461965"/>
                  <a:pt x="3462182" y="597860"/>
                </a:cubicBezTo>
                <a:cubicBezTo>
                  <a:pt x="3462182" y="733755"/>
                  <a:pt x="3572345" y="843919"/>
                  <a:pt x="3708240" y="843919"/>
                </a:cubicBezTo>
                <a:lnTo>
                  <a:pt x="14091856" y="843919"/>
                </a:lnTo>
                <a:cubicBezTo>
                  <a:pt x="14227751" y="843919"/>
                  <a:pt x="14337915" y="733755"/>
                  <a:pt x="14337915" y="597860"/>
                </a:cubicBezTo>
                <a:cubicBezTo>
                  <a:pt x="14337915" y="461965"/>
                  <a:pt x="14227751" y="351801"/>
                  <a:pt x="14091856" y="351801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316865"/>
                </a:lnTo>
                <a:lnTo>
                  <a:pt x="0" y="1316865"/>
                </a:lnTo>
                <a:close/>
              </a:path>
            </a:pathLst>
          </a:custGeom>
          <a:solidFill>
            <a:srgbClr val="C8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9F4F75-1EBC-9790-6499-E3DB58C5FBFE}"/>
              </a:ext>
            </a:extLst>
          </p:cNvPr>
          <p:cNvSpPr/>
          <p:nvPr/>
        </p:nvSpPr>
        <p:spPr>
          <a:xfrm>
            <a:off x="2306320" y="384737"/>
            <a:ext cx="7250489" cy="3280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589738-A4FF-3C57-566F-95E75D08366D}"/>
              </a:ext>
            </a:extLst>
          </p:cNvPr>
          <p:cNvGrpSpPr/>
          <p:nvPr/>
        </p:nvGrpSpPr>
        <p:grpSpPr>
          <a:xfrm>
            <a:off x="-42168" y="910165"/>
            <a:ext cx="12192000" cy="5747002"/>
            <a:chOff x="2676041" y="722320"/>
            <a:chExt cx="12121934" cy="25349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ED5EC3-846A-A047-CFDF-65416B56F7E6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A7E22B6-1FE8-7EF0-1012-3AEBCC96B4E0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FB75D4C-B6B3-12E9-2D5F-09606BC1713E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87400796-DB2D-8EF7-F139-95BCB20920AE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517ACB1-B668-A44E-8CAE-0E25BD5DDD2C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6AB08DB3-C189-401D-4649-CC12EC96C94D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E3345B-9FC6-6CFB-0739-DB3FA31F584C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8" name="Picture 22" descr="This may contain: a cartoon bear with its hand up in the air and his eyes closed, making a funny face">
            <a:extLst>
              <a:ext uri="{FF2B5EF4-FFF2-40B4-BE49-F238E27FC236}">
                <a16:creationId xmlns:a16="http://schemas.microsoft.com/office/drawing/2014/main" id="{44202695-40F1-0407-A052-7A8888C1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99" y="29590"/>
            <a:ext cx="708105" cy="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DD8F56F8-2145-41DC-C2FE-3EB56BC51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78400" y="-825269"/>
            <a:ext cx="324909" cy="324909"/>
          </a:xfrm>
          <a:prstGeom prst="rect">
            <a:avLst/>
          </a:prstGeom>
        </p:spPr>
      </p:pic>
      <p:pic>
        <p:nvPicPr>
          <p:cNvPr id="50" name="Media1">
            <a:hlinkClick r:id="" action="ppaction://media"/>
            <a:extLst>
              <a:ext uri="{FF2B5EF4-FFF2-40B4-BE49-F238E27FC236}">
                <a16:creationId xmlns:a16="http://schemas.microsoft.com/office/drawing/2014/main" id="{DE302603-6CE3-82BB-4409-3A21DB25721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22649" t="36335" r="25563" b="37490"/>
          <a:stretch/>
        </p:blipFill>
        <p:spPr>
          <a:xfrm>
            <a:off x="2901201" y="387460"/>
            <a:ext cx="1131417" cy="321665"/>
          </a:xfrm>
          <a:prstGeom prst="rect">
            <a:avLst/>
          </a:prstGeom>
        </p:spPr>
      </p:pic>
      <p:pic>
        <p:nvPicPr>
          <p:cNvPr id="51" name="Picture 20">
            <a:extLst>
              <a:ext uri="{FF2B5EF4-FFF2-40B4-BE49-F238E27FC236}">
                <a16:creationId xmlns:a16="http://schemas.microsoft.com/office/drawing/2014/main" id="{BDA2F7F1-3DC6-4FF3-0A07-E509EDD1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235200" y="177800"/>
            <a:ext cx="762000" cy="6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4">
            <a:extLst>
              <a:ext uri="{FF2B5EF4-FFF2-40B4-BE49-F238E27FC236}">
                <a16:creationId xmlns:a16="http://schemas.microsoft.com/office/drawing/2014/main" id="{EDBA48CF-F34F-25B5-920A-AEB962DCCAD4}"/>
              </a:ext>
            </a:extLst>
          </p:cNvPr>
          <p:cNvSpPr/>
          <p:nvPr/>
        </p:nvSpPr>
        <p:spPr>
          <a:xfrm>
            <a:off x="152400" y="5461001"/>
            <a:ext cx="1574800" cy="1378857"/>
          </a:xfrm>
          <a:custGeom>
            <a:avLst/>
            <a:gdLst/>
            <a:ahLst/>
            <a:cxnLst/>
            <a:rect l="l" t="t" r="r" b="b"/>
            <a:pathLst>
              <a:path w="6971808" h="6021899">
                <a:moveTo>
                  <a:pt x="0" y="0"/>
                </a:moveTo>
                <a:lnTo>
                  <a:pt x="6971808" y="0"/>
                </a:lnTo>
                <a:lnTo>
                  <a:pt x="6971808" y="6021899"/>
                </a:lnTo>
                <a:lnTo>
                  <a:pt x="0" y="602189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Freeform 3">
            <a:extLst>
              <a:ext uri="{FF2B5EF4-FFF2-40B4-BE49-F238E27FC236}">
                <a16:creationId xmlns:a16="http://schemas.microsoft.com/office/drawing/2014/main" id="{2BF3099C-76BC-E6A9-197A-CE6F4699D06E}"/>
              </a:ext>
            </a:extLst>
          </p:cNvPr>
          <p:cNvSpPr/>
          <p:nvPr/>
        </p:nvSpPr>
        <p:spPr>
          <a:xfrm>
            <a:off x="10414001" y="4445000"/>
            <a:ext cx="1774371" cy="228059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7" name="tieng_yeah_cua_tre_con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57045" y="1304467"/>
            <a:ext cx="487363" cy="487363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3216" y="3073607"/>
            <a:ext cx="1375508" cy="139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7</a:t>
            </a:r>
            <a:endParaRPr lang="en-US" sz="66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312985" y="3845169"/>
            <a:ext cx="0" cy="6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408724" y="2810204"/>
            <a:ext cx="1793216" cy="9921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249600" y="2133683"/>
            <a:ext cx="1678563" cy="161326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928163" y="2906518"/>
            <a:ext cx="1993879" cy="8404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Isosceles Triangle 33"/>
          <p:cNvSpPr/>
          <p:nvPr/>
        </p:nvSpPr>
        <p:spPr>
          <a:xfrm>
            <a:off x="6401193" y="2705455"/>
            <a:ext cx="2288501" cy="1775055"/>
          </a:xfrm>
          <a:prstGeom prst="triangle">
            <a:avLst/>
          </a:prstGeom>
          <a:solidFill>
            <a:srgbClr val="E84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8344351" y="3070182"/>
            <a:ext cx="2070912" cy="82244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5-Point Star 36"/>
          <p:cNvSpPr/>
          <p:nvPr/>
        </p:nvSpPr>
        <p:spPr>
          <a:xfrm>
            <a:off x="9607856" y="1752815"/>
            <a:ext cx="2602589" cy="2114778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 rot="19924645">
            <a:off x="1379965" y="2404992"/>
            <a:ext cx="1792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+ 9</a:t>
            </a:r>
            <a:endParaRPr lang="en-US" sz="5400" dirty="0"/>
          </a:p>
        </p:txBody>
      </p:sp>
      <p:sp>
        <p:nvSpPr>
          <p:cNvPr id="56" name="TextBox 55"/>
          <p:cNvSpPr txBox="1"/>
          <p:nvPr/>
        </p:nvSpPr>
        <p:spPr>
          <a:xfrm rot="1469148">
            <a:off x="5450095" y="2703992"/>
            <a:ext cx="2055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-</a:t>
            </a:r>
            <a:r>
              <a:rPr lang="en-US" sz="5400" dirty="0" smtClean="0"/>
              <a:t> </a:t>
            </a:r>
            <a:r>
              <a:rPr lang="en-US" sz="5400" dirty="0"/>
              <a:t>8</a:t>
            </a:r>
          </a:p>
        </p:txBody>
      </p:sp>
      <p:sp>
        <p:nvSpPr>
          <p:cNvPr id="57" name="TextBox 56"/>
          <p:cNvSpPr txBox="1"/>
          <p:nvPr/>
        </p:nvSpPr>
        <p:spPr>
          <a:xfrm rot="20269541">
            <a:off x="8431747" y="2460093"/>
            <a:ext cx="2055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+ 5</a:t>
            </a:r>
            <a:endParaRPr lang="en-US" sz="5400" dirty="0"/>
          </a:p>
        </p:txBody>
      </p:sp>
      <p:sp>
        <p:nvSpPr>
          <p:cNvPr id="41" name="TextBox 40"/>
          <p:cNvSpPr txBox="1"/>
          <p:nvPr/>
        </p:nvSpPr>
        <p:spPr>
          <a:xfrm>
            <a:off x="3752050" y="2302152"/>
            <a:ext cx="1198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?</a:t>
            </a:r>
            <a:endParaRPr lang="en-US" sz="8000" dirty="0"/>
          </a:p>
        </p:txBody>
      </p:sp>
      <p:sp>
        <p:nvSpPr>
          <p:cNvPr id="59" name="TextBox 58"/>
          <p:cNvSpPr txBox="1"/>
          <p:nvPr/>
        </p:nvSpPr>
        <p:spPr>
          <a:xfrm>
            <a:off x="7187692" y="3087234"/>
            <a:ext cx="1198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?</a:t>
            </a:r>
            <a:endParaRPr lang="en-US" sz="8000" dirty="0"/>
          </a:p>
        </p:txBody>
      </p:sp>
      <p:sp>
        <p:nvSpPr>
          <p:cNvPr id="60" name="TextBox 59"/>
          <p:cNvSpPr txBox="1"/>
          <p:nvPr/>
        </p:nvSpPr>
        <p:spPr>
          <a:xfrm>
            <a:off x="10573171" y="2319618"/>
            <a:ext cx="1198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?</a:t>
            </a:r>
            <a:endParaRPr lang="en-US" sz="8000" dirty="0"/>
          </a:p>
        </p:txBody>
      </p:sp>
      <p:sp>
        <p:nvSpPr>
          <p:cNvPr id="61" name="Rectangle 60"/>
          <p:cNvSpPr/>
          <p:nvPr/>
        </p:nvSpPr>
        <p:spPr>
          <a:xfrm>
            <a:off x="3261041" y="2122103"/>
            <a:ext cx="1678563" cy="161326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tx1"/>
                </a:solidFill>
              </a:rPr>
              <a:t>16</a:t>
            </a:r>
            <a:endParaRPr lang="en-US" sz="6600" dirty="0">
              <a:solidFill>
                <a:schemeClr val="tx1"/>
              </a:solidFill>
            </a:endParaRPr>
          </a:p>
        </p:txBody>
      </p:sp>
      <p:sp>
        <p:nvSpPr>
          <p:cNvPr id="38" name="Isosceles Triangle 37"/>
          <p:cNvSpPr/>
          <p:nvPr/>
        </p:nvSpPr>
        <p:spPr>
          <a:xfrm>
            <a:off x="6388962" y="2695552"/>
            <a:ext cx="2288501" cy="1775055"/>
          </a:xfrm>
          <a:prstGeom prst="triangle">
            <a:avLst/>
          </a:prstGeom>
          <a:solidFill>
            <a:srgbClr val="E84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8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0417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0.60121 -3.33333E-6 " pathEditMode="relative" rAng="0" ptsTypes="AA">
                                      <p:cBhvr>
                                        <p:cTn id="15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61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60118 -1.85185E-6 " pathEditMode="relative" rAng="0" ptsTypes="AA">
                                      <p:cBhvr>
                                        <p:cTn id="17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5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33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0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6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8136A-20C4-5C6A-0FD9-4BD75545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AC926F-CECE-749C-7969-335678F38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58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120E06-4A8D-F575-9B13-F19EB1700F25}"/>
              </a:ext>
            </a:extLst>
          </p:cNvPr>
          <p:cNvSpPr/>
          <p:nvPr/>
        </p:nvSpPr>
        <p:spPr>
          <a:xfrm>
            <a:off x="-6807200" y="296703"/>
            <a:ext cx="9083287" cy="55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CFAA2CC-8871-A7C7-FFA2-B3E5B87AF9A1}"/>
              </a:ext>
            </a:extLst>
          </p:cNvPr>
          <p:cNvSpPr/>
          <p:nvPr/>
        </p:nvSpPr>
        <p:spPr>
          <a:xfrm>
            <a:off x="0" y="165207"/>
            <a:ext cx="12192000" cy="877910"/>
          </a:xfrm>
          <a:custGeom>
            <a:avLst/>
            <a:gdLst>
              <a:gd name="connsiteX0" fmla="*/ 3708240 w 18288000"/>
              <a:gd name="connsiteY0" fmla="*/ 351801 h 1316865"/>
              <a:gd name="connsiteX1" fmla="*/ 3462182 w 18288000"/>
              <a:gd name="connsiteY1" fmla="*/ 597860 h 1316865"/>
              <a:gd name="connsiteX2" fmla="*/ 3708240 w 18288000"/>
              <a:gd name="connsiteY2" fmla="*/ 843919 h 1316865"/>
              <a:gd name="connsiteX3" fmla="*/ 14091856 w 18288000"/>
              <a:gd name="connsiteY3" fmla="*/ 843919 h 1316865"/>
              <a:gd name="connsiteX4" fmla="*/ 14337915 w 18288000"/>
              <a:gd name="connsiteY4" fmla="*/ 597860 h 1316865"/>
              <a:gd name="connsiteX5" fmla="*/ 14091856 w 18288000"/>
              <a:gd name="connsiteY5" fmla="*/ 351801 h 1316865"/>
              <a:gd name="connsiteX6" fmla="*/ 0 w 18288000"/>
              <a:gd name="connsiteY6" fmla="*/ 0 h 1316865"/>
              <a:gd name="connsiteX7" fmla="*/ 18288000 w 18288000"/>
              <a:gd name="connsiteY7" fmla="*/ 0 h 1316865"/>
              <a:gd name="connsiteX8" fmla="*/ 18288000 w 18288000"/>
              <a:gd name="connsiteY8" fmla="*/ 1316865 h 1316865"/>
              <a:gd name="connsiteX9" fmla="*/ 0 w 18288000"/>
              <a:gd name="connsiteY9" fmla="*/ 1316865 h 131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1316865">
                <a:moveTo>
                  <a:pt x="3708240" y="351801"/>
                </a:moveTo>
                <a:cubicBezTo>
                  <a:pt x="3572345" y="351801"/>
                  <a:pt x="3462182" y="461965"/>
                  <a:pt x="3462182" y="597860"/>
                </a:cubicBezTo>
                <a:cubicBezTo>
                  <a:pt x="3462182" y="733755"/>
                  <a:pt x="3572345" y="843919"/>
                  <a:pt x="3708240" y="843919"/>
                </a:cubicBezTo>
                <a:lnTo>
                  <a:pt x="14091856" y="843919"/>
                </a:lnTo>
                <a:cubicBezTo>
                  <a:pt x="14227751" y="843919"/>
                  <a:pt x="14337915" y="733755"/>
                  <a:pt x="14337915" y="597860"/>
                </a:cubicBezTo>
                <a:cubicBezTo>
                  <a:pt x="14337915" y="461965"/>
                  <a:pt x="14227751" y="351801"/>
                  <a:pt x="14091856" y="351801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316865"/>
                </a:lnTo>
                <a:lnTo>
                  <a:pt x="0" y="1316865"/>
                </a:lnTo>
                <a:close/>
              </a:path>
            </a:pathLst>
          </a:custGeom>
          <a:solidFill>
            <a:srgbClr val="C8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9F4F75-1EBC-9790-6499-E3DB58C5FBFE}"/>
              </a:ext>
            </a:extLst>
          </p:cNvPr>
          <p:cNvSpPr/>
          <p:nvPr/>
        </p:nvSpPr>
        <p:spPr>
          <a:xfrm>
            <a:off x="2306320" y="384737"/>
            <a:ext cx="7250489" cy="3280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589738-A4FF-3C57-566F-95E75D08366D}"/>
              </a:ext>
            </a:extLst>
          </p:cNvPr>
          <p:cNvGrpSpPr/>
          <p:nvPr/>
        </p:nvGrpSpPr>
        <p:grpSpPr>
          <a:xfrm>
            <a:off x="-42168" y="910165"/>
            <a:ext cx="12192000" cy="5747002"/>
            <a:chOff x="2676041" y="722320"/>
            <a:chExt cx="12121934" cy="25349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ED5EC3-846A-A047-CFDF-65416B56F7E6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A7E22B6-1FE8-7EF0-1012-3AEBCC96B4E0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FB75D4C-B6B3-12E9-2D5F-09606BC1713E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87400796-DB2D-8EF7-F139-95BCB20920AE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517ACB1-B668-A44E-8CAE-0E25BD5DDD2C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6AB08DB3-C189-401D-4649-CC12EC96C94D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E3345B-9FC6-6CFB-0739-DB3FA31F584C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8" name="Picture 22" descr="This may contain: a cartoon bear with its hand up in the air and his eyes closed, making a funny face">
            <a:extLst>
              <a:ext uri="{FF2B5EF4-FFF2-40B4-BE49-F238E27FC236}">
                <a16:creationId xmlns:a16="http://schemas.microsoft.com/office/drawing/2014/main" id="{44202695-40F1-0407-A052-7A8888C1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99" y="29590"/>
            <a:ext cx="708105" cy="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DD8F56F8-2145-41DC-C2FE-3EB56BC51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78400" y="-825269"/>
            <a:ext cx="324909" cy="324909"/>
          </a:xfrm>
          <a:prstGeom prst="rect">
            <a:avLst/>
          </a:prstGeom>
        </p:spPr>
      </p:pic>
      <p:pic>
        <p:nvPicPr>
          <p:cNvPr id="50" name="Media1">
            <a:hlinkClick r:id="" action="ppaction://media"/>
            <a:extLst>
              <a:ext uri="{FF2B5EF4-FFF2-40B4-BE49-F238E27FC236}">
                <a16:creationId xmlns:a16="http://schemas.microsoft.com/office/drawing/2014/main" id="{DE302603-6CE3-82BB-4409-3A21DB25721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22649" t="36335" r="25563" b="37490"/>
          <a:stretch/>
        </p:blipFill>
        <p:spPr>
          <a:xfrm>
            <a:off x="2901201" y="387460"/>
            <a:ext cx="1131417" cy="321665"/>
          </a:xfrm>
          <a:prstGeom prst="rect">
            <a:avLst/>
          </a:prstGeom>
        </p:spPr>
      </p:pic>
      <p:pic>
        <p:nvPicPr>
          <p:cNvPr id="51" name="Picture 20">
            <a:extLst>
              <a:ext uri="{FF2B5EF4-FFF2-40B4-BE49-F238E27FC236}">
                <a16:creationId xmlns:a16="http://schemas.microsoft.com/office/drawing/2014/main" id="{BDA2F7F1-3DC6-4FF3-0A07-E509EDD1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235200" y="177800"/>
            <a:ext cx="762000" cy="6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4">
            <a:extLst>
              <a:ext uri="{FF2B5EF4-FFF2-40B4-BE49-F238E27FC236}">
                <a16:creationId xmlns:a16="http://schemas.microsoft.com/office/drawing/2014/main" id="{EDBA48CF-F34F-25B5-920A-AEB962DCCAD4}"/>
              </a:ext>
            </a:extLst>
          </p:cNvPr>
          <p:cNvSpPr/>
          <p:nvPr/>
        </p:nvSpPr>
        <p:spPr>
          <a:xfrm>
            <a:off x="152400" y="5461001"/>
            <a:ext cx="1574800" cy="1378857"/>
          </a:xfrm>
          <a:custGeom>
            <a:avLst/>
            <a:gdLst/>
            <a:ahLst/>
            <a:cxnLst/>
            <a:rect l="l" t="t" r="r" b="b"/>
            <a:pathLst>
              <a:path w="6971808" h="6021899">
                <a:moveTo>
                  <a:pt x="0" y="0"/>
                </a:moveTo>
                <a:lnTo>
                  <a:pt x="6971808" y="0"/>
                </a:lnTo>
                <a:lnTo>
                  <a:pt x="6971808" y="6021899"/>
                </a:lnTo>
                <a:lnTo>
                  <a:pt x="0" y="602189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Freeform 3">
            <a:extLst>
              <a:ext uri="{FF2B5EF4-FFF2-40B4-BE49-F238E27FC236}">
                <a16:creationId xmlns:a16="http://schemas.microsoft.com/office/drawing/2014/main" id="{2BF3099C-76BC-E6A9-197A-CE6F4699D06E}"/>
              </a:ext>
            </a:extLst>
          </p:cNvPr>
          <p:cNvSpPr/>
          <p:nvPr/>
        </p:nvSpPr>
        <p:spPr>
          <a:xfrm>
            <a:off x="10414001" y="4445000"/>
            <a:ext cx="1774371" cy="228059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7" name="tieng_yeah_cua_tre_con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57045" y="1304467"/>
            <a:ext cx="487363" cy="487363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3216" y="3073607"/>
            <a:ext cx="1375508" cy="139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7</a:t>
            </a:r>
            <a:endParaRPr lang="en-US" sz="66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312985" y="3845169"/>
            <a:ext cx="0" cy="6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408724" y="2810204"/>
            <a:ext cx="1793216" cy="9921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249600" y="2133683"/>
            <a:ext cx="1678563" cy="161326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928163" y="2906518"/>
            <a:ext cx="1993879" cy="8404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Isosceles Triangle 33"/>
          <p:cNvSpPr/>
          <p:nvPr/>
        </p:nvSpPr>
        <p:spPr>
          <a:xfrm>
            <a:off x="6401193" y="2705455"/>
            <a:ext cx="2288501" cy="1775055"/>
          </a:xfrm>
          <a:prstGeom prst="triangle">
            <a:avLst/>
          </a:prstGeom>
          <a:solidFill>
            <a:srgbClr val="E84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8344351" y="3070182"/>
            <a:ext cx="2070912" cy="82244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5-Point Star 36"/>
          <p:cNvSpPr/>
          <p:nvPr/>
        </p:nvSpPr>
        <p:spPr>
          <a:xfrm>
            <a:off x="9607856" y="1752815"/>
            <a:ext cx="2602589" cy="2114778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 rot="19924645">
            <a:off x="1379965" y="2404992"/>
            <a:ext cx="1792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+ 9</a:t>
            </a:r>
            <a:endParaRPr lang="en-US" sz="5400" dirty="0"/>
          </a:p>
        </p:txBody>
      </p:sp>
      <p:sp>
        <p:nvSpPr>
          <p:cNvPr id="56" name="TextBox 55"/>
          <p:cNvSpPr txBox="1"/>
          <p:nvPr/>
        </p:nvSpPr>
        <p:spPr>
          <a:xfrm rot="1469148">
            <a:off x="5450095" y="2703992"/>
            <a:ext cx="2055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-</a:t>
            </a:r>
            <a:r>
              <a:rPr lang="en-US" sz="5400" dirty="0" smtClean="0"/>
              <a:t> </a:t>
            </a:r>
            <a:r>
              <a:rPr lang="en-US" sz="5400" dirty="0"/>
              <a:t>8</a:t>
            </a:r>
          </a:p>
        </p:txBody>
      </p:sp>
      <p:sp>
        <p:nvSpPr>
          <p:cNvPr id="57" name="TextBox 56"/>
          <p:cNvSpPr txBox="1"/>
          <p:nvPr/>
        </p:nvSpPr>
        <p:spPr>
          <a:xfrm rot="20269541">
            <a:off x="8431747" y="2460093"/>
            <a:ext cx="2055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+ 5</a:t>
            </a:r>
            <a:endParaRPr lang="en-US" sz="5400" dirty="0"/>
          </a:p>
        </p:txBody>
      </p:sp>
      <p:sp>
        <p:nvSpPr>
          <p:cNvPr id="41" name="TextBox 40"/>
          <p:cNvSpPr txBox="1"/>
          <p:nvPr/>
        </p:nvSpPr>
        <p:spPr>
          <a:xfrm>
            <a:off x="3752050" y="2302152"/>
            <a:ext cx="1198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?</a:t>
            </a:r>
            <a:endParaRPr lang="en-US" sz="8000" dirty="0"/>
          </a:p>
        </p:txBody>
      </p:sp>
      <p:sp>
        <p:nvSpPr>
          <p:cNvPr id="59" name="TextBox 58"/>
          <p:cNvSpPr txBox="1"/>
          <p:nvPr/>
        </p:nvSpPr>
        <p:spPr>
          <a:xfrm>
            <a:off x="7187692" y="3087234"/>
            <a:ext cx="1198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?</a:t>
            </a:r>
            <a:endParaRPr lang="en-US" sz="8000" dirty="0"/>
          </a:p>
        </p:txBody>
      </p:sp>
      <p:sp>
        <p:nvSpPr>
          <p:cNvPr id="60" name="TextBox 59"/>
          <p:cNvSpPr txBox="1"/>
          <p:nvPr/>
        </p:nvSpPr>
        <p:spPr>
          <a:xfrm>
            <a:off x="10573171" y="2319618"/>
            <a:ext cx="1198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?</a:t>
            </a:r>
            <a:endParaRPr lang="en-US" sz="8000" dirty="0"/>
          </a:p>
        </p:txBody>
      </p:sp>
      <p:sp>
        <p:nvSpPr>
          <p:cNvPr id="61" name="Rectangle 60"/>
          <p:cNvSpPr/>
          <p:nvPr/>
        </p:nvSpPr>
        <p:spPr>
          <a:xfrm>
            <a:off x="3261041" y="2122103"/>
            <a:ext cx="1678563" cy="161326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tx1"/>
                </a:solidFill>
              </a:rPr>
              <a:t>16</a:t>
            </a:r>
            <a:endParaRPr lang="en-US" sz="6600" dirty="0">
              <a:solidFill>
                <a:schemeClr val="tx1"/>
              </a:solidFill>
            </a:endParaRPr>
          </a:p>
        </p:txBody>
      </p:sp>
      <p:sp>
        <p:nvSpPr>
          <p:cNvPr id="38" name="Isosceles Triangle 37"/>
          <p:cNvSpPr/>
          <p:nvPr/>
        </p:nvSpPr>
        <p:spPr>
          <a:xfrm>
            <a:off x="6388962" y="2695552"/>
            <a:ext cx="2288501" cy="1775055"/>
          </a:xfrm>
          <a:prstGeom prst="triangle">
            <a:avLst/>
          </a:prstGeom>
          <a:solidFill>
            <a:srgbClr val="E84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8</a:t>
            </a:r>
            <a:endParaRPr lang="en-US" sz="6600" dirty="0"/>
          </a:p>
        </p:txBody>
      </p:sp>
      <p:sp>
        <p:nvSpPr>
          <p:cNvPr id="39" name="5-Point Star 38"/>
          <p:cNvSpPr/>
          <p:nvPr/>
        </p:nvSpPr>
        <p:spPr>
          <a:xfrm>
            <a:off x="9596134" y="1764539"/>
            <a:ext cx="2602589" cy="2114778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13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9860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0.60121 -3.33333E-6 " pathEditMode="relative" rAng="0" ptsTypes="AA">
                                      <p:cBhvr>
                                        <p:cTn id="15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61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60118 -1.85185E-6 " pathEditMode="relative" rAng="0" ptsTypes="AA">
                                      <p:cBhvr>
                                        <p:cTn id="17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5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33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0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6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13AB2-702F-56AF-94E1-5CBF0DDBC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0E0A4210-ECD1-B7C3-CBE3-B5F7F60F2B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402300" h="10229850">
                <a:moveTo>
                  <a:pt x="0" y="0"/>
                </a:moveTo>
                <a:lnTo>
                  <a:pt x="18402300" y="0"/>
                </a:lnTo>
                <a:lnTo>
                  <a:pt x="18402300" y="10229850"/>
                </a:lnTo>
                <a:lnTo>
                  <a:pt x="0" y="102298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590" r="-5590"/>
            </a:stretch>
          </a:blipFill>
        </p:spPr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2FB4839-464B-AA75-9C55-7270FD98BA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06" y="3189145"/>
            <a:ext cx="2391076" cy="3336177"/>
          </a:xfrm>
          <a:prstGeom prst="rect">
            <a:avLst/>
          </a:prstGeom>
        </p:spPr>
      </p:pic>
      <p:pic>
        <p:nvPicPr>
          <p:cNvPr id="2" name="X. Gia Phúc 35_F_major__bpm_1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83956" y="2945463"/>
            <a:ext cx="487363" cy="487363"/>
          </a:xfrm>
          <a:prstGeom prst="rect">
            <a:avLst/>
          </a:prstGeom>
        </p:spPr>
      </p:pic>
      <p:pic>
        <p:nvPicPr>
          <p:cNvPr id="1026" name="Picture 2" descr="160 Gif ảnh động ý tưởng | ảnh động, trò chơi uống rượu, thời trang hồi giá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509" y="1885395"/>
            <a:ext cx="1492697" cy="115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1699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272" y="0"/>
            <a:ext cx="463271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22" y="0"/>
            <a:ext cx="47310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0503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9051"/>
            <a:ext cx="12249151" cy="697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图片 3" descr="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9" t="-2492" r="11017" b="2492"/>
          <a:stretch>
            <a:fillRect/>
          </a:stretch>
        </p:blipFill>
        <p:spPr bwMode="auto">
          <a:xfrm>
            <a:off x="5084234" y="1200152"/>
            <a:ext cx="5687484" cy="56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17" y="165100"/>
            <a:ext cx="10058400" cy="568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图片 4" descr="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7" t="32405" r="40652" b="15491"/>
          <a:stretch>
            <a:fillRect/>
          </a:stretch>
        </p:blipFill>
        <p:spPr bwMode="auto">
          <a:xfrm>
            <a:off x="2114551" y="4277784"/>
            <a:ext cx="2599267" cy="252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2370" y="4029075"/>
            <a:ext cx="11362249" cy="154454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vi-VN" sz="6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Trân trọng </a:t>
            </a:r>
          </a:p>
          <a:p>
            <a:pPr algn="ctr">
              <a:defRPr/>
            </a:pPr>
            <a:r>
              <a:rPr lang="vi-VN" sz="6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cảm ơn!</a:t>
            </a:r>
            <a:endParaRPr lang="en-US" sz="6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5049352"/>
      </p:ext>
    </p:extLst>
  </p:cSld>
  <p:clrMapOvr>
    <a:masterClrMapping/>
  </p:clrMapOvr>
  <p:transition spd="slow">
    <p:checker/>
  </p:transition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2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3625236010636004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2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4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23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13AB2-702F-56AF-94E1-5CBF0DDBC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0E0A4210-ECD1-B7C3-CBE3-B5F7F60F2B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402300" h="10229850">
                <a:moveTo>
                  <a:pt x="0" y="0"/>
                </a:moveTo>
                <a:lnTo>
                  <a:pt x="18402300" y="0"/>
                </a:lnTo>
                <a:lnTo>
                  <a:pt x="18402300" y="10229850"/>
                </a:lnTo>
                <a:lnTo>
                  <a:pt x="0" y="102298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590" r="-5590"/>
            </a:stretch>
          </a:blipFill>
        </p:spPr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2FB4839-464B-AA75-9C55-7270FD98BA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06" y="3189145"/>
            <a:ext cx="2391076" cy="3336177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4B40D3D-0511-A58F-877D-76F4424216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488" y="3007071"/>
            <a:ext cx="2391780" cy="3518251"/>
          </a:xfrm>
          <a:prstGeom prst="rect">
            <a:avLst/>
          </a:prstGeom>
        </p:spPr>
      </p:pic>
      <p:pic>
        <p:nvPicPr>
          <p:cNvPr id="4" name="X. Gia Phúc 29_G_major__bpm_1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07905" y="4857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34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58138 -0.0673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76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13AB2-702F-56AF-94E1-5CBF0DDBC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0E0A4210-ECD1-B7C3-CBE3-B5F7F60F2B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402300" h="10229850">
                <a:moveTo>
                  <a:pt x="0" y="0"/>
                </a:moveTo>
                <a:lnTo>
                  <a:pt x="18402300" y="0"/>
                </a:lnTo>
                <a:lnTo>
                  <a:pt x="18402300" y="10229850"/>
                </a:lnTo>
                <a:lnTo>
                  <a:pt x="0" y="102298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590" r="-5590"/>
            </a:stretch>
          </a:blipFill>
        </p:spPr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2FB4839-464B-AA75-9C55-7270FD98BA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569" y="3201346"/>
            <a:ext cx="2391076" cy="3336177"/>
          </a:xfrm>
          <a:prstGeom prst="rect">
            <a:avLst/>
          </a:prstGeom>
        </p:spPr>
      </p:pic>
      <p:pic>
        <p:nvPicPr>
          <p:cNvPr id="4" name="X. Gia Phúc 31_C_minor__bpm_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39186" y="2176340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7385" y="1055078"/>
            <a:ext cx="7104184" cy="34552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B24C72-9C1D-AB46-CB6E-C48BB7604F3D}"/>
              </a:ext>
            </a:extLst>
          </p:cNvPr>
          <p:cNvGrpSpPr/>
          <p:nvPr/>
        </p:nvGrpSpPr>
        <p:grpSpPr>
          <a:xfrm>
            <a:off x="777379" y="4139065"/>
            <a:ext cx="8107004" cy="2398458"/>
            <a:chOff x="3941669" y="3228547"/>
            <a:chExt cx="3866191" cy="1862325"/>
          </a:xfrm>
        </p:grpSpPr>
        <p:sp>
          <p:nvSpPr>
            <p:cNvPr id="11" name="Freeform: Shape 39">
              <a:extLst>
                <a:ext uri="{FF2B5EF4-FFF2-40B4-BE49-F238E27FC236}">
                  <a16:creationId xmlns:a16="http://schemas.microsoft.com/office/drawing/2014/main" id="{0D356B49-3126-955A-1267-FC68185B84D4}"/>
                </a:ext>
              </a:extLst>
            </p:cNvPr>
            <p:cNvSpPr/>
            <p:nvPr/>
          </p:nvSpPr>
          <p:spPr>
            <a:xfrm>
              <a:off x="4259367" y="3228547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0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DB2580-7CAA-4B2C-6CB6-52CC64EB13C4}"/>
                </a:ext>
              </a:extLst>
            </p:cNvPr>
            <p:cNvSpPr txBox="1"/>
            <p:nvPr/>
          </p:nvSpPr>
          <p:spPr>
            <a:xfrm>
              <a:off x="3941669" y="3511441"/>
              <a:ext cx="3866191" cy="1579431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b="1" kern="0" dirty="0" err="1" smtClean="0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Kĩ</a:t>
              </a:r>
              <a:r>
                <a:rPr lang="en-US" sz="4400" b="1" kern="0" dirty="0" smtClean="0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thuật</a:t>
              </a:r>
              <a:endParaRPr lang="vi-VN" sz="4400" b="1" kern="0" noProof="0" dirty="0" smtClean="0">
                <a:solidFill>
                  <a:srgbClr val="6351CA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b="1" kern="0" noProof="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Xích</a:t>
              </a:r>
              <a:r>
                <a:rPr lang="en-US" sz="4400" b="1" kern="0" noProof="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b="1" kern="0" noProof="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xe</a:t>
              </a:r>
              <a:r>
                <a:rPr lang="en-US" sz="4400" b="1" kern="0" noProof="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b="1" kern="0" noProof="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tăng</a:t>
              </a:r>
              <a:endParaRPr lang="vi-VN" sz="4400" b="1" kern="0" noProof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5707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9CF92600-DFC8-775F-934B-5C3E99A1BB99}"/>
              </a:ext>
            </a:extLst>
          </p:cNvPr>
          <p:cNvSpPr/>
          <p:nvPr/>
        </p:nvSpPr>
        <p:spPr>
          <a:xfrm>
            <a:off x="-205739" y="-41355"/>
            <a:ext cx="12397739" cy="6817173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0BFA792F-5BC9-C8E1-03A4-C415B61AA282}"/>
              </a:ext>
            </a:extLst>
          </p:cNvPr>
          <p:cNvGrpSpPr/>
          <p:nvPr/>
        </p:nvGrpSpPr>
        <p:grpSpPr>
          <a:xfrm>
            <a:off x="10475205" y="5135755"/>
            <a:ext cx="1716795" cy="1838821"/>
            <a:chOff x="0" y="0"/>
            <a:chExt cx="3433590" cy="3677642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E0D255F-BE6E-6CD5-ABF0-F68E41678D20}"/>
                </a:ext>
              </a:extLst>
            </p:cNvPr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FCE34D6-D754-8AA6-CCC4-83CB21EFFC44}"/>
                </a:ext>
              </a:extLst>
            </p:cNvPr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BE15E10F-A7B4-D498-C29E-5CD4D5ABEDD0}"/>
              </a:ext>
            </a:extLst>
          </p:cNvPr>
          <p:cNvGrpSpPr/>
          <p:nvPr/>
        </p:nvGrpSpPr>
        <p:grpSpPr>
          <a:xfrm>
            <a:off x="-114874" y="4667761"/>
            <a:ext cx="2403051" cy="2224199"/>
            <a:chOff x="0" y="0"/>
            <a:chExt cx="4806103" cy="4448399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AD7B5D9-8196-689B-7479-5EF1FC59A144}"/>
                </a:ext>
              </a:extLst>
            </p:cNvPr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B0B68D88-D1DE-8935-0A75-3FA9CE783D0B}"/>
                </a:ext>
              </a:extLst>
            </p:cNvPr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" name="Freeform 9">
            <a:extLst>
              <a:ext uri="{FF2B5EF4-FFF2-40B4-BE49-F238E27FC236}">
                <a16:creationId xmlns:a16="http://schemas.microsoft.com/office/drawing/2014/main" id="{53ED5018-BCB7-7FD9-6833-FEFF40E8C274}"/>
              </a:ext>
            </a:extLst>
          </p:cNvPr>
          <p:cNvSpPr/>
          <p:nvPr/>
        </p:nvSpPr>
        <p:spPr>
          <a:xfrm rot="1013048">
            <a:off x="9308859" y="3563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2F240672-F29F-DA99-3CF0-ED004623E3FB}"/>
              </a:ext>
            </a:extLst>
          </p:cNvPr>
          <p:cNvSpPr/>
          <p:nvPr/>
        </p:nvSpPr>
        <p:spPr>
          <a:xfrm>
            <a:off x="-148053" y="119026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C433A9-B9AB-32EB-1B28-13E76CA32653}"/>
              </a:ext>
            </a:extLst>
          </p:cNvPr>
          <p:cNvGrpSpPr/>
          <p:nvPr/>
        </p:nvGrpSpPr>
        <p:grpSpPr>
          <a:xfrm>
            <a:off x="607648" y="-108464"/>
            <a:ext cx="5532120" cy="1539489"/>
            <a:chOff x="451895" y="612317"/>
            <a:chExt cx="6963058" cy="1856731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042E9FE3-FE1D-7D86-E115-50B12BE996F2}"/>
                </a:ext>
              </a:extLst>
            </p:cNvPr>
            <p:cNvSpPr/>
            <p:nvPr/>
          </p:nvSpPr>
          <p:spPr bwMode="auto">
            <a:xfrm>
              <a:off x="451895" y="705781"/>
              <a:ext cx="6963058" cy="1763267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方正卡通简体" panose="03000509000000000000" pitchFamily="65" charset="-122"/>
              </a:endParaRPr>
            </a:p>
          </p:txBody>
        </p:sp>
        <p:sp>
          <p:nvSpPr>
            <p:cNvPr id="35" name="Google Shape;304;p20">
              <a:extLst>
                <a:ext uri="{FF2B5EF4-FFF2-40B4-BE49-F238E27FC236}">
                  <a16:creationId xmlns:a16="http://schemas.microsoft.com/office/drawing/2014/main" id="{5089B258-24B8-CA4D-5FE9-8F480917163D}"/>
                </a:ext>
              </a:extLst>
            </p:cNvPr>
            <p:cNvSpPr txBox="1">
              <a:spLocks/>
            </p:cNvSpPr>
            <p:nvPr/>
          </p:nvSpPr>
          <p:spPr>
            <a:xfrm>
              <a:off x="929005" y="612317"/>
              <a:ext cx="6148931" cy="171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/>
              <a:r>
                <a:rPr lang="vi-VN" sz="54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1. Tính nhẩm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Odibee Sans"/>
              </a:endParaRPr>
            </a:p>
          </p:txBody>
        </p:sp>
      </p:grpSp>
      <p:pic>
        <p:nvPicPr>
          <p:cNvPr id="45" name="Picture 6">
            <a:extLst>
              <a:ext uri="{FF2B5EF4-FFF2-40B4-BE49-F238E27FC236}">
                <a16:creationId xmlns:a16="http://schemas.microsoft.com/office/drawing/2014/main" id="{D90F0809-8447-2BC8-4149-355A9967B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005" y="514865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99FCBE3F-3AA4-6367-9EC0-0D03C73DD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860" y="6014568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4B24C72-9C1D-AB46-CB6E-C48BB7604F3D}"/>
              </a:ext>
            </a:extLst>
          </p:cNvPr>
          <p:cNvGrpSpPr/>
          <p:nvPr/>
        </p:nvGrpSpPr>
        <p:grpSpPr>
          <a:xfrm>
            <a:off x="3735975" y="4522560"/>
            <a:ext cx="8107004" cy="2398458"/>
            <a:chOff x="3941669" y="3228547"/>
            <a:chExt cx="3866191" cy="1862325"/>
          </a:xfrm>
        </p:grpSpPr>
        <p:sp>
          <p:nvSpPr>
            <p:cNvPr id="29" name="Freeform: Shape 39">
              <a:extLst>
                <a:ext uri="{FF2B5EF4-FFF2-40B4-BE49-F238E27FC236}">
                  <a16:creationId xmlns:a16="http://schemas.microsoft.com/office/drawing/2014/main" id="{0D356B49-3126-955A-1267-FC68185B84D4}"/>
                </a:ext>
              </a:extLst>
            </p:cNvPr>
            <p:cNvSpPr/>
            <p:nvPr/>
          </p:nvSpPr>
          <p:spPr>
            <a:xfrm>
              <a:off x="4259367" y="3228547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0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DB2580-7CAA-4B2C-6CB6-52CC64EB13C4}"/>
                </a:ext>
              </a:extLst>
            </p:cNvPr>
            <p:cNvSpPr txBox="1"/>
            <p:nvPr/>
          </p:nvSpPr>
          <p:spPr>
            <a:xfrm>
              <a:off x="3941669" y="3511441"/>
              <a:ext cx="3866191" cy="1579431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b="1" kern="0" dirty="0" err="1" smtClean="0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Kĩ</a:t>
              </a:r>
              <a:r>
                <a:rPr lang="en-US" sz="4400" b="1" kern="0" dirty="0" smtClean="0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thuật</a:t>
              </a:r>
              <a:endParaRPr lang="vi-VN" sz="4400" b="1" kern="0" noProof="0" dirty="0" smtClean="0">
                <a:solidFill>
                  <a:srgbClr val="6351CA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b="1" kern="0" noProof="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Xích</a:t>
              </a:r>
              <a:r>
                <a:rPr lang="en-US" sz="4400" b="1" kern="0" noProof="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b="1" kern="0" noProof="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xe</a:t>
              </a:r>
              <a:r>
                <a:rPr lang="en-US" sz="4400" b="1" kern="0" noProof="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b="1" kern="0" noProof="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tăng</a:t>
              </a:r>
              <a:endParaRPr lang="vi-VN" sz="4400" b="1" kern="0" noProof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79231" y="1840523"/>
            <a:ext cx="25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8 + 6 = </a:t>
            </a:r>
          </a:p>
          <a:p>
            <a:r>
              <a:rPr lang="en-US" sz="4400" b="1" dirty="0" smtClean="0"/>
              <a:t>5 + 7 = </a:t>
            </a:r>
            <a:endParaRPr lang="en-US" sz="4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970452" y="1840523"/>
            <a:ext cx="25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9</a:t>
            </a:r>
            <a:r>
              <a:rPr lang="en-US" sz="4400" b="1" dirty="0" smtClean="0"/>
              <a:t> + 4 = </a:t>
            </a:r>
          </a:p>
          <a:p>
            <a:r>
              <a:rPr lang="en-US" sz="4400" b="1" dirty="0"/>
              <a:t>4</a:t>
            </a:r>
            <a:r>
              <a:rPr lang="en-US" sz="4400" b="1" dirty="0" smtClean="0"/>
              <a:t> + 8 = </a:t>
            </a:r>
            <a:endParaRPr lang="en-US" sz="4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9061673" y="1840523"/>
            <a:ext cx="25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7</a:t>
            </a:r>
            <a:r>
              <a:rPr lang="en-US" sz="4400" b="1" dirty="0" smtClean="0"/>
              <a:t> + 8 = </a:t>
            </a:r>
          </a:p>
          <a:p>
            <a:r>
              <a:rPr lang="en-US" sz="4400" b="1" dirty="0"/>
              <a:t>8</a:t>
            </a:r>
            <a:r>
              <a:rPr lang="en-US" sz="4400" b="1" dirty="0" smtClean="0"/>
              <a:t> + 7 = </a:t>
            </a:r>
            <a:endParaRPr lang="en-US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521" y="1774546"/>
            <a:ext cx="679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a)</a:t>
            </a:r>
            <a:endParaRPr lang="en-US" sz="4800" dirty="0"/>
          </a:p>
        </p:txBody>
      </p:sp>
      <p:sp>
        <p:nvSpPr>
          <p:cNvPr id="32" name="TextBox 31"/>
          <p:cNvSpPr txBox="1"/>
          <p:nvPr/>
        </p:nvSpPr>
        <p:spPr>
          <a:xfrm>
            <a:off x="879231" y="3493243"/>
            <a:ext cx="25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11 - 8 = </a:t>
            </a:r>
          </a:p>
          <a:p>
            <a:r>
              <a:rPr lang="en-US" sz="4400" b="1" dirty="0" smtClean="0"/>
              <a:t>14 - 6 = </a:t>
            </a:r>
            <a:endParaRPr lang="en-US" sz="4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970452" y="3493243"/>
            <a:ext cx="25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13 - 7 = </a:t>
            </a:r>
          </a:p>
          <a:p>
            <a:r>
              <a:rPr lang="en-US" sz="4400" b="1" dirty="0" smtClean="0"/>
              <a:t>12 - 5 = </a:t>
            </a:r>
            <a:endParaRPr lang="en-US" sz="4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9061673" y="3493243"/>
            <a:ext cx="25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17 - 9 = </a:t>
            </a:r>
          </a:p>
          <a:p>
            <a:r>
              <a:rPr lang="en-US" sz="4400" b="1" dirty="0" smtClean="0"/>
              <a:t>16 - 8 = </a:t>
            </a:r>
            <a:endParaRPr lang="en-US" sz="4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3521" y="3427266"/>
            <a:ext cx="758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b</a:t>
            </a:r>
            <a:r>
              <a:rPr lang="en-US" sz="4800" dirty="0" smtClean="0"/>
              <a:t>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0942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9CF92600-DFC8-775F-934B-5C3E99A1BB99}"/>
              </a:ext>
            </a:extLst>
          </p:cNvPr>
          <p:cNvSpPr/>
          <p:nvPr/>
        </p:nvSpPr>
        <p:spPr>
          <a:xfrm>
            <a:off x="-205739" y="-41355"/>
            <a:ext cx="12397739" cy="6817173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0BFA792F-5BC9-C8E1-03A4-C415B61AA282}"/>
              </a:ext>
            </a:extLst>
          </p:cNvPr>
          <p:cNvGrpSpPr/>
          <p:nvPr/>
        </p:nvGrpSpPr>
        <p:grpSpPr>
          <a:xfrm>
            <a:off x="10475205" y="5135755"/>
            <a:ext cx="1716795" cy="1838821"/>
            <a:chOff x="0" y="0"/>
            <a:chExt cx="3433590" cy="3677642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E0D255F-BE6E-6CD5-ABF0-F68E41678D20}"/>
                </a:ext>
              </a:extLst>
            </p:cNvPr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FCE34D6-D754-8AA6-CCC4-83CB21EFFC44}"/>
                </a:ext>
              </a:extLst>
            </p:cNvPr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BE15E10F-A7B4-D498-C29E-5CD4D5ABEDD0}"/>
              </a:ext>
            </a:extLst>
          </p:cNvPr>
          <p:cNvGrpSpPr/>
          <p:nvPr/>
        </p:nvGrpSpPr>
        <p:grpSpPr>
          <a:xfrm>
            <a:off x="-114874" y="4667761"/>
            <a:ext cx="2403051" cy="2224199"/>
            <a:chOff x="0" y="0"/>
            <a:chExt cx="4806103" cy="4448399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AD7B5D9-8196-689B-7479-5EF1FC59A144}"/>
                </a:ext>
              </a:extLst>
            </p:cNvPr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B0B68D88-D1DE-8935-0A75-3FA9CE783D0B}"/>
                </a:ext>
              </a:extLst>
            </p:cNvPr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" name="Freeform 9">
            <a:extLst>
              <a:ext uri="{FF2B5EF4-FFF2-40B4-BE49-F238E27FC236}">
                <a16:creationId xmlns:a16="http://schemas.microsoft.com/office/drawing/2014/main" id="{53ED5018-BCB7-7FD9-6833-FEFF40E8C274}"/>
              </a:ext>
            </a:extLst>
          </p:cNvPr>
          <p:cNvSpPr/>
          <p:nvPr/>
        </p:nvSpPr>
        <p:spPr>
          <a:xfrm rot="1013048">
            <a:off x="9308859" y="3563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2F240672-F29F-DA99-3CF0-ED004623E3FB}"/>
              </a:ext>
            </a:extLst>
          </p:cNvPr>
          <p:cNvSpPr/>
          <p:nvPr/>
        </p:nvSpPr>
        <p:spPr>
          <a:xfrm>
            <a:off x="-148053" y="119026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C433A9-B9AB-32EB-1B28-13E76CA32653}"/>
              </a:ext>
            </a:extLst>
          </p:cNvPr>
          <p:cNvGrpSpPr/>
          <p:nvPr/>
        </p:nvGrpSpPr>
        <p:grpSpPr>
          <a:xfrm>
            <a:off x="607648" y="-108464"/>
            <a:ext cx="5532120" cy="1539489"/>
            <a:chOff x="451895" y="612317"/>
            <a:chExt cx="6963058" cy="1856731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042E9FE3-FE1D-7D86-E115-50B12BE996F2}"/>
                </a:ext>
              </a:extLst>
            </p:cNvPr>
            <p:cNvSpPr/>
            <p:nvPr/>
          </p:nvSpPr>
          <p:spPr bwMode="auto">
            <a:xfrm>
              <a:off x="451895" y="705781"/>
              <a:ext cx="6963058" cy="1763267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方正卡通简体" panose="03000509000000000000" pitchFamily="65" charset="-122"/>
              </a:endParaRPr>
            </a:p>
          </p:txBody>
        </p:sp>
        <p:sp>
          <p:nvSpPr>
            <p:cNvPr id="35" name="Google Shape;304;p20">
              <a:extLst>
                <a:ext uri="{FF2B5EF4-FFF2-40B4-BE49-F238E27FC236}">
                  <a16:creationId xmlns:a16="http://schemas.microsoft.com/office/drawing/2014/main" id="{5089B258-24B8-CA4D-5FE9-8F480917163D}"/>
                </a:ext>
              </a:extLst>
            </p:cNvPr>
            <p:cNvSpPr txBox="1">
              <a:spLocks/>
            </p:cNvSpPr>
            <p:nvPr/>
          </p:nvSpPr>
          <p:spPr>
            <a:xfrm>
              <a:off x="929005" y="612317"/>
              <a:ext cx="6148931" cy="171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/>
              <a:r>
                <a:rPr lang="vi-VN" sz="54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1. Tính nhẩm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Odibee Sans"/>
              </a:endParaRPr>
            </a:p>
          </p:txBody>
        </p:sp>
      </p:grpSp>
      <p:pic>
        <p:nvPicPr>
          <p:cNvPr id="45" name="Picture 6">
            <a:extLst>
              <a:ext uri="{FF2B5EF4-FFF2-40B4-BE49-F238E27FC236}">
                <a16:creationId xmlns:a16="http://schemas.microsoft.com/office/drawing/2014/main" id="{D90F0809-8447-2BC8-4149-355A9967B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005" y="514865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99FCBE3F-3AA4-6367-9EC0-0D03C73DD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860" y="6014568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9231" y="1840523"/>
            <a:ext cx="25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8 + 6 = </a:t>
            </a:r>
          </a:p>
          <a:p>
            <a:r>
              <a:rPr lang="en-US" sz="4400" b="1" dirty="0" smtClean="0"/>
              <a:t>5 + 7 = </a:t>
            </a:r>
            <a:endParaRPr lang="en-US" sz="4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970452" y="1840523"/>
            <a:ext cx="25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9</a:t>
            </a:r>
            <a:r>
              <a:rPr lang="en-US" sz="4400" b="1" dirty="0" smtClean="0"/>
              <a:t> + 4 = </a:t>
            </a:r>
          </a:p>
          <a:p>
            <a:r>
              <a:rPr lang="en-US" sz="4400" b="1" dirty="0"/>
              <a:t>4</a:t>
            </a:r>
            <a:r>
              <a:rPr lang="en-US" sz="4400" b="1" dirty="0" smtClean="0"/>
              <a:t> + 8 = </a:t>
            </a:r>
            <a:endParaRPr lang="en-US" sz="4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9061673" y="1840523"/>
            <a:ext cx="25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7</a:t>
            </a:r>
            <a:r>
              <a:rPr lang="en-US" sz="4400" b="1" dirty="0" smtClean="0"/>
              <a:t> + 8 = </a:t>
            </a:r>
          </a:p>
          <a:p>
            <a:r>
              <a:rPr lang="en-US" sz="4400" b="1" dirty="0"/>
              <a:t>8</a:t>
            </a:r>
            <a:r>
              <a:rPr lang="en-US" sz="4400" b="1" dirty="0" smtClean="0"/>
              <a:t> + 7 = </a:t>
            </a:r>
            <a:endParaRPr lang="en-US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521" y="1774546"/>
            <a:ext cx="679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a)</a:t>
            </a:r>
            <a:endParaRPr lang="en-US" sz="4800" dirty="0"/>
          </a:p>
        </p:txBody>
      </p:sp>
      <p:sp>
        <p:nvSpPr>
          <p:cNvPr id="32" name="TextBox 31"/>
          <p:cNvSpPr txBox="1"/>
          <p:nvPr/>
        </p:nvSpPr>
        <p:spPr>
          <a:xfrm>
            <a:off x="879231" y="3493243"/>
            <a:ext cx="25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11 - 8 = </a:t>
            </a:r>
          </a:p>
          <a:p>
            <a:r>
              <a:rPr lang="en-US" sz="4400" b="1" dirty="0" smtClean="0"/>
              <a:t>14 - 6 = </a:t>
            </a:r>
            <a:endParaRPr lang="en-US" sz="4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970452" y="3493243"/>
            <a:ext cx="25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13 - 7 = </a:t>
            </a:r>
          </a:p>
          <a:p>
            <a:r>
              <a:rPr lang="en-US" sz="4400" b="1" dirty="0" smtClean="0"/>
              <a:t>12 - 5 = </a:t>
            </a:r>
            <a:endParaRPr lang="en-US" sz="4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9061673" y="3493243"/>
            <a:ext cx="25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17 - 9 = </a:t>
            </a:r>
          </a:p>
          <a:p>
            <a:r>
              <a:rPr lang="en-US" sz="4400" b="1" dirty="0" smtClean="0"/>
              <a:t>16 - 8 = </a:t>
            </a:r>
            <a:endParaRPr lang="en-US" sz="4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3521" y="3427266"/>
            <a:ext cx="758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b</a:t>
            </a:r>
            <a:r>
              <a:rPr lang="en-US" sz="4800" dirty="0" smtClean="0"/>
              <a:t>)</a:t>
            </a:r>
            <a:endParaRPr lang="en-US" sz="4800" dirty="0"/>
          </a:p>
        </p:txBody>
      </p:sp>
      <p:sp>
        <p:nvSpPr>
          <p:cNvPr id="2" name="TextBox 1"/>
          <p:cNvSpPr txBox="1"/>
          <p:nvPr/>
        </p:nvSpPr>
        <p:spPr>
          <a:xfrm>
            <a:off x="2527512" y="1840523"/>
            <a:ext cx="1294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14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96461" y="2603474"/>
            <a:ext cx="1294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12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54188" y="1854422"/>
            <a:ext cx="1294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13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22155" y="2525043"/>
            <a:ext cx="1294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12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684327" y="1814971"/>
            <a:ext cx="1294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15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713170" y="2575703"/>
            <a:ext cx="1294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15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707601" y="3473158"/>
            <a:ext cx="1294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704370" y="4166112"/>
            <a:ext cx="1294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73475" y="3473158"/>
            <a:ext cx="1294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870244" y="4166111"/>
            <a:ext cx="1294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872877" y="3493715"/>
            <a:ext cx="1294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847965" y="4166110"/>
            <a:ext cx="1294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8697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/>
      <p:bldP spid="40" grpId="0"/>
      <p:bldP spid="41" grpId="0"/>
      <p:bldP spid="42" grpId="0"/>
      <p:bldP spid="43" grpId="0"/>
      <p:bldP spid="44" grpId="0"/>
      <p:bldP spid="47" grpId="0"/>
      <p:bldP spid="48" grpId="0"/>
      <p:bldP spid="49" grpId="0"/>
      <p:bldP spid="50" grpId="0"/>
      <p:bldP spid="5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4389</TotalTime>
  <Words>389</Words>
  <Application>Microsoft Office PowerPoint</Application>
  <PresentationFormat>Widescreen</PresentationFormat>
  <Paragraphs>115</Paragraphs>
  <Slides>25</Slides>
  <Notes>10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Arial-Rounded</vt:lpstr>
      <vt:lpstr>Calibri</vt:lpstr>
      <vt:lpstr>Calibri Light</vt:lpstr>
      <vt:lpstr>Cambria</vt:lpstr>
      <vt:lpstr>等线</vt:lpstr>
      <vt:lpstr>Odibee Sans</vt:lpstr>
      <vt:lpstr>Times New Roman</vt:lpstr>
      <vt:lpstr>方正卡通简体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MrCuong</cp:lastModifiedBy>
  <cp:revision>204</cp:revision>
  <cp:lastPrinted>2025-10-16T14:50:50Z</cp:lastPrinted>
  <dcterms:created xsi:type="dcterms:W3CDTF">2022-06-21T02:14:53Z</dcterms:created>
  <dcterms:modified xsi:type="dcterms:W3CDTF">2025-10-27T02:43:19Z</dcterms:modified>
</cp:coreProperties>
</file>