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7" r:id="rId2"/>
  </p:sldMasterIdLst>
  <p:sldIdLst>
    <p:sldId id="291" r:id="rId3"/>
    <p:sldId id="281" r:id="rId4"/>
    <p:sldId id="282" r:id="rId5"/>
    <p:sldId id="283" r:id="rId6"/>
    <p:sldId id="293" r:id="rId7"/>
    <p:sldId id="264" r:id="rId8"/>
    <p:sldId id="285" r:id="rId9"/>
    <p:sldId id="286" r:id="rId10"/>
    <p:sldId id="287" r:id="rId11"/>
    <p:sldId id="292" r:id="rId12"/>
    <p:sldId id="289" r:id="rId13"/>
    <p:sldId id="267" r:id="rId14"/>
    <p:sldId id="277" r:id="rId15"/>
    <p:sldId id="278" r:id="rId16"/>
    <p:sldId id="290" r:id="rId17"/>
    <p:sldId id="271" r:id="rId18"/>
    <p:sldId id="295" r:id="rId19"/>
    <p:sldId id="294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22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576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7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9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228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096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039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959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65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565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0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780617" y="530580"/>
            <a:ext cx="10341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đồng tình hoặc không đồng tình với việc làm của bạn nào? </a:t>
            </a:r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3794183" y="4725888"/>
            <a:ext cx="4058495" cy="1815882"/>
            <a:chOff x="5909505" y="1960436"/>
            <a:chExt cx="3939739" cy="1815882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3475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Để kịp đá bóng cùng bạn, Bình vội quẳng ngay cặp sách dưới sân trường.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528617" y="4687594"/>
            <a:ext cx="2969746" cy="1128837"/>
            <a:chOff x="517095" y="4755128"/>
            <a:chExt cx="2969746" cy="954107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1" y="4755128"/>
              <a:ext cx="25059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Lan bọc sách, vở cẩn thận.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407F5B-022A-47CE-9CFF-4344278F4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73" y="1865816"/>
            <a:ext cx="3449091" cy="2670472"/>
          </a:xfrm>
          <a:prstGeom prst="rect">
            <a:avLst/>
          </a:prstGeom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5E42E-0CD8-4813-9507-FABB9DA23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830" y="1887913"/>
            <a:ext cx="3778848" cy="2670472"/>
          </a:xfrm>
          <a:prstGeom prst="rect">
            <a:avLst/>
          </a:prstGeom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E9D926-E85C-4ACC-BAD4-59298246E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544" y="1865816"/>
            <a:ext cx="3759203" cy="2670472"/>
          </a:xfrm>
          <a:prstGeom prst="rect">
            <a:avLst/>
          </a:prstGeom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AEB133B-C2F2-4ABF-A4D8-BFED1A777AB4}"/>
              </a:ext>
            </a:extLst>
          </p:cNvPr>
          <p:cNvGrpSpPr/>
          <p:nvPr/>
        </p:nvGrpSpPr>
        <p:grpSpPr>
          <a:xfrm>
            <a:off x="8330485" y="4694164"/>
            <a:ext cx="2963499" cy="954107"/>
            <a:chOff x="5909505" y="1960436"/>
            <a:chExt cx="2876784" cy="954107"/>
          </a:xfrm>
        </p:grpSpPr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966A65F4-E6E2-47FF-BA67-0BAACE246EF6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19BF58-FA0B-41BE-A870-D08EB918632C}"/>
                </a:ext>
              </a:extLst>
            </p:cNvPr>
            <p:cNvSpPr txBox="1"/>
            <p:nvPr/>
          </p:nvSpPr>
          <p:spPr>
            <a:xfrm>
              <a:off x="6373331" y="1960436"/>
              <a:ext cx="24129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Hoa hay làm hỏng đồ chơi.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0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F67889-6196-413B-9CD8-D155EDA3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946" y="1766788"/>
            <a:ext cx="3791340" cy="3540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D8FC7-8AD8-4C04-AB4F-87DE764A9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793" y="1736931"/>
            <a:ext cx="4157464" cy="3369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5E15B2-0B67-4B38-848F-7F9AA3BF5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6170" y="712880"/>
            <a:ext cx="3646543" cy="2604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1339073" y="1120457"/>
            <a:ext cx="782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875247" y="712880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393946" y="5307231"/>
            <a:ext cx="3691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Lan thường vo tròn khăn mỗi khi rửa mặt xong.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4541065" y="5307231"/>
            <a:ext cx="3263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Tuấn xé vở để gấp máy bay.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8478701" y="3421614"/>
            <a:ext cx="3243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Mạnh hay làm rơi bút và thước.</a:t>
            </a:r>
          </a:p>
        </p:txBody>
      </p:sp>
    </p:spTree>
    <p:extLst>
      <p:ext uri="{BB962C8B-B14F-4D97-AF65-F5344CB8AC3E}">
        <p14:creationId xmlns:p14="http://schemas.microsoft.com/office/powerpoint/2010/main" val="15960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468634"/>
            <a:ext cx="603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Lan thường vo tròn khăn mỗi khi rửa mặt xong.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F67889-6196-413B-9CD8-D155EDA3F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421" y="1042633"/>
            <a:ext cx="6053745" cy="442600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50197"/>
            <a:chOff x="7074021" y="1743552"/>
            <a:chExt cx="4443256" cy="265019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2085425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>
                  <a:solidFill>
                    <a:srgbClr val="FF0000"/>
                  </a:solidFill>
                </a:rPr>
                <a:t>Cậu nên giặt sạch khăn, vắt khô và phơi ngay ngắn trên móc phơi để khăn mặt luôn sạch sẽ, thơm tho và không bị ẩm mốc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Tuấn xé vở để gấp máy bay.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Sách vở cần được giữ gìn sạch, đẹp, 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bạn</a:t>
              </a:r>
              <a:r>
                <a:rPr lang="vi-VN" sz="2800" dirty="0" smtClean="0">
                  <a:solidFill>
                    <a:srgbClr val="FF0000"/>
                  </a:solidFill>
                </a:rPr>
                <a:t> không </a:t>
              </a:r>
              <a:r>
                <a:rPr lang="vi-VN" sz="2800" dirty="0">
                  <a:solidFill>
                    <a:srgbClr val="FF0000"/>
                  </a:solidFill>
                </a:rPr>
                <a:t>xé sách, vở nhé vì sẽ làm hỏng sách, vở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86D8FC7-8AD8-4C04-AB4F-87DE764A9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5368" y="1140561"/>
            <a:ext cx="5896322" cy="437702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Mạnh hay làm rơi bút và thước.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988181"/>
            <a:ext cx="4443256" cy="2287726"/>
            <a:chOff x="7074021" y="1886473"/>
            <a:chExt cx="4443256" cy="2287726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886473"/>
              <a:ext cx="4443256" cy="2287726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33550" y="2227070"/>
              <a:ext cx="372419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>
                  <a:solidFill>
                    <a:srgbClr val="FF0000"/>
                  </a:solidFill>
                </a:rPr>
                <a:t>Cậu nên để đồ dùng học tập ngay ngắn, đúng vị trí sau mỗi lần sử dụng sẽ tránh bị rơi đồ và thất lạc đồ Mạnh nhé!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E5E15B2-0B67-4B38-848F-7F9AA3BF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4387" y="1216388"/>
            <a:ext cx="5415165" cy="426614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4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F6B2C-43A7-43F3-BA02-951F261D9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6547" y="-576470"/>
            <a:ext cx="16558590" cy="760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76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ăn nắp gọn gà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8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99465" cy="1779559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05" y="1978429"/>
            <a:ext cx="5436524" cy="366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1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9755776" cy="340054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45" y="2338978"/>
            <a:ext cx="3916363" cy="39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919754" cy="3217660"/>
          </a:xfrm>
        </p:spPr>
        <p:txBody>
          <a:bodyPr>
            <a:norm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1" y="3053225"/>
            <a:ext cx="2657475" cy="2358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73" y="3053225"/>
            <a:ext cx="2619375" cy="2538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03" y="2635135"/>
            <a:ext cx="4181302" cy="30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0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22920" cy="3217863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ruột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xinh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BF7BCB-AA3B-4ADC-A1FF-F8E7024F7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9" t="23749" r="35716" b="1755"/>
          <a:stretch/>
        </p:blipFill>
        <p:spPr>
          <a:xfrm>
            <a:off x="1470165" y="2793076"/>
            <a:ext cx="5055327" cy="3452473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09" y="2651761"/>
            <a:ext cx="4839018" cy="4059301"/>
          </a:xfrm>
        </p:spPr>
      </p:pic>
    </p:spTree>
    <p:extLst>
      <p:ext uri="{BB962C8B-B14F-4D97-AF65-F5344CB8AC3E}">
        <p14:creationId xmlns:p14="http://schemas.microsoft.com/office/powerpoint/2010/main" val="63746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780617" y="530580"/>
            <a:ext cx="10341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 hoặc không đồng tình với việc làm của bạn nào? </a:t>
            </a:r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3794183" y="4725888"/>
            <a:ext cx="4058495" cy="1815882"/>
            <a:chOff x="5909505" y="1960436"/>
            <a:chExt cx="3939739" cy="1815882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3475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Để kịp đá bóng cùng bạn, Bình vội quẳng ngay cặp sách dưới sân trường.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528617" y="4687594"/>
            <a:ext cx="2969746" cy="1128837"/>
            <a:chOff x="517095" y="4755128"/>
            <a:chExt cx="2969746" cy="954107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1" y="4755128"/>
              <a:ext cx="25059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Lan bọc sách, vở cẩn thận.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407F5B-022A-47CE-9CFF-4344278F4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73" y="1865816"/>
            <a:ext cx="3449091" cy="2670472"/>
          </a:xfrm>
          <a:prstGeom prst="rect">
            <a:avLst/>
          </a:prstGeom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5E42E-0CD8-4813-9507-FABB9DA23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830" y="1887913"/>
            <a:ext cx="3778848" cy="2670472"/>
          </a:xfrm>
          <a:prstGeom prst="rect">
            <a:avLst/>
          </a:prstGeom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E9D926-E85C-4ACC-BAD4-59298246E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544" y="1865816"/>
            <a:ext cx="3759203" cy="2670472"/>
          </a:xfrm>
          <a:prstGeom prst="rect">
            <a:avLst/>
          </a:prstGeom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AEB133B-C2F2-4ABF-A4D8-BFED1A777AB4}"/>
              </a:ext>
            </a:extLst>
          </p:cNvPr>
          <p:cNvGrpSpPr/>
          <p:nvPr/>
        </p:nvGrpSpPr>
        <p:grpSpPr>
          <a:xfrm>
            <a:off x="8330485" y="4694164"/>
            <a:ext cx="2963499" cy="954107"/>
            <a:chOff x="5909505" y="1960436"/>
            <a:chExt cx="2876784" cy="954107"/>
          </a:xfrm>
        </p:grpSpPr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966A65F4-E6E2-47FF-BA67-0BAACE246EF6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19BF58-FA0B-41BE-A870-D08EB918632C}"/>
                </a:ext>
              </a:extLst>
            </p:cNvPr>
            <p:cNvSpPr txBox="1"/>
            <p:nvPr/>
          </p:nvSpPr>
          <p:spPr>
            <a:xfrm>
              <a:off x="6373331" y="1960436"/>
              <a:ext cx="24129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Hoa hay làm hỏng đồ chơi.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407F5B-022A-47CE-9CFF-4344278F4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382" y="407504"/>
            <a:ext cx="8468140" cy="4512365"/>
          </a:xfrm>
          <a:prstGeom prst="rect">
            <a:avLst/>
          </a:prstGeom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13738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3794183" y="4725888"/>
            <a:ext cx="5647991" cy="1384995"/>
            <a:chOff x="5909505" y="1960436"/>
            <a:chExt cx="5482725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72C1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50188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472C1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 kịp đá bóng cùng bạn, Bình vội quẳng ngay cặp sách dưới sân trường.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BE5E42E-0CD8-4813-9507-FABB9DA2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774" y="695739"/>
            <a:ext cx="9283148" cy="3852707"/>
          </a:xfrm>
          <a:prstGeom prst="rect">
            <a:avLst/>
          </a:prstGeom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808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E9D926-E85C-4ACC-BAD4-59298246E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9309" y="447261"/>
            <a:ext cx="5221176" cy="3979697"/>
          </a:xfrm>
          <a:prstGeom prst="rect">
            <a:avLst/>
          </a:prstGeom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9549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</TotalTime>
  <Words>332</Words>
  <Application>Microsoft Office PowerPoint</Application>
  <PresentationFormat>Widescreen</PresentationFormat>
  <Paragraphs>39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UTM Cookies</vt:lpstr>
      <vt:lpstr>Cute Sticker by Slidesgo</vt:lpstr>
      <vt:lpstr>Office Theme</vt:lpstr>
      <vt:lpstr>PowerPoint Presentation</vt:lpstr>
      <vt:lpstr>  1. Vài hàng cước trắng.  Có cán cầm tay.  Giúp bé cười xinh.  Là cái gì? </vt:lpstr>
      <vt:lpstr>2. Có răng mà không biết nói.  Giúp em tóc mượt sớm hôm đến trường Là cái gì? </vt:lpstr>
      <vt:lpstr>3. Đi đâu cũng phải có đôi.  Một trái, một phải lúc nào cũng vui. Là đồ vật gì? </vt:lpstr>
      <vt:lpstr>4. Mặc áo rực rỡ, ruột lại trắng tinh. Đợi chữ xinh xinh sẽ hiện lên dòng.  Là đồ vật gì?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MrCuong</cp:lastModifiedBy>
  <cp:revision>74</cp:revision>
  <dcterms:created xsi:type="dcterms:W3CDTF">2021-06-11T02:39:36Z</dcterms:created>
  <dcterms:modified xsi:type="dcterms:W3CDTF">2024-12-16T15:37:14Z</dcterms:modified>
</cp:coreProperties>
</file>