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4" r:id="rId3"/>
    <p:sldId id="289" r:id="rId4"/>
    <p:sldId id="291" r:id="rId5"/>
    <p:sldId id="292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FF0066"/>
    <a:srgbClr val="F299D1"/>
    <a:srgbClr val="FFF79A"/>
    <a:srgbClr val="FFFBCD"/>
    <a:srgbClr val="FDDEEB"/>
    <a:srgbClr val="FFF789"/>
    <a:srgbClr val="E07235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ùa xuân ơi remix - tự học nhảy nhạc tết vui trẻ em những ngày tết vui nhộn -Văn T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3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BE550B7-3F79-40DF-A748-18A4034397DD}"/>
              </a:ext>
            </a:extLst>
          </p:cNvPr>
          <p:cNvSpPr/>
          <p:nvPr/>
        </p:nvSpPr>
        <p:spPr>
          <a:xfrm>
            <a:off x="2967936" y="61183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8FEA5-1D09-4B8D-9492-BF3934F09BFA}"/>
              </a:ext>
            </a:extLst>
          </p:cNvPr>
          <p:cNvSpPr txBox="1"/>
          <p:nvPr/>
        </p:nvSpPr>
        <p:spPr>
          <a:xfrm>
            <a:off x="3405258" y="611831"/>
            <a:ext cx="204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tích, biết: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8D9660-45A4-4266-84AF-D207DA053536}"/>
              </a:ext>
            </a:extLst>
          </p:cNvPr>
          <p:cNvSpPr txBox="1"/>
          <p:nvPr/>
        </p:nvSpPr>
        <p:spPr>
          <a:xfrm>
            <a:off x="1794201" y="1256878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Hai thừa số là 2 và 4.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3BE339-7EF7-4D32-BDF2-5D29A1C2CA12}"/>
              </a:ext>
            </a:extLst>
          </p:cNvPr>
          <p:cNvGrpSpPr/>
          <p:nvPr/>
        </p:nvGrpSpPr>
        <p:grpSpPr>
          <a:xfrm>
            <a:off x="5762299" y="920424"/>
            <a:ext cx="4635500" cy="1354354"/>
            <a:chOff x="1313001" y="2225190"/>
            <a:chExt cx="4635500" cy="135435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444C64-0253-4E25-ABEB-F506F52CF6EA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5D353A4-F073-4146-9261-F7DCD0CC9556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273927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2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2 + 2 + 2 + 2 = 8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2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8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5D353A4-F073-4146-9261-F7DCD0CC9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273927" cy="1131848"/>
                </a:xfrm>
                <a:prstGeom prst="rect">
                  <a:avLst/>
                </a:prstGeom>
                <a:blipFill>
                  <a:blip r:embed="rId3"/>
                  <a:stretch>
                    <a:fillRect l="-2282" r="-1284" b="-1243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D318816-D04D-4A70-85A6-0B6082FE523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9024" y="1468516"/>
            <a:ext cx="1420020" cy="135435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F8F5275-81F2-4470-9EEE-28C2D1CCBF50}"/>
              </a:ext>
            </a:extLst>
          </p:cNvPr>
          <p:cNvSpPr txBox="1"/>
          <p:nvPr/>
        </p:nvSpPr>
        <p:spPr>
          <a:xfrm>
            <a:off x="1849044" y="237601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Hai thừa số là 8 và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1255681-DD75-40CB-AD4C-419AD54589D2}"/>
                  </a:ext>
                </a:extLst>
              </p:cNvPr>
              <p:cNvSpPr txBox="1"/>
              <p:nvPr/>
            </p:nvSpPr>
            <p:spPr>
              <a:xfrm>
                <a:off x="2088231" y="2681587"/>
                <a:ext cx="2634054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1255681-DD75-40CB-AD4C-419AD5458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231" y="2681587"/>
                <a:ext cx="2634054" cy="1131848"/>
              </a:xfrm>
              <a:prstGeom prst="rect">
                <a:avLst/>
              </a:prstGeom>
              <a:blipFill>
                <a:blip r:embed="rId6"/>
                <a:stretch>
                  <a:fillRect l="-3704" r="-2778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51EC408-5AD1-49DE-BFFE-49495A8E21FC}"/>
              </a:ext>
            </a:extLst>
          </p:cNvPr>
          <p:cNvSpPr txBox="1"/>
          <p:nvPr/>
        </p:nvSpPr>
        <p:spPr>
          <a:xfrm>
            <a:off x="5857325" y="2376016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c) Hai thừa số là 4 và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C4D262A-7A0F-4678-B2BA-64CA28DF1B02}"/>
                  </a:ext>
                </a:extLst>
              </p:cNvPr>
              <p:cNvSpPr txBox="1"/>
              <p:nvPr/>
            </p:nvSpPr>
            <p:spPr>
              <a:xfrm>
                <a:off x="6096512" y="2681587"/>
                <a:ext cx="4196983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5 = 4 + 4 + 4 + 4 + 4 = 20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5 = 20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C4D262A-7A0F-4678-B2BA-64CA28DF1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512" y="2681587"/>
                <a:ext cx="4196983" cy="1131848"/>
              </a:xfrm>
              <a:prstGeom prst="rect">
                <a:avLst/>
              </a:prstGeom>
              <a:blipFill>
                <a:blip r:embed="rId7"/>
                <a:stretch>
                  <a:fillRect l="-2177" r="-1306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44">
            <a:extLst>
              <a:ext uri="{FF2B5EF4-FFF2-40B4-BE49-F238E27FC236}">
                <a16:creationId xmlns:a16="http://schemas.microsoft.com/office/drawing/2014/main" id="{FA561120-C072-4460-BAC8-706DCD046588}"/>
              </a:ext>
            </a:extLst>
          </p:cNvPr>
          <p:cNvSpPr/>
          <p:nvPr/>
        </p:nvSpPr>
        <p:spPr>
          <a:xfrm>
            <a:off x="911122" y="397996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A8A714-B47F-4BF1-ABEE-111A4E80E030}"/>
              </a:ext>
            </a:extLst>
          </p:cNvPr>
          <p:cNvGrpSpPr/>
          <p:nvPr/>
        </p:nvGrpSpPr>
        <p:grpSpPr>
          <a:xfrm>
            <a:off x="1530075" y="4035131"/>
            <a:ext cx="1116312" cy="461666"/>
            <a:chOff x="1870518" y="1440653"/>
            <a:chExt cx="1116312" cy="46166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6D7E879-828A-49EE-B9D7-8D2236C724A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BCD288CA-5955-4DF3-822D-4EC21DFB288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0E90442-27DB-401E-B565-22FE12BA045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CEAD0DE-79FC-442F-BEBF-6A03D031E348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B162186F-9188-4665-B780-4963156BE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572459"/>
              </p:ext>
            </p:extLst>
          </p:nvPr>
        </p:nvGraphicFramePr>
        <p:xfrm>
          <a:off x="2688749" y="4211325"/>
          <a:ext cx="8486276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3876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C40ABB36-DCD0-4603-8701-B009C796A3A2}"/>
              </a:ext>
            </a:extLst>
          </p:cNvPr>
          <p:cNvSpPr txBox="1"/>
          <p:nvPr/>
        </p:nvSpPr>
        <p:spPr>
          <a:xfrm>
            <a:off x="6789772" y="5439038"/>
            <a:ext cx="606691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6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DC7C67-E4B2-49A3-B8D6-C0FF65572D40}"/>
              </a:ext>
            </a:extLst>
          </p:cNvPr>
          <p:cNvSpPr txBox="1"/>
          <p:nvPr/>
        </p:nvSpPr>
        <p:spPr>
          <a:xfrm>
            <a:off x="8313123" y="5429336"/>
            <a:ext cx="80437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10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197F60C-9796-4893-A74E-BCE746049CAA}"/>
              </a:ext>
            </a:extLst>
          </p:cNvPr>
          <p:cNvSpPr txBox="1"/>
          <p:nvPr/>
        </p:nvSpPr>
        <p:spPr>
          <a:xfrm>
            <a:off x="9957568" y="5431159"/>
            <a:ext cx="80437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15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7" grpId="0"/>
      <p:bldP spid="41" grpId="0"/>
      <p:bldP spid="42" grpId="0" build="p"/>
      <p:bldP spid="43" grpId="0"/>
      <p:bldP spid="44" grpId="0" build="p"/>
      <p:bldP spid="45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1630383" y="139108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8BB0F-FFCB-40FC-ADD8-B0C4C05EA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8696" y="328812"/>
            <a:ext cx="7781925" cy="2990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E46602-81EB-4260-82CC-056E55980DE5}"/>
              </a:ext>
            </a:extLst>
          </p:cNvPr>
          <p:cNvSpPr txBox="1"/>
          <p:nvPr/>
        </p:nvSpPr>
        <p:spPr>
          <a:xfrm>
            <a:off x="1344289" y="3016202"/>
            <a:ext cx="3988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/>
              <a:t>a) Mỗi hàng có 5 quả bóng.</a:t>
            </a:r>
          </a:p>
          <a:p>
            <a:r>
              <a:rPr lang="vi-VN" sz="2200" dirty="0"/>
              <a:t>Hỏi 3 hàng có tất cả bao nhiêu quả bóng?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AC906-B2F8-46FD-9C7E-466F3BDA72A4}"/>
              </a:ext>
            </a:extLst>
          </p:cNvPr>
          <p:cNvSpPr txBox="1"/>
          <p:nvPr/>
        </p:nvSpPr>
        <p:spPr>
          <a:xfrm>
            <a:off x="2438465" y="3946225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 dirty="0"/>
              <a:t>Bài 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D5B70-BAC4-4DA0-A468-3D72234ADAFA}"/>
              </a:ext>
            </a:extLst>
          </p:cNvPr>
          <p:cNvSpPr txBox="1"/>
          <p:nvPr/>
        </p:nvSpPr>
        <p:spPr>
          <a:xfrm>
            <a:off x="1301357" y="4300356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Số quả bóng ở cả 3 hàng là: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FD5BD0-AEA1-4558-B7A5-254B2D90BFD6}"/>
              </a:ext>
            </a:extLst>
          </p:cNvPr>
          <p:cNvGrpSpPr/>
          <p:nvPr/>
        </p:nvGrpSpPr>
        <p:grpSpPr>
          <a:xfrm>
            <a:off x="1716065" y="4730617"/>
            <a:ext cx="3411511" cy="478938"/>
            <a:chOff x="1550832" y="4706073"/>
            <a:chExt cx="3411511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9F11EDF-175B-4AFE-81C5-0A2F83B83A85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41151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200" dirty="0">
                      <a:solidFill>
                        <a:srgbClr val="FF0066"/>
                      </a:solidFill>
                    </a:rPr>
                    <a:t> </a:t>
                  </a:r>
                  <a:r>
                    <a:rPr lang="vi-VN" sz="2200" dirty="0"/>
                    <a:t>       </a:t>
                  </a:r>
                  <a14:m>
                    <m:oMath xmlns:m="http://schemas.openxmlformats.org/officeDocument/2006/math">
                      <m:r>
                        <a:rPr lang="vi-VN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200" dirty="0"/>
                    <a:t>  3   =            (quả)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9F11EDF-175B-4AFE-81C5-0A2F83B83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411511" cy="430887"/>
                </a:xfrm>
                <a:prstGeom prst="rect">
                  <a:avLst/>
                </a:prstGeom>
                <a:blipFill>
                  <a:blip r:embed="rId5"/>
                  <a:stretch>
                    <a:fillRect t="-8571" r="-1431" b="-30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BC7C35-D3C3-43B7-9681-B64C9512F750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FBFC81-5C14-48A1-8FB5-D7BCC5CB2B8C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65A0B41-A75A-45F6-8B21-E2A4DA0C5D5A}"/>
              </a:ext>
            </a:extLst>
          </p:cNvPr>
          <p:cNvSpPr/>
          <p:nvPr/>
        </p:nvSpPr>
        <p:spPr>
          <a:xfrm>
            <a:off x="1768882" y="4734471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EE932B8-010A-4716-B6CF-1EDB3F416444}"/>
              </a:ext>
            </a:extLst>
          </p:cNvPr>
          <p:cNvGrpSpPr/>
          <p:nvPr/>
        </p:nvGrpSpPr>
        <p:grpSpPr>
          <a:xfrm>
            <a:off x="1258425" y="5354649"/>
            <a:ext cx="4074678" cy="478938"/>
            <a:chOff x="1320656" y="5275529"/>
            <a:chExt cx="4074678" cy="47893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6954E6-5B0C-44DD-BC5E-6418A5C4B346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Đáp số:            </a:t>
              </a:r>
              <a:r>
                <a:rPr lang="vi-VN" sz="2200" dirty="0"/>
                <a:t>quả bóng.</a:t>
              </a:r>
              <a:endParaRPr lang="vi-VN" sz="2200" i="1" dirty="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0250299-2165-496D-BACE-C2DBB22ED27A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04BB1EC-2612-4F4C-A4B8-3E4AB045445E}"/>
              </a:ext>
            </a:extLst>
          </p:cNvPr>
          <p:cNvSpPr/>
          <p:nvPr/>
        </p:nvSpPr>
        <p:spPr>
          <a:xfrm>
            <a:off x="3496077" y="4740058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887F68-31A3-4911-93C2-654228975BD0}"/>
              </a:ext>
            </a:extLst>
          </p:cNvPr>
          <p:cNvSpPr/>
          <p:nvPr/>
        </p:nvSpPr>
        <p:spPr>
          <a:xfrm>
            <a:off x="2830848" y="5354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C176A0-0135-4695-BC24-E1A683CECB04}"/>
              </a:ext>
            </a:extLst>
          </p:cNvPr>
          <p:cNvCxnSpPr>
            <a:cxnSpLocks/>
          </p:cNvCxnSpPr>
          <p:nvPr/>
        </p:nvCxnSpPr>
        <p:spPr>
          <a:xfrm>
            <a:off x="5976194" y="3161199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09FE6DE-A9A9-41B3-837A-9812D1963A97}"/>
              </a:ext>
            </a:extLst>
          </p:cNvPr>
          <p:cNvSpPr txBox="1"/>
          <p:nvPr/>
        </p:nvSpPr>
        <p:spPr>
          <a:xfrm>
            <a:off x="6566566" y="3016202"/>
            <a:ext cx="3988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/>
              <a:t>b) Mỗi cột có 3 quả bóng.</a:t>
            </a:r>
          </a:p>
          <a:p>
            <a:r>
              <a:rPr lang="vi-VN" sz="2200" dirty="0"/>
              <a:t>Hỏi 5 cột có tất cả bao nhiêu quả bóng?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3B4865-AEF8-412B-9997-872B40027DA4}"/>
              </a:ext>
            </a:extLst>
          </p:cNvPr>
          <p:cNvSpPr txBox="1"/>
          <p:nvPr/>
        </p:nvSpPr>
        <p:spPr>
          <a:xfrm>
            <a:off x="7660742" y="3946225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 dirty="0"/>
              <a:t>Bài giải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97147-903F-42BB-9FC7-B579398D1D5A}"/>
              </a:ext>
            </a:extLst>
          </p:cNvPr>
          <p:cNvSpPr txBox="1"/>
          <p:nvPr/>
        </p:nvSpPr>
        <p:spPr>
          <a:xfrm>
            <a:off x="6523634" y="4300356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Số quả bóng ở cả 5 cột là: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9C2970B-32FE-421B-B5BC-2CECDF63A11D}"/>
              </a:ext>
            </a:extLst>
          </p:cNvPr>
          <p:cNvGrpSpPr/>
          <p:nvPr/>
        </p:nvGrpSpPr>
        <p:grpSpPr>
          <a:xfrm>
            <a:off x="6938342" y="4730617"/>
            <a:ext cx="3411511" cy="478938"/>
            <a:chOff x="1550832" y="4706073"/>
            <a:chExt cx="3411511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957A91A-71FC-48EA-8B0B-C41403086278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41151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200" dirty="0">
                      <a:solidFill>
                        <a:srgbClr val="FF0066"/>
                      </a:solidFill>
                    </a:rPr>
                    <a:t> </a:t>
                  </a:r>
                  <a:r>
                    <a:rPr lang="vi-VN" sz="2200" dirty="0"/>
                    <a:t>       </a:t>
                  </a:r>
                  <a14:m>
                    <m:oMath xmlns:m="http://schemas.openxmlformats.org/officeDocument/2006/math">
                      <m:r>
                        <a:rPr lang="vi-VN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200" dirty="0"/>
                    <a:t>  5   =            (quả) 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957A91A-71FC-48EA-8B0B-C414030862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411511" cy="430887"/>
                </a:xfrm>
                <a:prstGeom prst="rect">
                  <a:avLst/>
                </a:prstGeom>
                <a:blipFill>
                  <a:blip r:embed="rId6"/>
                  <a:stretch>
                    <a:fillRect t="-8571" r="-1250" b="-30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87A7F5C-7CF1-4EFF-AAC5-92F6819E74E5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DF2581D0-F204-416F-AF59-3AE62E99E6C6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2DF5A0-0777-4CBA-BE79-C66E0F028A50}"/>
              </a:ext>
            </a:extLst>
          </p:cNvPr>
          <p:cNvSpPr/>
          <p:nvPr/>
        </p:nvSpPr>
        <p:spPr>
          <a:xfrm>
            <a:off x="6991159" y="4734471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15700EC-938C-46EA-A6F3-ED2E534EE378}"/>
              </a:ext>
            </a:extLst>
          </p:cNvPr>
          <p:cNvGrpSpPr/>
          <p:nvPr/>
        </p:nvGrpSpPr>
        <p:grpSpPr>
          <a:xfrm>
            <a:off x="6480702" y="5354649"/>
            <a:ext cx="4074678" cy="478938"/>
            <a:chOff x="1320656" y="5275529"/>
            <a:chExt cx="4074678" cy="47893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6EA84A-CB78-443F-8B6E-35DBD914888E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/>
                <a:t>Đáp số:            </a:t>
              </a:r>
              <a:r>
                <a:rPr lang="vi-VN" sz="2200" dirty="0"/>
                <a:t>quả bóng.</a:t>
              </a:r>
              <a:endParaRPr lang="vi-VN" sz="2200" i="1" dirty="0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79D9AB6-EA07-4BE9-AA30-13BF84AF6B6A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9D65BCC-4847-46FB-8CF3-8D0A9772F79A}"/>
              </a:ext>
            </a:extLst>
          </p:cNvPr>
          <p:cNvSpPr/>
          <p:nvPr/>
        </p:nvSpPr>
        <p:spPr>
          <a:xfrm>
            <a:off x="8718354" y="4740058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F9C3B21-084D-4830-B978-DB406818A62D}"/>
              </a:ext>
            </a:extLst>
          </p:cNvPr>
          <p:cNvSpPr/>
          <p:nvPr/>
        </p:nvSpPr>
        <p:spPr>
          <a:xfrm>
            <a:off x="8053125" y="5354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CDDDD00-AC85-4964-980A-1D8D152CB08F}"/>
              </a:ext>
            </a:extLst>
          </p:cNvPr>
          <p:cNvGrpSpPr/>
          <p:nvPr/>
        </p:nvGrpSpPr>
        <p:grpSpPr>
          <a:xfrm>
            <a:off x="3618981" y="5965293"/>
            <a:ext cx="4714426" cy="610312"/>
            <a:chOff x="8046147" y="1143254"/>
            <a:chExt cx="2699225" cy="61031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D1C2AB-86A8-43FD-8649-2FBD87E6B90F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2845B1C-8877-4CAA-B496-45E9132610D5}"/>
                    </a:ext>
                  </a:extLst>
                </p:cNvPr>
                <p:cNvSpPr/>
                <p:nvPr/>
              </p:nvSpPr>
              <p:spPr>
                <a:xfrm>
                  <a:off x="8046148" y="1143254"/>
                  <a:ext cx="2699224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vi-VN" sz="3200" dirty="0"/>
                    <a:t>* Nhận xét: 5 </a:t>
                  </a:r>
                  <a14:m>
                    <m:oMath xmlns:m="http://schemas.openxmlformats.org/officeDocument/2006/math">
                      <m:r>
                        <a:rPr lang="vi-VN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3200" dirty="0"/>
                    <a:t> 3 = 3 </a:t>
                  </a:r>
                  <a14:m>
                    <m:oMath xmlns:m="http://schemas.openxmlformats.org/officeDocument/2006/math">
                      <m:r>
                        <a:rPr lang="vi-VN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3200" dirty="0"/>
                    <a:t> 5</a:t>
                  </a: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2845B1C-8877-4CAA-B496-45E913261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6148" y="1143254"/>
                  <a:ext cx="2699224" cy="584775"/>
                </a:xfrm>
                <a:prstGeom prst="rect">
                  <a:avLst/>
                </a:prstGeom>
                <a:blipFill>
                  <a:blip r:embed="rId7"/>
                  <a:stretch>
                    <a:fillRect l="-3364" t="-13684" r="-3105" b="-3473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A8BE7906-0D29-4C4F-A0D9-C070FF9F5887}"/>
              </a:ext>
            </a:extLst>
          </p:cNvPr>
          <p:cNvSpPr/>
          <p:nvPr/>
        </p:nvSpPr>
        <p:spPr>
          <a:xfrm>
            <a:off x="3289711" y="515389"/>
            <a:ext cx="4169769" cy="86349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A0716D2-65C9-4E50-99B9-C05080F08D1E}"/>
              </a:ext>
            </a:extLst>
          </p:cNvPr>
          <p:cNvSpPr/>
          <p:nvPr/>
        </p:nvSpPr>
        <p:spPr>
          <a:xfrm rot="5400000">
            <a:off x="5754868" y="1323274"/>
            <a:ext cx="2512513" cy="86349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  <p:bldP spid="13" grpId="0"/>
      <p:bldP spid="19" grpId="0" animBg="1"/>
      <p:bldP spid="34" grpId="0" animBg="1"/>
      <p:bldP spid="36" grpId="0" animBg="1"/>
      <p:bldP spid="40" grpId="0"/>
      <p:bldP spid="41" grpId="0"/>
      <p:bldP spid="42" grpId="0"/>
      <p:bldP spid="47" grpId="0" animBg="1"/>
      <p:bldP spid="51" grpId="0" animBg="1"/>
      <p:bldP spid="52" grpId="0" animBg="1"/>
      <p:bldP spid="57" grpId="0" animBg="1"/>
      <p:bldP spid="57" grpId="1" animBg="1"/>
      <p:bldP spid="58" grpId="0" animBg="1"/>
      <p:bldP spid="5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BBF405-4410-40AA-AE47-7102AED2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1D7703-1FF4-4AE5-B4F5-37EFB057280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3CC0BF-5261-4D51-8B56-2CAFAECB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53475DB-C328-47A9-8596-8EC3F5B437A1}"/>
              </a:ext>
            </a:extLst>
          </p:cNvPr>
          <p:cNvGrpSpPr/>
          <p:nvPr/>
        </p:nvGrpSpPr>
        <p:grpSpPr>
          <a:xfrm>
            <a:off x="1458527" y="1216598"/>
            <a:ext cx="1775003" cy="461665"/>
            <a:chOff x="1870518" y="1440653"/>
            <a:chExt cx="1116312" cy="4616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5CE7D00-DC97-4228-9D6B-BA0F79C08B29}"/>
                </a:ext>
              </a:extLst>
            </p:cNvPr>
            <p:cNvGrpSpPr/>
            <p:nvPr/>
          </p:nvGrpSpPr>
          <p:grpSpPr>
            <a:xfrm>
              <a:off x="1870518" y="1440653"/>
              <a:ext cx="758382" cy="461665"/>
              <a:chOff x="1870518" y="1440653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DF1A6BC-0505-4436-BBC9-A2E0584D5B9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42DE3C-F49E-4585-8FE7-6A4A41F7DCC0}"/>
                  </a:ext>
                </a:extLst>
              </p:cNvPr>
              <p:cNvSpPr txBox="1"/>
              <p:nvPr/>
            </p:nvSpPr>
            <p:spPr>
              <a:xfrm>
                <a:off x="1928272" y="1440653"/>
                <a:ext cx="5670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&gt;; &lt;; =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FF7378-5DC4-44A4-AE3A-EE8B8D6115E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343F52-2582-4844-9D46-23234AC37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340" y="2390981"/>
            <a:ext cx="4393324" cy="199072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4786BFD-7CEC-4778-9A12-5290854FFC7D}"/>
              </a:ext>
            </a:extLst>
          </p:cNvPr>
          <p:cNvGrpSpPr/>
          <p:nvPr/>
        </p:nvGrpSpPr>
        <p:grpSpPr>
          <a:xfrm>
            <a:off x="5851852" y="1837740"/>
            <a:ext cx="3190297" cy="2543966"/>
            <a:chOff x="5851852" y="1837740"/>
            <a:chExt cx="3190297" cy="2543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E04EA1A-ACFF-41AB-9BD5-A190F3129D0B}"/>
                    </a:ext>
                  </a:extLst>
                </p:cNvPr>
                <p:cNvSpPr txBox="1"/>
                <p:nvPr/>
              </p:nvSpPr>
              <p:spPr>
                <a:xfrm>
                  <a:off x="5851852" y="1837740"/>
                  <a:ext cx="3190297" cy="25439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2800" dirty="0"/>
                    <a:t>2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/>
                    <a:t>4        4 </a:t>
                  </a:r>
                  <a14:m>
                    <m:oMath xmlns:m="http://schemas.openxmlformats.org/officeDocument/2006/math">
                      <m:r>
                        <a:rPr lang="vi-V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2</a:t>
                  </a:r>
                </a:p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2800" dirty="0"/>
                    <a:t>2 </a:t>
                  </a:r>
                  <a14:m>
                    <m:oMath xmlns:m="http://schemas.openxmlformats.org/officeDocument/2006/math">
                      <m:r>
                        <a:rPr lang="vi-V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4        7</a:t>
                  </a:r>
                </a:p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2800" dirty="0"/>
                    <a:t>4 </a:t>
                  </a:r>
                  <a14:m>
                    <m:oMath xmlns:m="http://schemas.openxmlformats.org/officeDocument/2006/math">
                      <m:r>
                        <a:rPr lang="vi-V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2        9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E04EA1A-ACFF-41AB-9BD5-A190F3129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852" y="1837740"/>
                  <a:ext cx="3190297" cy="2543966"/>
                </a:xfrm>
                <a:prstGeom prst="rect">
                  <a:avLst/>
                </a:prstGeom>
                <a:blipFill>
                  <a:blip r:embed="rId6"/>
                  <a:stretch>
                    <a:fillRect l="-3442" r="-2677" b="-550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237841-6CBD-421C-82AB-74DDAE315388}"/>
                </a:ext>
              </a:extLst>
            </p:cNvPr>
            <p:cNvSpPr/>
            <p:nvPr/>
          </p:nvSpPr>
          <p:spPr>
            <a:xfrm>
              <a:off x="7428033" y="2151512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3EF08E2-C928-44E6-B0B9-889AF134D141}"/>
                </a:ext>
              </a:extLst>
            </p:cNvPr>
            <p:cNvSpPr/>
            <p:nvPr/>
          </p:nvSpPr>
          <p:spPr>
            <a:xfrm>
              <a:off x="7428033" y="2956636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4B66E71-C6D9-4C00-BFD6-7BF77864C9E8}"/>
                </a:ext>
              </a:extLst>
            </p:cNvPr>
            <p:cNvSpPr/>
            <p:nvPr/>
          </p:nvSpPr>
          <p:spPr>
            <a:xfrm>
              <a:off x="7428033" y="3826392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212BCE4-D369-49DA-BFEC-ED6DC6216EEB}"/>
              </a:ext>
            </a:extLst>
          </p:cNvPr>
          <p:cNvSpPr txBox="1"/>
          <p:nvPr/>
        </p:nvSpPr>
        <p:spPr>
          <a:xfrm>
            <a:off x="6698096" y="243341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8605B4-22E3-4867-9DF8-FCA3775FCC58}"/>
              </a:ext>
            </a:extLst>
          </p:cNvPr>
          <p:cNvSpPr txBox="1"/>
          <p:nvPr/>
        </p:nvSpPr>
        <p:spPr>
          <a:xfrm>
            <a:off x="8295646" y="246423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91B6905-055C-4903-99B9-031748D578F9}"/>
              </a:ext>
            </a:extLst>
          </p:cNvPr>
          <p:cNvSpPr/>
          <p:nvPr/>
        </p:nvSpPr>
        <p:spPr>
          <a:xfrm>
            <a:off x="7430414" y="2160408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3EA7B1-5940-423A-96E6-EFBAF76612B9}"/>
              </a:ext>
            </a:extLst>
          </p:cNvPr>
          <p:cNvSpPr txBox="1"/>
          <p:nvPr/>
        </p:nvSpPr>
        <p:spPr>
          <a:xfrm>
            <a:off x="6698096" y="33031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70E222C-54DA-4D17-8326-10C8FD3C70D5}"/>
              </a:ext>
            </a:extLst>
          </p:cNvPr>
          <p:cNvSpPr/>
          <p:nvPr/>
        </p:nvSpPr>
        <p:spPr>
          <a:xfrm>
            <a:off x="7438628" y="297738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B014FE-39E5-411D-95AD-B77F3D1CF882}"/>
              </a:ext>
            </a:extLst>
          </p:cNvPr>
          <p:cNvSpPr txBox="1"/>
          <p:nvPr/>
        </p:nvSpPr>
        <p:spPr>
          <a:xfrm>
            <a:off x="6698096" y="416945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4BDA257-2484-4F80-A9AA-7442690F66C1}"/>
              </a:ext>
            </a:extLst>
          </p:cNvPr>
          <p:cNvSpPr/>
          <p:nvPr/>
        </p:nvSpPr>
        <p:spPr>
          <a:xfrm>
            <a:off x="7438628" y="384366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04404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/>
      <p:bldP spid="30" grpId="0"/>
      <p:bldP spid="31" grpId="0" animBg="1"/>
      <p:bldP spid="32" grpId="0"/>
      <p:bldP spid="33" grpId="0" animBg="1"/>
      <p:bldP spid="34" grpId="0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255</Words>
  <Application>Microsoft Office PowerPoint</Application>
  <PresentationFormat>Widescreen</PresentationFormat>
  <Paragraphs>74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Cambria Math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MrCuong</cp:lastModifiedBy>
  <cp:revision>152</cp:revision>
  <dcterms:created xsi:type="dcterms:W3CDTF">2021-06-02T01:34:28Z</dcterms:created>
  <dcterms:modified xsi:type="dcterms:W3CDTF">2025-01-23T15:37:49Z</dcterms:modified>
</cp:coreProperties>
</file>