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1"/>
  </p:notesMasterIdLst>
  <p:sldIdLst>
    <p:sldId id="325" r:id="rId11"/>
    <p:sldId id="326" r:id="rId12"/>
    <p:sldId id="323" r:id="rId13"/>
    <p:sldId id="313" r:id="rId14"/>
    <p:sldId id="314" r:id="rId15"/>
    <p:sldId id="317" r:id="rId16"/>
    <p:sldId id="324" r:id="rId17"/>
    <p:sldId id="318" r:id="rId18"/>
    <p:sldId id="319" r:id="rId19"/>
    <p:sldId id="32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39" d="100"/>
          <a:sy n="39" d="100"/>
        </p:scale>
        <p:origin x="120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6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97" y="222422"/>
            <a:ext cx="5782962" cy="64255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6" y="222422"/>
            <a:ext cx="5857102" cy="642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3" y="402417"/>
            <a:ext cx="10762488" cy="6023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8895" y="3035426"/>
            <a:ext cx="94179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10 000 &gt; 9 999		   b) 3 080 = 3000 + 80		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6 742 &gt; 6 743		       9 876 = 9 000 + 800 + 70 + 6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177627" y="142823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4261" y="1520473"/>
            <a:ext cx="1977656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Đ, S 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8283" y="3194474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0130" y="3894575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43731" y="3894575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43731" y="3211528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43731" y="3895348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00130" y="3194474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643731" y="3211528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00130" y="3885652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2577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1150443" y="224187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8517" y="3073055"/>
            <a:ext cx="54328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8517" y="3686197"/>
            <a:ext cx="5432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Túi ăn cuối cùng là túi màu xanh lá cây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2209800" y="1706880"/>
            <a:ext cx="5699760" cy="1070343"/>
          </a:xfrm>
          <a:prstGeom prst="cloudCallout">
            <a:avLst>
              <a:gd name="adj1" fmla="val -57999"/>
              <a:gd name="adj2" fmla="val 354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78" y="3002496"/>
            <a:ext cx="3902676" cy="267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8" grpId="1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57" y="546316"/>
            <a:ext cx="10762488" cy="6023790"/>
          </a:xfrm>
          <a:prstGeom prst="rect">
            <a:avLst/>
          </a:prstGeom>
        </p:spPr>
      </p:pic>
      <p:sp>
        <p:nvSpPr>
          <p:cNvPr id="20" name="Flowchart: Connector 19"/>
          <p:cNvSpPr/>
          <p:nvPr/>
        </p:nvSpPr>
        <p:spPr>
          <a:xfrm>
            <a:off x="749808" y="141194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3405" y="2219383"/>
            <a:ext cx="82949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 Si Lung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3 083 m,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Phan-xi-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3 143m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Thẩn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2 826m,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2 427m.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3405" y="2071166"/>
            <a:ext cx="8317638" cy="2786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 </a:t>
            </a:r>
            <a:r>
              <a:rPr lang="nl-N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đỉnh núi sắp xếp theo thứ tự từ đỉnh núi thấp nhất đến đỉnh núi cao nhất là: </a:t>
            </a:r>
            <a:endParaRPr lang="nl-NL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nl-NL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ỉnh </a:t>
            </a:r>
            <a:r>
              <a:rPr lang="nl-N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 Côn Lĩnh, đỉnh Lảo Thẩn, đỉnh Pu Si Lung, đỉnh Phan-xi-păng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1443405" y="1741556"/>
            <a:ext cx="7494678" cy="3735274"/>
          </a:xfrm>
          <a:prstGeom prst="cloudCallout">
            <a:avLst>
              <a:gd name="adj1" fmla="val -44421"/>
              <a:gd name="adj2" fmla="val 649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sắp xếp tên các đỉnh núi  theo thứ tự từ thấp nhất đến cao nhất em đã làm như thế nào?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06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1" grpId="1"/>
      <p:bldP spid="3" grpId="0" animBg="1"/>
      <p:bldP spid="3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" y="538162"/>
            <a:ext cx="11121081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57" y="691977"/>
            <a:ext cx="10762488" cy="6023790"/>
          </a:xfrm>
          <a:prstGeom prst="rect">
            <a:avLst/>
          </a:prstGeom>
        </p:spPr>
      </p:pic>
      <p:sp>
        <p:nvSpPr>
          <p:cNvPr id="20" name="Flowchart: Connector 19"/>
          <p:cNvSpPr/>
          <p:nvPr/>
        </p:nvSpPr>
        <p:spPr>
          <a:xfrm>
            <a:off x="868327" y="1214140"/>
            <a:ext cx="808074" cy="619383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74108" y="1214140"/>
            <a:ext cx="1249680" cy="5166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1" y="2315850"/>
            <a:ext cx="8233718" cy="35165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Số bé nhất có bốn chữ số khác nhau: 1023</a:t>
            </a:r>
            <a:endParaRPr lang="en-US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Số bé nhất có bốn chữ số giống nhau: 1111</a:t>
            </a:r>
            <a:endParaRPr lang="en-US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Số bé nhất có bốn chữ số: 1000</a:t>
            </a:r>
            <a:endParaRPr lang="en-US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Số lớn nhất có bốn chữ số khác nhau: 9876</a:t>
            </a:r>
            <a:endParaRPr lang="en-US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Số lớn nhất có bốn chữ số: 9999</a:t>
            </a:r>
            <a:endParaRPr lang="en-US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30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84" y="249096"/>
            <a:ext cx="10762488" cy="6023790"/>
          </a:xfrm>
          <a:prstGeom prst="rect">
            <a:avLst/>
          </a:prstGeom>
        </p:spPr>
      </p:pic>
      <p:sp>
        <p:nvSpPr>
          <p:cNvPr id="20" name="Flowchart: Connector 19"/>
          <p:cNvSpPr/>
          <p:nvPr/>
        </p:nvSpPr>
        <p:spPr>
          <a:xfrm>
            <a:off x="749808" y="1997580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7882" y="3851466"/>
            <a:ext cx="8027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3, 0,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3635" y="3178251"/>
            <a:ext cx="70664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có bốn chữ số bé nhất mà Mai có thể tạo ra là: 2037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3635" y="3827384"/>
            <a:ext cx="66822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smtClean="0"/>
              <a:t> </a:t>
            </a:r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đã làm thế nào để tìm ra được số bé nhất có 4 chữ số mà bạn Mai đã tạo ra?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73634" y="250532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lớn nhất có bốn chữ số được tạo ra từ những tấm thẻ đó là số nào?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03964" y="3422176"/>
            <a:ext cx="70664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có bốn chữ số bé nhất mà Mai có thể tạo ra là: 2037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79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3" grpId="1"/>
      <p:bldP spid="7" grpId="0"/>
      <p:bldP spid="7" grpId="1"/>
      <p:bldP spid="8" grpId="0"/>
      <p:bldP spid="8" grpId="1"/>
      <p:bldP spid="9" grpId="0"/>
      <p:bldP spid="16" grpId="0"/>
      <p:bldP spid="16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2213</TotalTime>
  <Words>391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Calibri</vt:lpstr>
      <vt:lpstr>Open Sans Extrabold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MrCuong</cp:lastModifiedBy>
  <cp:revision>84</cp:revision>
  <dcterms:created xsi:type="dcterms:W3CDTF">2021-07-11T03:43:43Z</dcterms:created>
  <dcterms:modified xsi:type="dcterms:W3CDTF">2024-01-19T08:18:25Z</dcterms:modified>
</cp:coreProperties>
</file>