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533" r:id="rId3"/>
    <p:sldId id="497" r:id="rId4"/>
    <p:sldId id="525" r:id="rId5"/>
    <p:sldId id="523" r:id="rId6"/>
    <p:sldId id="532" r:id="rId7"/>
    <p:sldId id="531" r:id="rId8"/>
    <p:sldId id="527" r:id="rId9"/>
    <p:sldId id="528" r:id="rId10"/>
    <p:sldId id="5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4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47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8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8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9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7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8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0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41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8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56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39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14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1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91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80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87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19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15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8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0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9303"/>
            <a:ext cx="12230735" cy="757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5767" y="1202373"/>
            <a:ext cx="11379200" cy="550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XÃ GIA LỘC</a:t>
            </a:r>
          </a:p>
          <a:p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CẤP TRƯỜNG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5C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2790826" y="5286276"/>
              <a:ext cx="7391400" cy="11563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khoa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vật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hoang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dã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107F8-B2A8-3D87-80E9-46566B47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3" y="1165634"/>
            <a:ext cx="9211854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oster with monkeys and trees&#10;&#10;Description automatically generated">
            <a:extLst>
              <a:ext uri="{FF2B5EF4-FFF2-40B4-BE49-F238E27FC236}">
                <a16:creationId xmlns:a16="http://schemas.microsoft.com/office/drawing/2014/main" id="{2E3B5F29-1FF4-0C2D-7326-08A5C64AC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4871"/>
            <a:ext cx="3976878" cy="56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Trao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752475" y="3009900"/>
            <a:ext cx="2971800" cy="1276350"/>
          </a:xfrm>
          <a:prstGeom prst="wedgeRoundRectCallout">
            <a:avLst>
              <a:gd name="adj1" fmla="val 53196"/>
              <a:gd name="adj2" fmla="val 48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239000" y="2619375"/>
            <a:ext cx="3895725" cy="1485900"/>
          </a:xfrm>
          <a:prstGeom prst="wedgeRoundRectCallout">
            <a:avLst>
              <a:gd name="adj1" fmla="val -56950"/>
              <a:gd name="adj2" fmla="val 503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E2146D5-5B96-2247-8A99-56C70DDFA11D}"/>
              </a:ext>
            </a:extLst>
          </p:cNvPr>
          <p:cNvSpPr/>
          <p:nvPr/>
        </p:nvSpPr>
        <p:spPr>
          <a:xfrm>
            <a:off x="3771900" y="1743075"/>
            <a:ext cx="3162300" cy="1447800"/>
          </a:xfrm>
          <a:prstGeom prst="wedgeRoundRectCallout">
            <a:avLst>
              <a:gd name="adj1" fmla="val 4158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en-US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chép những thông tin quan trọng về một số động vật có tên trong Sách đỏ </a:t>
            </a:r>
            <a:endParaRPr lang="en-US" sz="4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134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Unicode MS</vt:lpstr>
      <vt:lpstr>Cambria</vt:lpstr>
      <vt:lpstr>Fredoka One</vt:lpstr>
      <vt:lpstr>Rubik Light</vt:lpstr>
      <vt:lpstr>Tahoma</vt:lpstr>
      <vt:lpstr>Times New Roman</vt:lpstr>
      <vt:lpstr>字魂108号-新潮卡通体</vt:lpstr>
      <vt:lpstr>阿里巴巴普惠体</vt:lpstr>
      <vt:lpstr>PPTMON theme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21AK22</cp:lastModifiedBy>
  <cp:revision>12</cp:revision>
  <dcterms:created xsi:type="dcterms:W3CDTF">2024-07-08T11:17:57Z</dcterms:created>
  <dcterms:modified xsi:type="dcterms:W3CDTF">2025-11-27T14:08:35Z</dcterms:modified>
</cp:coreProperties>
</file>