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4411" r:id="rId3"/>
    <p:sldId id="290" r:id="rId4"/>
    <p:sldId id="350" r:id="rId5"/>
    <p:sldId id="293" r:id="rId6"/>
    <p:sldId id="351" r:id="rId7"/>
    <p:sldId id="307" r:id="rId8"/>
    <p:sldId id="288" r:id="rId9"/>
    <p:sldId id="346" r:id="rId10"/>
    <p:sldId id="301" r:id="rId11"/>
    <p:sldId id="352" r:id="rId12"/>
    <p:sldId id="353" r:id="rId13"/>
    <p:sldId id="354" r:id="rId14"/>
    <p:sldId id="347" r:id="rId15"/>
    <p:sldId id="292" r:id="rId16"/>
    <p:sldId id="355" r:id="rId17"/>
    <p:sldId id="356" r:id="rId18"/>
    <p:sldId id="357" r:id="rId19"/>
    <p:sldId id="358" r:id="rId20"/>
    <p:sldId id="349" r:id="rId21"/>
    <p:sldId id="34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7" d="100"/>
          <a:sy n="67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9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9303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5767" y="1202373"/>
            <a:ext cx="113792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GIA LỘC</a:t>
            </a:r>
          </a:p>
          <a:p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LỚP 5C</a:t>
            </a:r>
          </a:p>
          <a:p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351</Words>
  <Application>Microsoft Office PowerPoint</Application>
  <PresentationFormat>Widescreen</PresentationFormat>
  <Paragraphs>84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#9Slide03 Encode SeEx Black</vt:lpstr>
      <vt:lpstr>Arial</vt:lpstr>
      <vt:lpstr>Calibri</vt:lpstr>
      <vt:lpstr>Cambria</vt:lpstr>
      <vt:lpstr>Cambria Math</vt:lpstr>
      <vt:lpstr>等线</vt:lpstr>
      <vt:lpstr>等线 Light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21AK22</cp:lastModifiedBy>
  <cp:revision>25</cp:revision>
  <dcterms:created xsi:type="dcterms:W3CDTF">2024-06-23T01:58:00Z</dcterms:created>
  <dcterms:modified xsi:type="dcterms:W3CDTF">2025-11-27T13:58:44Z</dcterms:modified>
</cp:coreProperties>
</file>