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</p:sldMasterIdLst>
  <p:notesMasterIdLst>
    <p:notesMasterId r:id="rId33"/>
  </p:notesMasterIdLst>
  <p:sldIdLst>
    <p:sldId id="436" r:id="rId8"/>
    <p:sldId id="315" r:id="rId9"/>
    <p:sldId id="333" r:id="rId10"/>
    <p:sldId id="262" r:id="rId11"/>
    <p:sldId id="339" r:id="rId12"/>
    <p:sldId id="257" r:id="rId13"/>
    <p:sldId id="427" r:id="rId14"/>
    <p:sldId id="284" r:id="rId15"/>
    <p:sldId id="428" r:id="rId16"/>
    <p:sldId id="268" r:id="rId17"/>
    <p:sldId id="429" r:id="rId18"/>
    <p:sldId id="344" r:id="rId19"/>
    <p:sldId id="430" r:id="rId20"/>
    <p:sldId id="431" r:id="rId21"/>
    <p:sldId id="432" r:id="rId22"/>
    <p:sldId id="433" r:id="rId23"/>
    <p:sldId id="345" r:id="rId24"/>
    <p:sldId id="426" r:id="rId25"/>
    <p:sldId id="280" r:id="rId26"/>
    <p:sldId id="349" r:id="rId27"/>
    <p:sldId id="434" r:id="rId28"/>
    <p:sldId id="435" r:id="rId29"/>
    <p:sldId id="286" r:id="rId30"/>
    <p:sldId id="285" r:id="rId31"/>
    <p:sldId id="30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880" autoAdjust="0"/>
  </p:normalViewPr>
  <p:slideViewPr>
    <p:cSldViewPr snapToGrid="0">
      <p:cViewPr varScale="1">
        <p:scale>
          <a:sx n="67" d="100"/>
          <a:sy n="67" d="100"/>
        </p:scale>
        <p:origin x="9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92EA54-536A-53B8-BC28-CEFC06B2CD4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126FBB3-7460-5F08-BB57-AAC0EC8B29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12EB91-53E8-ACDA-5498-07B6CE2531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D21A3A-E0EE-0D19-AC48-87741323F6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524" y="123137"/>
            <a:ext cx="2055131" cy="20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4.jp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svg"/><Relationship Id="rId5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3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3.png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3.png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5" Type="http://schemas.openxmlformats.org/officeDocument/2006/relationships/image" Target="../media/image36.gif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7.svg"/><Relationship Id="rId12" Type="http://schemas.openxmlformats.org/officeDocument/2006/relationships/image" Target="../media/image41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11" Type="http://schemas.openxmlformats.org/officeDocument/2006/relationships/image" Target="../media/image51.svg"/><Relationship Id="rId5" Type="http://schemas.openxmlformats.org/officeDocument/2006/relationships/audio" Target="../media/audio4.wav"/><Relationship Id="rId15" Type="http://schemas.openxmlformats.org/officeDocument/2006/relationships/image" Target="../media/image55.svg"/><Relationship Id="rId10" Type="http://schemas.openxmlformats.org/officeDocument/2006/relationships/image" Target="../media/image40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9.sv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12" Type="http://schemas.openxmlformats.org/officeDocument/2006/relationships/image" Target="../media/image53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sv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55.svg"/><Relationship Id="rId10" Type="http://schemas.openxmlformats.org/officeDocument/2006/relationships/image" Target="../media/image51.svg"/><Relationship Id="rId4" Type="http://schemas.openxmlformats.org/officeDocument/2006/relationships/audio" Target="../media/audio1.wav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12" Type="http://schemas.openxmlformats.org/officeDocument/2006/relationships/image" Target="../media/image43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9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51.svg"/><Relationship Id="rId14" Type="http://schemas.openxmlformats.org/officeDocument/2006/relationships/image" Target="../media/image5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openxmlformats.org/officeDocument/2006/relationships/image" Target="../media/image62.sv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58.svg"/><Relationship Id="rId5" Type="http://schemas.openxmlformats.org/officeDocument/2006/relationships/audio" Target="NULL" TargetMode="External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17.svg"/><Relationship Id="rId14" Type="http://schemas.openxmlformats.org/officeDocument/2006/relationships/image" Target="../media/image6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7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2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3.png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3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09303"/>
            <a:ext cx="12230735" cy="757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25767" y="1202373"/>
            <a:ext cx="11379200" cy="5506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GIA LỘC</a:t>
            </a:r>
          </a:p>
          <a:p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</a:p>
          <a:p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CỦA LỚP 5C</a:t>
            </a:r>
          </a:p>
          <a:p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1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9679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0570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2718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4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5BFFC1-4CBA-480E-3613-6680E1C4AC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360" y="0"/>
            <a:ext cx="1822152" cy="182215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5400678" y="6410325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67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1408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50972"/>
              </p:ext>
            </p:extLst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2">
            <a:extLst>
              <a:ext uri="{FF2B5EF4-FFF2-40B4-BE49-F238E27FC236}">
                <a16:creationId xmlns:a16="http://schemas.microsoft.com/office/drawing/2014/main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1">
            <a:extLst>
              <a:ext uri="{FF2B5EF4-FFF2-40B4-BE49-F238E27FC236}">
                <a16:creationId xmlns:a16="http://schemas.microsoft.com/office/drawing/2014/main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02904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660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660</Words>
  <Application>Microsoft Office PowerPoint</Application>
  <PresentationFormat>Widescreen</PresentationFormat>
  <Paragraphs>99</Paragraphs>
  <Slides>25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宋体</vt:lpstr>
      <vt:lpstr>#9Slide02 Noi dung dai</vt:lpstr>
      <vt:lpstr>#9Slide02 Tieu de dai</vt:lpstr>
      <vt:lpstr>#9Slide03 IcielUni Sans Heavy</vt:lpstr>
      <vt:lpstr>Arial</vt:lpstr>
      <vt:lpstr>Calibri</vt:lpstr>
      <vt:lpstr>Calibri Light</vt:lpstr>
      <vt:lpstr>Cambria</vt:lpstr>
      <vt:lpstr>等线</vt:lpstr>
      <vt:lpstr>Pattaya</vt:lpstr>
      <vt:lpstr>Times New Roman</vt:lpstr>
      <vt:lpstr>字魂59号-创粗黑</vt:lpstr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21AK22</cp:lastModifiedBy>
  <cp:revision>47</cp:revision>
  <dcterms:created xsi:type="dcterms:W3CDTF">2024-05-01T01:35:15Z</dcterms:created>
  <dcterms:modified xsi:type="dcterms:W3CDTF">2025-11-27T13:53:40Z</dcterms:modified>
</cp:coreProperties>
</file>