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302" r:id="rId3"/>
    <p:sldId id="299" r:id="rId4"/>
    <p:sldId id="300" r:id="rId5"/>
    <p:sldId id="295" r:id="rId6"/>
    <p:sldId id="296" r:id="rId7"/>
    <p:sldId id="297" r:id="rId8"/>
    <p:sldId id="310" r:id="rId9"/>
    <p:sldId id="303" r:id="rId10"/>
    <p:sldId id="304" r:id="rId11"/>
    <p:sldId id="305" r:id="rId12"/>
    <p:sldId id="306" r:id="rId13"/>
    <p:sldId id="308" r:id="rId14"/>
    <p:sldId id="307" r:id="rId15"/>
    <p:sldId id="309" r:id="rId16"/>
    <p:sldId id="301" r:id="rId17"/>
    <p:sldId id="278" r:id="rId18"/>
    <p:sldId id="282" r:id="rId1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25F"/>
    <a:srgbClr val="FCE0C8"/>
    <a:srgbClr val="99CCFF"/>
    <a:srgbClr val="F8EC96"/>
    <a:srgbClr val="FFE48F"/>
    <a:srgbClr val="FFE1FF"/>
    <a:srgbClr val="FF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60" autoAdjust="0"/>
  </p:normalViewPr>
  <p:slideViewPr>
    <p:cSldViewPr>
      <p:cViewPr varScale="1">
        <p:scale>
          <a:sx n="67" d="100"/>
          <a:sy n="67" d="100"/>
        </p:scale>
        <p:origin x="840" y="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c mừng HS đã hoàn thành bài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vậ</a:t>
            </a:r>
            <a:r>
              <a:rPr lang="en-US" baseline="0" smtClean="0"/>
              <a:t>n động theo nhạc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1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6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chọn</a:t>
            </a:r>
            <a:r>
              <a:rPr lang="en-US" baseline="0" smtClean="0"/>
              <a:t> hình bất kì để đi đến câu hỏi</a:t>
            </a:r>
          </a:p>
          <a:p>
            <a:r>
              <a:rPr lang="en-US" baseline="0" smtClean="0"/>
              <a:t>Click vào mũi tên để đi tới slide nội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13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slide" Target="slide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slide" Target="slide8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slide" Target="slide8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slide" Target="slide8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slide" Target="slide8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4.xml"/><Relationship Id="rId5" Type="http://schemas.openxmlformats.org/officeDocument/2006/relationships/image" Target="../media/image9.png"/><Relationship Id="rId10" Type="http://schemas.openxmlformats.org/officeDocument/2006/relationships/slide" Target="slide13.xml"/><Relationship Id="rId4" Type="http://schemas.openxmlformats.org/officeDocument/2006/relationships/slide" Target="slide9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slide" Target="slide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60373" y="3827914"/>
            <a:ext cx="5669029" cy="29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990271" y="3091943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      9 - 1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8506" y="3206260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828505" y="3206260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37472" y="2830685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t="44634" r="58540" b="30178"/>
          <a:stretch/>
        </p:blipFill>
        <p:spPr>
          <a:xfrm>
            <a:off x="5695950" y="3025092"/>
            <a:ext cx="807910" cy="861108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919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9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990271" y="2860559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      8 + 2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58993" y="2974876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58993" y="2974876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4846" y="2566643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9" t="43561" r="3578" b="15294"/>
          <a:stretch/>
        </p:blipFill>
        <p:spPr>
          <a:xfrm>
            <a:off x="5637379" y="2403359"/>
            <a:ext cx="964240" cy="1406641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919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6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4721202" y="2812146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+ 3       7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77258" y="2926463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283118" y="2922342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60792" y="256146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9" t="5518" r="27571" b="65516"/>
          <a:stretch/>
        </p:blipFill>
        <p:spPr>
          <a:xfrm>
            <a:off x="5928519" y="2532120"/>
            <a:ext cx="1332079" cy="1658880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919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4761671" y="2950344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+ 1       8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292904" y="3064661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292903" y="3064661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8635" y="26670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3" t="55081" r="33610" b="12362"/>
          <a:stretch/>
        </p:blipFill>
        <p:spPr>
          <a:xfrm>
            <a:off x="5968222" y="2722736"/>
            <a:ext cx="1182728" cy="1304299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919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6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4861719" y="3048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+ 0        2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361871" y="3162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361871" y="3162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36057" y="2731998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5" t="37010" r="3108" b="39038"/>
          <a:stretch/>
        </p:blipFill>
        <p:spPr>
          <a:xfrm>
            <a:off x="6159825" y="3170148"/>
            <a:ext cx="1182728" cy="959563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919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0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125901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6       8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70919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90271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      9 - 1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8506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876471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      8 + 2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745193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76779" y="2015196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828505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45193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2590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+ 3       7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681957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99027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+ 1       8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21504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87647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+ 0        2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76623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687817" y="3920196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21503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376623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728" y="16764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37472" y="1643742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41046" y="161108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5491" y="355931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7235" y="3526656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50809" y="3493998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42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19" y="469400"/>
            <a:ext cx="9099310" cy="638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9221"/>
          <p:cNvSpPr txBox="1"/>
          <p:nvPr/>
        </p:nvSpPr>
        <p:spPr>
          <a:xfrm rot="21253828">
            <a:off x="4877913" y="1598645"/>
            <a:ext cx="2736851" cy="25545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00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CỦNG CỐ </a:t>
            </a:r>
          </a:p>
          <a:p>
            <a:pPr lvl="0" algn="ctr" defTabSz="1500505">
              <a:spcBef>
                <a:spcPct val="50000"/>
              </a:spcBef>
            </a:pPr>
            <a:r>
              <a:rPr lang="en-US" altLang="zh-CN" sz="400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VÀ </a:t>
            </a:r>
          </a:p>
          <a:p>
            <a:pPr lvl="0" algn="ctr" defTabSz="1500505">
              <a:spcBef>
                <a:spcPct val="50000"/>
              </a:spcBef>
            </a:pPr>
            <a:r>
              <a:rPr lang="en-US" altLang="zh-CN" sz="400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DẶN DÒ</a:t>
            </a:r>
            <a:endParaRPr lang="zh-CN" altLang="en-US" sz="4000" dirty="0">
              <a:solidFill>
                <a:srgbClr val="0070C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887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8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t="6984" r="6515" b="13228"/>
          <a:stretch/>
        </p:blipFill>
        <p:spPr>
          <a:xfrm>
            <a:off x="3566319" y="2590800"/>
            <a:ext cx="4724400" cy="4038773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7376319" y="381000"/>
            <a:ext cx="3733800" cy="1524000"/>
          </a:xfrm>
          <a:prstGeom prst="cloudCallout">
            <a:avLst>
              <a:gd name="adj1" fmla="val -39492"/>
              <a:gd name="adj2" fmla="val 12631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Tạm biệt các bạn!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442119" y="381000"/>
            <a:ext cx="3733800" cy="1524000"/>
          </a:xfrm>
          <a:prstGeom prst="cloudCallout">
            <a:avLst>
              <a:gd name="adj1" fmla="val 51858"/>
              <a:gd name="adj2" fmla="val 1148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Tạm biệt các bạn!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2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</a:t>
            </a:r>
            <a:r>
              <a:rPr lang="en-US" sz="2000" smtClean="0">
                <a:hlinkClick r:id="rId4"/>
              </a:rPr>
              <a:t>www.facebook.com/groups/443096903751589</a:t>
            </a:r>
            <a:endParaRPr lang="en-US" sz="2000" smtClean="0"/>
          </a:p>
          <a:p>
            <a:r>
              <a:rPr lang="en-US" sz="20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  <a:endParaRPr lang="en-US" sz="20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0989" y="976580"/>
            <a:ext cx="510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 và THCS FPT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ppy and you Know it Just Dance Kid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61838" cy="6847290"/>
          </a:xfrm>
        </p:spPr>
      </p:pic>
    </p:spTree>
    <p:extLst>
      <p:ext uri="{BB962C8B-B14F-4D97-AF65-F5344CB8AC3E}">
        <p14:creationId xmlns:p14="http://schemas.microsoft.com/office/powerpoint/2010/main" val="424443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ÔN TẬP HỌC KÌ 1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5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980" y="2507159"/>
            <a:ext cx="1094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ÔN TẬP CÁC SỐ TRONG PHẠM VI 10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8219" y="1707066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Bài 17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518056" y="39624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2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2"/>
            <a:ext cx="12161837" cy="6844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" y="2076097"/>
            <a:ext cx="4544010" cy="227772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54843" y="4495800"/>
            <a:ext cx="182260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S/102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0669" y="1402580"/>
            <a:ext cx="4310569" cy="42622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4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40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  <a:endParaRPr lang="en-GB" sz="4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5088794" y="1677782"/>
            <a:ext cx="6859525" cy="35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9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28" y="167622"/>
            <a:ext cx="8237639" cy="642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32226" y="322957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976597" y="443563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965141" y="1348973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977050" y="1772556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983970" y="2209800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973609" y="3534707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980895" y="4861858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980895" y="3973765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7" t="25059" r="24832" b="30918"/>
          <a:stretch/>
        </p:blipFill>
        <p:spPr bwMode="auto">
          <a:xfrm>
            <a:off x="5975536" y="898472"/>
            <a:ext cx="368300" cy="28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72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6" b="339"/>
          <a:stretch/>
        </p:blipFill>
        <p:spPr>
          <a:xfrm>
            <a:off x="3106946" y="3614538"/>
            <a:ext cx="6858000" cy="1983578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391442" y="344507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25857" y="3711047"/>
            <a:ext cx="2044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Số?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675659" y="5055111"/>
            <a:ext cx="457200" cy="377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756241" y="5078219"/>
            <a:ext cx="457200" cy="377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869421" y="5077614"/>
            <a:ext cx="457200" cy="377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982601" y="5077009"/>
            <a:ext cx="457200" cy="377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112353" y="5077008"/>
            <a:ext cx="457200" cy="377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25856" y="5534561"/>
            <a:ext cx="11135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Trong các con vật: con thỏ, con chó, con trâu, số con vật nào ít nhất?</a:t>
            </a:r>
          </a:p>
        </p:txBody>
      </p:sp>
      <p:sp>
        <p:nvSpPr>
          <p:cNvPr id="4" name="Oval 3"/>
          <p:cNvSpPr/>
          <p:nvPr/>
        </p:nvSpPr>
        <p:spPr>
          <a:xfrm>
            <a:off x="8808639" y="3699573"/>
            <a:ext cx="1064627" cy="199776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76" y="0"/>
            <a:ext cx="5724525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0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6" grpId="0" animBg="1"/>
      <p:bldP spid="47" grpId="0" animBg="1"/>
      <p:bldP spid="48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125901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6       8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70919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90271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      9 - 1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8506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876471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      8 + 2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745193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2590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+ 3       7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681957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99027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+ 1       8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21504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87647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+ 0        2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76623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728" y="16764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37472" y="1643742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41046" y="161108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5491" y="355931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7235" y="3526656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50809" y="3493998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7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6014" r="63092" b="57133"/>
          <a:stretch/>
        </p:blipFill>
        <p:spPr>
          <a:xfrm>
            <a:off x="2316753" y="916345"/>
            <a:ext cx="1717125" cy="1524486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t="44634" r="58540" b="30178"/>
          <a:stretch/>
        </p:blipFill>
        <p:spPr>
          <a:xfrm>
            <a:off x="5262590" y="755656"/>
            <a:ext cx="1731827" cy="1845863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9" t="43561" r="3578" b="15294"/>
          <a:stretch/>
        </p:blipFill>
        <p:spPr>
          <a:xfrm>
            <a:off x="7985919" y="170957"/>
            <a:ext cx="2066933" cy="3015261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5518" r="29173" b="66881"/>
          <a:stretch/>
        </p:blipFill>
        <p:spPr>
          <a:xfrm>
            <a:off x="1280319" y="2601519"/>
            <a:ext cx="2476500" cy="3388469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7" t="57706" r="34905" b="12362"/>
          <a:stretch/>
        </p:blipFill>
        <p:spPr>
          <a:xfrm>
            <a:off x="4780649" y="3162300"/>
            <a:ext cx="2247900" cy="2570439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5" t="37010" r="3108" b="40988"/>
          <a:stretch/>
        </p:blipFill>
        <p:spPr>
          <a:xfrm>
            <a:off x="7985919" y="3939879"/>
            <a:ext cx="2535283" cy="1889421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791" y="5871544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4837871" y="29718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6       8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82889" y="30861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88749" y="3081996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67698" y="27432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6014" r="63092" b="57133"/>
          <a:stretch/>
        </p:blipFill>
        <p:spPr>
          <a:xfrm>
            <a:off x="5845003" y="3011721"/>
            <a:ext cx="801052" cy="711184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919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385</Words>
  <Application>Microsoft Office PowerPoint</Application>
  <PresentationFormat>Custom</PresentationFormat>
  <Paragraphs>141</Paragraphs>
  <Slides>18</Slides>
  <Notes>14</Notes>
  <HiddenSlides>6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SimSun</vt:lpstr>
      <vt:lpstr>Arial</vt:lpstr>
      <vt:lpstr>Calibri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108</cp:revision>
  <dcterms:created xsi:type="dcterms:W3CDTF">2021-05-23T10:25:42Z</dcterms:created>
  <dcterms:modified xsi:type="dcterms:W3CDTF">2025-11-27T07:25:16Z</dcterms:modified>
</cp:coreProperties>
</file>