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9" r:id="rId3"/>
    <p:sldId id="289" r:id="rId4"/>
    <p:sldId id="297" r:id="rId5"/>
    <p:sldId id="310" r:id="rId6"/>
    <p:sldId id="262" r:id="rId7"/>
    <p:sldId id="286" r:id="rId8"/>
    <p:sldId id="302" r:id="rId9"/>
    <p:sldId id="268" r:id="rId10"/>
    <p:sldId id="272" r:id="rId11"/>
    <p:sldId id="281" r:id="rId12"/>
    <p:sldId id="282" r:id="rId13"/>
    <p:sldId id="284" r:id="rId14"/>
    <p:sldId id="305" r:id="rId15"/>
    <p:sldId id="285" r:id="rId16"/>
    <p:sldId id="308" r:id="rId17"/>
    <p:sldId id="275" r:id="rId18"/>
    <p:sldId id="277"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879"/>
    <a:srgbClr val="C9E8EF"/>
    <a:srgbClr val="E8F5F8"/>
    <a:srgbClr val="EBF6F9"/>
    <a:srgbClr val="F88302"/>
    <a:srgbClr val="006BBC"/>
    <a:srgbClr val="FF19AD"/>
    <a:srgbClr val="FAE460"/>
    <a:srgbClr val="0083E6"/>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6" autoAdjust="0"/>
    <p:restoredTop sz="90747" autoAdjust="0"/>
  </p:normalViewPr>
  <p:slideViewPr>
    <p:cSldViewPr>
      <p:cViewPr varScale="1">
        <p:scale>
          <a:sx n="66" d="100"/>
          <a:sy n="66" d="100"/>
        </p:scale>
        <p:origin x="588" y="6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11/27/2025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4650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194336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loa để nghe đọc mẫu</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56019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chú</a:t>
            </a:r>
            <a:r>
              <a:rPr lang="en-US" baseline="0" smtClean="0"/>
              <a:t> ý giải thích cho HS hiểu tác dụng của dấu ngoặc kép.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156019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dài nên GV hướng dẫn viết bảng nhé</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chuột</a:t>
            </a:r>
            <a:r>
              <a:rPr lang="en-US" baseline="0" smtClean="0"/>
              <a:t> cho tranh xuất hiện theo nội dung kể mẫu</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00898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có thể sửa, thêm thắt nội dung nếu thấy chưa phù hợp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44203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11/27/2025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H" pitchFamily="34" charset="0"/>
                <a:ea typeface="AvantGarde" pitchFamily="2" charset="0"/>
                <a:cs typeface="AvantGarde" pitchFamily="2" charset="0"/>
              </a:rPr>
              <a:t>1</a:t>
            </a:r>
            <a:endParaRPr lang="en-US" sz="10600" b="1">
              <a:solidFill>
                <a:schemeClr val="bg1"/>
              </a:solidFill>
              <a:latin typeface=".VnArialH"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396" y="122743"/>
            <a:ext cx="3721940" cy="855623"/>
            <a:chOff x="63500" y="1458734"/>
            <a:chExt cx="2798378" cy="641717"/>
          </a:xfrm>
        </p:grpSpPr>
        <p:sp>
          <p:nvSpPr>
            <p:cNvPr id="8" name="Rounded Rectangle 7"/>
            <p:cNvSpPr/>
            <p:nvPr/>
          </p:nvSpPr>
          <p:spPr>
            <a:xfrm>
              <a:off x="498598" y="1505249"/>
              <a:ext cx="2363280" cy="58337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Kể chuyện</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8" name="TextBox 27"/>
          <p:cNvSpPr txBox="1"/>
          <p:nvPr/>
        </p:nvSpPr>
        <p:spPr>
          <a:xfrm>
            <a:off x="3673114" y="670590"/>
            <a:ext cx="5312611" cy="615553"/>
          </a:xfrm>
          <a:prstGeom prst="rect">
            <a:avLst/>
          </a:prstGeom>
          <a:noFill/>
        </p:spPr>
        <p:txBody>
          <a:bodyPr wrap="square" lIns="121725" tIns="60862" rIns="121725" bIns="60862" rtlCol="0">
            <a:spAutoFit/>
          </a:bodyPr>
          <a:lstStyle/>
          <a:p>
            <a:pPr algn="ctr"/>
            <a:r>
              <a:rPr lang="en-US" sz="3200" b="1" dirty="0" err="1">
                <a:latin typeface="Arial-Rounded" panose="020B0500000000000000" pitchFamily="34" charset="0"/>
                <a:ea typeface="Arial-Rounded" panose="020B0500000000000000" pitchFamily="34" charset="0"/>
                <a:cs typeface="Arial-Rounded" panose="020B0500000000000000" pitchFamily="34" charset="0"/>
              </a:rPr>
              <a:t>Cặp</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sừng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đôi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chân</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p:cNvPicPr>
            <a:picLocks noChangeAspect="1"/>
          </p:cNvPicPr>
          <p:nvPr/>
        </p:nvPicPr>
        <p:blipFill rotWithShape="1">
          <a:blip r:embed="rId5"/>
          <a:srcRect l="6538" t="5751" r="52380" b="1825"/>
          <a:stretch/>
        </p:blipFill>
        <p:spPr>
          <a:xfrm>
            <a:off x="608621" y="1583161"/>
            <a:ext cx="2696672" cy="2424943"/>
          </a:xfrm>
          <a:prstGeom prst="rect">
            <a:avLst/>
          </a:prstGeom>
        </p:spPr>
      </p:pic>
      <p:pic>
        <p:nvPicPr>
          <p:cNvPr id="30" name="Picture 29"/>
          <p:cNvPicPr>
            <a:picLocks noChangeAspect="1"/>
          </p:cNvPicPr>
          <p:nvPr/>
        </p:nvPicPr>
        <p:blipFill rotWithShape="1">
          <a:blip r:embed="rId5"/>
          <a:srcRect l="50912" t="6092" r="7789" b="2018"/>
          <a:stretch/>
        </p:blipFill>
        <p:spPr>
          <a:xfrm>
            <a:off x="6289054" y="1608778"/>
            <a:ext cx="2696671" cy="2424943"/>
          </a:xfrm>
          <a:prstGeom prst="rect">
            <a:avLst/>
          </a:prstGeom>
        </p:spPr>
      </p:pic>
      <p:pic>
        <p:nvPicPr>
          <p:cNvPr id="31" name="Picture 30"/>
          <p:cNvPicPr>
            <a:picLocks noChangeAspect="1"/>
          </p:cNvPicPr>
          <p:nvPr/>
        </p:nvPicPr>
        <p:blipFill rotWithShape="1">
          <a:blip r:embed="rId6"/>
          <a:srcRect l="6447" t="3641" r="51323" b="2172"/>
          <a:stretch/>
        </p:blipFill>
        <p:spPr>
          <a:xfrm>
            <a:off x="3503239" y="4254746"/>
            <a:ext cx="2696672" cy="2424941"/>
          </a:xfrm>
          <a:prstGeom prst="rect">
            <a:avLst/>
          </a:prstGeom>
        </p:spPr>
      </p:pic>
      <p:pic>
        <p:nvPicPr>
          <p:cNvPr id="32" name="Picture 31"/>
          <p:cNvPicPr>
            <a:picLocks noChangeAspect="1"/>
          </p:cNvPicPr>
          <p:nvPr/>
        </p:nvPicPr>
        <p:blipFill rotWithShape="1">
          <a:blip r:embed="rId6"/>
          <a:srcRect l="52044" t="3737" r="5787" b="2232"/>
          <a:stretch/>
        </p:blipFill>
        <p:spPr>
          <a:xfrm>
            <a:off x="8954136" y="4254746"/>
            <a:ext cx="2696671" cy="2461383"/>
          </a:xfrm>
          <a:prstGeom prst="rect">
            <a:avLst/>
          </a:prstGeom>
        </p:spPr>
      </p:pic>
      <p:pic>
        <p:nvPicPr>
          <p:cNvPr id="33" name="Cặp sừng và đôi châ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7065" y="5834932"/>
            <a:ext cx="810789" cy="812800"/>
          </a:xfrm>
          <a:prstGeom prst="rect">
            <a:avLst/>
          </a:prstGeom>
        </p:spPr>
      </p:pic>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250" fill="hold"/>
                                        <p:tgtEl>
                                          <p:spTgt spid="28"/>
                                        </p:tgtEl>
                                        <p:attrNameLst>
                                          <p:attrName>ppt_w</p:attrName>
                                        </p:attrNameLst>
                                      </p:cBhvr>
                                      <p:tavLst>
                                        <p:tav tm="0">
                                          <p:val>
                                            <p:fltVal val="0"/>
                                          </p:val>
                                        </p:tav>
                                        <p:tav tm="100000">
                                          <p:val>
                                            <p:strVal val="#ppt_w"/>
                                          </p:val>
                                        </p:tav>
                                      </p:tavLst>
                                    </p:anim>
                                    <p:anim calcmode="lin" valueType="num">
                                      <p:cBhvr>
                                        <p:cTn id="8" dur="1250" fill="hold"/>
                                        <p:tgtEl>
                                          <p:spTgt spid="28"/>
                                        </p:tgtEl>
                                        <p:attrNameLst>
                                          <p:attrName>ppt_h</p:attrName>
                                        </p:attrNameLst>
                                      </p:cBhvr>
                                      <p:tavLst>
                                        <p:tav tm="0">
                                          <p:val>
                                            <p:fltVal val="0"/>
                                          </p:val>
                                        </p:tav>
                                        <p:tav tm="100000">
                                          <p:val>
                                            <p:strVal val="#ppt_h"/>
                                          </p:val>
                                        </p:tav>
                                      </p:tavLst>
                                    </p:anim>
                                    <p:animEffect transition="in" filter="fade">
                                      <p:cBhvr>
                                        <p:cTn id="9" dur="125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1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1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1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3"/>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55765" fill="hold"/>
                                        <p:tgtEl>
                                          <p:spTgt spid="33"/>
                                        </p:tgtEl>
                                      </p:cBhvr>
                                    </p:cmd>
                                  </p:childTnLst>
                                </p:cTn>
                              </p:par>
                            </p:childTnLst>
                          </p:cTn>
                        </p:par>
                      </p:childTnLst>
                    </p:cTn>
                  </p:par>
                </p:childTnLst>
              </p:cTn>
              <p:nextCondLst>
                <p:cond evt="onClick" delay="0">
                  <p:tgtEl>
                    <p:spTgt spid="33"/>
                  </p:tgtEl>
                </p:cond>
              </p:nextCondLst>
            </p:seq>
            <p:audio>
              <p:cMediaNode vol="80000">
                <p:cTn id="35" fill="hold" display="0">
                  <p:stCondLst>
                    <p:cond delay="indefinite"/>
                  </p:stCondLst>
                  <p:endCondLst>
                    <p:cond evt="onStopAudio" delay="0">
                      <p:tgtEl>
                        <p:sldTgt/>
                      </p:tgtEl>
                    </p:cond>
                  </p:endCondLst>
                </p:cTn>
                <p:tgtEl>
                  <p:spTgt spid="33"/>
                </p:tgtEl>
              </p:cMediaNode>
            </p:audio>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1805" y="327016"/>
            <a:ext cx="10934429" cy="707886"/>
          </a:xfrm>
          <a:prstGeom prst="rect">
            <a:avLst/>
          </a:prstGeom>
          <a:noFill/>
        </p:spPr>
        <p:txBody>
          <a:bodyPr wrap="square" rtlCol="0">
            <a:spAutoFit/>
          </a:bodyPr>
          <a:lstStyle/>
          <a:p>
            <a:pPr algn="ctr"/>
            <a:r>
              <a:rPr lang="en-US" sz="4000" b="1" smtClean="0">
                <a:latin typeface="Arial-Rounded" pitchFamily="34" charset="0"/>
                <a:ea typeface="Arial-Rounded" pitchFamily="34" charset="0"/>
                <a:cs typeface="Arial-Rounded" pitchFamily="34" charset="0"/>
              </a:rPr>
              <a:t>Cặp sừng và đôi chân</a:t>
            </a:r>
            <a:endParaRPr lang="en-US" sz="4000" b="1">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2"/>
          <a:srcRect l="6538" t="5751" r="52380" b="1825"/>
          <a:stretch/>
        </p:blipFill>
        <p:spPr>
          <a:xfrm>
            <a:off x="4000553" y="1447800"/>
            <a:ext cx="4236933" cy="3810000"/>
          </a:xfrm>
          <a:prstGeom prst="rect">
            <a:avLst/>
          </a:prstGeom>
        </p:spPr>
      </p:pic>
      <p:sp>
        <p:nvSpPr>
          <p:cNvPr id="5" name="TextBox 4"/>
          <p:cNvSpPr txBox="1"/>
          <p:nvPr/>
        </p:nvSpPr>
        <p:spPr>
          <a:xfrm>
            <a:off x="3597551" y="5439228"/>
            <a:ext cx="5100992" cy="954107"/>
          </a:xfrm>
          <a:prstGeom prst="rect">
            <a:avLst/>
          </a:prstGeom>
          <a:noFill/>
        </p:spPr>
        <p:txBody>
          <a:bodyPr wrap="square" rtlCol="0">
            <a:spAutoFit/>
          </a:bodyPr>
          <a:lstStyle/>
          <a:p>
            <a:pPr algn="just"/>
            <a:r>
              <a:rPr lang="en-US" sz="2800" b="1" smtClean="0">
                <a:latin typeface="Arial-Rounded" pitchFamily="34" charset="0"/>
                <a:ea typeface="Arial-Rounded" pitchFamily="34" charset="0"/>
                <a:cs typeface="Arial-Rounded" pitchFamily="34" charset="0"/>
              </a:rPr>
              <a:t>Hưu cảm thấy như thế nào về cặp sừng và đôi chân của mình?</a:t>
            </a:r>
            <a:endParaRPr lang="en-US" sz="2800"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7644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9415" y="5417249"/>
            <a:ext cx="4637265" cy="954107"/>
          </a:xfrm>
          <a:prstGeom prst="rect">
            <a:avLst/>
          </a:prstGeom>
          <a:noFill/>
        </p:spPr>
        <p:txBody>
          <a:bodyPr wrap="square" rtlCol="0">
            <a:spAutoFit/>
          </a:bodyPr>
          <a:lstStyle/>
          <a:p>
            <a:pPr algn="just"/>
            <a:r>
              <a:rPr lang="en-US" sz="2800" b="1" smtClean="0">
                <a:latin typeface="Arial-Rounded" pitchFamily="34" charset="0"/>
                <a:ea typeface="Arial-Rounded" pitchFamily="34" charset="0"/>
                <a:cs typeface="Arial-Rounded" pitchFamily="34" charset="0"/>
              </a:rPr>
              <a:t>Khi tha thẩn trong rừng, hươu gặp phải chuyện gì?</a:t>
            </a:r>
            <a:endParaRPr lang="en-US" sz="2800" b="1">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a:srcRect l="50912" t="6092" r="7789" b="2018"/>
          <a:stretch/>
        </p:blipFill>
        <p:spPr>
          <a:xfrm>
            <a:off x="3909411" y="1012374"/>
            <a:ext cx="4343016" cy="3905395"/>
          </a:xfrm>
          <a:prstGeom prst="rect">
            <a:avLst/>
          </a:prstGeom>
        </p:spPr>
      </p:pic>
    </p:spTree>
    <p:extLst>
      <p:ext uri="{BB962C8B-B14F-4D97-AF65-F5344CB8AC3E}">
        <p14:creationId xmlns:p14="http://schemas.microsoft.com/office/powerpoint/2010/main" val="11214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9415" y="5417249"/>
            <a:ext cx="4637265" cy="954107"/>
          </a:xfrm>
          <a:prstGeom prst="rect">
            <a:avLst/>
          </a:prstGeom>
          <a:noFill/>
        </p:spPr>
        <p:txBody>
          <a:bodyPr wrap="square" rtlCol="0">
            <a:spAutoFit/>
          </a:bodyPr>
          <a:lstStyle/>
          <a:p>
            <a:pPr algn="just"/>
            <a:r>
              <a:rPr lang="en-US" sz="2800" smtClean="0">
                <a:latin typeface="Arial-Rounded" pitchFamily="34" charset="0"/>
                <a:ea typeface="Arial-Rounded" pitchFamily="34" charset="0"/>
                <a:cs typeface="Arial-Rounded" pitchFamily="34" charset="0"/>
              </a:rPr>
              <a:t>Cặp sừng hay đôi chân giúp hươu thoát nạn?</a:t>
            </a:r>
            <a:endParaRPr lang="en-US" sz="28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a:srcRect l="6447" t="3641" r="51323" b="2172"/>
          <a:stretch/>
        </p:blipFill>
        <p:spPr>
          <a:xfrm>
            <a:off x="3909411" y="1219200"/>
            <a:ext cx="4343017" cy="3905393"/>
          </a:xfrm>
          <a:prstGeom prst="rect">
            <a:avLst/>
          </a:prstGeom>
        </p:spPr>
      </p:pic>
    </p:spTree>
    <p:extLst>
      <p:ext uri="{BB962C8B-B14F-4D97-AF65-F5344CB8AC3E}">
        <p14:creationId xmlns:p14="http://schemas.microsoft.com/office/powerpoint/2010/main" val="23407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2044" t="3737" r="5787" b="2232"/>
          <a:stretch/>
        </p:blipFill>
        <p:spPr>
          <a:xfrm>
            <a:off x="3829415" y="1295400"/>
            <a:ext cx="4343016" cy="3964081"/>
          </a:xfrm>
          <a:prstGeom prst="rect">
            <a:avLst/>
          </a:prstGeom>
        </p:spPr>
      </p:pic>
      <p:sp>
        <p:nvSpPr>
          <p:cNvPr id="5" name="TextBox 4"/>
          <p:cNvSpPr txBox="1"/>
          <p:nvPr/>
        </p:nvSpPr>
        <p:spPr>
          <a:xfrm>
            <a:off x="3829415" y="5417249"/>
            <a:ext cx="4637265" cy="523220"/>
          </a:xfrm>
          <a:prstGeom prst="rect">
            <a:avLst/>
          </a:prstGeom>
          <a:noFill/>
        </p:spPr>
        <p:txBody>
          <a:bodyPr wrap="square" rtlCol="0">
            <a:spAutoFit/>
          </a:bodyPr>
          <a:lstStyle/>
          <a:p>
            <a:pPr algn="just"/>
            <a:r>
              <a:rPr lang="en-US" sz="2800" smtClean="0">
                <a:latin typeface="Arial-Rounded" pitchFamily="34" charset="0"/>
                <a:ea typeface="Arial-Rounded" pitchFamily="34" charset="0"/>
                <a:cs typeface="Arial-Rounded" pitchFamily="34" charset="0"/>
              </a:rPr>
              <a:t>Thoát nạn, hươu nghĩ gì?</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2128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997" y="276820"/>
            <a:ext cx="12027872" cy="923330"/>
          </a:xfrm>
          <a:prstGeom prst="rect">
            <a:avLst/>
          </a:prstGeom>
          <a:noFill/>
        </p:spPr>
        <p:txBody>
          <a:bodyPr wrap="square" rtlCol="0">
            <a:spAutoFit/>
          </a:bodyPr>
          <a:lstStyle/>
          <a:p>
            <a:pPr algn="ctr"/>
            <a:r>
              <a:rPr lang="en-US" sz="5400" b="1" smtClean="0">
                <a:latin typeface="Arial-Rounded" pitchFamily="34" charset="0"/>
                <a:ea typeface="Arial-Rounded" pitchFamily="34" charset="0"/>
                <a:cs typeface="Arial-Rounded" pitchFamily="34" charset="0"/>
              </a:rPr>
              <a:t>Cặp sừng và đôi chân</a:t>
            </a:r>
            <a:endParaRPr lang="en-US" sz="5400" b="1">
              <a:latin typeface="Arial-Rounded" pitchFamily="34" charset="0"/>
              <a:ea typeface="Arial-Rounded" pitchFamily="34" charset="0"/>
              <a:cs typeface="Arial-Rounded" pitchFamily="34" charset="0"/>
            </a:endParaRPr>
          </a:p>
        </p:txBody>
      </p:sp>
      <p:pic>
        <p:nvPicPr>
          <p:cNvPr id="6" name="Picture 5"/>
          <p:cNvPicPr>
            <a:picLocks noChangeAspect="1"/>
          </p:cNvPicPr>
          <p:nvPr/>
        </p:nvPicPr>
        <p:blipFill rotWithShape="1">
          <a:blip r:embed="rId2"/>
          <a:srcRect l="6538" t="5751" r="52380" b="1825"/>
          <a:stretch/>
        </p:blipFill>
        <p:spPr>
          <a:xfrm>
            <a:off x="2897015" y="1608778"/>
            <a:ext cx="2696672" cy="2424943"/>
          </a:xfrm>
          <a:prstGeom prst="rect">
            <a:avLst/>
          </a:prstGeom>
        </p:spPr>
      </p:pic>
      <p:pic>
        <p:nvPicPr>
          <p:cNvPr id="7" name="Picture 6"/>
          <p:cNvPicPr>
            <a:picLocks noChangeAspect="1"/>
          </p:cNvPicPr>
          <p:nvPr/>
        </p:nvPicPr>
        <p:blipFill rotWithShape="1">
          <a:blip r:embed="rId2"/>
          <a:srcRect l="50912" t="6092" r="7789" b="2018"/>
          <a:stretch/>
        </p:blipFill>
        <p:spPr>
          <a:xfrm>
            <a:off x="6534150" y="1634396"/>
            <a:ext cx="2696671" cy="2424943"/>
          </a:xfrm>
          <a:prstGeom prst="rect">
            <a:avLst/>
          </a:prstGeom>
        </p:spPr>
      </p:pic>
      <p:pic>
        <p:nvPicPr>
          <p:cNvPr id="8" name="Picture 7"/>
          <p:cNvPicPr>
            <a:picLocks noChangeAspect="1"/>
          </p:cNvPicPr>
          <p:nvPr/>
        </p:nvPicPr>
        <p:blipFill rotWithShape="1">
          <a:blip r:embed="rId3"/>
          <a:srcRect l="6447" t="3641" r="51323" b="2172"/>
          <a:stretch/>
        </p:blipFill>
        <p:spPr>
          <a:xfrm>
            <a:off x="2897015" y="4280364"/>
            <a:ext cx="2696672" cy="2424941"/>
          </a:xfrm>
          <a:prstGeom prst="rect">
            <a:avLst/>
          </a:prstGeom>
        </p:spPr>
      </p:pic>
      <p:pic>
        <p:nvPicPr>
          <p:cNvPr id="9" name="Picture 8"/>
          <p:cNvPicPr>
            <a:picLocks noChangeAspect="1"/>
          </p:cNvPicPr>
          <p:nvPr/>
        </p:nvPicPr>
        <p:blipFill rotWithShape="1">
          <a:blip r:embed="rId3"/>
          <a:srcRect l="52044" t="3737" r="5787" b="2232"/>
          <a:stretch/>
        </p:blipFill>
        <p:spPr>
          <a:xfrm>
            <a:off x="6538119" y="4299414"/>
            <a:ext cx="2696671" cy="2461383"/>
          </a:xfrm>
          <a:prstGeom prst="rect">
            <a:avLst/>
          </a:prstGeom>
        </p:spPr>
      </p:pic>
    </p:spTree>
    <p:extLst>
      <p:ext uri="{BB962C8B-B14F-4D97-AF65-F5344CB8AC3E}">
        <p14:creationId xmlns:p14="http://schemas.microsoft.com/office/powerpoint/2010/main" val="397655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1000" r="-12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2319" y="457200"/>
            <a:ext cx="8686800" cy="3886200"/>
          </a:xfrm>
        </p:spPr>
        <p:txBody>
          <a:bodyPr>
            <a:noAutofit/>
          </a:bodyPr>
          <a:lstStyle/>
          <a:p>
            <a:pPr algn="l"/>
            <a:r>
              <a:rPr lang="en-US" u="sng" smtClean="0">
                <a:solidFill>
                  <a:srgbClr val="002060"/>
                </a:solidFill>
                <a:latin typeface="Arial-Rounded" pitchFamily="34" charset="0"/>
                <a:ea typeface="Arial-Rounded" pitchFamily="34" charset="0"/>
                <a:cs typeface="Arial-Rounded" pitchFamily="34" charset="0"/>
              </a:rPr>
              <a:t>Bài học:</a:t>
            </a:r>
            <a:br>
              <a:rPr lang="en-US" u="sng" smtClean="0">
                <a:solidFill>
                  <a:srgbClr val="002060"/>
                </a:solidFill>
                <a:latin typeface="Arial-Rounded" pitchFamily="34" charset="0"/>
                <a:ea typeface="Arial-Rounded" pitchFamily="34" charset="0"/>
                <a:cs typeface="Arial-Rounded" pitchFamily="34" charset="0"/>
              </a:rPr>
            </a:br>
            <a:r>
              <a:rPr lang="en-US" smtClean="0">
                <a:solidFill>
                  <a:srgbClr val="0070C0"/>
                </a:solidFill>
                <a:latin typeface="Arial-Rounded" pitchFamily="34" charset="0"/>
                <a:ea typeface="Arial-Rounded" pitchFamily="34" charset="0"/>
                <a:cs typeface="Arial-Rounded" pitchFamily="34" charset="0"/>
              </a:rPr>
              <a:t>	Cái gì cũng có giá trị của nó, chúng ta đừng vội xem thường. </a:t>
            </a:r>
            <a:br>
              <a:rPr lang="en-US" smtClean="0">
                <a:solidFill>
                  <a:srgbClr val="0070C0"/>
                </a:solidFill>
                <a:latin typeface="Arial-Rounded" pitchFamily="34" charset="0"/>
                <a:ea typeface="Arial-Rounded" pitchFamily="34" charset="0"/>
                <a:cs typeface="Arial-Rounded" pitchFamily="34" charset="0"/>
              </a:rPr>
            </a:br>
            <a:r>
              <a:rPr lang="en-US">
                <a:solidFill>
                  <a:srgbClr val="0070C0"/>
                </a:solidFill>
                <a:latin typeface="Arial-Rounded" pitchFamily="34" charset="0"/>
                <a:ea typeface="Arial-Rounded" pitchFamily="34" charset="0"/>
                <a:cs typeface="Arial-Rounded" pitchFamily="34" charset="0"/>
              </a:rPr>
              <a:t>	</a:t>
            </a:r>
            <a:r>
              <a:rPr lang="en-US" smtClean="0">
                <a:solidFill>
                  <a:srgbClr val="0070C0"/>
                </a:solidFill>
                <a:latin typeface="Arial-Rounded" pitchFamily="34" charset="0"/>
                <a:ea typeface="Arial-Rounded" pitchFamily="34" charset="0"/>
                <a:cs typeface="Arial-Rounded" pitchFamily="34" charset="0"/>
              </a:rPr>
              <a:t>Nên coi trọng những gì mình có.</a:t>
            </a:r>
            <a:endParaRPr lang="en-US">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54861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89919" y="38100"/>
            <a:ext cx="8792308" cy="4552950"/>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844" y="2068731"/>
            <a:ext cx="6116066" cy="233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89919" y="38100"/>
            <a:ext cx="8792308" cy="4552950"/>
          </a:xfrm>
          <a:prstGeom prst="rect">
            <a:avLst/>
          </a:prstGeom>
        </p:spPr>
      </p:pic>
      <p:sp>
        <p:nvSpPr>
          <p:cNvPr id="2" name="TextBox 1"/>
          <p:cNvSpPr txBox="1"/>
          <p:nvPr/>
        </p:nvSpPr>
        <p:spPr>
          <a:xfrm>
            <a:off x="3000058" y="2690812"/>
            <a:ext cx="6534150" cy="1323439"/>
          </a:xfrm>
          <a:prstGeom prst="rect">
            <a:avLst/>
          </a:prstGeom>
          <a:noFill/>
        </p:spPr>
        <p:txBody>
          <a:bodyPr wrap="square" rtlCol="0">
            <a:spAutoFit/>
          </a:bodyPr>
          <a:lstStyle/>
          <a:p>
            <a:pPr algn="ctr"/>
            <a:r>
              <a:rPr lang="en-US" sz="8000" smtClean="0">
                <a:latin typeface="Bandit" pitchFamily="18" charset="0"/>
                <a:ea typeface="Bandit" pitchFamily="18" charset="0"/>
                <a:cs typeface="Bandit" pitchFamily="18" charset="0"/>
              </a:rPr>
              <a:t>Dặn dò</a:t>
            </a:r>
            <a:endParaRPr lang="en-US" sz="80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98460350"/>
              </p:ext>
            </p:extLst>
          </p:nvPr>
        </p:nvGraphicFramePr>
        <p:xfrm>
          <a:off x="442119" y="3848218"/>
          <a:ext cx="11064242" cy="1676400"/>
        </p:xfrm>
        <a:graphic>
          <a:graphicData uri="http://schemas.openxmlformats.org/drawingml/2006/table">
            <a:tbl>
              <a:tblPr firstRow="1" bandRow="1">
                <a:tableStyleId>{5C22544A-7EE6-4342-B048-85BDC9FD1C3A}</a:tableStyleId>
              </a:tblPr>
              <a:tblGrid>
                <a:gridCol w="1580606">
                  <a:extLst>
                    <a:ext uri="{9D8B030D-6E8A-4147-A177-3AD203B41FA5}">
                      <a16:colId xmlns:a16="http://schemas.microsoft.com/office/drawing/2014/main" val="20000"/>
                    </a:ext>
                  </a:extLst>
                </a:gridCol>
                <a:gridCol w="1580606">
                  <a:extLst>
                    <a:ext uri="{9D8B030D-6E8A-4147-A177-3AD203B41FA5}">
                      <a16:colId xmlns:a16="http://schemas.microsoft.com/office/drawing/2014/main" val="20001"/>
                    </a:ext>
                  </a:extLst>
                </a:gridCol>
                <a:gridCol w="1580606">
                  <a:extLst>
                    <a:ext uri="{9D8B030D-6E8A-4147-A177-3AD203B41FA5}">
                      <a16:colId xmlns:a16="http://schemas.microsoft.com/office/drawing/2014/main" val="20002"/>
                    </a:ext>
                  </a:extLst>
                </a:gridCol>
                <a:gridCol w="1580606">
                  <a:extLst>
                    <a:ext uri="{9D8B030D-6E8A-4147-A177-3AD203B41FA5}">
                      <a16:colId xmlns:a16="http://schemas.microsoft.com/office/drawing/2014/main" val="20003"/>
                    </a:ext>
                  </a:extLst>
                </a:gridCol>
                <a:gridCol w="1580606">
                  <a:extLst>
                    <a:ext uri="{9D8B030D-6E8A-4147-A177-3AD203B41FA5}">
                      <a16:colId xmlns:a16="http://schemas.microsoft.com/office/drawing/2014/main" val="20004"/>
                    </a:ext>
                  </a:extLst>
                </a:gridCol>
                <a:gridCol w="1580606">
                  <a:extLst>
                    <a:ext uri="{9D8B030D-6E8A-4147-A177-3AD203B41FA5}">
                      <a16:colId xmlns:a16="http://schemas.microsoft.com/office/drawing/2014/main" val="20005"/>
                    </a:ext>
                  </a:extLst>
                </a:gridCol>
                <a:gridCol w="1580606">
                  <a:extLst>
                    <a:ext uri="{9D8B030D-6E8A-4147-A177-3AD203B41FA5}">
                      <a16:colId xmlns:a16="http://schemas.microsoft.com/office/drawing/2014/main" val="20006"/>
                    </a:ext>
                  </a:extLst>
                </a:gridCol>
              </a:tblGrid>
              <a:tr h="8382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extLst>
                  <a:ext uri="{0D108BD9-81ED-4DB2-BD59-A6C34878D82A}">
                    <a16:rowId xmlns:a16="http://schemas.microsoft.com/office/drawing/2014/main" val="10000"/>
                  </a:ext>
                </a:extLst>
              </a:tr>
              <a:tr h="8382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E87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Rectangle 1"/>
          <p:cNvSpPr/>
          <p:nvPr/>
        </p:nvSpPr>
        <p:spPr>
          <a:xfrm>
            <a:off x="-84457" y="-167309"/>
            <a:ext cx="11739552" cy="194935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219732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114780 h 1320800"/>
              <a:gd name="connsiteX10" fmla="*/ 0 w 8826500"/>
              <a:gd name="connsiteY10" fmla="*/ 1219732 h 1320800"/>
              <a:gd name="connsiteX11" fmla="*/ 63500 w 8826500"/>
              <a:gd name="connsiteY11" fmla="*/ 127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500" h="1320800">
                <a:moveTo>
                  <a:pt x="63500" y="12700"/>
                </a:moveTo>
                <a:lnTo>
                  <a:pt x="8826500" y="0"/>
                </a:lnTo>
                <a:cubicBezTo>
                  <a:pt x="8758767" y="216541"/>
                  <a:pt x="8652933" y="534683"/>
                  <a:pt x="8483600" y="662324"/>
                </a:cubicBezTo>
                <a:cubicBezTo>
                  <a:pt x="8034867" y="1015807"/>
                  <a:pt x="7304617" y="1096754"/>
                  <a:pt x="6781800" y="1206500"/>
                </a:cubicBezTo>
                <a:cubicBezTo>
                  <a:pt x="6462183" y="1278146"/>
                  <a:pt x="6335183" y="1278467"/>
                  <a:pt x="6070600" y="1308100"/>
                </a:cubicBezTo>
                <a:lnTo>
                  <a:pt x="5080000" y="1320800"/>
                </a:lnTo>
                <a:lnTo>
                  <a:pt x="4318000" y="1295400"/>
                </a:lnTo>
                <a:lnTo>
                  <a:pt x="3733800" y="1257300"/>
                </a:lnTo>
                <a:lnTo>
                  <a:pt x="3098800" y="1193800"/>
                </a:lnTo>
                <a:lnTo>
                  <a:pt x="1930400" y="1114780"/>
                </a:lnTo>
                <a:lnTo>
                  <a:pt x="0" y="1219732"/>
                </a:lnTo>
                <a:lnTo>
                  <a:pt x="63500" y="12700"/>
                </a:lnTo>
                <a:close/>
              </a:path>
            </a:pathLst>
          </a:cu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9" y="247650"/>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0130" y="295634"/>
            <a:ext cx="1422278" cy="676911"/>
          </a:xfrm>
          <a:prstGeom prst="rect">
            <a:avLst/>
          </a:prstGeom>
          <a:noFill/>
        </p:spPr>
        <p:txBody>
          <a:bodyPr wrap="square" lIns="121725" tIns="60862" rIns="121725" bIns="60862" rtlCol="0">
            <a:spAutoFit/>
          </a:bodyPr>
          <a:lstStyle/>
          <a:p>
            <a:pPr algn="ctr"/>
            <a:r>
              <a:rPr lang="en-US" sz="3600" b="1" smtClean="0">
                <a:solidFill>
                  <a:schemeClr val="bg1"/>
                </a:solidFill>
                <a:latin typeface="Arrus-Black" pitchFamily="18" charset="0"/>
                <a:ea typeface="Arrus-Black" pitchFamily="18" charset="0"/>
                <a:cs typeface="Arrus-Black" pitchFamily="18" charset="0"/>
              </a:rPr>
              <a:t>BÀI</a:t>
            </a:r>
            <a:endParaRPr lang="en-US" sz="3600" b="1">
              <a:solidFill>
                <a:schemeClr val="bg1"/>
              </a:solidFill>
              <a:latin typeface="Arrus-Black" pitchFamily="18" charset="0"/>
              <a:ea typeface="Arrus-Black" pitchFamily="18" charset="0"/>
              <a:cs typeface="Arrus-Black" pitchFamily="18" charset="0"/>
            </a:endParaRPr>
          </a:p>
        </p:txBody>
      </p:sp>
      <p:sp>
        <p:nvSpPr>
          <p:cNvPr id="32" name="TextBox 31"/>
          <p:cNvSpPr txBox="1"/>
          <p:nvPr/>
        </p:nvSpPr>
        <p:spPr>
          <a:xfrm>
            <a:off x="1372015" y="742950"/>
            <a:ext cx="1127504" cy="943848"/>
          </a:xfrm>
          <a:prstGeom prst="rect">
            <a:avLst/>
          </a:prstGeom>
          <a:noFill/>
        </p:spPr>
        <p:txBody>
          <a:bodyPr wrap="square" lIns="121725" tIns="60862" rIns="121725" bIns="60862" rtlCol="0">
            <a:spAutoFit/>
          </a:bodyPr>
          <a:lstStyle/>
          <a:p>
            <a:pPr algn="ctr"/>
            <a:r>
              <a:rPr lang="en-US" sz="5300" b="1" smtClean="0">
                <a:solidFill>
                  <a:srgbClr val="006BBC"/>
                </a:solidFill>
                <a:latin typeface=".VnCooper" pitchFamily="34" charset="0"/>
                <a:ea typeface="Arial-Rounded" pitchFamily="34" charset="0"/>
                <a:cs typeface="Arial-Rounded" pitchFamily="34" charset="0"/>
              </a:rPr>
              <a:t>80</a:t>
            </a:r>
            <a:endParaRPr lang="en-US" sz="5300" b="1">
              <a:solidFill>
                <a:srgbClr val="006BBC"/>
              </a:solidFill>
              <a:latin typeface=".VnCooper" pitchFamily="34" charset="0"/>
              <a:ea typeface="Arial-Rounded" pitchFamily="34" charset="0"/>
              <a:cs typeface="Arial-Rounded" pitchFamily="34" charset="0"/>
            </a:endParaRPr>
          </a:p>
        </p:txBody>
      </p:sp>
      <p:grpSp>
        <p:nvGrpSpPr>
          <p:cNvPr id="27" name="Group 26"/>
          <p:cNvGrpSpPr/>
          <p:nvPr/>
        </p:nvGrpSpPr>
        <p:grpSpPr>
          <a:xfrm>
            <a:off x="200450" y="2209800"/>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Đọc</a:t>
              </a:r>
              <a:endParaRPr lang="en-US" sz="3700">
                <a:latin typeface="Arial-Rounded" pitchFamily="34" charset="0"/>
                <a:ea typeface="Arial-Rounded" pitchFamily="34" charset="0"/>
                <a:cs typeface="Arial-Rounded" pitchFamily="34" charset="0"/>
              </a:endParaRP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1</a:t>
              </a:r>
              <a:endParaRPr lang="en-US" sz="4300">
                <a:solidFill>
                  <a:schemeClr val="tx1"/>
                </a:solidFill>
                <a:latin typeface="Arial Rounded MT Bold" pitchFamily="34" charset="0"/>
                <a:ea typeface="Arial-Rounded" pitchFamily="34" charset="0"/>
                <a:cs typeface="Arial-Rounded" pitchFamily="34" charset="0"/>
              </a:endParaRPr>
            </a:p>
          </p:txBody>
        </p:sp>
      </p:grpSp>
      <p:sp>
        <p:nvSpPr>
          <p:cNvPr id="5" name="Title 1"/>
          <p:cNvSpPr txBox="1">
            <a:spLocks/>
          </p:cNvSpPr>
          <p:nvPr/>
        </p:nvSpPr>
        <p:spPr>
          <a:xfrm>
            <a:off x="3212149" y="6960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b="1" smtClean="0">
                <a:solidFill>
                  <a:schemeClr val="bg1"/>
                </a:solidFill>
                <a:latin typeface="Arial-Rounded" pitchFamily="34" charset="0"/>
                <a:ea typeface="Arial-Rounded" pitchFamily="34" charset="0"/>
                <a:cs typeface="Arial-Rounded" pitchFamily="34" charset="0"/>
              </a:rPr>
              <a:t>ÔN TẬP</a:t>
            </a:r>
          </a:p>
          <a:p>
            <a:pPr>
              <a:lnSpc>
                <a:spcPct val="120000"/>
              </a:lnSpc>
            </a:pPr>
            <a:r>
              <a:rPr lang="en-US" b="1" smtClean="0">
                <a:solidFill>
                  <a:schemeClr val="bg1"/>
                </a:solidFill>
                <a:latin typeface="Arial-Rounded" pitchFamily="34" charset="0"/>
                <a:ea typeface="Arial-Rounded" pitchFamily="34" charset="0"/>
                <a:cs typeface="Arial-Rounded" pitchFamily="34" charset="0"/>
              </a:rPr>
              <a:t>VÀ KỂ CHUYỆN</a:t>
            </a:r>
            <a:endParaRPr lang="en-US" b="1">
              <a:solidFill>
                <a:schemeClr val="bg1"/>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394821" y="3938761"/>
            <a:ext cx="168090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ngoan</a:t>
            </a:r>
            <a:endParaRPr lang="en-US" sz="4000">
              <a:latin typeface="Arial-Rounded" pitchFamily="34" charset="0"/>
              <a:ea typeface="Arial-Rounded" pitchFamily="34" charset="0"/>
              <a:cs typeface="Arial-Rounded" pitchFamily="34" charset="0"/>
            </a:endParaRPr>
          </a:p>
        </p:txBody>
      </p:sp>
      <p:sp>
        <p:nvSpPr>
          <p:cNvPr id="33" name="Title 1"/>
          <p:cNvSpPr txBox="1">
            <a:spLocks/>
          </p:cNvSpPr>
          <p:nvPr/>
        </p:nvSpPr>
        <p:spPr>
          <a:xfrm>
            <a:off x="1979255" y="3938761"/>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loát</a:t>
            </a:r>
            <a:endParaRPr lang="en-US" sz="4000">
              <a:latin typeface="Arial-Rounded" pitchFamily="34" charset="0"/>
              <a:ea typeface="Arial-Rounded" pitchFamily="34" charset="0"/>
              <a:cs typeface="Arial-Rounded" pitchFamily="34" charset="0"/>
            </a:endParaRPr>
          </a:p>
        </p:txBody>
      </p:sp>
      <p:sp>
        <p:nvSpPr>
          <p:cNvPr id="34" name="Title 1"/>
          <p:cNvSpPr txBox="1">
            <a:spLocks/>
          </p:cNvSpPr>
          <p:nvPr/>
        </p:nvSpPr>
        <p:spPr>
          <a:xfrm>
            <a:off x="3597851" y="3938761"/>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thoăn</a:t>
            </a:r>
            <a:endParaRPr lang="en-US" sz="4000">
              <a:latin typeface="Arial-Rounded" pitchFamily="34" charset="0"/>
              <a:ea typeface="Arial-Rounded" pitchFamily="34" charset="0"/>
              <a:cs typeface="Arial-Rounded" pitchFamily="34" charset="0"/>
            </a:endParaRPr>
          </a:p>
        </p:txBody>
      </p:sp>
      <p:sp>
        <p:nvSpPr>
          <p:cNvPr id="35" name="Title 1"/>
          <p:cNvSpPr txBox="1">
            <a:spLocks/>
          </p:cNvSpPr>
          <p:nvPr/>
        </p:nvSpPr>
        <p:spPr>
          <a:xfrm>
            <a:off x="5233140" y="3938761"/>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hoắt</a:t>
            </a:r>
            <a:endParaRPr lang="en-US" sz="4000">
              <a:latin typeface="Arial-Rounded" pitchFamily="34" charset="0"/>
              <a:ea typeface="Arial-Rounded" pitchFamily="34" charset="0"/>
              <a:cs typeface="Arial-Rounded" pitchFamily="34" charset="0"/>
            </a:endParaRPr>
          </a:p>
        </p:txBody>
      </p:sp>
      <p:sp>
        <p:nvSpPr>
          <p:cNvPr id="36" name="Title 1"/>
          <p:cNvSpPr txBox="1">
            <a:spLocks/>
          </p:cNvSpPr>
          <p:nvPr/>
        </p:nvSpPr>
        <p:spPr>
          <a:xfrm>
            <a:off x="6829783" y="3938761"/>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loài</a:t>
            </a:r>
            <a:endParaRPr lang="en-US" sz="4000">
              <a:latin typeface="Arial-Rounded" pitchFamily="34" charset="0"/>
              <a:ea typeface="Arial-Rounded" pitchFamily="34" charset="0"/>
              <a:cs typeface="Arial-Rounded" pitchFamily="34" charset="0"/>
            </a:endParaRPr>
          </a:p>
        </p:txBody>
      </p:sp>
      <p:sp>
        <p:nvSpPr>
          <p:cNvPr id="37" name="Title 1"/>
          <p:cNvSpPr txBox="1">
            <a:spLocks/>
          </p:cNvSpPr>
          <p:nvPr/>
        </p:nvSpPr>
        <p:spPr>
          <a:xfrm>
            <a:off x="8261169" y="3938761"/>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huệ</a:t>
            </a:r>
            <a:endParaRPr lang="en-US" sz="4000">
              <a:latin typeface="Arial-Rounded" pitchFamily="34" charset="0"/>
              <a:ea typeface="Arial-Rounded" pitchFamily="34" charset="0"/>
              <a:cs typeface="Arial-Rounded" pitchFamily="34" charset="0"/>
            </a:endParaRPr>
          </a:p>
        </p:txBody>
      </p:sp>
      <p:sp>
        <p:nvSpPr>
          <p:cNvPr id="38" name="Title 1"/>
          <p:cNvSpPr txBox="1">
            <a:spLocks/>
          </p:cNvSpPr>
          <p:nvPr/>
        </p:nvSpPr>
        <p:spPr>
          <a:xfrm>
            <a:off x="9998931" y="3938761"/>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tuỳ</a:t>
            </a:r>
            <a:endParaRPr lang="en-US" sz="4000">
              <a:latin typeface="Arial-Rounded" pitchFamily="34" charset="0"/>
              <a:ea typeface="Arial-Rounded" pitchFamily="34" charset="0"/>
              <a:cs typeface="Arial-Rounded" pitchFamily="34" charset="0"/>
            </a:endParaRPr>
          </a:p>
        </p:txBody>
      </p:sp>
      <p:sp>
        <p:nvSpPr>
          <p:cNvPr id="39" name="Title 1"/>
          <p:cNvSpPr txBox="1">
            <a:spLocks/>
          </p:cNvSpPr>
          <p:nvPr/>
        </p:nvSpPr>
        <p:spPr>
          <a:xfrm>
            <a:off x="2108525" y="4761597"/>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Arial-Rounded" pitchFamily="34" charset="0"/>
                <a:ea typeface="Arial-Rounded" pitchFamily="34" charset="0"/>
                <a:cs typeface="Arial-Rounded" pitchFamily="34" charset="0"/>
              </a:rPr>
              <a:t>l</a:t>
            </a:r>
            <a:r>
              <a:rPr lang="en-US" sz="4000" smtClean="0">
                <a:latin typeface="Arial-Rounded" pitchFamily="34" charset="0"/>
                <a:ea typeface="Arial-Rounded" pitchFamily="34" charset="0"/>
                <a:cs typeface="Arial-Rounded" pitchFamily="34" charset="0"/>
              </a:rPr>
              <a:t>uận</a:t>
            </a:r>
            <a:endParaRPr lang="en-US" sz="4000">
              <a:latin typeface="Arial-Rounded" pitchFamily="34" charset="0"/>
              <a:ea typeface="Arial-Rounded" pitchFamily="34" charset="0"/>
              <a:cs typeface="Arial-Rounded" pitchFamily="34" charset="0"/>
            </a:endParaRPr>
          </a:p>
        </p:txBody>
      </p:sp>
      <p:sp>
        <p:nvSpPr>
          <p:cNvPr id="19" name="Title 1"/>
          <p:cNvSpPr txBox="1">
            <a:spLocks/>
          </p:cNvSpPr>
          <p:nvPr/>
        </p:nvSpPr>
        <p:spPr>
          <a:xfrm>
            <a:off x="3670368" y="4761597"/>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luật</a:t>
            </a:r>
            <a:endParaRPr lang="en-US" sz="4000">
              <a:latin typeface="Arial-Rounded" pitchFamily="34" charset="0"/>
              <a:ea typeface="Arial-Rounded" pitchFamily="34" charset="0"/>
              <a:cs typeface="Arial-Rounded" pitchFamily="34" charset="0"/>
            </a:endParaRPr>
          </a:p>
        </p:txBody>
      </p:sp>
      <p:sp>
        <p:nvSpPr>
          <p:cNvPr id="20" name="Title 1"/>
          <p:cNvSpPr txBox="1">
            <a:spLocks/>
          </p:cNvSpPr>
          <p:nvPr/>
        </p:nvSpPr>
        <p:spPr>
          <a:xfrm>
            <a:off x="5095689" y="476159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Arial-Rounded" pitchFamily="34" charset="0"/>
                <a:ea typeface="Arial-Rounded" pitchFamily="34" charset="0"/>
                <a:cs typeface="Arial-Rounded" pitchFamily="34" charset="0"/>
              </a:rPr>
              <a:t>c</a:t>
            </a:r>
            <a:r>
              <a:rPr lang="en-US" sz="4000" smtClean="0">
                <a:latin typeface="Arial-Rounded" pitchFamily="34" charset="0"/>
                <a:ea typeface="Arial-Rounded" pitchFamily="34" charset="0"/>
                <a:cs typeface="Arial-Rounded" pitchFamily="34" charset="0"/>
              </a:rPr>
              <a:t>huyển</a:t>
            </a:r>
            <a:endParaRPr lang="en-US" sz="4000">
              <a:latin typeface="Arial-Rounded" pitchFamily="34" charset="0"/>
              <a:ea typeface="Arial-Rounded" pitchFamily="34" charset="0"/>
              <a:cs typeface="Arial-Rounded" pitchFamily="34" charset="0"/>
            </a:endParaRPr>
          </a:p>
        </p:txBody>
      </p:sp>
      <p:sp>
        <p:nvSpPr>
          <p:cNvPr id="21" name="Title 1"/>
          <p:cNvSpPr txBox="1">
            <a:spLocks/>
          </p:cNvSpPr>
          <p:nvPr/>
        </p:nvSpPr>
        <p:spPr>
          <a:xfrm>
            <a:off x="6675051" y="476159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latin typeface="Arial-Rounded" pitchFamily="34" charset="0"/>
                <a:ea typeface="Arial-Rounded" pitchFamily="34" charset="0"/>
                <a:cs typeface="Arial-Rounded" pitchFamily="34" charset="0"/>
              </a:rPr>
              <a:t>duyệt</a:t>
            </a:r>
            <a:endParaRPr lang="en-US" sz="4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45" grpId="0"/>
      <p:bldP spid="33" grpId="0"/>
      <p:bldP spid="34" grpId="0"/>
      <p:bldP spid="35" grpId="0"/>
      <p:bldP spid="36" grpId="0"/>
      <p:bldP spid="37" grpId="0"/>
      <p:bldP spid="38" grpId="0"/>
      <p:bldP spid="39"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69" y="266700"/>
            <a:ext cx="11649559" cy="6553200"/>
          </a:xfrm>
          <a:prstGeom prst="rect">
            <a:avLst/>
          </a:prstGeom>
        </p:spPr>
      </p:pic>
      <p:sp>
        <p:nvSpPr>
          <p:cNvPr id="5" name="Title 1"/>
          <p:cNvSpPr txBox="1">
            <a:spLocks/>
          </p:cNvSpPr>
          <p:nvPr/>
        </p:nvSpPr>
        <p:spPr>
          <a:xfrm>
            <a:off x="1501074" y="1981200"/>
            <a:ext cx="184899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Arial-Rounded" pitchFamily="34" charset="0"/>
                <a:ea typeface="Arial-Rounded" pitchFamily="34" charset="0"/>
                <a:cs typeface="Arial-Rounded" pitchFamily="34" charset="0"/>
              </a:rPr>
              <a:t>n</a:t>
            </a:r>
            <a:r>
              <a:rPr lang="en-US" smtClean="0">
                <a:solidFill>
                  <a:schemeClr val="bg1"/>
                </a:solidFill>
                <a:latin typeface="Arial-Rounded" pitchFamily="34" charset="0"/>
                <a:ea typeface="Arial-Rounded" pitchFamily="34" charset="0"/>
                <a:cs typeface="Arial-Rounded" pitchFamily="34" charset="0"/>
              </a:rPr>
              <a:t>goan ngoãn</a:t>
            </a:r>
            <a:endParaRPr lang="en-US">
              <a:solidFill>
                <a:schemeClr val="bg1"/>
              </a:solidFill>
              <a:latin typeface="Arial-Rounded" pitchFamily="34" charset="0"/>
              <a:ea typeface="Arial-Rounded" pitchFamily="34" charset="0"/>
              <a:cs typeface="Arial-Rounded" pitchFamily="34" charset="0"/>
            </a:endParaRPr>
          </a:p>
        </p:txBody>
      </p:sp>
      <p:sp>
        <p:nvSpPr>
          <p:cNvPr id="6" name="Oval 5"/>
          <p:cNvSpPr/>
          <p:nvPr/>
        </p:nvSpPr>
        <p:spPr>
          <a:xfrm>
            <a:off x="1578572" y="1427347"/>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1</a:t>
            </a:r>
            <a:endParaRPr lang="en-US" sz="2800" b="1">
              <a:solidFill>
                <a:schemeClr val="tx1"/>
              </a:solidFill>
              <a:latin typeface=".VnArial" pitchFamily="34" charset="0"/>
            </a:endParaRPr>
          </a:p>
        </p:txBody>
      </p:sp>
      <p:sp>
        <p:nvSpPr>
          <p:cNvPr id="7" name="Title 1"/>
          <p:cNvSpPr txBox="1">
            <a:spLocks/>
          </p:cNvSpPr>
          <p:nvPr/>
        </p:nvSpPr>
        <p:spPr>
          <a:xfrm>
            <a:off x="3399405" y="2300061"/>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tuyệt vời</a:t>
            </a:r>
            <a:endParaRPr lang="en-US">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3948617" y="1949634"/>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2</a:t>
            </a:r>
            <a:endParaRPr lang="en-US" sz="2800" b="1">
              <a:solidFill>
                <a:schemeClr val="tx1"/>
              </a:solidFill>
              <a:latin typeface=".VnArial" pitchFamily="34" charset="0"/>
            </a:endParaRPr>
          </a:p>
        </p:txBody>
      </p:sp>
      <p:sp>
        <p:nvSpPr>
          <p:cNvPr id="9" name="Title 1"/>
          <p:cNvSpPr txBox="1">
            <a:spLocks/>
          </p:cNvSpPr>
          <p:nvPr/>
        </p:nvSpPr>
        <p:spPr>
          <a:xfrm>
            <a:off x="6824775" y="1944235"/>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thoăn thoắt</a:t>
            </a:r>
            <a:endParaRPr lang="en-US">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8366919" y="1311293"/>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3</a:t>
            </a:r>
            <a:endParaRPr lang="en-US" sz="2800" b="1">
              <a:solidFill>
                <a:schemeClr val="tx1"/>
              </a:solidFill>
              <a:latin typeface=".VnArial" pitchFamily="34" charset="0"/>
            </a:endParaRPr>
          </a:p>
        </p:txBody>
      </p:sp>
      <p:sp>
        <p:nvSpPr>
          <p:cNvPr id="11" name="Title 1"/>
          <p:cNvSpPr txBox="1">
            <a:spLocks/>
          </p:cNvSpPr>
          <p:nvPr/>
        </p:nvSpPr>
        <p:spPr>
          <a:xfrm>
            <a:off x="5520303" y="3216089"/>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ngoái lại</a:t>
            </a:r>
            <a:endParaRPr lang="en-US">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6040487" y="2778578"/>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4</a:t>
            </a:r>
            <a:endParaRPr lang="en-US" sz="2800" b="1">
              <a:solidFill>
                <a:schemeClr val="tx1"/>
              </a:solidFill>
              <a:latin typeface=".VnArial" pitchFamily="34" charset="0"/>
            </a:endParaRPr>
          </a:p>
        </p:txBody>
      </p:sp>
      <p:sp>
        <p:nvSpPr>
          <p:cNvPr id="13" name="Title 1"/>
          <p:cNvSpPr txBox="1">
            <a:spLocks/>
          </p:cNvSpPr>
          <p:nvPr/>
        </p:nvSpPr>
        <p:spPr>
          <a:xfrm>
            <a:off x="8000433" y="3276600"/>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vành khuyên</a:t>
            </a:r>
            <a:endParaRPr lang="en-US">
              <a:solidFill>
                <a:schemeClr val="bg1"/>
              </a:solidFill>
              <a:latin typeface="Arial-Rounded" pitchFamily="34" charset="0"/>
              <a:ea typeface="Arial-Rounded" pitchFamily="34" charset="0"/>
              <a:cs typeface="Arial-Rounded" pitchFamily="34" charset="0"/>
            </a:endParaRPr>
          </a:p>
        </p:txBody>
      </p:sp>
      <p:sp>
        <p:nvSpPr>
          <p:cNvPr id="14" name="Oval 13"/>
          <p:cNvSpPr/>
          <p:nvPr/>
        </p:nvSpPr>
        <p:spPr>
          <a:xfrm>
            <a:off x="9530400" y="2752165"/>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5</a:t>
            </a:r>
            <a:endParaRPr lang="en-US" sz="2800" b="1">
              <a:solidFill>
                <a:schemeClr val="tx1"/>
              </a:solidFill>
              <a:latin typeface=".VnArial" pitchFamily="34" charset="0"/>
            </a:endParaRPr>
          </a:p>
        </p:txBody>
      </p:sp>
      <p:sp>
        <p:nvSpPr>
          <p:cNvPr id="15" name="Title 1"/>
          <p:cNvSpPr txBox="1">
            <a:spLocks/>
          </p:cNvSpPr>
          <p:nvPr/>
        </p:nvSpPr>
        <p:spPr>
          <a:xfrm>
            <a:off x="8737567" y="4798436"/>
            <a:ext cx="22041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Arial-Rounded" pitchFamily="34" charset="0"/>
                <a:ea typeface="Arial-Rounded" pitchFamily="34" charset="0"/>
                <a:cs typeface="Arial-Rounded" pitchFamily="34" charset="0"/>
              </a:rPr>
              <a:t>x</a:t>
            </a:r>
            <a:r>
              <a:rPr lang="en-US" smtClean="0">
                <a:solidFill>
                  <a:schemeClr val="bg1"/>
                </a:solidFill>
                <a:latin typeface="Arial-Rounded" pitchFamily="34" charset="0"/>
                <a:ea typeface="Arial-Rounded" pitchFamily="34" charset="0"/>
                <a:cs typeface="Arial-Rounded" pitchFamily="34" charset="0"/>
              </a:rPr>
              <a:t>uất phát</a:t>
            </a:r>
            <a:endParaRPr lang="en-US">
              <a:solidFill>
                <a:schemeClr val="bg1"/>
              </a:solidFill>
              <a:latin typeface="Arial-Rounded" pitchFamily="34" charset="0"/>
              <a:ea typeface="Arial-Rounded" pitchFamily="34" charset="0"/>
              <a:cs typeface="Arial-Rounded" pitchFamily="34" charset="0"/>
            </a:endParaRPr>
          </a:p>
        </p:txBody>
      </p:sp>
      <p:sp>
        <p:nvSpPr>
          <p:cNvPr id="16" name="Oval 15"/>
          <p:cNvSpPr/>
          <p:nvPr/>
        </p:nvSpPr>
        <p:spPr>
          <a:xfrm>
            <a:off x="10079642" y="4215945"/>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6</a:t>
            </a:r>
            <a:endParaRPr lang="en-US" sz="2800" b="1">
              <a:solidFill>
                <a:schemeClr val="tx1"/>
              </a:solidFill>
              <a:latin typeface=".VnArial" pitchFamily="34" charset="0"/>
            </a:endParaRPr>
          </a:p>
        </p:txBody>
      </p:sp>
      <p:sp>
        <p:nvSpPr>
          <p:cNvPr id="17" name="Title 1"/>
          <p:cNvSpPr txBox="1">
            <a:spLocks/>
          </p:cNvSpPr>
          <p:nvPr/>
        </p:nvSpPr>
        <p:spPr>
          <a:xfrm>
            <a:off x="5900294" y="5062165"/>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tuần lễ</a:t>
            </a:r>
            <a:endParaRPr lang="en-US">
              <a:solidFill>
                <a:schemeClr val="bg1"/>
              </a:solidFill>
              <a:latin typeface="Arial-Rounded" pitchFamily="34" charset="0"/>
              <a:ea typeface="Arial-Rounded" pitchFamily="34" charset="0"/>
              <a:cs typeface="Arial-Rounded" pitchFamily="34" charset="0"/>
            </a:endParaRPr>
          </a:p>
        </p:txBody>
      </p:sp>
      <p:sp>
        <p:nvSpPr>
          <p:cNvPr id="18" name="Oval 17"/>
          <p:cNvSpPr/>
          <p:nvPr/>
        </p:nvSpPr>
        <p:spPr>
          <a:xfrm>
            <a:off x="6420478" y="4624654"/>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7</a:t>
            </a:r>
            <a:endParaRPr lang="en-US" sz="2800" b="1">
              <a:solidFill>
                <a:schemeClr val="tx1"/>
              </a:solidFill>
              <a:latin typeface=".VnArial" pitchFamily="34" charset="0"/>
            </a:endParaRPr>
          </a:p>
        </p:txBody>
      </p:sp>
      <p:sp>
        <p:nvSpPr>
          <p:cNvPr id="19" name="Title 1"/>
          <p:cNvSpPr txBox="1">
            <a:spLocks/>
          </p:cNvSpPr>
          <p:nvPr/>
        </p:nvSpPr>
        <p:spPr>
          <a:xfrm>
            <a:off x="3580552" y="4322391"/>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xum xuê</a:t>
            </a:r>
            <a:endParaRPr lang="en-US">
              <a:solidFill>
                <a:schemeClr val="bg1"/>
              </a:solidFill>
              <a:latin typeface="Arial-Rounded" pitchFamily="34" charset="0"/>
              <a:ea typeface="Arial-Rounded" pitchFamily="34" charset="0"/>
              <a:cs typeface="Arial-Rounded" pitchFamily="34" charset="0"/>
            </a:endParaRPr>
          </a:p>
        </p:txBody>
      </p:sp>
      <p:sp>
        <p:nvSpPr>
          <p:cNvPr id="20" name="Oval 19"/>
          <p:cNvSpPr/>
          <p:nvPr/>
        </p:nvSpPr>
        <p:spPr>
          <a:xfrm>
            <a:off x="4100736" y="3884880"/>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8</a:t>
            </a:r>
            <a:endParaRPr lang="en-US" sz="2800" b="1">
              <a:solidFill>
                <a:schemeClr val="tx1"/>
              </a:solidFill>
              <a:latin typeface=".VnArial" pitchFamily="34" charset="0"/>
            </a:endParaRPr>
          </a:p>
        </p:txBody>
      </p:sp>
      <p:sp>
        <p:nvSpPr>
          <p:cNvPr id="21" name="Title 1"/>
          <p:cNvSpPr txBox="1">
            <a:spLocks/>
          </p:cNvSpPr>
          <p:nvPr/>
        </p:nvSpPr>
        <p:spPr>
          <a:xfrm>
            <a:off x="804975" y="3613500"/>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lưu loát</a:t>
            </a:r>
            <a:endParaRPr lang="en-US">
              <a:solidFill>
                <a:schemeClr val="bg1"/>
              </a:solidFill>
              <a:latin typeface="Arial-Rounded" pitchFamily="34" charset="0"/>
              <a:ea typeface="Arial-Rounded" pitchFamily="34" charset="0"/>
              <a:cs typeface="Arial-Rounded" pitchFamily="34" charset="0"/>
            </a:endParaRPr>
          </a:p>
        </p:txBody>
      </p:sp>
      <p:sp>
        <p:nvSpPr>
          <p:cNvPr id="22" name="Oval 21"/>
          <p:cNvSpPr/>
          <p:nvPr/>
        </p:nvSpPr>
        <p:spPr>
          <a:xfrm>
            <a:off x="1325159" y="3175989"/>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9</a:t>
            </a:r>
            <a:endParaRPr lang="en-US" sz="2800" b="1">
              <a:solidFill>
                <a:schemeClr val="tx1"/>
              </a:solidFill>
              <a:latin typeface=".VnArial" pitchFamily="34" charset="0"/>
            </a:endParaRPr>
          </a:p>
        </p:txBody>
      </p:sp>
      <p:sp>
        <p:nvSpPr>
          <p:cNvPr id="23" name="Title 1"/>
          <p:cNvSpPr txBox="1">
            <a:spLocks/>
          </p:cNvSpPr>
          <p:nvPr/>
        </p:nvSpPr>
        <p:spPr>
          <a:xfrm>
            <a:off x="2348931" y="5432052"/>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thuỷ thủ</a:t>
            </a:r>
            <a:endParaRPr lang="en-US">
              <a:solidFill>
                <a:schemeClr val="bg1"/>
              </a:solidFill>
              <a:latin typeface="Arial-Rounded" pitchFamily="34" charset="0"/>
              <a:ea typeface="Arial-Rounded" pitchFamily="34" charset="0"/>
              <a:cs typeface="Arial-Rounded" pitchFamily="34" charset="0"/>
            </a:endParaRPr>
          </a:p>
        </p:txBody>
      </p:sp>
      <p:sp>
        <p:nvSpPr>
          <p:cNvPr id="24" name="Oval 23"/>
          <p:cNvSpPr/>
          <p:nvPr/>
        </p:nvSpPr>
        <p:spPr>
          <a:xfrm>
            <a:off x="2770393" y="4800600"/>
            <a:ext cx="894648"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smtClean="0">
                <a:solidFill>
                  <a:schemeClr val="tx1"/>
                </a:solidFill>
                <a:latin typeface=".VnArial" pitchFamily="34" charset="0"/>
              </a:rPr>
              <a:t>10</a:t>
            </a:r>
            <a:endParaRPr lang="en-US" sz="2800" b="1">
              <a:solidFill>
                <a:schemeClr val="tx1"/>
              </a:solidFill>
              <a:latin typeface=".VnArial" pitchFamily="34" charset="0"/>
            </a:endParaRPr>
          </a:p>
        </p:txBody>
      </p:sp>
    </p:spTree>
    <p:extLst>
      <p:ext uri="{BB962C8B-B14F-4D97-AF65-F5344CB8AC3E}">
        <p14:creationId xmlns:p14="http://schemas.microsoft.com/office/powerpoint/2010/main" val="254242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10"/>
                                        </p:tgtEl>
                                        <p:attrNameLst>
                                          <p:attrName>r</p:attrName>
                                        </p:attrNameLst>
                                      </p:cBhvr>
                                    </p:animRot>
                                    <p:animRot by="-240000">
                                      <p:cBhvr>
                                        <p:cTn id="31" dur="200" fill="hold">
                                          <p:stCondLst>
                                            <p:cond delay="200"/>
                                          </p:stCondLst>
                                        </p:cTn>
                                        <p:tgtEl>
                                          <p:spTgt spid="10"/>
                                        </p:tgtEl>
                                        <p:attrNameLst>
                                          <p:attrName>r</p:attrName>
                                        </p:attrNameLst>
                                      </p:cBhvr>
                                    </p:animRot>
                                    <p:animRot by="240000">
                                      <p:cBhvr>
                                        <p:cTn id="32" dur="200" fill="hold">
                                          <p:stCondLst>
                                            <p:cond delay="400"/>
                                          </p:stCondLst>
                                        </p:cTn>
                                        <p:tgtEl>
                                          <p:spTgt spid="10"/>
                                        </p:tgtEl>
                                        <p:attrNameLst>
                                          <p:attrName>r</p:attrName>
                                        </p:attrNameLst>
                                      </p:cBhvr>
                                    </p:animRot>
                                    <p:animRot by="-240000">
                                      <p:cBhvr>
                                        <p:cTn id="33" dur="200" fill="hold">
                                          <p:stCondLst>
                                            <p:cond delay="600"/>
                                          </p:stCondLst>
                                        </p:cTn>
                                        <p:tgtEl>
                                          <p:spTgt spid="10"/>
                                        </p:tgtEl>
                                        <p:attrNameLst>
                                          <p:attrName>r</p:attrName>
                                        </p:attrNameLst>
                                      </p:cBhvr>
                                    </p:animRot>
                                    <p:animRot by="120000">
                                      <p:cBhvr>
                                        <p:cTn id="34" dur="200" fill="hold">
                                          <p:stCondLst>
                                            <p:cond delay="800"/>
                                          </p:stCondLst>
                                        </p:cTn>
                                        <p:tgtEl>
                                          <p:spTgt spid="10"/>
                                        </p:tgtEl>
                                        <p:attrNameLst>
                                          <p:attrName>r</p:attrName>
                                        </p:attrNameLst>
                                      </p:cBhvr>
                                    </p:animRo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2"/>
                                        </p:tgtEl>
                                        <p:attrNameLst>
                                          <p:attrName>r</p:attrName>
                                        </p:attrNameLst>
                                      </p:cBhvr>
                                    </p:animRot>
                                    <p:animRot by="-240000">
                                      <p:cBhvr>
                                        <p:cTn id="43" dur="200" fill="hold">
                                          <p:stCondLst>
                                            <p:cond delay="200"/>
                                          </p:stCondLst>
                                        </p:cTn>
                                        <p:tgtEl>
                                          <p:spTgt spid="12"/>
                                        </p:tgtEl>
                                        <p:attrNameLst>
                                          <p:attrName>r</p:attrName>
                                        </p:attrNameLst>
                                      </p:cBhvr>
                                    </p:animRot>
                                    <p:animRot by="240000">
                                      <p:cBhvr>
                                        <p:cTn id="44" dur="200" fill="hold">
                                          <p:stCondLst>
                                            <p:cond delay="400"/>
                                          </p:stCondLst>
                                        </p:cTn>
                                        <p:tgtEl>
                                          <p:spTgt spid="12"/>
                                        </p:tgtEl>
                                        <p:attrNameLst>
                                          <p:attrName>r</p:attrName>
                                        </p:attrNameLst>
                                      </p:cBhvr>
                                    </p:animRot>
                                    <p:animRot by="-240000">
                                      <p:cBhvr>
                                        <p:cTn id="45" dur="200" fill="hold">
                                          <p:stCondLst>
                                            <p:cond delay="600"/>
                                          </p:stCondLst>
                                        </p:cTn>
                                        <p:tgtEl>
                                          <p:spTgt spid="12"/>
                                        </p:tgtEl>
                                        <p:attrNameLst>
                                          <p:attrName>r</p:attrName>
                                        </p:attrNameLst>
                                      </p:cBhvr>
                                    </p:animRot>
                                    <p:animRot by="120000">
                                      <p:cBhvr>
                                        <p:cTn id="46" dur="200" fill="hold">
                                          <p:stCondLst>
                                            <p:cond delay="800"/>
                                          </p:stCondLst>
                                        </p:cTn>
                                        <p:tgtEl>
                                          <p:spTgt spid="12"/>
                                        </p:tgtEl>
                                        <p:attrNameLst>
                                          <p:attrName>r</p:attrName>
                                        </p:attrNameLst>
                                      </p:cBhvr>
                                    </p:animRo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14"/>
                                        </p:tgtEl>
                                        <p:attrNameLst>
                                          <p:attrName>r</p:attrName>
                                        </p:attrNameLst>
                                      </p:cBhvr>
                                    </p:animRot>
                                    <p:animRot by="-240000">
                                      <p:cBhvr>
                                        <p:cTn id="55" dur="200" fill="hold">
                                          <p:stCondLst>
                                            <p:cond delay="200"/>
                                          </p:stCondLst>
                                        </p:cTn>
                                        <p:tgtEl>
                                          <p:spTgt spid="14"/>
                                        </p:tgtEl>
                                        <p:attrNameLst>
                                          <p:attrName>r</p:attrName>
                                        </p:attrNameLst>
                                      </p:cBhvr>
                                    </p:animRot>
                                    <p:animRot by="240000">
                                      <p:cBhvr>
                                        <p:cTn id="56" dur="200" fill="hold">
                                          <p:stCondLst>
                                            <p:cond delay="400"/>
                                          </p:stCondLst>
                                        </p:cTn>
                                        <p:tgtEl>
                                          <p:spTgt spid="14"/>
                                        </p:tgtEl>
                                        <p:attrNameLst>
                                          <p:attrName>r</p:attrName>
                                        </p:attrNameLst>
                                      </p:cBhvr>
                                    </p:animRot>
                                    <p:animRot by="-240000">
                                      <p:cBhvr>
                                        <p:cTn id="57" dur="200" fill="hold">
                                          <p:stCondLst>
                                            <p:cond delay="600"/>
                                          </p:stCondLst>
                                        </p:cTn>
                                        <p:tgtEl>
                                          <p:spTgt spid="14"/>
                                        </p:tgtEl>
                                        <p:attrNameLst>
                                          <p:attrName>r</p:attrName>
                                        </p:attrNameLst>
                                      </p:cBhvr>
                                    </p:animRot>
                                    <p:animRot by="120000">
                                      <p:cBhvr>
                                        <p:cTn id="58" dur="200" fill="hold">
                                          <p:stCondLst>
                                            <p:cond delay="800"/>
                                          </p:stCondLst>
                                        </p:cTn>
                                        <p:tgtEl>
                                          <p:spTgt spid="14"/>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grpId="0" nodeType="clickEffect">
                                  <p:stCondLst>
                                    <p:cond delay="0"/>
                                  </p:stCondLst>
                                  <p:childTnLst>
                                    <p:animRot by="120000">
                                      <p:cBhvr>
                                        <p:cTn id="66" dur="100" fill="hold">
                                          <p:stCondLst>
                                            <p:cond delay="0"/>
                                          </p:stCondLst>
                                        </p:cTn>
                                        <p:tgtEl>
                                          <p:spTgt spid="16"/>
                                        </p:tgtEl>
                                        <p:attrNameLst>
                                          <p:attrName>r</p:attrName>
                                        </p:attrNameLst>
                                      </p:cBhvr>
                                    </p:animRot>
                                    <p:animRot by="-240000">
                                      <p:cBhvr>
                                        <p:cTn id="67" dur="200" fill="hold">
                                          <p:stCondLst>
                                            <p:cond delay="200"/>
                                          </p:stCondLst>
                                        </p:cTn>
                                        <p:tgtEl>
                                          <p:spTgt spid="16"/>
                                        </p:tgtEl>
                                        <p:attrNameLst>
                                          <p:attrName>r</p:attrName>
                                        </p:attrNameLst>
                                      </p:cBhvr>
                                    </p:animRot>
                                    <p:animRot by="240000">
                                      <p:cBhvr>
                                        <p:cTn id="68" dur="200" fill="hold">
                                          <p:stCondLst>
                                            <p:cond delay="400"/>
                                          </p:stCondLst>
                                        </p:cTn>
                                        <p:tgtEl>
                                          <p:spTgt spid="16"/>
                                        </p:tgtEl>
                                        <p:attrNameLst>
                                          <p:attrName>r</p:attrName>
                                        </p:attrNameLst>
                                      </p:cBhvr>
                                    </p:animRot>
                                    <p:animRot by="-240000">
                                      <p:cBhvr>
                                        <p:cTn id="69" dur="200" fill="hold">
                                          <p:stCondLst>
                                            <p:cond delay="600"/>
                                          </p:stCondLst>
                                        </p:cTn>
                                        <p:tgtEl>
                                          <p:spTgt spid="16"/>
                                        </p:tgtEl>
                                        <p:attrNameLst>
                                          <p:attrName>r</p:attrName>
                                        </p:attrNameLst>
                                      </p:cBhvr>
                                    </p:animRot>
                                    <p:animRot by="120000">
                                      <p:cBhvr>
                                        <p:cTn id="70" dur="200" fill="hold">
                                          <p:stCondLst>
                                            <p:cond delay="800"/>
                                          </p:stCondLst>
                                        </p:cTn>
                                        <p:tgtEl>
                                          <p:spTgt spid="16"/>
                                        </p:tgtEl>
                                        <p:attrNameLst>
                                          <p:attrName>r</p:attrName>
                                        </p:attrNameLst>
                                      </p:cBhvr>
                                    </p:animRo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8"/>
                                        </p:tgtEl>
                                        <p:attrNameLst>
                                          <p:attrName>r</p:attrName>
                                        </p:attrNameLst>
                                      </p:cBhvr>
                                    </p:animRot>
                                    <p:animRot by="-240000">
                                      <p:cBhvr>
                                        <p:cTn id="79" dur="200" fill="hold">
                                          <p:stCondLst>
                                            <p:cond delay="200"/>
                                          </p:stCondLst>
                                        </p:cTn>
                                        <p:tgtEl>
                                          <p:spTgt spid="18"/>
                                        </p:tgtEl>
                                        <p:attrNameLst>
                                          <p:attrName>r</p:attrName>
                                        </p:attrNameLst>
                                      </p:cBhvr>
                                    </p:animRot>
                                    <p:animRot by="240000">
                                      <p:cBhvr>
                                        <p:cTn id="80" dur="200" fill="hold">
                                          <p:stCondLst>
                                            <p:cond delay="400"/>
                                          </p:stCondLst>
                                        </p:cTn>
                                        <p:tgtEl>
                                          <p:spTgt spid="18"/>
                                        </p:tgtEl>
                                        <p:attrNameLst>
                                          <p:attrName>r</p:attrName>
                                        </p:attrNameLst>
                                      </p:cBhvr>
                                    </p:animRot>
                                    <p:animRot by="-240000">
                                      <p:cBhvr>
                                        <p:cTn id="81" dur="200" fill="hold">
                                          <p:stCondLst>
                                            <p:cond delay="600"/>
                                          </p:stCondLst>
                                        </p:cTn>
                                        <p:tgtEl>
                                          <p:spTgt spid="18"/>
                                        </p:tgtEl>
                                        <p:attrNameLst>
                                          <p:attrName>r</p:attrName>
                                        </p:attrNameLst>
                                      </p:cBhvr>
                                    </p:animRot>
                                    <p:animRot by="120000">
                                      <p:cBhvr>
                                        <p:cTn id="82" dur="200" fill="hold">
                                          <p:stCondLst>
                                            <p:cond delay="800"/>
                                          </p:stCondLst>
                                        </p:cTn>
                                        <p:tgtEl>
                                          <p:spTgt spid="18"/>
                                        </p:tgtEl>
                                        <p:attrNameLst>
                                          <p:attrName>r</p:attrName>
                                        </p:attrNameLst>
                                      </p:cBhvr>
                                    </p:animRo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hold" grpId="0" nodeType="clickEffect">
                                  <p:stCondLst>
                                    <p:cond delay="0"/>
                                  </p:stCondLst>
                                  <p:childTnLst>
                                    <p:animRot by="120000">
                                      <p:cBhvr>
                                        <p:cTn id="90" dur="100" fill="hold">
                                          <p:stCondLst>
                                            <p:cond delay="0"/>
                                          </p:stCondLst>
                                        </p:cTn>
                                        <p:tgtEl>
                                          <p:spTgt spid="20"/>
                                        </p:tgtEl>
                                        <p:attrNameLst>
                                          <p:attrName>r</p:attrName>
                                        </p:attrNameLst>
                                      </p:cBhvr>
                                    </p:animRot>
                                    <p:animRot by="-240000">
                                      <p:cBhvr>
                                        <p:cTn id="91" dur="200" fill="hold">
                                          <p:stCondLst>
                                            <p:cond delay="200"/>
                                          </p:stCondLst>
                                        </p:cTn>
                                        <p:tgtEl>
                                          <p:spTgt spid="20"/>
                                        </p:tgtEl>
                                        <p:attrNameLst>
                                          <p:attrName>r</p:attrName>
                                        </p:attrNameLst>
                                      </p:cBhvr>
                                    </p:animRot>
                                    <p:animRot by="240000">
                                      <p:cBhvr>
                                        <p:cTn id="92" dur="200" fill="hold">
                                          <p:stCondLst>
                                            <p:cond delay="400"/>
                                          </p:stCondLst>
                                        </p:cTn>
                                        <p:tgtEl>
                                          <p:spTgt spid="20"/>
                                        </p:tgtEl>
                                        <p:attrNameLst>
                                          <p:attrName>r</p:attrName>
                                        </p:attrNameLst>
                                      </p:cBhvr>
                                    </p:animRot>
                                    <p:animRot by="-240000">
                                      <p:cBhvr>
                                        <p:cTn id="93" dur="200" fill="hold">
                                          <p:stCondLst>
                                            <p:cond delay="600"/>
                                          </p:stCondLst>
                                        </p:cTn>
                                        <p:tgtEl>
                                          <p:spTgt spid="20"/>
                                        </p:tgtEl>
                                        <p:attrNameLst>
                                          <p:attrName>r</p:attrName>
                                        </p:attrNameLst>
                                      </p:cBhvr>
                                    </p:animRot>
                                    <p:animRot by="120000">
                                      <p:cBhvr>
                                        <p:cTn id="94" dur="200" fill="hold">
                                          <p:stCondLst>
                                            <p:cond delay="800"/>
                                          </p:stCondLst>
                                        </p:cTn>
                                        <p:tgtEl>
                                          <p:spTgt spid="20"/>
                                        </p:tgtEl>
                                        <p:attrNameLst>
                                          <p:attrName>r</p:attrName>
                                        </p:attrNameLst>
                                      </p:cBhvr>
                                    </p:animRot>
                                  </p:childTnLst>
                                </p:cTn>
                              </p:par>
                              <p:par>
                                <p:cTn id="95" presetID="10"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22"/>
                    </p:tgtEl>
                  </p:cond>
                </p:stCondLst>
                <p:endSync evt="end" delay="0">
                  <p:rtn val="all"/>
                </p:endSync>
                <p:childTnLst>
                  <p:par>
                    <p:cTn id="99" fill="hold">
                      <p:stCondLst>
                        <p:cond delay="0"/>
                      </p:stCondLst>
                      <p:childTnLst>
                        <p:par>
                          <p:cTn id="100" fill="hold">
                            <p:stCondLst>
                              <p:cond delay="0"/>
                            </p:stCondLst>
                            <p:childTnLst>
                              <p:par>
                                <p:cTn id="101" presetID="32" presetClass="emph" presetSubtype="0" fill="hold" grpId="0" nodeType="clickEffect">
                                  <p:stCondLst>
                                    <p:cond delay="0"/>
                                  </p:stCondLst>
                                  <p:childTnLst>
                                    <p:animRot by="120000">
                                      <p:cBhvr>
                                        <p:cTn id="102" dur="100" fill="hold">
                                          <p:stCondLst>
                                            <p:cond delay="0"/>
                                          </p:stCondLst>
                                        </p:cTn>
                                        <p:tgtEl>
                                          <p:spTgt spid="22"/>
                                        </p:tgtEl>
                                        <p:attrNameLst>
                                          <p:attrName>r</p:attrName>
                                        </p:attrNameLst>
                                      </p:cBhvr>
                                    </p:animRot>
                                    <p:animRot by="-240000">
                                      <p:cBhvr>
                                        <p:cTn id="103" dur="200" fill="hold">
                                          <p:stCondLst>
                                            <p:cond delay="200"/>
                                          </p:stCondLst>
                                        </p:cTn>
                                        <p:tgtEl>
                                          <p:spTgt spid="22"/>
                                        </p:tgtEl>
                                        <p:attrNameLst>
                                          <p:attrName>r</p:attrName>
                                        </p:attrNameLst>
                                      </p:cBhvr>
                                    </p:animRot>
                                    <p:animRot by="240000">
                                      <p:cBhvr>
                                        <p:cTn id="104" dur="200" fill="hold">
                                          <p:stCondLst>
                                            <p:cond delay="400"/>
                                          </p:stCondLst>
                                        </p:cTn>
                                        <p:tgtEl>
                                          <p:spTgt spid="22"/>
                                        </p:tgtEl>
                                        <p:attrNameLst>
                                          <p:attrName>r</p:attrName>
                                        </p:attrNameLst>
                                      </p:cBhvr>
                                    </p:animRot>
                                    <p:animRot by="-240000">
                                      <p:cBhvr>
                                        <p:cTn id="105" dur="200" fill="hold">
                                          <p:stCondLst>
                                            <p:cond delay="600"/>
                                          </p:stCondLst>
                                        </p:cTn>
                                        <p:tgtEl>
                                          <p:spTgt spid="22"/>
                                        </p:tgtEl>
                                        <p:attrNameLst>
                                          <p:attrName>r</p:attrName>
                                        </p:attrNameLst>
                                      </p:cBhvr>
                                    </p:animRot>
                                    <p:animRot by="120000">
                                      <p:cBhvr>
                                        <p:cTn id="106" dur="200" fill="hold">
                                          <p:stCondLst>
                                            <p:cond delay="800"/>
                                          </p:stCondLst>
                                        </p:cTn>
                                        <p:tgtEl>
                                          <p:spTgt spid="22"/>
                                        </p:tgtEl>
                                        <p:attrNameLst>
                                          <p:attrName>r</p:attrName>
                                        </p:attrNameLst>
                                      </p:cBhvr>
                                    </p:animRot>
                                  </p:childTnLst>
                                </p:cTn>
                              </p:par>
                              <p:par>
                                <p:cTn id="107" presetID="10"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subTnLst>
                                    <p:audio>
                                      <p:cMediaNode>
                                        <p:cTn display="0" masterRel="sameClick">
                                          <p:stCondLst>
                                            <p:cond evt="begin" delay="0">
                                              <p:tn val="10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seq concurrent="1" nextAc="seek">
              <p:cTn id="110" restart="whenNotActive" fill="hold" evtFilter="cancelBubble" nodeType="interactiveSeq">
                <p:stCondLst>
                  <p:cond evt="onClick" delay="0">
                    <p:tgtEl>
                      <p:spTgt spid="24"/>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24"/>
                                        </p:tgtEl>
                                        <p:attrNameLst>
                                          <p:attrName>r</p:attrName>
                                        </p:attrNameLst>
                                      </p:cBhvr>
                                    </p:animRot>
                                    <p:animRot by="-240000">
                                      <p:cBhvr>
                                        <p:cTn id="115" dur="200" fill="hold">
                                          <p:stCondLst>
                                            <p:cond delay="200"/>
                                          </p:stCondLst>
                                        </p:cTn>
                                        <p:tgtEl>
                                          <p:spTgt spid="24"/>
                                        </p:tgtEl>
                                        <p:attrNameLst>
                                          <p:attrName>r</p:attrName>
                                        </p:attrNameLst>
                                      </p:cBhvr>
                                    </p:animRot>
                                    <p:animRot by="240000">
                                      <p:cBhvr>
                                        <p:cTn id="116" dur="200" fill="hold">
                                          <p:stCondLst>
                                            <p:cond delay="400"/>
                                          </p:stCondLst>
                                        </p:cTn>
                                        <p:tgtEl>
                                          <p:spTgt spid="24"/>
                                        </p:tgtEl>
                                        <p:attrNameLst>
                                          <p:attrName>r</p:attrName>
                                        </p:attrNameLst>
                                      </p:cBhvr>
                                    </p:animRot>
                                    <p:animRot by="-240000">
                                      <p:cBhvr>
                                        <p:cTn id="117" dur="200" fill="hold">
                                          <p:stCondLst>
                                            <p:cond delay="600"/>
                                          </p:stCondLst>
                                        </p:cTn>
                                        <p:tgtEl>
                                          <p:spTgt spid="24"/>
                                        </p:tgtEl>
                                        <p:attrNameLst>
                                          <p:attrName>r</p:attrName>
                                        </p:attrNameLst>
                                      </p:cBhvr>
                                    </p:animRot>
                                    <p:animRot by="120000">
                                      <p:cBhvr>
                                        <p:cTn id="118" dur="200" fill="hold">
                                          <p:stCondLst>
                                            <p:cond delay="800"/>
                                          </p:stCondLst>
                                        </p:cTn>
                                        <p:tgtEl>
                                          <p:spTgt spid="24"/>
                                        </p:tgtEl>
                                        <p:attrNameLst>
                                          <p:attrName>r</p:attrName>
                                        </p:attrNameLst>
                                      </p:cBhvr>
                                    </p:animRot>
                                  </p:childTnLst>
                                </p:cTn>
                              </p:par>
                              <p:par>
                                <p:cTn id="119" presetID="10" presetClass="entr" presetSubtype="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subTnLst>
                                    <p:audio>
                                      <p:cMediaNode>
                                        <p:cTn display="0" masterRel="sameClick">
                                          <p:stCondLst>
                                            <p:cond evt="begin" delay="0">
                                              <p:tn val="1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22" y="0"/>
            <a:ext cx="12151519" cy="6858000"/>
          </a:xfrm>
          <a:prstGeom prst="rect">
            <a:avLst/>
          </a:prstGeom>
        </p:spPr>
      </p:pic>
      <p:sp>
        <p:nvSpPr>
          <p:cNvPr id="2" name="Rounded Rectangle 1"/>
          <p:cNvSpPr/>
          <p:nvPr/>
        </p:nvSpPr>
        <p:spPr>
          <a:xfrm>
            <a:off x="442119" y="0"/>
            <a:ext cx="11277600" cy="54399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smtClean="0">
                <a:solidFill>
                  <a:schemeClr val="tx1"/>
                </a:solidFill>
                <a:latin typeface="Arial-Rounded" pitchFamily="34" charset="0"/>
                <a:ea typeface="Arial-Rounded" pitchFamily="34" charset="0"/>
                <a:cs typeface="Arial-Rounded" pitchFamily="34" charset="0"/>
              </a:rPr>
              <a:t>	Mỗi lần về quê, Hà lại được bà kể cho nghe nhiều câu chuyện hay. Nào là truyền thuyết về Lạc Long Quân, truyền thuyết Thánh Gióng, truyền thuyết về hồ Hoàn Kiếm. Nào là sự tích cây quất, cây xoài,… Giọng kể của bà trầm ấm. Hà bị cuốn vào các câu chuyện suốt từ đầu cho đến cuối.</a:t>
            </a:r>
            <a:endParaRPr lang="en-US" sz="4400">
              <a:solidFill>
                <a:schemeClr val="tx1"/>
              </a:solidFill>
              <a:latin typeface="Arial-Rounded" pitchFamily="34" charset="0"/>
              <a:ea typeface="Arial-Rounded" pitchFamily="34" charset="0"/>
              <a:cs typeface="Arial-Rounded" pitchFamily="34" charset="0"/>
            </a:endParaRPr>
          </a:p>
        </p:txBody>
      </p:sp>
      <p:cxnSp>
        <p:nvCxnSpPr>
          <p:cNvPr id="4" name="Straight Connector 3"/>
          <p:cNvCxnSpPr/>
          <p:nvPr/>
        </p:nvCxnSpPr>
        <p:spPr>
          <a:xfrm flipH="1">
            <a:off x="7833519" y="1136233"/>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737519" y="182118"/>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1</a:t>
            </a:r>
            <a:endParaRPr lang="en-US" sz="2400" b="1">
              <a:solidFill>
                <a:schemeClr val="tx1"/>
              </a:solidFill>
              <a:latin typeface="Arial" pitchFamily="34" charset="0"/>
              <a:ea typeface="Arial-Rounded" pitchFamily="34" charset="0"/>
              <a:cs typeface="Arial" pitchFamily="34" charset="0"/>
            </a:endParaRPr>
          </a:p>
        </p:txBody>
      </p:sp>
      <p:sp>
        <p:nvSpPr>
          <p:cNvPr id="6" name="Oval 5"/>
          <p:cNvSpPr/>
          <p:nvPr/>
        </p:nvSpPr>
        <p:spPr>
          <a:xfrm>
            <a:off x="7985919" y="999073"/>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2</a:t>
            </a:r>
            <a:endParaRPr lang="en-US" sz="2400" b="1">
              <a:solidFill>
                <a:schemeClr val="tx1"/>
              </a:solidFill>
              <a:latin typeface="Arial" pitchFamily="34" charset="0"/>
              <a:ea typeface="Arial-Rounded" pitchFamily="34" charset="0"/>
              <a:cs typeface="Arial" pitchFamily="34" charset="0"/>
            </a:endParaRPr>
          </a:p>
        </p:txBody>
      </p:sp>
      <p:cxnSp>
        <p:nvCxnSpPr>
          <p:cNvPr id="13" name="Straight Connector 12"/>
          <p:cNvCxnSpPr/>
          <p:nvPr/>
        </p:nvCxnSpPr>
        <p:spPr>
          <a:xfrm flipH="1">
            <a:off x="10195719" y="2466946"/>
            <a:ext cx="12903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085481" y="3125371"/>
            <a:ext cx="12903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0324757" y="2329786"/>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3</a:t>
            </a:r>
            <a:endParaRPr lang="en-US" sz="2400" b="1">
              <a:solidFill>
                <a:schemeClr val="tx1"/>
              </a:solidFill>
              <a:latin typeface="Arial" pitchFamily="34" charset="0"/>
              <a:ea typeface="Arial-Rounded" pitchFamily="34" charset="0"/>
              <a:cs typeface="Arial" pitchFamily="34" charset="0"/>
            </a:endParaRPr>
          </a:p>
        </p:txBody>
      </p:sp>
      <p:cxnSp>
        <p:nvCxnSpPr>
          <p:cNvPr id="20" name="Straight Connector 19"/>
          <p:cNvCxnSpPr/>
          <p:nvPr/>
        </p:nvCxnSpPr>
        <p:spPr>
          <a:xfrm flipH="1">
            <a:off x="3794919" y="3811192"/>
            <a:ext cx="12903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214519" y="2886665"/>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4</a:t>
            </a:r>
            <a:endParaRPr lang="en-US" sz="2400" b="1">
              <a:solidFill>
                <a:schemeClr val="tx1"/>
              </a:solidFill>
              <a:latin typeface="Arial" pitchFamily="34" charset="0"/>
              <a:ea typeface="Arial-Rounded" pitchFamily="34" charset="0"/>
              <a:cs typeface="Arial" pitchFamily="34" charset="0"/>
            </a:endParaRPr>
          </a:p>
        </p:txBody>
      </p:sp>
      <p:cxnSp>
        <p:nvCxnSpPr>
          <p:cNvPr id="23" name="Straight Connector 22"/>
          <p:cNvCxnSpPr/>
          <p:nvPr/>
        </p:nvCxnSpPr>
        <p:spPr>
          <a:xfrm flipH="1">
            <a:off x="6690519" y="4469617"/>
            <a:ext cx="12903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23957" y="3631396"/>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5</a:t>
            </a:r>
            <a:endParaRPr lang="en-US" sz="2400" b="1">
              <a:solidFill>
                <a:schemeClr val="tx1"/>
              </a:solidFill>
              <a:latin typeface="Arial" pitchFamily="34" charset="0"/>
              <a:ea typeface="Arial-Rounded" pitchFamily="34" charset="0"/>
              <a:cs typeface="Arial" pitchFamily="34" charset="0"/>
            </a:endParaRPr>
          </a:p>
        </p:txBody>
      </p:sp>
      <p:pic>
        <p:nvPicPr>
          <p:cNvPr id="15" name="p17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2119" y="5489078"/>
            <a:ext cx="609600" cy="609600"/>
          </a:xfrm>
          <a:prstGeom prst="rect">
            <a:avLst/>
          </a:prstGeom>
        </p:spPr>
      </p:pic>
    </p:spTree>
    <p:extLst>
      <p:ext uri="{BB962C8B-B14F-4D97-AF65-F5344CB8AC3E}">
        <p14:creationId xmlns:p14="http://schemas.microsoft.com/office/powerpoint/2010/main" val="42291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00"/>
                            </p:stCondLst>
                            <p:childTnLst>
                              <p:par>
                                <p:cTn id="54" presetID="1" presetClass="mediacall" presetSubtype="0" fill="hold" nodeType="afterEffect">
                                  <p:stCondLst>
                                    <p:cond delay="0"/>
                                  </p:stCondLst>
                                  <p:childTnLst>
                                    <p:cmd type="call" cmd="playFrom(0.0)">
                                      <p:cBhvr>
                                        <p:cTn id="55"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56" fill="hold" display="0">
                  <p:stCondLst>
                    <p:cond delay="indefinite"/>
                  </p:stCondLst>
                  <p:endCondLst>
                    <p:cond evt="onStopAudio" delay="0">
                      <p:tgtEl>
                        <p:sldTgt/>
                      </p:tgtEl>
                    </p:cond>
                  </p:endCondLst>
                </p:cTn>
                <p:tgtEl>
                  <p:spTgt spid="15"/>
                </p:tgtEl>
              </p:cMediaNode>
            </p:audio>
          </p:childTnLst>
        </p:cTn>
      </p:par>
    </p:tnLst>
    <p:bldLst>
      <p:bldP spid="5" grpId="0" animBg="1"/>
      <p:bldP spid="6" grpId="0" animBg="1"/>
      <p:bldP spid="18" grpId="0" animBg="1"/>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42119" y="76200"/>
            <a:ext cx="11277600" cy="54399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smtClean="0">
                <a:solidFill>
                  <a:srgbClr val="0070C0"/>
                </a:solidFill>
                <a:latin typeface="Arial-Rounded" pitchFamily="34" charset="0"/>
                <a:ea typeface="Arial-Rounded" pitchFamily="34" charset="0"/>
                <a:cs typeface="Arial-Rounded" pitchFamily="34" charset="0"/>
              </a:rPr>
              <a:t>	Mỗi lần về quê, Hà lại được bà kể cho nghe nhiều câu chuyện hay. Nào là truyền thuyết về Lạc Long Quân, truyền thuyết Thánh Gióng, truyền thuyết về hồ Hoàn Kiếm. Nào là sự tích cây quất, cây xoài,… Giọng kể của bà trầm ấm. Hà bị cuốn vào các câu chuyện suốt từ đầu cho đến cuối.</a:t>
            </a:r>
            <a:endParaRPr lang="en-US" sz="4400">
              <a:solidFill>
                <a:srgbClr val="0070C0"/>
              </a:solidFill>
              <a:latin typeface="Arial-Rounded" pitchFamily="34" charset="0"/>
              <a:ea typeface="Arial-Rounded" pitchFamily="34" charset="0"/>
              <a:cs typeface="Arial-Rounded" pitchFamily="34" charset="0"/>
            </a:endParaRPr>
          </a:p>
        </p:txBody>
      </p:sp>
      <p:sp>
        <p:nvSpPr>
          <p:cNvPr id="18" name="Rounded Rectangle 17"/>
          <p:cNvSpPr/>
          <p:nvPr/>
        </p:nvSpPr>
        <p:spPr>
          <a:xfrm>
            <a:off x="63568" y="6023336"/>
            <a:ext cx="12024519" cy="74650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Hà thường được nghe ba kể chuyện vào dịp nào?</a:t>
            </a:r>
            <a:endParaRPr lang="en-US" sz="4000">
              <a:latin typeface="Arial-Rounded" pitchFamily="34" charset="0"/>
              <a:ea typeface="Arial-Rounded" pitchFamily="34" charset="0"/>
              <a:cs typeface="Arial-Rounded" pitchFamily="34" charset="0"/>
            </a:endParaRPr>
          </a:p>
        </p:txBody>
      </p:sp>
      <p:cxnSp>
        <p:nvCxnSpPr>
          <p:cNvPr id="20" name="Straight Connector 19"/>
          <p:cNvCxnSpPr/>
          <p:nvPr/>
        </p:nvCxnSpPr>
        <p:spPr>
          <a:xfrm flipH="1">
            <a:off x="1737519" y="1114098"/>
            <a:ext cx="960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23119" y="1828800"/>
            <a:ext cx="67818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3568" y="6023336"/>
            <a:ext cx="12024519" cy="74650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Hà đã được bà kể cho nghe những truyện gì?</a:t>
            </a:r>
            <a:endParaRPr lang="en-US" sz="4000">
              <a:latin typeface="Arial-Rounded" pitchFamily="34" charset="0"/>
              <a:ea typeface="Arial-Rounded" pitchFamily="34" charset="0"/>
              <a:cs typeface="Arial-Rounded" pitchFamily="34" charset="0"/>
            </a:endParaRPr>
          </a:p>
        </p:txBody>
      </p:sp>
      <p:cxnSp>
        <p:nvCxnSpPr>
          <p:cNvPr id="30" name="Straight Connector 29"/>
          <p:cNvCxnSpPr/>
          <p:nvPr/>
        </p:nvCxnSpPr>
        <p:spPr>
          <a:xfrm flipH="1">
            <a:off x="9910002" y="1760481"/>
            <a:ext cx="1386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3120" y="2438400"/>
            <a:ext cx="5562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842919" y="2438400"/>
            <a:ext cx="44537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38886" y="3124200"/>
            <a:ext cx="1295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575719" y="3124200"/>
            <a:ext cx="73914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470819" y="3809998"/>
            <a:ext cx="5813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3568" y="6023336"/>
            <a:ext cx="12024519" cy="74650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Giọng kể của bà thế nào?</a:t>
            </a:r>
            <a:endParaRPr lang="en-US" sz="4400">
              <a:latin typeface="Arial-Rounded" pitchFamily="34" charset="0"/>
              <a:ea typeface="Arial-Rounded" pitchFamily="34" charset="0"/>
              <a:cs typeface="Arial-Rounded" pitchFamily="34" charset="0"/>
            </a:endParaRPr>
          </a:p>
        </p:txBody>
      </p:sp>
      <p:cxnSp>
        <p:nvCxnSpPr>
          <p:cNvPr id="39" name="Straight Connector 38"/>
          <p:cNvCxnSpPr/>
          <p:nvPr/>
        </p:nvCxnSpPr>
        <p:spPr>
          <a:xfrm flipH="1">
            <a:off x="8389913" y="3794228"/>
            <a:ext cx="29067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07354" y="4495800"/>
            <a:ext cx="29067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3568" y="6023336"/>
            <a:ext cx="12024519" cy="74650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Câu nào cho thấy Hà rất thích nghe bà kể chuyện?</a:t>
            </a:r>
            <a:endParaRPr lang="en-US" sz="4400">
              <a:latin typeface="Arial-Rounded" pitchFamily="34" charset="0"/>
              <a:ea typeface="Arial-Rounded" pitchFamily="34" charset="0"/>
              <a:cs typeface="Arial-Rounded" pitchFamily="34" charset="0"/>
            </a:endParaRPr>
          </a:p>
        </p:txBody>
      </p:sp>
      <p:cxnSp>
        <p:nvCxnSpPr>
          <p:cNvPr id="45" name="Straight Connector 44"/>
          <p:cNvCxnSpPr/>
          <p:nvPr/>
        </p:nvCxnSpPr>
        <p:spPr>
          <a:xfrm flipH="1">
            <a:off x="3936151" y="4495800"/>
            <a:ext cx="73605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07354" y="5181600"/>
            <a:ext cx="57307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8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5"/>
                                        </p:tgtEl>
                                      </p:cBhvr>
                                    </p:animEffect>
                                    <p:set>
                                      <p:cBhvr>
                                        <p:cTn id="68" dur="1" fill="hold">
                                          <p:stCondLst>
                                            <p:cond delay="499"/>
                                          </p:stCondLst>
                                        </p:cTn>
                                        <p:tgtEl>
                                          <p:spTgt spid="3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6"/>
                                        </p:tgtEl>
                                      </p:cBhvr>
                                    </p:animEffect>
                                    <p:set>
                                      <p:cBhvr>
                                        <p:cTn id="71" dur="1" fill="hold">
                                          <p:stCondLst>
                                            <p:cond delay="499"/>
                                          </p:stCondLst>
                                        </p:cTn>
                                        <p:tgtEl>
                                          <p:spTgt spid="3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9"/>
                                        </p:tgtEl>
                                      </p:cBhvr>
                                    </p:animEffect>
                                    <p:set>
                                      <p:cBhvr>
                                        <p:cTn id="92" dur="1" fill="hold">
                                          <p:stCondLst>
                                            <p:cond delay="499"/>
                                          </p:stCondLst>
                                        </p:cTn>
                                        <p:tgtEl>
                                          <p:spTgt spid="39"/>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0"/>
                                        </p:tgtEl>
                                      </p:cBhvr>
                                    </p:animEffect>
                                    <p:set>
                                      <p:cBhvr>
                                        <p:cTn id="95" dur="1" fill="hold">
                                          <p:stCondLst>
                                            <p:cond delay="499"/>
                                          </p:stCondLst>
                                        </p:cTn>
                                        <p:tgtEl>
                                          <p:spTgt spid="4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par>
                                <p:cTn id="106" presetID="10" presetClass="entr" presetSubtype="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38"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13719" y="152400"/>
            <a:ext cx="8792308" cy="4552950"/>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5396" y="203422"/>
            <a:ext cx="2621250" cy="941185"/>
            <a:chOff x="63500" y="1429216"/>
            <a:chExt cx="1970813" cy="705889"/>
          </a:xfrm>
        </p:grpSpPr>
        <p:sp>
          <p:nvSpPr>
            <p:cNvPr id="17" name="Rounded Rectangle 16"/>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a:t>
              </a:r>
              <a:endParaRPr lang="en-US" sz="4800">
                <a:latin typeface="Arial-Rounded" pitchFamily="34" charset="0"/>
                <a:ea typeface="Arial-Rounded" pitchFamily="34" charset="0"/>
                <a:cs typeface="Arial-Rounded" pitchFamily="34" charset="0"/>
              </a:endParaRPr>
            </a:p>
          </p:txBody>
        </p:sp>
        <p:sp>
          <p:nvSpPr>
            <p:cNvPr id="19" name="Oval 18"/>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2</a:t>
              </a:r>
              <a:endParaRPr lang="en-US" sz="4800">
                <a:solidFill>
                  <a:schemeClr val="tx1"/>
                </a:solidFill>
                <a:latin typeface="Arial Rounded MT Bold" pitchFamily="34" charset="0"/>
                <a:ea typeface="Arial-Rounded" pitchFamily="34" charset="0"/>
                <a:cs typeface="Arial-Rounded" pitchFamily="34" charset="0"/>
              </a:endParaRPr>
            </a:p>
          </p:txBody>
        </p:sp>
      </p:grpSp>
      <p:grpSp>
        <p:nvGrpSpPr>
          <p:cNvPr id="2" name="Group 1"/>
          <p:cNvGrpSpPr/>
          <p:nvPr/>
        </p:nvGrpSpPr>
        <p:grpSpPr>
          <a:xfrm>
            <a:off x="156695" y="1981200"/>
            <a:ext cx="19322288" cy="3200400"/>
            <a:chOff x="-15081" y="2184691"/>
            <a:chExt cx="15198016" cy="2517286"/>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216481" y="2490082"/>
            <a:ext cx="13499608" cy="953909"/>
          </a:xfrm>
          <a:prstGeom prst="rect">
            <a:avLst/>
          </a:prstGeom>
          <a:noFill/>
        </p:spPr>
        <p:txBody>
          <a:bodyPr wrap="square" lIns="121725" tIns="60862" rIns="121725" bIns="60862" rtlCol="0">
            <a:spAutoFit/>
          </a:bodyPr>
          <a:lstStyle/>
          <a:p>
            <a:pPr algn="just"/>
            <a:r>
              <a:rPr lang="vi-VN" sz="5200">
                <a:solidFill>
                  <a:srgbClr val="7030A0"/>
                </a:solidFill>
                <a:latin typeface="HP001 4 hàng" pitchFamily="34" charset="0"/>
              </a:rPr>
              <a:t> </a:t>
            </a:r>
            <a:r>
              <a:rPr lang="vi-VN" sz="5200" smtClean="0">
                <a:solidFill>
                  <a:srgbClr val="7030A0"/>
                </a:solidFill>
                <a:latin typeface="HP001 4 hàng" pitchFamily="34" charset="0"/>
              </a:rPr>
              <a:t>Xuân </a:t>
            </a:r>
            <a:r>
              <a:rPr lang="vi-VN" sz="5200">
                <a:solidFill>
                  <a:srgbClr val="7030A0"/>
                </a:solidFill>
                <a:latin typeface="HP001 4 hàng" pitchFamily="34" charset="0"/>
              </a:rPr>
              <a:t>ωϙ, đào wở κắm, Ǖίất Ǉrĩu </a:t>
            </a:r>
            <a:r>
              <a:rPr lang="vi-VN" sz="5200" smtClean="0">
                <a:solidFill>
                  <a:srgbClr val="7030A0"/>
                </a:solidFill>
                <a:latin typeface="HP001 4 hàng" pitchFamily="34" charset="0"/>
              </a:rPr>
              <a:t>Ǖίả</a:t>
            </a:r>
            <a:r>
              <a:rPr lang="en-US" sz="5200" smtClean="0">
                <a:solidFill>
                  <a:srgbClr val="7030A0"/>
                </a:solidFill>
                <a:latin typeface="HP001 4 hàng" pitchFamily="34" charset="0"/>
              </a:rPr>
              <a:t>.</a:t>
            </a:r>
            <a:endParaRPr lang="en-US" sz="5200">
              <a:solidFill>
                <a:srgbClr val="7030A0"/>
              </a:solidFill>
              <a:latin typeface="HP001 4 hàng" pitchFamily="34" charset="0"/>
            </a:endParaRPr>
          </a:p>
        </p:txBody>
      </p:sp>
    </p:spTree>
    <p:extLst>
      <p:ext uri="{BB962C8B-B14F-4D97-AF65-F5344CB8AC3E}">
        <p14:creationId xmlns:p14="http://schemas.microsoft.com/office/powerpoint/2010/main" val="84952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ướng dẫn viết chữ X hoa (Tập viết Lớp 2 - Tuần 26).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13719" y="228600"/>
            <a:ext cx="8161498" cy="6096000"/>
          </a:xfrm>
        </p:spPr>
      </p:pic>
    </p:spTree>
    <p:extLst>
      <p:ext uri="{BB962C8B-B14F-4D97-AF65-F5344CB8AC3E}">
        <p14:creationId xmlns:p14="http://schemas.microsoft.com/office/powerpoint/2010/main" val="3771714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22" t="31511" r="30308" b="42969"/>
          <a:stretch/>
        </p:blipFill>
        <p:spPr bwMode="auto">
          <a:xfrm>
            <a:off x="979488" y="1447800"/>
            <a:ext cx="1018902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252</Words>
  <Application>Microsoft Office PowerPoint</Application>
  <PresentationFormat>Custom</PresentationFormat>
  <Paragraphs>77</Paragraphs>
  <Slides>18</Slides>
  <Notes>8</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.VnArial</vt:lpstr>
      <vt:lpstr>.VnArialH</vt:lpstr>
      <vt:lpstr>.VnCooper</vt:lpstr>
      <vt:lpstr>Arial</vt:lpstr>
      <vt:lpstr>Arial Rounded MT Bold</vt:lpstr>
      <vt:lpstr>Arial-Rounded</vt:lpstr>
      <vt:lpstr>Arrus-Black</vt:lpstr>
      <vt:lpstr>AvantGarde</vt:lpstr>
      <vt:lpstr>Bandit</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Cái gì cũng có giá trị của nó, chúng ta đừng vội xem thường.   Nên coi trọng những gì mình có.</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313</cp:revision>
  <dcterms:created xsi:type="dcterms:W3CDTF">2021-05-08T14:00:55Z</dcterms:created>
  <dcterms:modified xsi:type="dcterms:W3CDTF">2025-11-27T07:22:20Z</dcterms:modified>
</cp:coreProperties>
</file>