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3"/>
  </p:notesMasterIdLst>
  <p:sldIdLst>
    <p:sldId id="257" r:id="rId2"/>
    <p:sldId id="258" r:id="rId3"/>
    <p:sldId id="259" r:id="rId4"/>
    <p:sldId id="339" r:id="rId5"/>
    <p:sldId id="260" r:id="rId6"/>
    <p:sldId id="324" r:id="rId7"/>
    <p:sldId id="331" r:id="rId8"/>
    <p:sldId id="262" r:id="rId9"/>
    <p:sldId id="263" r:id="rId10"/>
    <p:sldId id="282" r:id="rId11"/>
    <p:sldId id="283" r:id="rId12"/>
    <p:sldId id="284" r:id="rId13"/>
    <p:sldId id="264" r:id="rId14"/>
    <p:sldId id="265" r:id="rId15"/>
    <p:sldId id="266" r:id="rId16"/>
    <p:sldId id="267" r:id="rId17"/>
    <p:sldId id="317" r:id="rId18"/>
    <p:sldId id="319" r:id="rId19"/>
    <p:sldId id="318" r:id="rId20"/>
    <p:sldId id="320" r:id="rId21"/>
    <p:sldId id="327" r:id="rId22"/>
    <p:sldId id="328" r:id="rId23"/>
    <p:sldId id="308" r:id="rId24"/>
    <p:sldId id="294" r:id="rId25"/>
    <p:sldId id="321" r:id="rId26"/>
    <p:sldId id="268" r:id="rId27"/>
    <p:sldId id="332" r:id="rId28"/>
    <p:sldId id="279" r:id="rId29"/>
    <p:sldId id="286" r:id="rId30"/>
    <p:sldId id="314" r:id="rId31"/>
    <p:sldId id="272" r:id="rId32"/>
    <p:sldId id="335" r:id="rId33"/>
    <p:sldId id="336" r:id="rId34"/>
    <p:sldId id="337" r:id="rId35"/>
    <p:sldId id="338" r:id="rId36"/>
    <p:sldId id="334" r:id="rId37"/>
    <p:sldId id="326" r:id="rId38"/>
    <p:sldId id="274" r:id="rId39"/>
    <p:sldId id="275" r:id="rId40"/>
    <p:sldId id="333" r:id="rId41"/>
    <p:sldId id="277" r:id="rId42"/>
  </p:sldIdLst>
  <p:sldSz cx="12161838"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3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DDED"/>
    <a:srgbClr val="BD196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293" autoAdjust="0"/>
    <p:restoredTop sz="91281" autoAdjust="0"/>
  </p:normalViewPr>
  <p:slideViewPr>
    <p:cSldViewPr>
      <p:cViewPr varScale="1">
        <p:scale>
          <a:sx n="66" d="100"/>
          <a:sy n="66" d="100"/>
        </p:scale>
        <p:origin x="768" y="72"/>
      </p:cViewPr>
      <p:guideLst>
        <p:guide orient="horz" pos="2160"/>
        <p:guide pos="3831"/>
      </p:guideLst>
    </p:cSldViewPr>
  </p:slideViewPr>
  <p:notesTextViewPr>
    <p:cViewPr>
      <p:scale>
        <a:sx n="33" d="100"/>
        <a:sy n="33"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393E71-07F5-488B-AE25-F3CA7D5BF9F6}" type="datetimeFigureOut">
              <a:rPr lang="en-US" smtClean="0"/>
              <a:t>11/27/2025</a:t>
            </a:fld>
            <a:endParaRPr lang="en-US"/>
          </a:p>
        </p:txBody>
      </p:sp>
      <p:sp>
        <p:nvSpPr>
          <p:cNvPr id="4" name="Slide Image Placeholder 3"/>
          <p:cNvSpPr>
            <a:spLocks noGrp="1" noRot="1" noChangeAspect="1"/>
          </p:cNvSpPr>
          <p:nvPr>
            <p:ph type="sldImg" idx="2"/>
          </p:nvPr>
        </p:nvSpPr>
        <p:spPr>
          <a:xfrm>
            <a:off x="388938" y="685800"/>
            <a:ext cx="60801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D6B2E6C-2AFC-4020-8547-494ABD7E6602}" type="slidenum">
              <a:rPr lang="en-US" smtClean="0"/>
              <a:t>‹#›</a:t>
            </a:fld>
            <a:endParaRPr lang="en-US"/>
          </a:p>
        </p:txBody>
      </p:sp>
    </p:spTree>
    <p:extLst>
      <p:ext uri="{BB962C8B-B14F-4D97-AF65-F5344CB8AC3E}">
        <p14:creationId xmlns:p14="http://schemas.microsoft.com/office/powerpoint/2010/main" val="19150734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a:t>
            </a:fld>
            <a:endParaRPr lang="en-US"/>
          </a:p>
        </p:txBody>
      </p:sp>
    </p:spTree>
    <p:extLst>
      <p:ext uri="{BB962C8B-B14F-4D97-AF65-F5344CB8AC3E}">
        <p14:creationId xmlns:p14="http://schemas.microsoft.com/office/powerpoint/2010/main" val="28526193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21</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23</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24</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25</a:t>
            </a:fld>
            <a:endParaRPr lang="en-US"/>
          </a:p>
        </p:txBody>
      </p:sp>
    </p:spTree>
    <p:extLst>
      <p:ext uri="{BB962C8B-B14F-4D97-AF65-F5344CB8AC3E}">
        <p14:creationId xmlns:p14="http://schemas.microsoft.com/office/powerpoint/2010/main" val="33725791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26</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27</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28</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29</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5</a:t>
            </a:fld>
            <a:endParaRPr lang="en-US"/>
          </a:p>
        </p:txBody>
      </p:sp>
    </p:spTree>
    <p:extLst>
      <p:ext uri="{BB962C8B-B14F-4D97-AF65-F5344CB8AC3E}">
        <p14:creationId xmlns:p14="http://schemas.microsoft.com/office/powerpoint/2010/main" val="131209311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7</a:t>
            </a:fld>
            <a:endParaRPr lang="en-US"/>
          </a:p>
        </p:txBody>
      </p:sp>
    </p:spTree>
    <p:extLst>
      <p:ext uri="{BB962C8B-B14F-4D97-AF65-F5344CB8AC3E}">
        <p14:creationId xmlns:p14="http://schemas.microsoft.com/office/powerpoint/2010/main" val="30669293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Ôn</a:t>
            </a:r>
            <a:r>
              <a:rPr lang="en-US" baseline="0" smtClean="0"/>
              <a:t> lại</a:t>
            </a:r>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9</a:t>
            </a:fld>
            <a:endParaRPr lang="en-US"/>
          </a:p>
        </p:txBody>
      </p:sp>
    </p:spTree>
    <p:extLst>
      <p:ext uri="{BB962C8B-B14F-4D97-AF65-F5344CB8AC3E}">
        <p14:creationId xmlns:p14="http://schemas.microsoft.com/office/powerpoint/2010/main" val="676743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Hay còn</a:t>
            </a:r>
            <a:r>
              <a:rPr lang="en-US" baseline="0" smtClean="0"/>
              <a:t> gọi là CHIM ĐA ĐA </a:t>
            </a:r>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10</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11</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D6B2E6C-2AFC-4020-8547-494ABD7E6602}" type="slidenum">
              <a:rPr lang="en-US" smtClean="0"/>
              <a:t>12</a:t>
            </a:fld>
            <a:endParaRPr lang="en-US"/>
          </a:p>
        </p:txBody>
      </p:sp>
    </p:spTree>
    <p:extLst>
      <p:ext uri="{BB962C8B-B14F-4D97-AF65-F5344CB8AC3E}">
        <p14:creationId xmlns:p14="http://schemas.microsoft.com/office/powerpoint/2010/main" val="29037955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15</a:t>
            </a:fld>
            <a:endParaRPr lang="en-US"/>
          </a:p>
        </p:txBody>
      </p:sp>
    </p:spTree>
    <p:extLst>
      <p:ext uri="{BB962C8B-B14F-4D97-AF65-F5344CB8AC3E}">
        <p14:creationId xmlns:p14="http://schemas.microsoft.com/office/powerpoint/2010/main" val="2332184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07AB927-42BB-4505-9EDE-3A59CF2143BF}" type="slidenum">
              <a:rPr lang="en-US" smtClean="0"/>
              <a:t>17</a:t>
            </a:fld>
            <a:endParaRPr lang="en-US"/>
          </a:p>
        </p:txBody>
      </p:sp>
    </p:spTree>
    <p:extLst>
      <p:ext uri="{BB962C8B-B14F-4D97-AF65-F5344CB8AC3E}">
        <p14:creationId xmlns:p14="http://schemas.microsoft.com/office/powerpoint/2010/main" val="23321841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2138" y="2130426"/>
            <a:ext cx="10337562"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824276" y="3886200"/>
            <a:ext cx="8513287"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9145796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5960126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28995" y="274639"/>
            <a:ext cx="3637994"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08678" y="274639"/>
            <a:ext cx="1071762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84529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59D0918-B3BC-4D15-9AF8-385E8378AD06}"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0226305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0702" y="4406901"/>
            <a:ext cx="10337562"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960702" y="2906713"/>
            <a:ext cx="10337562"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59D0918-B3BC-4D15-9AF8-385E8378AD06}" type="datetimeFigureOut">
              <a:rPr lang="en-US" smtClean="0"/>
              <a:t>11/27/2025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41477235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08678" y="1600201"/>
            <a:ext cx="7176751"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188126" y="1600201"/>
            <a:ext cx="7178863"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59D0918-B3BC-4D15-9AF8-385E8378AD06}" type="datetimeFigureOut">
              <a:rPr lang="en-US" smtClean="0"/>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9914009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8092" y="274638"/>
            <a:ext cx="10945654"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08092" y="1535113"/>
            <a:ext cx="537359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8092" y="2174875"/>
            <a:ext cx="537359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8046" y="1535113"/>
            <a:ext cx="5375701"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8046" y="2174875"/>
            <a:ext cx="5375701"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59D0918-B3BC-4D15-9AF8-385E8378AD06}" type="datetimeFigureOut">
              <a:rPr lang="en-US" smtClean="0"/>
              <a:t>11/27/2025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19213513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59D0918-B3BC-4D15-9AF8-385E8378AD06}" type="datetimeFigureOut">
              <a:rPr lang="en-US" smtClean="0"/>
              <a:t>11/27/2025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28805854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59D0918-B3BC-4D15-9AF8-385E8378AD06}" type="datetimeFigureOut">
              <a:rPr lang="en-US" smtClean="0"/>
              <a:t>11/27/2025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0961630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8093" y="273050"/>
            <a:ext cx="4001161"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4754941" y="273051"/>
            <a:ext cx="6798805"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08093" y="1435101"/>
            <a:ext cx="400116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4768208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3805" y="4800600"/>
            <a:ext cx="7297103"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2383805" y="612775"/>
            <a:ext cx="7297103"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3805" y="5367338"/>
            <a:ext cx="7297103"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59D0918-B3BC-4D15-9AF8-385E8378AD06}" type="datetimeFigureOut">
              <a:rPr lang="en-US" smtClean="0"/>
              <a:t>11/27/2025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E638271-59F9-4398-B3B9-61938CFED463}" type="slidenum">
              <a:rPr lang="en-US" smtClean="0"/>
              <a:t>‹#›</a:t>
            </a:fld>
            <a:endParaRPr lang="en-US"/>
          </a:p>
        </p:txBody>
      </p:sp>
    </p:spTree>
    <p:extLst>
      <p:ext uri="{BB962C8B-B14F-4D97-AF65-F5344CB8AC3E}">
        <p14:creationId xmlns:p14="http://schemas.microsoft.com/office/powerpoint/2010/main" val="3688005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8092" y="274638"/>
            <a:ext cx="10945654"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08092" y="1600201"/>
            <a:ext cx="10945654"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08092" y="6356351"/>
            <a:ext cx="2837762"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59D0918-B3BC-4D15-9AF8-385E8378AD06}" type="datetimeFigureOut">
              <a:rPr lang="en-US" smtClean="0"/>
              <a:t>11/27/2025</a:t>
            </a:fld>
            <a:endParaRPr lang="en-US"/>
          </a:p>
        </p:txBody>
      </p:sp>
      <p:sp>
        <p:nvSpPr>
          <p:cNvPr id="5" name="Footer Placeholder 4"/>
          <p:cNvSpPr>
            <a:spLocks noGrp="1"/>
          </p:cNvSpPr>
          <p:nvPr>
            <p:ph type="ftr" sz="quarter" idx="3"/>
          </p:nvPr>
        </p:nvSpPr>
        <p:spPr>
          <a:xfrm>
            <a:off x="4155295" y="6356351"/>
            <a:ext cx="3851249"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15984" y="6356351"/>
            <a:ext cx="2837762"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638271-59F9-4398-B3B9-61938CFED463}" type="slidenum">
              <a:rPr lang="en-US" smtClean="0"/>
              <a:t>‹#›</a:t>
            </a:fld>
            <a:endParaRPr lang="en-US"/>
          </a:p>
        </p:txBody>
      </p:sp>
    </p:spTree>
    <p:extLst>
      <p:ext uri="{BB962C8B-B14F-4D97-AF65-F5344CB8AC3E}">
        <p14:creationId xmlns:p14="http://schemas.microsoft.com/office/powerpoint/2010/main" val="887561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1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28.pn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wmv"/><Relationship Id="rId1" Type="http://schemas.microsoft.com/office/2007/relationships/media" Target="../media/media2.wmv"/><Relationship Id="rId5" Type="http://schemas.openxmlformats.org/officeDocument/2006/relationships/image" Target="../media/image29.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30.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wmv"/><Relationship Id="rId1" Type="http://schemas.microsoft.com/office/2007/relationships/media" Target="../media/media4.wmv"/><Relationship Id="rId5" Type="http://schemas.openxmlformats.org/officeDocument/2006/relationships/image" Target="../media/image31.png"/><Relationship Id="rId4" Type="http://schemas.openxmlformats.org/officeDocument/2006/relationships/image" Target="../media/image27.png"/></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9.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16.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4.jpeg"/><Relationship Id="rId4" Type="http://schemas.openxmlformats.org/officeDocument/2006/relationships/image" Target="../media/image8.jpeg"/><Relationship Id="rId9"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3"/>
          <p:cNvSpPr txBox="1">
            <a:spLocks/>
          </p:cNvSpPr>
          <p:nvPr/>
        </p:nvSpPr>
        <p:spPr>
          <a:xfrm>
            <a:off x="0" y="0"/>
            <a:ext cx="12161838" cy="3022600"/>
          </a:xfrm>
          <a:prstGeom prst="rect">
            <a:avLst/>
          </a:prstGeom>
          <a:solidFill>
            <a:srgbClr val="0086EA"/>
          </a:solidFill>
          <a:effectLst>
            <a:glow rad="50800">
              <a:schemeClr val="accent5">
                <a:satMod val="175000"/>
                <a:alpha val="18000"/>
              </a:schemeClr>
            </a:glow>
          </a:effectLst>
        </p:spPr>
        <p:txBody>
          <a:bodyPr vert="horz" lIns="91294" tIns="45647" rIns="91294" bIns="45647"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algn="ctr"/>
            <a:endParaRPr lang="en-US" sz="10600" b="1">
              <a:solidFill>
                <a:srgbClr val="0070C0"/>
              </a:solidFill>
              <a:latin typeface="Arial-Rounded" pitchFamily="34" charset="0"/>
              <a:ea typeface="Arial-Rounded" pitchFamily="34" charset="0"/>
              <a:cs typeface="Arial-Rounded" pitchFamily="34" charset="0"/>
            </a:endParaRPr>
          </a:p>
        </p:txBody>
      </p:sp>
      <p:pic>
        <p:nvPicPr>
          <p:cNvPr id="3074" name="Picture 2" descr="Bộ SGK Lớp 6 - Kết nối tri thức với cuộc sống - Công ty Cổ phần Đầu tư và  Phát triển Giáo dục Phương Nam"/>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33"/>
          <a:stretch/>
        </p:blipFill>
        <p:spPr bwMode="auto">
          <a:xfrm>
            <a:off x="329384" y="462491"/>
            <a:ext cx="2039642" cy="1874308"/>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a:xfrm>
            <a:off x="2394362" y="1254919"/>
            <a:ext cx="8330788" cy="1325563"/>
          </a:xfrm>
        </p:spPr>
        <p:txBody>
          <a:bodyPr>
            <a:noAutofit/>
          </a:bodyPr>
          <a:lstStyle/>
          <a:p>
            <a:pPr algn="ctr"/>
            <a:r>
              <a:rPr lang="en-US" sz="10600" b="1">
                <a:solidFill>
                  <a:schemeClr val="bg1"/>
                </a:solidFill>
                <a:latin typeface="AvantGarde" pitchFamily="2" charset="0"/>
                <a:ea typeface="AvantGarde" pitchFamily="2" charset="0"/>
                <a:cs typeface="AvantGarde" pitchFamily="2" charset="0"/>
              </a:rPr>
              <a:t>TIẾNG </a:t>
            </a:r>
            <a:r>
              <a:rPr lang="en-US" sz="10600" b="1" smtClean="0">
                <a:solidFill>
                  <a:schemeClr val="bg1"/>
                </a:solidFill>
                <a:latin typeface="AvantGarde" pitchFamily="2" charset="0"/>
                <a:ea typeface="AvantGarde" pitchFamily="2" charset="0"/>
                <a:cs typeface="AvantGarde" pitchFamily="2" charset="0"/>
              </a:rPr>
              <a:t>VIỆT </a:t>
            </a:r>
            <a:r>
              <a:rPr lang="en-US" sz="10600" b="1" smtClean="0">
                <a:solidFill>
                  <a:schemeClr val="bg1"/>
                </a:solidFill>
                <a:latin typeface=".VnArial" pitchFamily="34" charset="0"/>
                <a:ea typeface="AvantGarde" pitchFamily="2" charset="0"/>
                <a:cs typeface="AvantGarde" pitchFamily="2" charset="0"/>
              </a:rPr>
              <a:t>1</a:t>
            </a:r>
            <a:endParaRPr lang="en-US" sz="10600" b="1">
              <a:solidFill>
                <a:schemeClr val="bg1"/>
              </a:solidFill>
              <a:latin typeface=".VnArial" pitchFamily="34" charset="0"/>
              <a:ea typeface="AvantGarde" pitchFamily="2" charset="0"/>
              <a:cs typeface="AvantGarde" pitchFamily="2" charset="0"/>
            </a:endParaRP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1513" y="4205197"/>
            <a:ext cx="4512126" cy="2182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623003"/>
            <a:ext cx="3439518" cy="4234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9" name="Straight Connector 8"/>
          <p:cNvCxnSpPr/>
          <p:nvPr/>
        </p:nvCxnSpPr>
        <p:spPr>
          <a:xfrm flipH="1" flipV="1">
            <a:off x="0" y="6807200"/>
            <a:ext cx="12161838" cy="16933"/>
          </a:xfrm>
          <a:prstGeom prst="line">
            <a:avLst/>
          </a:prstGeom>
          <a:ln w="88900">
            <a:solidFill>
              <a:srgbClr val="0086EA"/>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69832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39903" y="5128624"/>
            <a:ext cx="524352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latin typeface="Arial-Rounded" pitchFamily="34" charset="0"/>
                <a:ea typeface="Arial-Rounded" pitchFamily="34" charset="0"/>
                <a:cs typeface="Arial-Rounded" pitchFamily="34" charset="0"/>
              </a:rPr>
              <a:t>tem thư</a:t>
            </a:r>
            <a:endParaRPr lang="en-US" sz="9600">
              <a:latin typeface="Arial-Rounded" pitchFamily="34" charset="0"/>
              <a:ea typeface="Arial-Rounded" pitchFamily="34" charset="0"/>
              <a:cs typeface="Arial-Rounded" pitchFamily="34" charset="0"/>
            </a:endParaRPr>
          </a:p>
        </p:txBody>
      </p:sp>
      <p:sp>
        <p:nvSpPr>
          <p:cNvPr id="7" name="Title 1"/>
          <p:cNvSpPr txBox="1">
            <a:spLocks/>
          </p:cNvSpPr>
          <p:nvPr/>
        </p:nvSpPr>
        <p:spPr>
          <a:xfrm>
            <a:off x="3566319" y="5128623"/>
            <a:ext cx="3154787"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em</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hình ảnh : ánh sáng, Phát sáng, ký hiệu, Ngọn lửa, ngọn lửa, bóng tối, thắp  sáng, Trang trí, Đốt, Ánh nến, Ngọn nến vô tình 1538x2050 - - 633011 - hình  ảnh đẹp - PxHer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hình ảnh : ánh sáng, Phát sáng, ký hiệu, Ngọn lửa, ngọn lửa, bóng tối, thắp  sáng, Trang trí, Đốt, Ánh nến, Ngọn nến vô tình 1538x2050 - - 633011 - hình  ảnh đẹp - PxHer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146" name="Picture 2" descr="Phát hành đặc biệt bộ tem bưu chính chào mừng Đại hội XIII của Đảng | Tin  tức mới nhất 24h - Đọc Báo Lao Động online - Laodong.v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19" y="936523"/>
            <a:ext cx="4611263" cy="350968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Những Con Tem Đắt Giá Nhất Mọi Thời Đại - In Ấn A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8119" y="969492"/>
            <a:ext cx="4648200" cy="34595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0866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046254" y="5259681"/>
            <a:ext cx="59931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latin typeface="Arial-Rounded" pitchFamily="34" charset="0"/>
                <a:ea typeface="Arial-Rounded" pitchFamily="34" charset="0"/>
                <a:cs typeface="Arial-Rounded" pitchFamily="34" charset="0"/>
              </a:rPr>
              <a:t>thềm nhà</a:t>
            </a:r>
            <a:endParaRPr lang="en-US" sz="9600">
              <a:latin typeface="Arial-Rounded" pitchFamily="34" charset="0"/>
              <a:ea typeface="Arial-Rounded" pitchFamily="34" charset="0"/>
              <a:cs typeface="Arial-Rounded" pitchFamily="34" charset="0"/>
            </a:endParaRPr>
          </a:p>
        </p:txBody>
      </p:sp>
      <p:sp>
        <p:nvSpPr>
          <p:cNvPr id="6" name="Title 1"/>
          <p:cNvSpPr txBox="1">
            <a:spLocks/>
          </p:cNvSpPr>
          <p:nvPr/>
        </p:nvSpPr>
        <p:spPr>
          <a:xfrm>
            <a:off x="4379861" y="5259681"/>
            <a:ext cx="197742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êm</a:t>
            </a:r>
            <a:endParaRPr lang="en-US" sz="9600">
              <a:solidFill>
                <a:srgbClr val="FF0000"/>
              </a:solidFill>
              <a:latin typeface="Arial-Rounded" pitchFamily="34" charset="0"/>
              <a:ea typeface="Arial-Rounded" pitchFamily="34" charset="0"/>
              <a:cs typeface="Arial-Rounded" pitchFamily="34" charset="0"/>
            </a:endParaRPr>
          </a:p>
        </p:txBody>
      </p:sp>
      <p:sp>
        <p:nvSpPr>
          <p:cNvPr id="2" name="AutoShape 2" descr="Đèn Pin LED xách tay đa năng 2 trong 1 KM-2626 | Lazada.v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Đèn Pin LED xách tay đa năng 2 trong 1 KM-2626 | Lazada.vn"/>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6" descr="Đèn Pin LED xách tay đa năng 2 trong 1 KM-2626 | Lazada.vn"/>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8" name="AutoShape 2" descr="Cách Bố Trí Bậc Thềm Nhà Vừa Đẹp Vừa Hợp Phong Thủy"/>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124" name="Picture 4" descr="Cách xây bậc thềm nhà theo phong thủ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8148" y="312737"/>
            <a:ext cx="5844255" cy="4571531"/>
          </a:xfrm>
          <a:prstGeom prst="rect">
            <a:avLst/>
          </a:prstGeom>
          <a:noFill/>
          <a:extLst>
            <a:ext uri="{909E8E84-426E-40DD-AFC4-6F175D3DCCD1}">
              <a14:hiddenFill xmlns:a14="http://schemas.microsoft.com/office/drawing/2010/main">
                <a:solidFill>
                  <a:srgbClr val="FFFFFF"/>
                </a:solidFill>
              </a14:hiddenFill>
            </a:ext>
          </a:extLst>
        </p:spPr>
      </p:pic>
      <p:sp>
        <p:nvSpPr>
          <p:cNvPr id="9" name="Down Arrow 8"/>
          <p:cNvSpPr/>
          <p:nvPr/>
        </p:nvSpPr>
        <p:spPr>
          <a:xfrm rot="2172865">
            <a:off x="7140121" y="1548646"/>
            <a:ext cx="362498" cy="2124689"/>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728574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341688" y="5564481"/>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latin typeface="Arial-Rounded" pitchFamily="34" charset="0"/>
                <a:ea typeface="Arial-Rounded" pitchFamily="34" charset="0"/>
                <a:cs typeface="Arial-Rounded" pitchFamily="34" charset="0"/>
              </a:rPr>
              <a:t>tủm tỉm</a:t>
            </a:r>
            <a:endParaRPr lang="en-US" sz="9600">
              <a:latin typeface="Arial-Rounded" pitchFamily="34" charset="0"/>
              <a:ea typeface="Arial-Rounded" pitchFamily="34" charset="0"/>
              <a:cs typeface="Arial-Rounded" pitchFamily="34" charset="0"/>
            </a:endParaRPr>
          </a:p>
        </p:txBody>
      </p:sp>
      <p:sp>
        <p:nvSpPr>
          <p:cNvPr id="5" name="Title 1"/>
          <p:cNvSpPr txBox="1">
            <a:spLocks/>
          </p:cNvSpPr>
          <p:nvPr/>
        </p:nvSpPr>
        <p:spPr>
          <a:xfrm>
            <a:off x="4160044" y="5564481"/>
            <a:ext cx="230505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rgbClr val="FF0000"/>
                </a:solidFill>
                <a:latin typeface="Arial-Rounded" pitchFamily="34" charset="0"/>
                <a:ea typeface="Arial-Rounded" pitchFamily="34" charset="0"/>
                <a:cs typeface="Arial-Rounded" pitchFamily="34" charset="0"/>
              </a:rPr>
              <a:t>um</a:t>
            </a:r>
            <a:endParaRPr lang="en-US" sz="9600">
              <a:solidFill>
                <a:srgbClr val="FF0000"/>
              </a:solidFill>
              <a:latin typeface="Arial-Rounded" pitchFamily="34" charset="0"/>
              <a:ea typeface="Arial-Rounded" pitchFamily="34" charset="0"/>
              <a:cs typeface="Arial-Rounded" pitchFamily="34" charset="0"/>
            </a:endParaRPr>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210"/>
          <a:stretch/>
        </p:blipFill>
        <p:spPr bwMode="auto">
          <a:xfrm>
            <a:off x="5985669" y="5570831"/>
            <a:ext cx="2730500"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0" descr="Mẹ có biết ý nghĩa nụ cười của bé từ 0 đến 12 tháng tuổ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50833" y="396313"/>
            <a:ext cx="5630781" cy="46923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816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098"/>
                                        </p:tgtEl>
                                        <p:attrNameLst>
                                          <p:attrName>style.visibility</p:attrName>
                                        </p:attrNameLst>
                                      </p:cBhvr>
                                      <p:to>
                                        <p:strVal val="visible"/>
                                      </p:to>
                                    </p:set>
                                    <p:animEffect transition="in" filter="fade">
                                      <p:cBhvr>
                                        <p:cTn id="1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243681" y="5287255"/>
            <a:ext cx="4343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tem thư</a:t>
            </a:r>
            <a:endParaRPr lang="en-US" sz="7200">
              <a:latin typeface="Arial-Rounded" pitchFamily="34" charset="0"/>
              <a:ea typeface="Arial-Rounded" pitchFamily="34" charset="0"/>
              <a:cs typeface="Arial-Rounded" pitchFamily="34" charset="0"/>
            </a:endParaRPr>
          </a:p>
        </p:txBody>
      </p:sp>
      <p:sp>
        <p:nvSpPr>
          <p:cNvPr id="9" name="Title 1"/>
          <p:cNvSpPr txBox="1">
            <a:spLocks/>
          </p:cNvSpPr>
          <p:nvPr/>
        </p:nvSpPr>
        <p:spPr>
          <a:xfrm>
            <a:off x="2983389" y="5287255"/>
            <a:ext cx="59931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thềm nhà</a:t>
            </a:r>
            <a:endParaRPr lang="en-US" sz="7200">
              <a:latin typeface="Arial-Rounded" pitchFamily="34" charset="0"/>
              <a:ea typeface="Arial-Rounded" pitchFamily="34" charset="0"/>
              <a:cs typeface="Arial-Rounded" pitchFamily="34" charset="0"/>
            </a:endParaRPr>
          </a:p>
        </p:txBody>
      </p:sp>
      <p:sp>
        <p:nvSpPr>
          <p:cNvPr id="10" name="Title 1"/>
          <p:cNvSpPr txBox="1">
            <a:spLocks/>
          </p:cNvSpPr>
          <p:nvPr/>
        </p:nvSpPr>
        <p:spPr>
          <a:xfrm>
            <a:off x="7300119" y="528725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tủm tỉm</a:t>
            </a:r>
            <a:endParaRPr lang="en-US" sz="7200">
              <a:latin typeface="Arial-Rounded" pitchFamily="34" charset="0"/>
              <a:ea typeface="Arial-Rounded" pitchFamily="34" charset="0"/>
              <a:cs typeface="Arial-Rounded" pitchFamily="34" charset="0"/>
            </a:endParaRPr>
          </a:p>
        </p:txBody>
      </p:sp>
      <p:pic>
        <p:nvPicPr>
          <p:cNvPr id="11" name="Picture 10" descr="Mẹ có biết ý nghĩa nụ cười của bé từ 0 đến 12 tháng tuổ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02076" y="1828800"/>
            <a:ext cx="3082486" cy="2568739"/>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ách xây bậc thềm nhà theo phong thủy"/>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60442" y="1828800"/>
            <a:ext cx="3239024" cy="2533650"/>
          </a:xfrm>
          <a:prstGeom prst="rect">
            <a:avLst/>
          </a:prstGeom>
          <a:noFill/>
          <a:extLst>
            <a:ext uri="{909E8E84-426E-40DD-AFC4-6F175D3DCCD1}">
              <a14:hiddenFill xmlns:a14="http://schemas.microsoft.com/office/drawing/2010/main">
                <a:solidFill>
                  <a:srgbClr val="FFFFFF"/>
                </a:solidFill>
              </a14:hiddenFill>
            </a:ext>
          </a:extLst>
        </p:spPr>
      </p:pic>
      <p:sp>
        <p:nvSpPr>
          <p:cNvPr id="15" name="Down Arrow 14"/>
          <p:cNvSpPr/>
          <p:nvPr/>
        </p:nvSpPr>
        <p:spPr>
          <a:xfrm rot="2172865">
            <a:off x="6553635" y="2581995"/>
            <a:ext cx="313629" cy="1062345"/>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4" descr="Những Con Tem Đắt Giá Nhất Mọi Thời Đại - In Ấn AZ"/>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826" y="1820190"/>
            <a:ext cx="3505200" cy="26088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57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243681" y="5515705"/>
            <a:ext cx="4343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tem thư</a:t>
            </a:r>
            <a:endParaRPr lang="en-US" sz="7200">
              <a:latin typeface="Arial-Rounded" pitchFamily="34" charset="0"/>
              <a:ea typeface="Arial-Rounded" pitchFamily="34" charset="0"/>
              <a:cs typeface="Arial-Rounded" pitchFamily="34" charset="0"/>
            </a:endParaRPr>
          </a:p>
        </p:txBody>
      </p:sp>
      <p:sp>
        <p:nvSpPr>
          <p:cNvPr id="6" name="Title 1"/>
          <p:cNvSpPr txBox="1">
            <a:spLocks/>
          </p:cNvSpPr>
          <p:nvPr/>
        </p:nvSpPr>
        <p:spPr>
          <a:xfrm>
            <a:off x="2983389" y="5515705"/>
            <a:ext cx="599313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thềm nhà</a:t>
            </a:r>
            <a:endParaRPr lang="en-US" sz="7200">
              <a:latin typeface="Arial-Rounded" pitchFamily="34" charset="0"/>
              <a:ea typeface="Arial-Rounded" pitchFamily="34" charset="0"/>
              <a:cs typeface="Arial-Rounded" pitchFamily="34" charset="0"/>
            </a:endParaRPr>
          </a:p>
        </p:txBody>
      </p:sp>
      <p:sp>
        <p:nvSpPr>
          <p:cNvPr id="7" name="Title 1"/>
          <p:cNvSpPr txBox="1">
            <a:spLocks/>
          </p:cNvSpPr>
          <p:nvPr/>
        </p:nvSpPr>
        <p:spPr>
          <a:xfrm>
            <a:off x="7300119" y="5515705"/>
            <a:ext cx="54864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tủm tỉm</a:t>
            </a:r>
            <a:endParaRPr lang="en-US" sz="7200">
              <a:latin typeface="Arial-Rounded" pitchFamily="34" charset="0"/>
              <a:ea typeface="Arial-Rounded" pitchFamily="34" charset="0"/>
              <a:cs typeface="Arial-Rounded" pitchFamily="34" charset="0"/>
            </a:endParaRPr>
          </a:p>
        </p:txBody>
      </p:sp>
      <p:pic>
        <p:nvPicPr>
          <p:cNvPr id="11"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1004" y="2910896"/>
            <a:ext cx="9986818" cy="280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89081" y="-101451"/>
            <a:ext cx="6562086" cy="3489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43827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79949244"/>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801204" y="1628776"/>
            <a:ext cx="8051865"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pitchFamily="34" charset="0"/>
              </a:rPr>
              <a:t>em</a:t>
            </a:r>
            <a:endParaRPr lang="en-US" sz="28600">
              <a:solidFill>
                <a:srgbClr val="FF0000"/>
              </a:solidFill>
              <a:latin typeface="HP001 4 hàng" pitchFamily="34" charset="0"/>
            </a:endParaRPr>
          </a:p>
        </p:txBody>
      </p:sp>
      <p:grpSp>
        <p:nvGrpSpPr>
          <p:cNvPr id="8" name="Group 7"/>
          <p:cNvGrpSpPr/>
          <p:nvPr/>
        </p:nvGrpSpPr>
        <p:grpSpPr>
          <a:xfrm>
            <a:off x="280209" y="267955"/>
            <a:ext cx="3057510" cy="822959"/>
            <a:chOff x="170930" y="1458734"/>
            <a:chExt cx="2298823" cy="617220"/>
          </a:xfrm>
        </p:grpSpPr>
        <p:sp>
          <p:nvSpPr>
            <p:cNvPr id="9" name="Rounded Rectangle 8"/>
            <p:cNvSpPr/>
            <p:nvPr/>
          </p:nvSpPr>
          <p:spPr>
            <a:xfrm>
              <a:off x="487634" y="1490471"/>
              <a:ext cx="1982119"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Tô và viết</a:t>
              </a:r>
              <a:endParaRPr lang="en-US" sz="3700">
                <a:latin typeface="Arial-Rounded" pitchFamily="34" charset="0"/>
                <a:ea typeface="Arial-Rounded" pitchFamily="34" charset="0"/>
                <a:cs typeface="Arial-Rounded" pitchFamily="34" charset="0"/>
              </a:endParaRPr>
            </a:p>
          </p:txBody>
        </p:sp>
        <p:sp>
          <p:nvSpPr>
            <p:cNvPr id="10" name="Oval 9"/>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4</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857853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E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29" y="175180"/>
            <a:ext cx="12040393" cy="4528026"/>
          </a:xfrm>
        </p:spPr>
      </p:pic>
    </p:spTree>
    <p:extLst>
      <p:ext uri="{BB962C8B-B14F-4D97-AF65-F5344CB8AC3E}">
        <p14:creationId xmlns:p14="http://schemas.microsoft.com/office/powerpoint/2010/main" val="9237386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74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161757620"/>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786916" y="1628776"/>
            <a:ext cx="4941953"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pitchFamily="34" charset="0"/>
              </a:rPr>
              <a:t>êm</a:t>
            </a:r>
            <a:endParaRPr lang="en-US" sz="28600">
              <a:solidFill>
                <a:srgbClr val="FF0000"/>
              </a:solidFill>
              <a:latin typeface="HP001 4 hàng" pitchFamily="34" charset="0"/>
            </a:endParaRPr>
          </a:p>
        </p:txBody>
      </p:sp>
      <p:grpSp>
        <p:nvGrpSpPr>
          <p:cNvPr id="8" name="Group 7"/>
          <p:cNvGrpSpPr/>
          <p:nvPr/>
        </p:nvGrpSpPr>
        <p:grpSpPr>
          <a:xfrm>
            <a:off x="280209" y="267955"/>
            <a:ext cx="3057510" cy="822959"/>
            <a:chOff x="170930" y="1458734"/>
            <a:chExt cx="2298823" cy="617220"/>
          </a:xfrm>
        </p:grpSpPr>
        <p:sp>
          <p:nvSpPr>
            <p:cNvPr id="9" name="Rounded Rectangle 8"/>
            <p:cNvSpPr/>
            <p:nvPr/>
          </p:nvSpPr>
          <p:spPr>
            <a:xfrm>
              <a:off x="487634" y="1490471"/>
              <a:ext cx="1982119"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Tô và viết</a:t>
              </a:r>
              <a:endParaRPr lang="en-US" sz="3700">
                <a:latin typeface="Arial-Rounded" pitchFamily="34" charset="0"/>
                <a:ea typeface="Arial-Rounded" pitchFamily="34" charset="0"/>
                <a:cs typeface="Arial-Rounded" pitchFamily="34" charset="0"/>
              </a:endParaRPr>
            </a:p>
          </p:txBody>
        </p:sp>
        <p:sp>
          <p:nvSpPr>
            <p:cNvPr id="10" name="Oval 9"/>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4</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8427270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Ê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7229" y="99853"/>
            <a:ext cx="12040393" cy="4508818"/>
          </a:xfrm>
        </p:spPr>
      </p:pic>
    </p:spTree>
    <p:extLst>
      <p:ext uri="{BB962C8B-B14F-4D97-AF65-F5344CB8AC3E}">
        <p14:creationId xmlns:p14="http://schemas.microsoft.com/office/powerpoint/2010/main" val="1283041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2980229615"/>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423444" y="1628776"/>
            <a:ext cx="4941953"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pitchFamily="34" charset="0"/>
              </a:rPr>
              <a:t>Łm</a:t>
            </a:r>
            <a:endParaRPr lang="en-US" sz="28600">
              <a:solidFill>
                <a:srgbClr val="FF0000"/>
              </a:solidFill>
              <a:latin typeface="HP001 4 hàng" pitchFamily="34" charset="0"/>
            </a:endParaRPr>
          </a:p>
        </p:txBody>
      </p:sp>
      <p:grpSp>
        <p:nvGrpSpPr>
          <p:cNvPr id="8" name="Group 7"/>
          <p:cNvGrpSpPr/>
          <p:nvPr/>
        </p:nvGrpSpPr>
        <p:grpSpPr>
          <a:xfrm>
            <a:off x="280209" y="267955"/>
            <a:ext cx="3057510" cy="822959"/>
            <a:chOff x="170930" y="1458734"/>
            <a:chExt cx="2298823" cy="617220"/>
          </a:xfrm>
        </p:grpSpPr>
        <p:sp>
          <p:nvSpPr>
            <p:cNvPr id="9" name="Rounded Rectangle 8"/>
            <p:cNvSpPr/>
            <p:nvPr/>
          </p:nvSpPr>
          <p:spPr>
            <a:xfrm>
              <a:off x="487634" y="1490471"/>
              <a:ext cx="1982119"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Tô và viết</a:t>
              </a:r>
              <a:endParaRPr lang="en-US" sz="3700">
                <a:latin typeface="Arial-Rounded" pitchFamily="34" charset="0"/>
                <a:ea typeface="Arial-Rounded" pitchFamily="34" charset="0"/>
                <a:cs typeface="Arial-Rounded" pitchFamily="34" charset="0"/>
              </a:endParaRPr>
            </a:p>
          </p:txBody>
        </p:sp>
        <p:sp>
          <p:nvSpPr>
            <p:cNvPr id="10" name="Oval 9"/>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4</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27119321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1"/>
          <p:cNvSpPr txBox="1">
            <a:spLocks/>
          </p:cNvSpPr>
          <p:nvPr/>
        </p:nvSpPr>
        <p:spPr>
          <a:xfrm>
            <a:off x="272852" y="2631468"/>
            <a:ext cx="11643519"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Cài nhanh các tiếng hoặc từ có vần </a:t>
            </a:r>
            <a:r>
              <a:rPr lang="en-US" sz="5400" smtClean="0">
                <a:solidFill>
                  <a:srgbClr val="FF0000"/>
                </a:solidFill>
                <a:latin typeface="Arial-Rounded" pitchFamily="34" charset="0"/>
                <a:ea typeface="Arial-Rounded" pitchFamily="34" charset="0"/>
                <a:cs typeface="Arial-Rounded" pitchFamily="34" charset="0"/>
              </a:rPr>
              <a:t>om.</a:t>
            </a:r>
          </a:p>
        </p:txBody>
      </p:sp>
      <p:grpSp>
        <p:nvGrpSpPr>
          <p:cNvPr id="7" name="Group 6"/>
          <p:cNvGrpSpPr/>
          <p:nvPr/>
        </p:nvGrpSpPr>
        <p:grpSpPr>
          <a:xfrm>
            <a:off x="458263" y="1143080"/>
            <a:ext cx="3168445" cy="822959"/>
            <a:chOff x="170930" y="1458734"/>
            <a:chExt cx="2382231" cy="617220"/>
          </a:xfrm>
        </p:grpSpPr>
        <p:sp>
          <p:nvSpPr>
            <p:cNvPr id="8" name="Rounded Rectangle 7"/>
            <p:cNvSpPr/>
            <p:nvPr/>
          </p:nvSpPr>
          <p:spPr>
            <a:xfrm>
              <a:off x="487634" y="1490471"/>
              <a:ext cx="2065527"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Khởi động</a:t>
              </a:r>
              <a:endParaRPr lang="en-US" sz="3700">
                <a:latin typeface="Arial-Rounded" pitchFamily="34" charset="0"/>
                <a:ea typeface="Arial-Rounded" pitchFamily="34" charset="0"/>
                <a:cs typeface="Arial-Rounded" pitchFamily="34" charset="0"/>
              </a:endParaRPr>
            </a:p>
          </p:txBody>
        </p:sp>
        <p:sp>
          <p:nvSpPr>
            <p:cNvPr id="9" name="Oval 8"/>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1</a:t>
              </a:r>
              <a:endParaRPr lang="en-US" sz="4300">
                <a:solidFill>
                  <a:schemeClr val="tx1"/>
                </a:solidFill>
                <a:latin typeface="Arial Rounded MT Bold" pitchFamily="34" charset="0"/>
                <a:ea typeface="Arial-Rounded" pitchFamily="34" charset="0"/>
                <a:cs typeface="Arial-Rounded" pitchFamily="34" charset="0"/>
              </a:endParaRPr>
            </a:p>
          </p:txBody>
        </p:sp>
      </p:grpSp>
      <p:sp>
        <p:nvSpPr>
          <p:cNvPr id="10" name="Title 1"/>
          <p:cNvSpPr txBox="1">
            <a:spLocks/>
          </p:cNvSpPr>
          <p:nvPr/>
        </p:nvSpPr>
        <p:spPr>
          <a:xfrm>
            <a:off x="272852" y="2631468"/>
            <a:ext cx="11643519" cy="2169132"/>
          </a:xfrm>
          <a:prstGeom prst="rect">
            <a:avLst/>
          </a:prstGeom>
          <a:solidFill>
            <a:schemeClr val="bg1"/>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Cài nhanh các tiếng hoặc từ có vần </a:t>
            </a:r>
            <a:r>
              <a:rPr lang="en-US" sz="5400" smtClean="0">
                <a:solidFill>
                  <a:srgbClr val="FF0000"/>
                </a:solidFill>
                <a:latin typeface="Arial-Rounded" pitchFamily="34" charset="0"/>
                <a:ea typeface="Arial-Rounded" pitchFamily="34" charset="0"/>
                <a:cs typeface="Arial-Rounded" pitchFamily="34" charset="0"/>
              </a:rPr>
              <a:t>ôm.</a:t>
            </a:r>
          </a:p>
        </p:txBody>
      </p:sp>
      <p:sp>
        <p:nvSpPr>
          <p:cNvPr id="12" name="Title 1"/>
          <p:cNvSpPr txBox="1">
            <a:spLocks/>
          </p:cNvSpPr>
          <p:nvPr/>
        </p:nvSpPr>
        <p:spPr>
          <a:xfrm>
            <a:off x="272852" y="2631468"/>
            <a:ext cx="11643519" cy="2169132"/>
          </a:xfrm>
          <a:prstGeom prst="rect">
            <a:avLst/>
          </a:prstGeom>
          <a:solidFill>
            <a:schemeClr val="bg1"/>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smtClean="0">
                <a:solidFill>
                  <a:srgbClr val="0070C0"/>
                </a:solidFill>
                <a:latin typeface="Arial-Rounded" pitchFamily="34" charset="0"/>
                <a:ea typeface="Arial-Rounded" pitchFamily="34" charset="0"/>
                <a:cs typeface="Arial-Rounded" pitchFamily="34" charset="0"/>
              </a:rPr>
              <a:t>Cài nhanh các tiếng hoặc từ có vần </a:t>
            </a:r>
            <a:r>
              <a:rPr lang="en-US" sz="5400">
                <a:solidFill>
                  <a:srgbClr val="FF0000"/>
                </a:solidFill>
                <a:latin typeface="Arial-Rounded" pitchFamily="34" charset="0"/>
                <a:ea typeface="Arial-Rounded" pitchFamily="34" charset="0"/>
                <a:cs typeface="Arial-Rounded" pitchFamily="34" charset="0"/>
              </a:rPr>
              <a:t>ơ</a:t>
            </a:r>
            <a:r>
              <a:rPr lang="en-US" sz="5400" smtClean="0">
                <a:solidFill>
                  <a:srgbClr val="FF0000"/>
                </a:solidFill>
                <a:latin typeface="Arial-Rounded" pitchFamily="34" charset="0"/>
                <a:ea typeface="Arial-Rounded" pitchFamily="34" charset="0"/>
                <a:cs typeface="Arial-Rounded" pitchFamily="34" charset="0"/>
              </a:rPr>
              <a:t>m.</a:t>
            </a:r>
          </a:p>
        </p:txBody>
      </p:sp>
    </p:spTree>
    <p:extLst>
      <p:ext uri="{BB962C8B-B14F-4D97-AF65-F5344CB8AC3E}">
        <p14:creationId xmlns:p14="http://schemas.microsoft.com/office/powerpoint/2010/main" val="3147744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4" name="I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8013" y="228600"/>
            <a:ext cx="10945812" cy="4098925"/>
          </a:xfrm>
        </p:spPr>
      </p:pic>
    </p:spTree>
    <p:extLst>
      <p:ext uri="{BB962C8B-B14F-4D97-AF65-F5344CB8AC3E}">
        <p14:creationId xmlns:p14="http://schemas.microsoft.com/office/powerpoint/2010/main" val="3903132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10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4"/>
                </p:tgtEl>
              </p:cMediaNode>
            </p:vide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379681751"/>
              </p:ext>
            </p:extLst>
          </p:nvPr>
        </p:nvGraphicFramePr>
        <p:xfrm>
          <a:off x="215396" y="7620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17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7" name="TextBox 6"/>
          <p:cNvSpPr txBox="1"/>
          <p:nvPr/>
        </p:nvSpPr>
        <p:spPr>
          <a:xfrm>
            <a:off x="3423444" y="1628776"/>
            <a:ext cx="6467475" cy="4524118"/>
          </a:xfrm>
          <a:prstGeom prst="rect">
            <a:avLst/>
          </a:prstGeom>
          <a:noFill/>
        </p:spPr>
        <p:txBody>
          <a:bodyPr wrap="square" lIns="121725" tIns="60862" rIns="121725" bIns="60862" rtlCol="0">
            <a:spAutoFit/>
          </a:bodyPr>
          <a:lstStyle/>
          <a:p>
            <a:r>
              <a:rPr lang="en-US" sz="28600" smtClean="0">
                <a:solidFill>
                  <a:srgbClr val="FF0000"/>
                </a:solidFill>
                <a:latin typeface="HP001 4 hàng" pitchFamily="34" charset="0"/>
              </a:rPr>
              <a:t>Ďm</a:t>
            </a:r>
            <a:endParaRPr lang="en-US" sz="28600">
              <a:solidFill>
                <a:srgbClr val="FF0000"/>
              </a:solidFill>
              <a:latin typeface="HP001 4 hàng" pitchFamily="34" charset="0"/>
            </a:endParaRPr>
          </a:p>
        </p:txBody>
      </p:sp>
      <p:grpSp>
        <p:nvGrpSpPr>
          <p:cNvPr id="8" name="Group 7"/>
          <p:cNvGrpSpPr/>
          <p:nvPr/>
        </p:nvGrpSpPr>
        <p:grpSpPr>
          <a:xfrm>
            <a:off x="280209" y="267955"/>
            <a:ext cx="3057510" cy="822959"/>
            <a:chOff x="170930" y="1458734"/>
            <a:chExt cx="2298823" cy="617220"/>
          </a:xfrm>
        </p:grpSpPr>
        <p:sp>
          <p:nvSpPr>
            <p:cNvPr id="9" name="Rounded Rectangle 8"/>
            <p:cNvSpPr/>
            <p:nvPr/>
          </p:nvSpPr>
          <p:spPr>
            <a:xfrm>
              <a:off x="487634" y="1490471"/>
              <a:ext cx="1982119"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Tô và viết</a:t>
              </a:r>
              <a:endParaRPr lang="en-US" sz="3700">
                <a:latin typeface="Arial-Rounded" pitchFamily="34" charset="0"/>
                <a:ea typeface="Arial-Rounded" pitchFamily="34" charset="0"/>
                <a:cs typeface="Arial-Rounded" pitchFamily="34" charset="0"/>
              </a:endParaRPr>
            </a:p>
          </p:txBody>
        </p:sp>
        <p:sp>
          <p:nvSpPr>
            <p:cNvPr id="10" name="Oval 9"/>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4</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67663257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166192" y="5145657"/>
            <a:ext cx="2709556" cy="1712343"/>
          </a:xfrm>
          <a:prstGeom prst="rect">
            <a:avLst/>
          </a:prstGeom>
        </p:spPr>
      </p:pic>
      <p:pic>
        <p:nvPicPr>
          <p:cNvPr id="3" name="UM.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60723" y="120174"/>
            <a:ext cx="12040393" cy="4528026"/>
          </a:xfrm>
        </p:spPr>
      </p:pic>
    </p:spTree>
    <p:extLst>
      <p:ext uri="{BB962C8B-B14F-4D97-AF65-F5344CB8AC3E}">
        <p14:creationId xmlns:p14="http://schemas.microsoft.com/office/powerpoint/2010/main" val="1680459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50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3411954773"/>
              </p:ext>
            </p:extLst>
          </p:nvPr>
        </p:nvGraphicFramePr>
        <p:xfrm>
          <a:off x="215396" y="322738"/>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0" name="TextBox 9"/>
          <p:cNvSpPr txBox="1"/>
          <p:nvPr/>
        </p:nvSpPr>
        <p:spPr>
          <a:xfrm>
            <a:off x="1661319" y="1183168"/>
            <a:ext cx="9171053" cy="4539506"/>
          </a:xfrm>
          <a:prstGeom prst="rect">
            <a:avLst/>
          </a:prstGeom>
          <a:noFill/>
        </p:spPr>
        <p:txBody>
          <a:bodyPr wrap="square" lIns="121725" tIns="60862" rIns="121725" bIns="60862" rtlCol="0">
            <a:spAutoFit/>
          </a:bodyPr>
          <a:lstStyle/>
          <a:p>
            <a:r>
              <a:rPr lang="el-GR" sz="28700" smtClean="0">
                <a:solidFill>
                  <a:srgbClr val="FF0000"/>
                </a:solidFill>
                <a:latin typeface="HP001 4 hàng" pitchFamily="34" charset="0"/>
              </a:rPr>
              <a:t>Όϛ</a:t>
            </a:r>
            <a:r>
              <a:rPr lang="en-US" sz="28700">
                <a:solidFill>
                  <a:srgbClr val="FF0000"/>
                </a:solidFill>
                <a:latin typeface="HP001 4 hàng" pitchFamily="34" charset="0"/>
              </a:rPr>
              <a:t>m</a:t>
            </a:r>
          </a:p>
        </p:txBody>
      </p:sp>
      <p:pic>
        <p:nvPicPr>
          <p:cNvPr id="6"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5014119" y="-197358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5212239" y="-263618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718469" y="-1020745"/>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1703388" y="-175260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20862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78021E-6 -4.07407E-6 L 0.01723 -0.06111 L 0.02428 -0.09722 L 0.02663 -0.12639 L 0.02663 -0.21528 L 0.02663 0.06667 L 0.02819 0.08195 L 0.03133 0.09167 L 0.03916 0.1 L 0.04699 0.10139 L 0.05717 0.09306 L 0.06813 0.06667 L 0.09554 -0.02083 L 0.13 -0.14861 L 0.14879 -0.21944 L 0.15975 -0.27639 L 0.1668 -0.32361 L 0.16993 -0.36805 L 0.16758 -0.39722 L 0.16054 -0.41805 L 0.15271 -0.42222 L 0.14722 -0.41944 L 0.13783 -0.41111 L 0.12843 -0.39444 L 0.12138 -0.36528 L 0.1159 -0.33611 L 0.11199 -0.29861 L 0.11199 0.10417 L 0.11433 0.02639 L 0.12686 -0.02639 L 0.14018 -0.06667 L 0.15114 -0.08611 L 0.16289 -0.1 L 0.17307 -0.10278 L 0.18403 -0.09861 L 0.19108 -0.0875 L 0.19421 -0.07639 L 0.19656 -0.06389 L 0.19656 0.05139 L 0.19812 0.07222 L 0.20126 0.08889 L 0.20674 0.09722 L 0.21848 0.10139 L 0.24824 0.08472 L 0.27565 0.05278 L 0.29679 0.01111 L 0.31167 -0.02778 L 0.31872 -0.0625 L 0.31715 -0.08194 L 0.31402 -0.09583 L 0.30776 -0.10278 L 0.29523 -0.10278 L 0.27957 -0.09167 L 0.26782 -0.06944 L 0.25764 -0.04583 C 0.25438 -0.02268 0.25451 -0.03125 0.25451 -0.02083 L 0.25216 0.00556 L 0.25216 0.02222 L 0.25372 0.04445 C 0.25855 0.0662 0.25646 0.0632 0.26312 0.075 L 0.26939 0.08611 L 0.27878 0.09306 L 0.28818 0.09722 L 0.30776 0.09167 L 0.3242 0.07361 L 0.33751 0.04583 L 0.34691 0.02083 L 0.35631 -0.02361 L 0.36336 -0.05694 L 0.37432 -0.0875 L 0.38372 -0.10278 L 0.39468 -0.1 L 0.40094 -0.09305 L 0.40486 -0.07639 L 0.40564 -0.04583 L 0.40486 0.10417 L 0.40799 0.02222 L 0.41504 -0.01111 L 0.426 -0.05417 L 0.43462 -0.07361 L 0.4448 -0.09028 C 0.45837 -0.10301 0.45315 -0.10278 0.45889 -0.10278 L 0.46751 -0.10278 L 0.47769 -0.09167 L 0.48473 -0.07361 L 0.48865 -0.05278 L 0.48865 0.10417 L 0.49022 0.03333 L 0.50431 -0.02778 L 0.51841 -0.07083 L 0.53094 -0.09444 L 0.54581 -0.10417 L 0.55678 -0.10278 L 0.56774 -0.09305 L 0.57479 -0.075 L 0.57479 0.05695 L 0.57792 0.08472 L 0.58497 0.09583 L 0.59671 0.09722 L 0.61238 0.08333 L 0.62882 0.04722 L 0.63822 -0.00278 " pathEditMode="relative" ptsTypes="AAAAAAAAAAAAAAAAAAAAAAAAAAAAAAAAAAAAAAAAAAAAAAAAAAAAAAfAAAfAAAAAAAAAAAAAAAAAAAAAfAAAAAAAAAAAAAAAAAAAAA">
                                      <p:cBhvr>
                                        <p:cTn id="11" dur="23750" fill="hold"/>
                                        <p:tgtEl>
                                          <p:spTgt spid="7"/>
                                        </p:tgtEl>
                                        <p:attrNameLst>
                                          <p:attrName>ppt_x</p:attrName>
                                          <p:attrName>ppt_y</p:attrName>
                                        </p:attrNameLst>
                                      </p:cBhvr>
                                    </p:animMotion>
                                  </p:childTnLst>
                                </p:cTn>
                              </p:par>
                            </p:childTnLst>
                          </p:cTn>
                        </p:par>
                        <p:par>
                          <p:cTn id="12" fill="hold">
                            <p:stCondLst>
                              <p:cond delay="24250"/>
                            </p:stCondLst>
                            <p:childTnLst>
                              <p:par>
                                <p:cTn id="13" presetID="10" presetClass="exit" presetSubtype="0" fill="hold" nodeType="afterEffect">
                                  <p:stCondLst>
                                    <p:cond delay="0"/>
                                  </p:stCondLst>
                                  <p:childTnLst>
                                    <p:animEffect transition="out" filter="fade">
                                      <p:cBhvr>
                                        <p:cTn id="14" dur="500"/>
                                        <p:tgtEl>
                                          <p:spTgt spid="7"/>
                                        </p:tgtEl>
                                      </p:cBhvr>
                                    </p:animEffect>
                                    <p:set>
                                      <p:cBhvr>
                                        <p:cTn id="15" dur="1" fill="hold">
                                          <p:stCondLst>
                                            <p:cond delay="499"/>
                                          </p:stCondLst>
                                        </p:cTn>
                                        <p:tgtEl>
                                          <p:spTgt spid="7"/>
                                        </p:tgtEl>
                                        <p:attrNameLst>
                                          <p:attrName>style.visibility</p:attrName>
                                        </p:attrNameLst>
                                      </p:cBhvr>
                                      <p:to>
                                        <p:strVal val="hidden"/>
                                      </p:to>
                                    </p:set>
                                  </p:childTnLst>
                                </p:cTn>
                              </p:par>
                            </p:childTnLst>
                          </p:cTn>
                        </p:par>
                        <p:par>
                          <p:cTn id="16" fill="hold">
                            <p:stCondLst>
                              <p:cond delay="2475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25250"/>
                            </p:stCondLst>
                            <p:childTnLst>
                              <p:par>
                                <p:cTn id="21" presetID="0" presetClass="path" presetSubtype="0" accel="50000" decel="50000" fill="hold" nodeType="afterEffect">
                                  <p:stCondLst>
                                    <p:cond delay="0"/>
                                  </p:stCondLst>
                                  <p:childTnLst>
                                    <p:animMotion origin="layout" path="M 8.1073E-6 8.14815E-6 L 0.05822 0.00024 " pathEditMode="relative" ptsTypes="AA">
                                      <p:cBhvr>
                                        <p:cTn id="22" dur="2000" fill="hold"/>
                                        <p:tgtEl>
                                          <p:spTgt spid="8"/>
                                        </p:tgtEl>
                                        <p:attrNameLst>
                                          <p:attrName>ppt_x</p:attrName>
                                          <p:attrName>ppt_y</p:attrName>
                                        </p:attrNameLst>
                                      </p:cBhvr>
                                    </p:animMotion>
                                  </p:childTnLst>
                                </p:cTn>
                              </p:par>
                            </p:childTnLst>
                          </p:cTn>
                        </p:par>
                        <p:par>
                          <p:cTn id="23" fill="hold">
                            <p:stCondLst>
                              <p:cond delay="27250"/>
                            </p:stCondLst>
                            <p:childTnLst>
                              <p:par>
                                <p:cTn id="24" presetID="10" presetClass="exit" presetSubtype="0" fill="hold" nodeType="afterEffect">
                                  <p:stCondLst>
                                    <p:cond delay="0"/>
                                  </p:stCondLst>
                                  <p:childTnLst>
                                    <p:animEffect transition="out" filter="fade">
                                      <p:cBhvr>
                                        <p:cTn id="25" dur="500"/>
                                        <p:tgtEl>
                                          <p:spTgt spid="8"/>
                                        </p:tgtEl>
                                      </p:cBhvr>
                                    </p:animEffect>
                                    <p:set>
                                      <p:cBhvr>
                                        <p:cTn id="26" dur="1" fill="hold">
                                          <p:stCondLst>
                                            <p:cond delay="499"/>
                                          </p:stCondLst>
                                        </p:cTn>
                                        <p:tgtEl>
                                          <p:spTgt spid="8"/>
                                        </p:tgtEl>
                                        <p:attrNameLst>
                                          <p:attrName>style.visibility</p:attrName>
                                        </p:attrNameLst>
                                      </p:cBhvr>
                                      <p:to>
                                        <p:strVal val="hidden"/>
                                      </p:to>
                                    </p:set>
                                  </p:childTnLst>
                                </p:cTn>
                              </p:par>
                            </p:childTnLst>
                          </p:cTn>
                        </p:par>
                        <p:par>
                          <p:cTn id="27" fill="hold">
                            <p:stCondLst>
                              <p:cond delay="27750"/>
                            </p:stCondLst>
                            <p:childTnLst>
                              <p:par>
                                <p:cTn id="28" presetID="10"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par>
                          <p:cTn id="31" fill="hold">
                            <p:stCondLst>
                              <p:cond delay="28250"/>
                            </p:stCondLst>
                            <p:childTnLst>
                              <p:par>
                                <p:cTn id="32" presetID="0" presetClass="path" presetSubtype="0" accel="50000" decel="50000" fill="hold" nodeType="afterEffect">
                                  <p:stCondLst>
                                    <p:cond delay="0"/>
                                  </p:stCondLst>
                                  <p:childTnLst>
                                    <p:animMotion origin="layout" path="M -2.98917E-7 0 L 0.01253 -0.01574 L 0.02193 -0.02685 L 0.02702 -0.03565 L 0.03512 -0.02222 L 0.04269 -0.01227 L 0.05261 -0.00232 " pathEditMode="relative" ptsTypes="AAAAAAA">
                                      <p:cBhvr>
                                        <p:cTn id="33" dur="2500" fill="hold"/>
                                        <p:tgtEl>
                                          <p:spTgt spid="6"/>
                                        </p:tgtEl>
                                        <p:attrNameLst>
                                          <p:attrName>ppt_x</p:attrName>
                                          <p:attrName>ppt_y</p:attrName>
                                        </p:attrNameLst>
                                      </p:cBhvr>
                                    </p:animMotion>
                                  </p:childTnLst>
                                </p:cTn>
                              </p:par>
                            </p:childTnLst>
                          </p:cTn>
                        </p:par>
                        <p:par>
                          <p:cTn id="34" fill="hold">
                            <p:stCondLst>
                              <p:cond delay="30750"/>
                            </p:stCondLst>
                            <p:childTnLst>
                              <p:par>
                                <p:cTn id="35" presetID="10" presetClass="exit" presetSubtype="0" fill="hold" nodeType="afterEffect">
                                  <p:stCondLst>
                                    <p:cond delay="0"/>
                                  </p:stCondLst>
                                  <p:childTnLst>
                                    <p:animEffect transition="out" filter="fade">
                                      <p:cBhvr>
                                        <p:cTn id="36" dur="500"/>
                                        <p:tgtEl>
                                          <p:spTgt spid="6"/>
                                        </p:tgtEl>
                                      </p:cBhvr>
                                    </p:animEffect>
                                    <p:set>
                                      <p:cBhvr>
                                        <p:cTn id="37" dur="1" fill="hold">
                                          <p:stCondLst>
                                            <p:cond delay="499"/>
                                          </p:stCondLst>
                                        </p:cTn>
                                        <p:tgtEl>
                                          <p:spTgt spid="6"/>
                                        </p:tgtEl>
                                        <p:attrNameLst>
                                          <p:attrName>style.visibility</p:attrName>
                                        </p:attrNameLst>
                                      </p:cBhvr>
                                      <p:to>
                                        <p:strVal val="hidden"/>
                                      </p:to>
                                    </p:set>
                                  </p:childTnLst>
                                </p:cTn>
                              </p:par>
                            </p:childTnLst>
                          </p:cTn>
                        </p:par>
                        <p:par>
                          <p:cTn id="38" fill="hold">
                            <p:stCondLst>
                              <p:cond delay="31250"/>
                            </p:stCondLst>
                            <p:childTnLst>
                              <p:par>
                                <p:cTn id="39" presetID="10" presetClass="entr" presetSubtype="0" fill="hold" nodeType="after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500"/>
                                        <p:tgtEl>
                                          <p:spTgt spid="19"/>
                                        </p:tgtEl>
                                      </p:cBhvr>
                                    </p:animEffect>
                                  </p:childTnLst>
                                </p:cTn>
                              </p:par>
                            </p:childTnLst>
                          </p:cTn>
                        </p:par>
                        <p:par>
                          <p:cTn id="42" fill="hold">
                            <p:stCondLst>
                              <p:cond delay="31750"/>
                            </p:stCondLst>
                            <p:childTnLst>
                              <p:par>
                                <p:cTn id="43" presetID="0" presetClass="path" presetSubtype="0" accel="50000" decel="50000" fill="hold" nodeType="afterEffect">
                                  <p:stCondLst>
                                    <p:cond delay="0"/>
                                  </p:stCondLst>
                                  <p:childTnLst>
                                    <p:animMotion origin="layout" path="M 1.82613E-6 -1.11111E-6 L 0.02754 0.04792 " pathEditMode="relative" ptsTypes="AA">
                                      <p:cBhvr>
                                        <p:cTn id="44" dur="2000" fill="hold"/>
                                        <p:tgtEl>
                                          <p:spTgt spid="19"/>
                                        </p:tgtEl>
                                        <p:attrNameLst>
                                          <p:attrName>ppt_x</p:attrName>
                                          <p:attrName>ppt_y</p:attrName>
                                        </p:attrNameLst>
                                      </p:cBhvr>
                                    </p:animMotion>
                                  </p:childTnLst>
                                </p:cTn>
                              </p:par>
                            </p:childTnLst>
                          </p:cTn>
                        </p:par>
                        <p:par>
                          <p:cTn id="45" fill="hold">
                            <p:stCondLst>
                              <p:cond delay="33750"/>
                            </p:stCondLst>
                            <p:childTnLst>
                              <p:par>
                                <p:cTn id="46" presetID="2" presetClass="exit" presetSubtype="4" fill="hold" nodeType="afterEffect">
                                  <p:stCondLst>
                                    <p:cond delay="0"/>
                                  </p:stCondLst>
                                  <p:childTnLst>
                                    <p:anim calcmode="lin" valueType="num">
                                      <p:cBhvr additive="base">
                                        <p:cTn id="47" dur="500"/>
                                        <p:tgtEl>
                                          <p:spTgt spid="19"/>
                                        </p:tgtEl>
                                        <p:attrNameLst>
                                          <p:attrName>ppt_x</p:attrName>
                                        </p:attrNameLst>
                                      </p:cBhvr>
                                      <p:tavLst>
                                        <p:tav tm="0">
                                          <p:val>
                                            <p:strVal val="ppt_x"/>
                                          </p:val>
                                        </p:tav>
                                        <p:tav tm="100000">
                                          <p:val>
                                            <p:strVal val="ppt_x"/>
                                          </p:val>
                                        </p:tav>
                                      </p:tavLst>
                                    </p:anim>
                                    <p:anim calcmode="lin" valueType="num">
                                      <p:cBhvr additive="base">
                                        <p:cTn id="48" dur="500"/>
                                        <p:tgtEl>
                                          <p:spTgt spid="19"/>
                                        </p:tgtEl>
                                        <p:attrNameLst>
                                          <p:attrName>ppt_y</p:attrName>
                                        </p:attrNameLst>
                                      </p:cBhvr>
                                      <p:tavLst>
                                        <p:tav tm="0">
                                          <p:val>
                                            <p:strVal val="ppt_y"/>
                                          </p:val>
                                        </p:tav>
                                        <p:tav tm="100000">
                                          <p:val>
                                            <p:strVal val="1+ppt_h/2"/>
                                          </p:val>
                                        </p:tav>
                                      </p:tavLst>
                                    </p:anim>
                                    <p:set>
                                      <p:cBhvr>
                                        <p:cTn id="49" dur="1" fill="hold">
                                          <p:stCondLst>
                                            <p:cond delay="499"/>
                                          </p:stCondLst>
                                        </p:cTn>
                                        <p:tgtEl>
                                          <p:spTgt spid="19"/>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fade">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2344436240"/>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sp>
        <p:nvSpPr>
          <p:cNvPr id="16" name="TextBox 15"/>
          <p:cNvSpPr txBox="1"/>
          <p:nvPr/>
        </p:nvSpPr>
        <p:spPr>
          <a:xfrm>
            <a:off x="381000" y="1708894"/>
            <a:ext cx="12138819" cy="4539506"/>
          </a:xfrm>
          <a:prstGeom prst="rect">
            <a:avLst/>
          </a:prstGeom>
          <a:noFill/>
        </p:spPr>
        <p:txBody>
          <a:bodyPr wrap="square" lIns="121725" tIns="60862" rIns="121725" bIns="60862" rtlCol="0">
            <a:spAutoFit/>
          </a:bodyPr>
          <a:lstStyle/>
          <a:p>
            <a:pPr algn="ctr"/>
            <a:r>
              <a:rPr lang="en-US" sz="28700" smtClean="0">
                <a:solidFill>
                  <a:srgbClr val="FF0000"/>
                </a:solidFill>
                <a:latin typeface="HP001 4 hàng" pitchFamily="34" charset="0"/>
              </a:rPr>
              <a:t>Ǉủm</a:t>
            </a:r>
            <a:endParaRPr lang="en-US" sz="28700">
              <a:solidFill>
                <a:srgbClr val="FF0000"/>
              </a:solidFill>
              <a:latin typeface="HP001 4 hàng"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131979" y="-481684"/>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131979" y="-121920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802188" y="-17589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2770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7.04477E-6 -4.07407E-6 L 0.02141 -0.08009 L 0.02768 -0.11458 L 0.0282 -0.21574 L 0.02768 0.04885 L 0.02951 0.07871 L 0.03264 0.08982 L 0.03825 0.09653 L 0.04334 0.09769 L 0.05013 0.09769 L 0.05835 0.08982 L 0.06958 0.07107 L 0.08094 0.03542 L 0.09347 -0.01458 L 0.10534 -0.11018 L 0.10534 0.04445 L 0.10534 0.06436 L 0.10848 0.08102 L 0.11474 0.08889 L 0.12166 0.09445 L 0.12975 0.09538 L 0.13732 0.09329 L 0.14724 0.08218 L 0.15978 0.05764 L 0.17857 -0.00787 L 0.18614 -0.05671 L 0.18614 -0.11018 L 0.1868 0.0632 L 0.18928 0.08218 L 0.19424 0.09213 L 0.2005 0.09538 L 0.20625 0.09538 L 0.21434 0.09098 L 0.22243 0.07871 L 0.23444 0.04769 L 0.24697 -0.00347 L 0.25572 -0.0456 L 0.26577 -0.08125 L 0.27517 -0.09907 L 0.28326 -0.10462 L 0.28952 -0.10231 L 0.29579 -0.0912 L 0.29827 -0.07777 L 0.29892 -0.06782 L 0.29957 0.1044 L 0.30271 0.02431 L 0.30897 -0.01111 L 0.31902 -0.04907 L 0.32894 -0.07569 L 0.34278 -0.0956 L 0.35283 -0.10231 L 0.36602 -0.10231 L 0.37411 -0.0912 L 0.37972 -0.07569 L 0.38285 -0.05555 L 0.38285 0.09885 L 0.39108 0.02223 L 0.39356 -0.00462 L 0.40048 -0.0324 L 0.4117 -0.06574 L 0.42358 -0.09004 L 0.44303 -0.10347 L 0.45425 -0.10115 L 0.46365 -0.09004 L 0.4694 -0.07453 L 0.4694 0.05325 L 0.47305 0.07987 L 0.47997 0.09538 L 0.49002 0.09538 L 0.50072 0.09098 L 0.51756 0.05996 L 0.52827 0.01551 L 0.53388 -0.00462 " pathEditMode="relative" ptsTypes="AAAAAAAAAAAAAAAAAAAAAAAAAAAAAAAAAAAAAAAAAAAAAAAAAAAAAAAAAAAAAAAAAAAAAAAAA">
                                      <p:cBhvr>
                                        <p:cTn id="11" dur="18000" fill="hold"/>
                                        <p:tgtEl>
                                          <p:spTgt spid="10"/>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500"/>
                                        <p:tgtEl>
                                          <p:spTgt spid="14"/>
                                        </p:tgtEl>
                                      </p:cBhvr>
                                    </p:animEffect>
                                  </p:childTnLst>
                                </p:cTn>
                              </p:par>
                            </p:childTnLst>
                          </p:cTn>
                        </p:par>
                        <p:par>
                          <p:cTn id="20" fill="hold">
                            <p:stCondLst>
                              <p:cond delay="19500"/>
                            </p:stCondLst>
                            <p:childTnLst>
                              <p:par>
                                <p:cTn id="21" presetID="0" presetClass="path" presetSubtype="0" accel="50000" decel="50000" fill="hold" nodeType="afterEffect">
                                  <p:stCondLst>
                                    <p:cond delay="0"/>
                                  </p:stCondLst>
                                  <p:childTnLst>
                                    <p:animMotion origin="layout" path="M -8.30179E-7 -1.85185E-6 L 0.05757 0.00024 " pathEditMode="relative" ptsTypes="AA">
                                      <p:cBhvr>
                                        <p:cTn id="22" dur="2000" fill="hold"/>
                                        <p:tgtEl>
                                          <p:spTgt spid="14"/>
                                        </p:tgtEl>
                                        <p:attrNameLst>
                                          <p:attrName>ppt_x</p:attrName>
                                          <p:attrName>ppt_y</p:attrName>
                                        </p:attrNameLst>
                                      </p:cBhvr>
                                    </p:animMotion>
                                  </p:childTnLst>
                                </p:cTn>
                              </p:par>
                            </p:childTnLst>
                          </p:cTn>
                        </p:par>
                        <p:par>
                          <p:cTn id="23" fill="hold">
                            <p:stCondLst>
                              <p:cond delay="21500"/>
                            </p:stCondLst>
                            <p:childTnLst>
                              <p:par>
                                <p:cTn id="24" presetID="10" presetClass="exit" presetSubtype="0" fill="hold" nodeType="afterEffect">
                                  <p:stCondLst>
                                    <p:cond delay="0"/>
                                  </p:stCondLst>
                                  <p:childTnLst>
                                    <p:animEffect transition="out" filter="fade">
                                      <p:cBhvr>
                                        <p:cTn id="25" dur="500"/>
                                        <p:tgtEl>
                                          <p:spTgt spid="14"/>
                                        </p:tgtEl>
                                      </p:cBhvr>
                                    </p:animEffect>
                                    <p:set>
                                      <p:cBhvr>
                                        <p:cTn id="26" dur="1" fill="hold">
                                          <p:stCondLst>
                                            <p:cond delay="499"/>
                                          </p:stCondLst>
                                        </p:cTn>
                                        <p:tgtEl>
                                          <p:spTgt spid="14"/>
                                        </p:tgtEl>
                                        <p:attrNameLst>
                                          <p:attrName>style.visibility</p:attrName>
                                        </p:attrNameLst>
                                      </p:cBhvr>
                                      <p:to>
                                        <p:strVal val="hidden"/>
                                      </p:to>
                                    </p:set>
                                  </p:childTnLst>
                                </p:cTn>
                              </p:par>
                            </p:childTnLst>
                          </p:cTn>
                        </p:par>
                        <p:par>
                          <p:cTn id="27" fill="hold">
                            <p:stCondLst>
                              <p:cond delay="22000"/>
                            </p:stCondLst>
                            <p:childTnLst>
                              <p:par>
                                <p:cTn id="28" presetID="10" presetClass="entr" presetSubtype="0" fill="hold" nodeType="after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500"/>
                                        <p:tgtEl>
                                          <p:spTgt spid="12"/>
                                        </p:tgtEl>
                                      </p:cBhvr>
                                    </p:animEffect>
                                  </p:childTnLst>
                                </p:cTn>
                              </p:par>
                            </p:childTnLst>
                          </p:cTn>
                        </p:par>
                        <p:par>
                          <p:cTn id="31" fill="hold">
                            <p:stCondLst>
                              <p:cond delay="22500"/>
                            </p:stCondLst>
                            <p:childTnLst>
                              <p:par>
                                <p:cTn id="32" presetID="0" presetClass="path" presetSubtype="0" accel="50000" decel="50000" fill="hold" nodeType="afterEffect">
                                  <p:stCondLst>
                                    <p:cond delay="0"/>
                                  </p:stCondLst>
                                  <p:childTnLst>
                                    <p:animMotion origin="layout" path="M 2.33359E-6 -5.55556E-6 L 0.00365 -0.00417 L 0.0094 -0.00695 L 0.01488 -0.0051 L 0.01775 -0.0014 L 0.02036 0.00648 L 0.02062 0.0162 L 0.01853 0.02592 L 0.01514 0.03703 L 0.00992 0.04768 L 0.00757 0.05138 " pathEditMode="relative" ptsTypes="AAAAAAAAAAA">
                                      <p:cBhvr>
                                        <p:cTn id="33" dur="2500" fill="hold"/>
                                        <p:tgtEl>
                                          <p:spTgt spid="12"/>
                                        </p:tgtEl>
                                        <p:attrNameLst>
                                          <p:attrName>ppt_x</p:attrName>
                                          <p:attrName>ppt_y</p:attrName>
                                        </p:attrNameLst>
                                      </p:cBhvr>
                                    </p:animMotion>
                                  </p:childTnLst>
                                </p:cTn>
                              </p:par>
                            </p:childTnLst>
                          </p:cTn>
                        </p:par>
                        <p:par>
                          <p:cTn id="34" fill="hold">
                            <p:stCondLst>
                              <p:cond delay="25000"/>
                            </p:stCondLst>
                            <p:childTnLst>
                              <p:par>
                                <p:cTn id="35" presetID="2" presetClass="exit" presetSubtype="4" fill="hold" nodeType="afterEffect">
                                  <p:stCondLst>
                                    <p:cond delay="0"/>
                                  </p:stCondLst>
                                  <p:childTnLst>
                                    <p:anim calcmode="lin" valueType="num">
                                      <p:cBhvr additive="base">
                                        <p:cTn id="36" dur="500"/>
                                        <p:tgtEl>
                                          <p:spTgt spid="12"/>
                                        </p:tgtEl>
                                        <p:attrNameLst>
                                          <p:attrName>ppt_x</p:attrName>
                                        </p:attrNameLst>
                                      </p:cBhvr>
                                      <p:tavLst>
                                        <p:tav tm="0">
                                          <p:val>
                                            <p:strVal val="ppt_x"/>
                                          </p:val>
                                        </p:tav>
                                        <p:tav tm="100000">
                                          <p:val>
                                            <p:strVal val="ppt_x"/>
                                          </p:val>
                                        </p:tav>
                                      </p:tavLst>
                                    </p:anim>
                                    <p:anim calcmode="lin" valueType="num">
                                      <p:cBhvr additive="base">
                                        <p:cTn id="37" dur="500"/>
                                        <p:tgtEl>
                                          <p:spTgt spid="12"/>
                                        </p:tgtEl>
                                        <p:attrNameLst>
                                          <p:attrName>ppt_y</p:attrName>
                                        </p:attrNameLst>
                                      </p:cBhvr>
                                      <p:tavLst>
                                        <p:tav tm="0">
                                          <p:val>
                                            <p:strVal val="ppt_y"/>
                                          </p:val>
                                        </p:tav>
                                        <p:tav tm="100000">
                                          <p:val>
                                            <p:strVal val="1+ppt_h/2"/>
                                          </p:val>
                                        </p:tav>
                                      </p:tavLst>
                                    </p:anim>
                                    <p:set>
                                      <p:cBhvr>
                                        <p:cTn id="38" dur="1" fill="hold">
                                          <p:stCondLst>
                                            <p:cond delay="499"/>
                                          </p:stCondLst>
                                        </p:cTn>
                                        <p:tgtEl>
                                          <p:spTgt spid="12"/>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Table 17"/>
          <p:cNvGraphicFramePr>
            <a:graphicFrameLocks noGrp="1"/>
          </p:cNvGraphicFramePr>
          <p:nvPr>
            <p:extLst>
              <p:ext uri="{D42A27DB-BD31-4B8C-83A1-F6EECF244321}">
                <p14:modId xmlns:p14="http://schemas.microsoft.com/office/powerpoint/2010/main" val="3338657648"/>
              </p:ext>
            </p:extLst>
          </p:nvPr>
        </p:nvGraphicFramePr>
        <p:xfrm>
          <a:off x="215396" y="838200"/>
          <a:ext cx="11704320" cy="5852160"/>
        </p:xfrm>
        <a:graphic>
          <a:graphicData uri="http://schemas.openxmlformats.org/drawingml/2006/table">
            <a:tbl>
              <a:tblPr firstRow="1" bandRow="1">
                <a:tableStyleId>{5C22544A-7EE6-4342-B048-85BDC9FD1C3A}</a:tableStyleId>
              </a:tblPr>
              <a:tblGrid>
                <a:gridCol w="731520">
                  <a:extLst>
                    <a:ext uri="{9D8B030D-6E8A-4147-A177-3AD203B41FA5}">
                      <a16:colId xmlns:a16="http://schemas.microsoft.com/office/drawing/2014/main" val="20000"/>
                    </a:ext>
                  </a:extLst>
                </a:gridCol>
                <a:gridCol w="731520">
                  <a:extLst>
                    <a:ext uri="{9D8B030D-6E8A-4147-A177-3AD203B41FA5}">
                      <a16:colId xmlns:a16="http://schemas.microsoft.com/office/drawing/2014/main" val="20001"/>
                    </a:ext>
                  </a:extLst>
                </a:gridCol>
                <a:gridCol w="731520">
                  <a:extLst>
                    <a:ext uri="{9D8B030D-6E8A-4147-A177-3AD203B41FA5}">
                      <a16:colId xmlns:a16="http://schemas.microsoft.com/office/drawing/2014/main" val="20002"/>
                    </a:ext>
                  </a:extLst>
                </a:gridCol>
                <a:gridCol w="731520">
                  <a:extLst>
                    <a:ext uri="{9D8B030D-6E8A-4147-A177-3AD203B41FA5}">
                      <a16:colId xmlns:a16="http://schemas.microsoft.com/office/drawing/2014/main" val="20003"/>
                    </a:ext>
                  </a:extLst>
                </a:gridCol>
                <a:gridCol w="731520">
                  <a:extLst>
                    <a:ext uri="{9D8B030D-6E8A-4147-A177-3AD203B41FA5}">
                      <a16:colId xmlns:a16="http://schemas.microsoft.com/office/drawing/2014/main" val="20004"/>
                    </a:ext>
                  </a:extLst>
                </a:gridCol>
                <a:gridCol w="731520">
                  <a:extLst>
                    <a:ext uri="{9D8B030D-6E8A-4147-A177-3AD203B41FA5}">
                      <a16:colId xmlns:a16="http://schemas.microsoft.com/office/drawing/2014/main" val="20005"/>
                    </a:ext>
                  </a:extLst>
                </a:gridCol>
                <a:gridCol w="731520">
                  <a:extLst>
                    <a:ext uri="{9D8B030D-6E8A-4147-A177-3AD203B41FA5}">
                      <a16:colId xmlns:a16="http://schemas.microsoft.com/office/drawing/2014/main" val="20006"/>
                    </a:ext>
                  </a:extLst>
                </a:gridCol>
                <a:gridCol w="731520">
                  <a:extLst>
                    <a:ext uri="{9D8B030D-6E8A-4147-A177-3AD203B41FA5}">
                      <a16:colId xmlns:a16="http://schemas.microsoft.com/office/drawing/2014/main" val="20007"/>
                    </a:ext>
                  </a:extLst>
                </a:gridCol>
                <a:gridCol w="731520">
                  <a:extLst>
                    <a:ext uri="{9D8B030D-6E8A-4147-A177-3AD203B41FA5}">
                      <a16:colId xmlns:a16="http://schemas.microsoft.com/office/drawing/2014/main" val="20008"/>
                    </a:ext>
                  </a:extLst>
                </a:gridCol>
                <a:gridCol w="731520">
                  <a:extLst>
                    <a:ext uri="{9D8B030D-6E8A-4147-A177-3AD203B41FA5}">
                      <a16:colId xmlns:a16="http://schemas.microsoft.com/office/drawing/2014/main" val="20009"/>
                    </a:ext>
                  </a:extLst>
                </a:gridCol>
                <a:gridCol w="731520">
                  <a:extLst>
                    <a:ext uri="{9D8B030D-6E8A-4147-A177-3AD203B41FA5}">
                      <a16:colId xmlns:a16="http://schemas.microsoft.com/office/drawing/2014/main" val="20010"/>
                    </a:ext>
                  </a:extLst>
                </a:gridCol>
                <a:gridCol w="731520">
                  <a:extLst>
                    <a:ext uri="{9D8B030D-6E8A-4147-A177-3AD203B41FA5}">
                      <a16:colId xmlns:a16="http://schemas.microsoft.com/office/drawing/2014/main" val="20011"/>
                    </a:ext>
                  </a:extLst>
                </a:gridCol>
                <a:gridCol w="731520">
                  <a:extLst>
                    <a:ext uri="{9D8B030D-6E8A-4147-A177-3AD203B41FA5}">
                      <a16:colId xmlns:a16="http://schemas.microsoft.com/office/drawing/2014/main" val="20012"/>
                    </a:ext>
                  </a:extLst>
                </a:gridCol>
                <a:gridCol w="731520">
                  <a:extLst>
                    <a:ext uri="{9D8B030D-6E8A-4147-A177-3AD203B41FA5}">
                      <a16:colId xmlns:a16="http://schemas.microsoft.com/office/drawing/2014/main" val="20013"/>
                    </a:ext>
                  </a:extLst>
                </a:gridCol>
                <a:gridCol w="731520">
                  <a:extLst>
                    <a:ext uri="{9D8B030D-6E8A-4147-A177-3AD203B41FA5}">
                      <a16:colId xmlns:a16="http://schemas.microsoft.com/office/drawing/2014/main" val="20014"/>
                    </a:ext>
                  </a:extLst>
                </a:gridCol>
                <a:gridCol w="731520">
                  <a:extLst>
                    <a:ext uri="{9D8B030D-6E8A-4147-A177-3AD203B41FA5}">
                      <a16:colId xmlns:a16="http://schemas.microsoft.com/office/drawing/2014/main" val="20015"/>
                    </a:ext>
                  </a:extLst>
                </a:gridCol>
              </a:tblGrid>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12700"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381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9525"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731520">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38100"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9525" cap="flat" cmpd="sng" algn="ctr">
                      <a:solidFill>
                        <a:schemeClr val="tx1"/>
                      </a:solidFill>
                      <a:prstDash val="sysDash"/>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tc>
                  <a:txBody>
                    <a:bodyPr/>
                    <a:lstStyle/>
                    <a:p>
                      <a:endParaRPr lang="en-US" sz="2400"/>
                    </a:p>
                  </a:txBody>
                  <a:tcPr marL="118041" marR="118041" marT="59167" marB="59167">
                    <a:lnL w="9525" cap="flat" cmpd="sng" algn="ctr">
                      <a:solidFill>
                        <a:schemeClr val="tx1"/>
                      </a:solidFill>
                      <a:prstDash val="sysDash"/>
                      <a:round/>
                      <a:headEnd type="none" w="med" len="med"/>
                      <a:tailEnd type="none" w="med" len="med"/>
                    </a:lnL>
                    <a:lnR w="38100" cap="flat" cmpd="sng" algn="ctr">
                      <a:solidFill>
                        <a:schemeClr val="tx1"/>
                      </a:solidFill>
                      <a:prstDash val="solid"/>
                      <a:round/>
                      <a:headEnd type="none" w="med" len="med"/>
                      <a:tailEnd type="none" w="med" len="med"/>
                    </a:lnR>
                    <a:lnT w="9525" cap="flat" cmpd="sng" algn="ctr">
                      <a:solidFill>
                        <a:schemeClr val="tx1"/>
                      </a:solidFill>
                      <a:prstDash val="sysDash"/>
                      <a:round/>
                      <a:headEnd type="none" w="med" len="med"/>
                      <a:tailEnd type="none" w="med" len="med"/>
                    </a:lnT>
                    <a:lnB w="12700" cap="flat" cmpd="sng" algn="ctr">
                      <a:solidFill>
                        <a:schemeClr val="tx1"/>
                      </a:solidFill>
                      <a:prstDash val="sysDash"/>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bl>
          </a:graphicData>
        </a:graphic>
      </p:graphicFrame>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52282" y="-20081"/>
            <a:ext cx="2709556" cy="1712343"/>
          </a:xfrm>
          <a:prstGeom prst="rect">
            <a:avLst/>
          </a:prstGeom>
        </p:spPr>
      </p:pic>
      <p:sp>
        <p:nvSpPr>
          <p:cNvPr id="16" name="TextBox 15"/>
          <p:cNvSpPr txBox="1"/>
          <p:nvPr/>
        </p:nvSpPr>
        <p:spPr>
          <a:xfrm>
            <a:off x="-95250" y="1689844"/>
            <a:ext cx="12138819" cy="4539506"/>
          </a:xfrm>
          <a:prstGeom prst="rect">
            <a:avLst/>
          </a:prstGeom>
          <a:noFill/>
        </p:spPr>
        <p:txBody>
          <a:bodyPr wrap="square" lIns="121725" tIns="60862" rIns="121725" bIns="60862" rtlCol="0">
            <a:spAutoFit/>
          </a:bodyPr>
          <a:lstStyle/>
          <a:p>
            <a:pPr algn="ctr"/>
            <a:r>
              <a:rPr lang="vi-VN" sz="28700" smtClean="0">
                <a:solidFill>
                  <a:srgbClr val="FF0000"/>
                </a:solidFill>
                <a:latin typeface="HP001 4 hàng" pitchFamily="34" charset="0"/>
              </a:rPr>
              <a:t>Ǉỉm </a:t>
            </a:r>
            <a:endParaRPr lang="en-US" sz="28700">
              <a:solidFill>
                <a:srgbClr val="FF0000"/>
              </a:solidFill>
              <a:latin typeface="HP001 4 hàng" pitchFamily="34" charset="0"/>
            </a:endParaRPr>
          </a:p>
        </p:txBody>
      </p:sp>
      <p:pic>
        <p:nvPicPr>
          <p:cNvPr id="14"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427379" y="-1619250"/>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3154838" y="-498316"/>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0" b="100000" l="0" r="100000">
                        <a14:foregroundMark x1="92074" y1="4482" x2="79933" y2="17647"/>
                      </a14:backgroundRemoval>
                    </a14:imgEffect>
                  </a14:imgLayer>
                </a14:imgProps>
              </a:ext>
              <a:ext uri="{28A0092B-C50C-407E-A947-70E740481C1C}">
                <a14:useLocalDpi xmlns:a14="http://schemas.microsoft.com/office/drawing/2010/main" val="0"/>
              </a:ext>
            </a:extLst>
          </a:blip>
          <a:stretch>
            <a:fillRect/>
          </a:stretch>
        </p:blipFill>
        <p:spPr bwMode="auto">
          <a:xfrm>
            <a:off x="4405950" y="-2128838"/>
            <a:ext cx="3613377" cy="4350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615447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0" presetClass="path" presetSubtype="0" accel="50000" decel="50000" fill="hold" nodeType="afterEffect">
                                  <p:stCondLst>
                                    <p:cond delay="0"/>
                                  </p:stCondLst>
                                  <p:childTnLst>
                                    <p:animMotion origin="layout" path="M 1.82613E-6 1.85185E-6 L 0.01566 -0.05764 L 0.02506 -0.09328 L 0.02754 -0.11875 L 0.02754 -0.21551 L 0.02754 0.05787 L 0.0295 0.0801 L 0.03328 0.09236 L 0.03824 0.09885 L 0.04634 0.1 L 0.0526 0.09792 L 0.06148 0.08889 L 0.06957 0.07222 L 0.0808 0.03565 L 0.0915 -0.01111 L 0.09907 -0.05764 L 0.10586 -0.10764 L 0.10586 0.04005 L 0.10716 0.07662 L 0.11095 0.08889 L 0.11656 0.0956 L 0.12152 0.09792 L 0.13092 0.09329 L 0.13914 0.08449 L 0.14789 0.06783 L 0.15664 0.04329 L 0.17112 -0.01435 L 0.17922 -0.05555 L 0.18614 -0.07778 L 0.1924 -0.09328 L 0.20049 -0.10208 L 0.20872 -0.10324 L 0.21303 -0.09768 L 0.21812 -0.08657 L 0.2206 -0.06875 L 0.2206 0.10232 L 0.22177 0.02338 L 0.2343 -0.02986 L 0.24187 -0.05555 L 0.24997 -0.07662 L 0.26445 -0.0956 L 0.27137 -0.10115 L 0.27947 -0.10115 L 0.28952 -0.09653 L 0.29513 -0.08889 L 0.29957 -0.07662 L 0.30322 -0.05764 L 0.30453 -0.03541 L 0.30453 0.10347 L 0.30636 0.0301 L 0.31641 -0.01666 C 0.3198 -0.02778 0.32306 -0.03889 0.32646 -0.05 C 0.32685 -0.05115 0.32776 -0.05324 0.32776 -0.05324 L 0.33768 -0.07662 L 0.34773 -0.09213 L 0.35778 -0.09884 L 0.37097 -0.1 L 0.38102 -0.09328 L 0.38728 -0.07778 L 0.38976 -0.06111 L 0.38976 0.05347 L 0.39355 0.07894 L 0.3972 0.09236 L 0.40478 0.09885 L 0.41483 0.09676 L 0.42736 0.08218 L 0.4361 0.06227 L 0.45046 0.01551 L 0.45425 -0.00115 " pathEditMode="relative" ptsTypes="AAAAAAAAAAAAAAAAAAAAAAAAAAAAAAAAAAAAAAAAAAAAAAAAAAffAAAAAAAAAAAAAAAAA">
                                      <p:cBhvr>
                                        <p:cTn id="11" dur="18000" fill="hold"/>
                                        <p:tgtEl>
                                          <p:spTgt spid="10"/>
                                        </p:tgtEl>
                                        <p:attrNameLst>
                                          <p:attrName>ppt_x</p:attrName>
                                          <p:attrName>ppt_y</p:attrName>
                                        </p:attrNameLst>
                                      </p:cBhvr>
                                    </p:animMotion>
                                  </p:childTnLst>
                                </p:cTn>
                              </p:par>
                            </p:childTnLst>
                          </p:cTn>
                        </p:par>
                        <p:par>
                          <p:cTn id="12" fill="hold">
                            <p:stCondLst>
                              <p:cond delay="18500"/>
                            </p:stCondLst>
                            <p:childTnLst>
                              <p:par>
                                <p:cTn id="13" presetID="10" presetClass="exit" presetSubtype="0" fill="hold" nodeType="after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childTnLst>
                          </p:cTn>
                        </p:par>
                        <p:par>
                          <p:cTn id="16" fill="hold">
                            <p:stCondLst>
                              <p:cond delay="19000"/>
                            </p:stCondLst>
                            <p:childTnLst>
                              <p:par>
                                <p:cTn id="17" presetID="10"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250"/>
                                        <p:tgtEl>
                                          <p:spTgt spid="14"/>
                                        </p:tgtEl>
                                      </p:cBhvr>
                                    </p:animEffect>
                                  </p:childTnLst>
                                </p:cTn>
                              </p:par>
                            </p:childTnLst>
                          </p:cTn>
                        </p:par>
                        <p:par>
                          <p:cTn id="20" fill="hold">
                            <p:stCondLst>
                              <p:cond delay="20250"/>
                            </p:stCondLst>
                            <p:childTnLst>
                              <p:par>
                                <p:cTn id="21" presetID="10" presetClass="exit" presetSubtype="0" fill="hold" nodeType="afterEffect">
                                  <p:stCondLst>
                                    <p:cond delay="0"/>
                                  </p:stCondLst>
                                  <p:childTnLst>
                                    <p:animEffect transition="out" filter="fade">
                                      <p:cBhvr>
                                        <p:cTn id="22" dur="1250"/>
                                        <p:tgtEl>
                                          <p:spTgt spid="14"/>
                                        </p:tgtEl>
                                      </p:cBhvr>
                                    </p:animEffect>
                                    <p:set>
                                      <p:cBhvr>
                                        <p:cTn id="23" dur="1" fill="hold">
                                          <p:stCondLst>
                                            <p:cond delay="1249"/>
                                          </p:stCondLst>
                                        </p:cTn>
                                        <p:tgtEl>
                                          <p:spTgt spid="14"/>
                                        </p:tgtEl>
                                        <p:attrNameLst>
                                          <p:attrName>style.visibility</p:attrName>
                                        </p:attrNameLst>
                                      </p:cBhvr>
                                      <p:to>
                                        <p:strVal val="hidden"/>
                                      </p:to>
                                    </p:set>
                                  </p:childTnLst>
                                </p:cTn>
                              </p:par>
                            </p:childTnLst>
                          </p:cTn>
                        </p:par>
                        <p:par>
                          <p:cTn id="24" fill="hold">
                            <p:stCondLst>
                              <p:cond delay="21500"/>
                            </p:stCondLst>
                            <p:childTnLst>
                              <p:par>
                                <p:cTn id="25" presetID="10" presetClass="entr" presetSubtype="0" fill="hold"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22000"/>
                            </p:stCondLst>
                            <p:childTnLst>
                              <p:par>
                                <p:cTn id="29" presetID="0" presetClass="path" presetSubtype="0" accel="50000" decel="50000" fill="hold" nodeType="afterEffect">
                                  <p:stCondLst>
                                    <p:cond delay="0"/>
                                  </p:stCondLst>
                                  <p:childTnLst>
                                    <p:animMotion origin="layout" path="M 2.33359E-6 -5.55556E-6 L 0.00365 -0.00417 L 0.0094 -0.00695 L 0.01488 -0.0051 L 0.01775 -0.0014 L 0.02036 0.00648 L 0.02062 0.0162 L 0.01853 0.02592 L 0.01514 0.03703 L 0.00992 0.04768 L 0.00757 0.05138 " pathEditMode="relative" ptsTypes="AAAAAAAAAAA">
                                      <p:cBhvr>
                                        <p:cTn id="30" dur="2500" fill="hold"/>
                                        <p:tgtEl>
                                          <p:spTgt spid="7"/>
                                        </p:tgtEl>
                                        <p:attrNameLst>
                                          <p:attrName>ppt_x</p:attrName>
                                          <p:attrName>ppt_y</p:attrName>
                                        </p:attrNameLst>
                                      </p:cBhvr>
                                    </p:animMotion>
                                  </p:childTnLst>
                                </p:cTn>
                              </p:par>
                            </p:childTnLst>
                          </p:cTn>
                        </p:par>
                        <p:par>
                          <p:cTn id="31" fill="hold">
                            <p:stCondLst>
                              <p:cond delay="24500"/>
                            </p:stCondLst>
                            <p:childTnLst>
                              <p:par>
                                <p:cTn id="32" presetID="2" presetClass="exit" presetSubtype="4" fill="hold" nodeType="afterEffect">
                                  <p:stCondLst>
                                    <p:cond delay="0"/>
                                  </p:stCondLst>
                                  <p:childTnLst>
                                    <p:anim calcmode="lin" valueType="num">
                                      <p:cBhvr additive="base">
                                        <p:cTn id="33" dur="500"/>
                                        <p:tgtEl>
                                          <p:spTgt spid="7"/>
                                        </p:tgtEl>
                                        <p:attrNameLst>
                                          <p:attrName>ppt_x</p:attrName>
                                        </p:attrNameLst>
                                      </p:cBhvr>
                                      <p:tavLst>
                                        <p:tav tm="0">
                                          <p:val>
                                            <p:strVal val="ppt_x"/>
                                          </p:val>
                                        </p:tav>
                                        <p:tav tm="100000">
                                          <p:val>
                                            <p:strVal val="ppt_x"/>
                                          </p:val>
                                        </p:tav>
                                      </p:tavLst>
                                    </p:anim>
                                    <p:anim calcmode="lin" valueType="num">
                                      <p:cBhvr additive="base">
                                        <p:cTn id="34" dur="500"/>
                                        <p:tgtEl>
                                          <p:spTgt spid="7"/>
                                        </p:tgtEl>
                                        <p:attrNameLst>
                                          <p:attrName>ppt_y</p:attrName>
                                        </p:attrNameLst>
                                      </p:cBhvr>
                                      <p:tavLst>
                                        <p:tav tm="0">
                                          <p:val>
                                            <p:strVal val="ppt_y"/>
                                          </p:val>
                                        </p:tav>
                                        <p:tav tm="100000">
                                          <p:val>
                                            <p:strVal val="1+ppt_h/2"/>
                                          </p:val>
                                        </p:tav>
                                      </p:tavLst>
                                    </p:anim>
                                    <p:set>
                                      <p:cBhvr>
                                        <p:cTn id="35" dur="1" fill="hold">
                                          <p:stCondLst>
                                            <p:cond delay="499"/>
                                          </p:stCondLst>
                                        </p:cTn>
                                        <p:tgtEl>
                                          <p:spTgt spid="7"/>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215080271"/>
              </p:ext>
            </p:extLst>
          </p:nvPr>
        </p:nvGraphicFramePr>
        <p:xfrm>
          <a:off x="72521"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0" name="TextBox 9"/>
          <p:cNvSpPr txBox="1"/>
          <p:nvPr/>
        </p:nvSpPr>
        <p:spPr>
          <a:xfrm>
            <a:off x="1791187" y="3124199"/>
            <a:ext cx="4316566" cy="2892902"/>
          </a:xfrm>
          <a:prstGeom prst="rect">
            <a:avLst/>
          </a:prstGeom>
          <a:noFill/>
        </p:spPr>
        <p:txBody>
          <a:bodyPr wrap="square" lIns="121725" tIns="60862" rIns="121725" bIns="60862" rtlCol="0">
            <a:spAutoFit/>
          </a:bodyPr>
          <a:lstStyle/>
          <a:p>
            <a:r>
              <a:rPr lang="en-US" sz="18000" smtClean="0">
                <a:solidFill>
                  <a:srgbClr val="FF0000"/>
                </a:solidFill>
                <a:latin typeface="HP001 4 hàng" pitchFamily="34" charset="0"/>
              </a:rPr>
              <a:t>em</a:t>
            </a:r>
            <a:endParaRPr lang="en-US" sz="18000">
              <a:solidFill>
                <a:srgbClr val="FF0000"/>
              </a:solidFill>
              <a:latin typeface="HP001 4 hàng" pitchFamily="34" charset="0"/>
            </a:endParaRPr>
          </a:p>
        </p:txBody>
      </p:sp>
      <p:sp>
        <p:nvSpPr>
          <p:cNvPr id="9" name="TextBox 8"/>
          <p:cNvSpPr txBox="1"/>
          <p:nvPr/>
        </p:nvSpPr>
        <p:spPr>
          <a:xfrm>
            <a:off x="7269803" y="3124200"/>
            <a:ext cx="4316566" cy="2892902"/>
          </a:xfrm>
          <a:prstGeom prst="rect">
            <a:avLst/>
          </a:prstGeom>
          <a:noFill/>
        </p:spPr>
        <p:txBody>
          <a:bodyPr wrap="square" lIns="121725" tIns="60862" rIns="121725" bIns="60862" rtlCol="0">
            <a:spAutoFit/>
          </a:bodyPr>
          <a:lstStyle/>
          <a:p>
            <a:r>
              <a:rPr lang="en-US" sz="18000" smtClean="0">
                <a:solidFill>
                  <a:srgbClr val="FF0000"/>
                </a:solidFill>
                <a:latin typeface="HP001 4 hàng" pitchFamily="34" charset="0"/>
              </a:rPr>
              <a:t>êm</a:t>
            </a:r>
            <a:endParaRPr lang="en-US" sz="18000">
              <a:solidFill>
                <a:srgbClr val="FF0000"/>
              </a:solidFill>
              <a:latin typeface="HP001 4 hàng" pitchFamily="34" charset="0"/>
            </a:endParaRPr>
          </a:p>
        </p:txBody>
      </p:sp>
      <p:grpSp>
        <p:nvGrpSpPr>
          <p:cNvPr id="11" name="Group 10"/>
          <p:cNvGrpSpPr/>
          <p:nvPr/>
        </p:nvGrpSpPr>
        <p:grpSpPr>
          <a:xfrm>
            <a:off x="280209" y="267955"/>
            <a:ext cx="3057510" cy="822959"/>
            <a:chOff x="170930" y="1458734"/>
            <a:chExt cx="2298823" cy="617220"/>
          </a:xfrm>
        </p:grpSpPr>
        <p:sp>
          <p:nvSpPr>
            <p:cNvPr id="15" name="Rounded Rectangle 14"/>
            <p:cNvSpPr/>
            <p:nvPr/>
          </p:nvSpPr>
          <p:spPr>
            <a:xfrm>
              <a:off x="487634" y="1490471"/>
              <a:ext cx="1982119"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Tô và viết</a:t>
              </a:r>
              <a:endParaRPr lang="en-US" sz="3700">
                <a:latin typeface="Arial-Rounded" pitchFamily="34" charset="0"/>
                <a:ea typeface="Arial-Rounded" pitchFamily="34" charset="0"/>
                <a:cs typeface="Arial-Rounded" pitchFamily="34" charset="0"/>
              </a:endParaRPr>
            </a:p>
          </p:txBody>
        </p:sp>
        <p:sp>
          <p:nvSpPr>
            <p:cNvPr id="16" name="Oval 15"/>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4</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04534417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064254005"/>
              </p:ext>
            </p:extLst>
          </p:nvPr>
        </p:nvGraphicFramePr>
        <p:xfrm>
          <a:off x="72521"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11" name="TextBox 10"/>
          <p:cNvSpPr txBox="1"/>
          <p:nvPr/>
        </p:nvSpPr>
        <p:spPr>
          <a:xfrm>
            <a:off x="1985169" y="3124201"/>
            <a:ext cx="4316566" cy="2892902"/>
          </a:xfrm>
          <a:prstGeom prst="rect">
            <a:avLst/>
          </a:prstGeom>
          <a:noFill/>
        </p:spPr>
        <p:txBody>
          <a:bodyPr wrap="square" lIns="121725" tIns="60862" rIns="121725" bIns="60862" rtlCol="0">
            <a:spAutoFit/>
          </a:bodyPr>
          <a:lstStyle/>
          <a:p>
            <a:r>
              <a:rPr lang="en-US" sz="18000" smtClean="0">
                <a:solidFill>
                  <a:srgbClr val="FF0000"/>
                </a:solidFill>
                <a:latin typeface="HP001 4 hàng" pitchFamily="34" charset="0"/>
              </a:rPr>
              <a:t>Łm</a:t>
            </a:r>
            <a:endParaRPr lang="en-US" sz="18000">
              <a:solidFill>
                <a:srgbClr val="FF0000"/>
              </a:solidFill>
              <a:latin typeface="HP001 4 hàng" pitchFamily="34" charset="0"/>
            </a:endParaRPr>
          </a:p>
        </p:txBody>
      </p:sp>
      <p:sp>
        <p:nvSpPr>
          <p:cNvPr id="15" name="TextBox 14"/>
          <p:cNvSpPr txBox="1"/>
          <p:nvPr/>
        </p:nvSpPr>
        <p:spPr>
          <a:xfrm>
            <a:off x="7517453" y="3124199"/>
            <a:ext cx="4316566" cy="2892902"/>
          </a:xfrm>
          <a:prstGeom prst="rect">
            <a:avLst/>
          </a:prstGeom>
          <a:noFill/>
        </p:spPr>
        <p:txBody>
          <a:bodyPr wrap="square" lIns="121725" tIns="60862" rIns="121725" bIns="60862" rtlCol="0">
            <a:spAutoFit/>
          </a:bodyPr>
          <a:lstStyle/>
          <a:p>
            <a:r>
              <a:rPr lang="en-US" sz="18000" smtClean="0">
                <a:solidFill>
                  <a:srgbClr val="FF0000"/>
                </a:solidFill>
                <a:latin typeface="HP001 4 hàng" pitchFamily="34" charset="0"/>
              </a:rPr>
              <a:t>Ďm</a:t>
            </a:r>
            <a:endParaRPr lang="en-US" sz="18000">
              <a:solidFill>
                <a:srgbClr val="FF0000"/>
              </a:solidFill>
              <a:latin typeface="HP001 4 hàng" pitchFamily="34" charset="0"/>
            </a:endParaRPr>
          </a:p>
        </p:txBody>
      </p:sp>
      <p:grpSp>
        <p:nvGrpSpPr>
          <p:cNvPr id="9" name="Group 8"/>
          <p:cNvGrpSpPr/>
          <p:nvPr/>
        </p:nvGrpSpPr>
        <p:grpSpPr>
          <a:xfrm>
            <a:off x="280209" y="267955"/>
            <a:ext cx="3057510" cy="822959"/>
            <a:chOff x="170930" y="1458734"/>
            <a:chExt cx="2298823" cy="617220"/>
          </a:xfrm>
        </p:grpSpPr>
        <p:sp>
          <p:nvSpPr>
            <p:cNvPr id="10" name="Rounded Rectangle 9"/>
            <p:cNvSpPr/>
            <p:nvPr/>
          </p:nvSpPr>
          <p:spPr>
            <a:xfrm>
              <a:off x="487634" y="1490471"/>
              <a:ext cx="1982119"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Tô và viết</a:t>
              </a:r>
              <a:endParaRPr lang="en-US" sz="3700">
                <a:latin typeface="Arial-Rounded" pitchFamily="34" charset="0"/>
                <a:ea typeface="Arial-Rounded" pitchFamily="34" charset="0"/>
                <a:cs typeface="Arial-Rounded" pitchFamily="34" charset="0"/>
              </a:endParaRPr>
            </a:p>
          </p:txBody>
        </p:sp>
        <p:sp>
          <p:nvSpPr>
            <p:cNvPr id="16" name="Oval 15"/>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4</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65699119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600831092"/>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60207" y="3126898"/>
            <a:ext cx="11277600" cy="2892902"/>
          </a:xfrm>
          <a:prstGeom prst="rect">
            <a:avLst/>
          </a:prstGeom>
          <a:noFill/>
        </p:spPr>
        <p:txBody>
          <a:bodyPr wrap="square" lIns="121725" tIns="60862" rIns="121725" bIns="60862" rtlCol="0">
            <a:spAutoFit/>
          </a:bodyPr>
          <a:lstStyle/>
          <a:p>
            <a:pPr algn="ctr"/>
            <a:r>
              <a:rPr lang="el-GR" sz="18000">
                <a:solidFill>
                  <a:srgbClr val="FF0000"/>
                </a:solidFill>
                <a:latin typeface="HP001 4H"/>
                <a:ea typeface="HP001 4H"/>
              </a:rPr>
              <a:t> </a:t>
            </a:r>
            <a:r>
              <a:rPr lang="el-GR" sz="18000" smtClean="0">
                <a:solidFill>
                  <a:srgbClr val="FF0000"/>
                </a:solidFill>
                <a:latin typeface="HP001 4H"/>
                <a:ea typeface="HP001 4H"/>
              </a:rPr>
              <a:t>Ό</a:t>
            </a:r>
            <a:r>
              <a:rPr lang="en-US" sz="18000" smtClean="0">
                <a:solidFill>
                  <a:srgbClr val="FF0000"/>
                </a:solidFill>
                <a:latin typeface="HP001 4H"/>
                <a:ea typeface="HP001 4H"/>
              </a:rPr>
              <a:t>ềm </a:t>
            </a:r>
            <a:r>
              <a:rPr lang="el-GR" sz="18000">
                <a:solidFill>
                  <a:srgbClr val="FF0000"/>
                </a:solidFill>
                <a:latin typeface="HP001 4H"/>
                <a:ea typeface="HP001 4H"/>
              </a:rPr>
              <a:t>η</a:t>
            </a:r>
            <a:r>
              <a:rPr lang="en-US" sz="18000">
                <a:solidFill>
                  <a:srgbClr val="FF0000"/>
                </a:solidFill>
                <a:latin typeface="HP001 4H"/>
                <a:ea typeface="HP001 4H"/>
              </a:rPr>
              <a:t>à </a:t>
            </a:r>
            <a:endParaRPr lang="en-US" sz="18000">
              <a:solidFill>
                <a:srgbClr val="FF0000"/>
              </a:solidFill>
              <a:latin typeface="HP001 4 hàng" pitchFamily="34" charset="0"/>
            </a:endParaRPr>
          </a:p>
        </p:txBody>
      </p:sp>
    </p:spTree>
    <p:extLst>
      <p:ext uri="{BB962C8B-B14F-4D97-AF65-F5344CB8AC3E}">
        <p14:creationId xmlns:p14="http://schemas.microsoft.com/office/powerpoint/2010/main" val="369669587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3012768525"/>
              </p:ext>
            </p:extLst>
          </p:nvPr>
        </p:nvGraphicFramePr>
        <p:xfrm>
          <a:off x="215396" y="1242446"/>
          <a:ext cx="11887200" cy="5486400"/>
        </p:xfrm>
        <a:graphic>
          <a:graphicData uri="http://schemas.openxmlformats.org/drawingml/2006/table">
            <a:tbl>
              <a:tblPr firstRow="1" bandRow="1">
                <a:tableStyleId>{5C22544A-7EE6-4342-B048-85BDC9FD1C3A}</a:tableStyleId>
              </a:tblPr>
              <a:tblGrid>
                <a:gridCol w="457200">
                  <a:extLst>
                    <a:ext uri="{9D8B030D-6E8A-4147-A177-3AD203B41FA5}">
                      <a16:colId xmlns:a16="http://schemas.microsoft.com/office/drawing/2014/main" val="20000"/>
                    </a:ext>
                  </a:extLst>
                </a:gridCol>
                <a:gridCol w="457200">
                  <a:extLst>
                    <a:ext uri="{9D8B030D-6E8A-4147-A177-3AD203B41FA5}">
                      <a16:colId xmlns:a16="http://schemas.microsoft.com/office/drawing/2014/main" val="20001"/>
                    </a:ext>
                  </a:extLst>
                </a:gridCol>
                <a:gridCol w="457200">
                  <a:extLst>
                    <a:ext uri="{9D8B030D-6E8A-4147-A177-3AD203B41FA5}">
                      <a16:colId xmlns:a16="http://schemas.microsoft.com/office/drawing/2014/main" val="20002"/>
                    </a:ext>
                  </a:extLst>
                </a:gridCol>
                <a:gridCol w="457200">
                  <a:extLst>
                    <a:ext uri="{9D8B030D-6E8A-4147-A177-3AD203B41FA5}">
                      <a16:colId xmlns:a16="http://schemas.microsoft.com/office/drawing/2014/main" val="20003"/>
                    </a:ext>
                  </a:extLst>
                </a:gridCol>
                <a:gridCol w="457200">
                  <a:extLst>
                    <a:ext uri="{9D8B030D-6E8A-4147-A177-3AD203B41FA5}">
                      <a16:colId xmlns:a16="http://schemas.microsoft.com/office/drawing/2014/main" val="20004"/>
                    </a:ext>
                  </a:extLst>
                </a:gridCol>
                <a:gridCol w="457200">
                  <a:extLst>
                    <a:ext uri="{9D8B030D-6E8A-4147-A177-3AD203B41FA5}">
                      <a16:colId xmlns:a16="http://schemas.microsoft.com/office/drawing/2014/main" val="20005"/>
                    </a:ext>
                  </a:extLst>
                </a:gridCol>
                <a:gridCol w="457200">
                  <a:extLst>
                    <a:ext uri="{9D8B030D-6E8A-4147-A177-3AD203B41FA5}">
                      <a16:colId xmlns:a16="http://schemas.microsoft.com/office/drawing/2014/main" val="20006"/>
                    </a:ext>
                  </a:extLst>
                </a:gridCol>
                <a:gridCol w="457200">
                  <a:extLst>
                    <a:ext uri="{9D8B030D-6E8A-4147-A177-3AD203B41FA5}">
                      <a16:colId xmlns:a16="http://schemas.microsoft.com/office/drawing/2014/main" val="20007"/>
                    </a:ext>
                  </a:extLst>
                </a:gridCol>
                <a:gridCol w="457200">
                  <a:extLst>
                    <a:ext uri="{9D8B030D-6E8A-4147-A177-3AD203B41FA5}">
                      <a16:colId xmlns:a16="http://schemas.microsoft.com/office/drawing/2014/main" val="20008"/>
                    </a:ext>
                  </a:extLst>
                </a:gridCol>
                <a:gridCol w="457200">
                  <a:extLst>
                    <a:ext uri="{9D8B030D-6E8A-4147-A177-3AD203B41FA5}">
                      <a16:colId xmlns:a16="http://schemas.microsoft.com/office/drawing/2014/main" val="20009"/>
                    </a:ext>
                  </a:extLst>
                </a:gridCol>
                <a:gridCol w="457200">
                  <a:extLst>
                    <a:ext uri="{9D8B030D-6E8A-4147-A177-3AD203B41FA5}">
                      <a16:colId xmlns:a16="http://schemas.microsoft.com/office/drawing/2014/main" val="20010"/>
                    </a:ext>
                  </a:extLst>
                </a:gridCol>
                <a:gridCol w="457200">
                  <a:extLst>
                    <a:ext uri="{9D8B030D-6E8A-4147-A177-3AD203B41FA5}">
                      <a16:colId xmlns:a16="http://schemas.microsoft.com/office/drawing/2014/main" val="20011"/>
                    </a:ext>
                  </a:extLst>
                </a:gridCol>
                <a:gridCol w="457200">
                  <a:extLst>
                    <a:ext uri="{9D8B030D-6E8A-4147-A177-3AD203B41FA5}">
                      <a16:colId xmlns:a16="http://schemas.microsoft.com/office/drawing/2014/main" val="20012"/>
                    </a:ext>
                  </a:extLst>
                </a:gridCol>
                <a:gridCol w="457200">
                  <a:extLst>
                    <a:ext uri="{9D8B030D-6E8A-4147-A177-3AD203B41FA5}">
                      <a16:colId xmlns:a16="http://schemas.microsoft.com/office/drawing/2014/main" val="20013"/>
                    </a:ext>
                  </a:extLst>
                </a:gridCol>
                <a:gridCol w="457200">
                  <a:extLst>
                    <a:ext uri="{9D8B030D-6E8A-4147-A177-3AD203B41FA5}">
                      <a16:colId xmlns:a16="http://schemas.microsoft.com/office/drawing/2014/main" val="20014"/>
                    </a:ext>
                  </a:extLst>
                </a:gridCol>
                <a:gridCol w="457200">
                  <a:extLst>
                    <a:ext uri="{9D8B030D-6E8A-4147-A177-3AD203B41FA5}">
                      <a16:colId xmlns:a16="http://schemas.microsoft.com/office/drawing/2014/main" val="20015"/>
                    </a:ext>
                  </a:extLst>
                </a:gridCol>
                <a:gridCol w="457200">
                  <a:extLst>
                    <a:ext uri="{9D8B030D-6E8A-4147-A177-3AD203B41FA5}">
                      <a16:colId xmlns:a16="http://schemas.microsoft.com/office/drawing/2014/main" val="20016"/>
                    </a:ext>
                  </a:extLst>
                </a:gridCol>
                <a:gridCol w="457200">
                  <a:extLst>
                    <a:ext uri="{9D8B030D-6E8A-4147-A177-3AD203B41FA5}">
                      <a16:colId xmlns:a16="http://schemas.microsoft.com/office/drawing/2014/main" val="20017"/>
                    </a:ext>
                  </a:extLst>
                </a:gridCol>
                <a:gridCol w="457200">
                  <a:extLst>
                    <a:ext uri="{9D8B030D-6E8A-4147-A177-3AD203B41FA5}">
                      <a16:colId xmlns:a16="http://schemas.microsoft.com/office/drawing/2014/main" val="20018"/>
                    </a:ext>
                  </a:extLst>
                </a:gridCol>
                <a:gridCol w="457200">
                  <a:extLst>
                    <a:ext uri="{9D8B030D-6E8A-4147-A177-3AD203B41FA5}">
                      <a16:colId xmlns:a16="http://schemas.microsoft.com/office/drawing/2014/main" val="20019"/>
                    </a:ext>
                  </a:extLst>
                </a:gridCol>
                <a:gridCol w="457200">
                  <a:extLst>
                    <a:ext uri="{9D8B030D-6E8A-4147-A177-3AD203B41FA5}">
                      <a16:colId xmlns:a16="http://schemas.microsoft.com/office/drawing/2014/main" val="20020"/>
                    </a:ext>
                  </a:extLst>
                </a:gridCol>
                <a:gridCol w="457200">
                  <a:extLst>
                    <a:ext uri="{9D8B030D-6E8A-4147-A177-3AD203B41FA5}">
                      <a16:colId xmlns:a16="http://schemas.microsoft.com/office/drawing/2014/main" val="20021"/>
                    </a:ext>
                  </a:extLst>
                </a:gridCol>
                <a:gridCol w="457200">
                  <a:extLst>
                    <a:ext uri="{9D8B030D-6E8A-4147-A177-3AD203B41FA5}">
                      <a16:colId xmlns:a16="http://schemas.microsoft.com/office/drawing/2014/main" val="20022"/>
                    </a:ext>
                  </a:extLst>
                </a:gridCol>
                <a:gridCol w="457200">
                  <a:extLst>
                    <a:ext uri="{9D8B030D-6E8A-4147-A177-3AD203B41FA5}">
                      <a16:colId xmlns:a16="http://schemas.microsoft.com/office/drawing/2014/main" val="20023"/>
                    </a:ext>
                  </a:extLst>
                </a:gridCol>
                <a:gridCol w="457200">
                  <a:extLst>
                    <a:ext uri="{9D8B030D-6E8A-4147-A177-3AD203B41FA5}">
                      <a16:colId xmlns:a16="http://schemas.microsoft.com/office/drawing/2014/main" val="20024"/>
                    </a:ext>
                  </a:extLst>
                </a:gridCol>
                <a:gridCol w="457200">
                  <a:extLst>
                    <a:ext uri="{9D8B030D-6E8A-4147-A177-3AD203B41FA5}">
                      <a16:colId xmlns:a16="http://schemas.microsoft.com/office/drawing/2014/main" val="20025"/>
                    </a:ext>
                  </a:extLst>
                </a:gridCol>
              </a:tblGrid>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2"/>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4"/>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5"/>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6"/>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7"/>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8"/>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9"/>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3175"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0"/>
                  </a:ext>
                </a:extLst>
              </a:tr>
              <a:tr h="457200">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3175" cap="flat" cmpd="sng" algn="ctr">
                      <a:solidFill>
                        <a:schemeClr val="bg1">
                          <a:lumMod val="75000"/>
                        </a:schemeClr>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3175" cap="flat" cmpd="sng" algn="ctr">
                      <a:solidFill>
                        <a:schemeClr val="bg1">
                          <a:lumMod val="75000"/>
                        </a:schemeClr>
                      </a:solidFill>
                      <a:prstDash val="solid"/>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28575" cap="flat" cmpd="sng" algn="ctr">
                      <a:solidFill>
                        <a:schemeClr val="tx1"/>
                      </a:solidFill>
                      <a:prstDash val="solid"/>
                      <a:round/>
                      <a:headEnd type="none" w="med" len="med"/>
                      <a:tailEnd type="none" w="med" len="med"/>
                    </a:lnL>
                    <a:lnR w="9525" cap="flat" cmpd="sng" algn="ctr">
                      <a:solidFill>
                        <a:schemeClr val="tx1"/>
                      </a:solidFill>
                      <a:prstDash val="sysDash"/>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en-US" sz="1800"/>
                    </a:p>
                  </a:txBody>
                  <a:tcPr marL="88750" marR="88750" marT="44375" marB="44375">
                    <a:lnL w="9525" cap="flat" cmpd="sng" algn="ctr">
                      <a:solidFill>
                        <a:schemeClr val="tx1"/>
                      </a:solidFill>
                      <a:prstDash val="sysDash"/>
                      <a:round/>
                      <a:headEnd type="none" w="med" len="med"/>
                      <a:tailEnd type="none" w="med" len="med"/>
                    </a:lnL>
                    <a:lnR w="28575" cap="flat" cmpd="sng" algn="ctr">
                      <a:solidFill>
                        <a:schemeClr val="tx1"/>
                      </a:solidFill>
                      <a:prstDash val="solid"/>
                      <a:round/>
                      <a:headEnd type="none" w="med" len="med"/>
                      <a:tailEnd type="none" w="med" len="med"/>
                    </a:lnR>
                    <a:lnT w="3175" cap="flat" cmpd="sng" algn="ctr">
                      <a:solidFill>
                        <a:schemeClr val="bg1">
                          <a:lumMod val="75000"/>
                        </a:schemeClr>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11"/>
                  </a:ext>
                </a:extLst>
              </a:tr>
            </a:tbl>
          </a:graphicData>
        </a:graphic>
      </p:graphicFrame>
      <p:sp>
        <p:nvSpPr>
          <p:cNvPr id="9" name="TextBox 8"/>
          <p:cNvSpPr txBox="1"/>
          <p:nvPr/>
        </p:nvSpPr>
        <p:spPr>
          <a:xfrm>
            <a:off x="167826" y="3126898"/>
            <a:ext cx="11338719" cy="2892902"/>
          </a:xfrm>
          <a:prstGeom prst="rect">
            <a:avLst/>
          </a:prstGeom>
          <a:noFill/>
        </p:spPr>
        <p:txBody>
          <a:bodyPr wrap="square" lIns="121725" tIns="60862" rIns="121725" bIns="60862" rtlCol="0">
            <a:spAutoFit/>
          </a:bodyPr>
          <a:lstStyle/>
          <a:p>
            <a:pPr algn="ctr"/>
            <a:r>
              <a:rPr lang="en-US" sz="18000">
                <a:solidFill>
                  <a:srgbClr val="FF0000"/>
                </a:solidFill>
                <a:latin typeface="HP001 4 hàng" pitchFamily="34" charset="0"/>
              </a:rPr>
              <a:t> Ǉủm Ǉỉm </a:t>
            </a:r>
          </a:p>
        </p:txBody>
      </p:sp>
    </p:spTree>
    <p:extLst>
      <p:ext uri="{BB962C8B-B14F-4D97-AF65-F5344CB8AC3E}">
        <p14:creationId xmlns:p14="http://schemas.microsoft.com/office/powerpoint/2010/main" val="30060000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2" cstate="print">
            <a:extLst>
              <a:ext uri="{28A0092B-C50C-407E-A947-70E740481C1C}">
                <a14:useLocalDpi xmlns:a14="http://schemas.microsoft.com/office/drawing/2010/main" val="0"/>
              </a:ext>
            </a:extLst>
          </a:blip>
          <a:srcRect t="9638" b="70093"/>
          <a:stretch/>
        </p:blipFill>
        <p:spPr>
          <a:xfrm>
            <a:off x="0" y="914400"/>
            <a:ext cx="12210675" cy="3605397"/>
          </a:xfrm>
          <a:prstGeom prst="rect">
            <a:avLst/>
          </a:prstGeom>
        </p:spPr>
      </p:pic>
      <p:grpSp>
        <p:nvGrpSpPr>
          <p:cNvPr id="27" name="Group 26"/>
          <p:cNvGrpSpPr/>
          <p:nvPr/>
        </p:nvGrpSpPr>
        <p:grpSpPr>
          <a:xfrm>
            <a:off x="579295" y="1371600"/>
            <a:ext cx="3448696" cy="941185"/>
            <a:chOff x="63500" y="1429216"/>
            <a:chExt cx="2592937" cy="705889"/>
          </a:xfrm>
        </p:grpSpPr>
        <p:sp>
          <p:nvSpPr>
            <p:cNvPr id="4" name="Rounded Rectangle 3"/>
            <p:cNvSpPr/>
            <p:nvPr/>
          </p:nvSpPr>
          <p:spPr>
            <a:xfrm>
              <a:off x="384358" y="1429216"/>
              <a:ext cx="2272079" cy="70588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a:latin typeface="Arial-Rounded" pitchFamily="34" charset="0"/>
                  <a:ea typeface="Arial-Rounded" pitchFamily="34" charset="0"/>
                  <a:cs typeface="Arial-Rounded" pitchFamily="34" charset="0"/>
                </a:rPr>
                <a:t>Nhận biết</a:t>
              </a:r>
            </a:p>
          </p:txBody>
        </p:sp>
        <p:sp>
          <p:nvSpPr>
            <p:cNvPr id="3" name="Oval 2"/>
            <p:cNvSpPr/>
            <p:nvPr/>
          </p:nvSpPr>
          <p:spPr>
            <a:xfrm>
              <a:off x="63500" y="1458734"/>
              <a:ext cx="641717" cy="641717"/>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2</a:t>
              </a:r>
              <a:endParaRPr lang="en-US" sz="4300">
                <a:solidFill>
                  <a:schemeClr val="tx1"/>
                </a:solidFill>
                <a:latin typeface="Arial Rounded MT Bold" pitchFamily="34" charset="0"/>
                <a:ea typeface="Arial-Rounded" pitchFamily="34" charset="0"/>
                <a:cs typeface="Arial-Rounded" pitchFamily="34" charset="0"/>
              </a:endParaRPr>
            </a:p>
          </p:txBody>
        </p:sp>
      </p:grpSp>
      <p:sp>
        <p:nvSpPr>
          <p:cNvPr id="34" name="Title 1"/>
          <p:cNvSpPr txBox="1">
            <a:spLocks/>
          </p:cNvSpPr>
          <p:nvPr/>
        </p:nvSpPr>
        <p:spPr>
          <a:xfrm>
            <a:off x="91679" y="4823512"/>
            <a:ext cx="12009675"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smtClean="0">
                <a:latin typeface="Arial-Rounded" pitchFamily="34" charset="0"/>
                <a:ea typeface="Arial-Rounded" pitchFamily="34" charset="0"/>
                <a:cs typeface="Arial-Rounded" pitchFamily="34" charset="0"/>
              </a:rPr>
              <a:t>	Chị em Hà chơi trốn tìm. Hà tủm tỉm đếm: một, hai, ba,…</a:t>
            </a:r>
            <a:endParaRPr lang="en-US" sz="5000" b="1">
              <a:latin typeface="Arial-Rounded" pitchFamily="34" charset="0"/>
              <a:ea typeface="Arial-Rounded" pitchFamily="34" charset="0"/>
              <a:cs typeface="Arial-Rounded" pitchFamily="34" charset="0"/>
            </a:endParaRPr>
          </a:p>
        </p:txBody>
      </p:sp>
      <p:sp>
        <p:nvSpPr>
          <p:cNvPr id="21" name="Title 1"/>
          <p:cNvSpPr txBox="1">
            <a:spLocks/>
          </p:cNvSpPr>
          <p:nvPr/>
        </p:nvSpPr>
        <p:spPr>
          <a:xfrm>
            <a:off x="91678" y="4823512"/>
            <a:ext cx="12009675" cy="150108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lnSpc>
                <a:spcPct val="100000"/>
              </a:lnSpc>
            </a:pPr>
            <a:r>
              <a:rPr lang="en-US" sz="5000" b="1" smtClean="0">
                <a:latin typeface="Arial-Rounded" pitchFamily="34" charset="0"/>
                <a:ea typeface="Arial-Rounded" pitchFamily="34" charset="0"/>
                <a:cs typeface="Arial-Rounded" pitchFamily="34" charset="0"/>
              </a:rPr>
              <a:t>	Chị </a:t>
            </a:r>
            <a:r>
              <a:rPr lang="en-US" sz="5000" b="1" smtClean="0">
                <a:solidFill>
                  <a:srgbClr val="FF0000"/>
                </a:solidFill>
                <a:latin typeface="Arial-Rounded" pitchFamily="34" charset="0"/>
                <a:ea typeface="Arial-Rounded" pitchFamily="34" charset="0"/>
                <a:cs typeface="Arial-Rounded" pitchFamily="34" charset="0"/>
              </a:rPr>
              <a:t>em</a:t>
            </a:r>
            <a:r>
              <a:rPr lang="en-US" sz="5000" b="1" smtClean="0">
                <a:latin typeface="Arial-Rounded" pitchFamily="34" charset="0"/>
                <a:ea typeface="Arial-Rounded" pitchFamily="34" charset="0"/>
                <a:cs typeface="Arial-Rounded" pitchFamily="34" charset="0"/>
              </a:rPr>
              <a:t> Hà chơi trốn t</a:t>
            </a:r>
            <a:r>
              <a:rPr lang="en-US" sz="5000" b="1" smtClean="0">
                <a:solidFill>
                  <a:srgbClr val="FF0000"/>
                </a:solidFill>
                <a:latin typeface="Arial-Rounded" pitchFamily="34" charset="0"/>
                <a:ea typeface="Arial-Rounded" pitchFamily="34" charset="0"/>
                <a:cs typeface="Arial-Rounded" pitchFamily="34" charset="0"/>
              </a:rPr>
              <a:t>im</a:t>
            </a:r>
            <a:r>
              <a:rPr lang="en-US" sz="5000" b="1" smtClean="0">
                <a:latin typeface="Arial-Rounded" pitchFamily="34" charset="0"/>
                <a:ea typeface="Arial-Rounded" pitchFamily="34" charset="0"/>
                <a:cs typeface="Arial-Rounded" pitchFamily="34" charset="0"/>
              </a:rPr>
              <a:t>. Hà t</a:t>
            </a:r>
            <a:r>
              <a:rPr lang="en-US" sz="5000" b="1" smtClean="0">
                <a:solidFill>
                  <a:srgbClr val="FF0000"/>
                </a:solidFill>
                <a:latin typeface="Arial-Rounded" pitchFamily="34" charset="0"/>
                <a:ea typeface="Arial-Rounded" pitchFamily="34" charset="0"/>
                <a:cs typeface="Arial-Rounded" pitchFamily="34" charset="0"/>
              </a:rPr>
              <a:t>um</a:t>
            </a:r>
            <a:r>
              <a:rPr lang="en-US" sz="5000" b="1" smtClean="0">
                <a:latin typeface="Arial-Rounded" pitchFamily="34" charset="0"/>
                <a:ea typeface="Arial-Rounded" pitchFamily="34" charset="0"/>
                <a:cs typeface="Arial-Rounded" pitchFamily="34" charset="0"/>
              </a:rPr>
              <a:t> t</a:t>
            </a:r>
            <a:r>
              <a:rPr lang="en-US" sz="5000" b="1" smtClean="0">
                <a:solidFill>
                  <a:srgbClr val="FF0000"/>
                </a:solidFill>
                <a:latin typeface="Arial-Rounded" pitchFamily="34" charset="0"/>
                <a:ea typeface="Arial-Rounded" pitchFamily="34" charset="0"/>
                <a:cs typeface="Arial-Rounded" pitchFamily="34" charset="0"/>
              </a:rPr>
              <a:t>im</a:t>
            </a:r>
            <a:r>
              <a:rPr lang="en-US" sz="5000" b="1" smtClean="0">
                <a:latin typeface="Arial-Rounded" pitchFamily="34" charset="0"/>
                <a:ea typeface="Arial-Rounded" pitchFamily="34" charset="0"/>
                <a:cs typeface="Arial-Rounded" pitchFamily="34" charset="0"/>
              </a:rPr>
              <a:t> đ</a:t>
            </a:r>
            <a:r>
              <a:rPr lang="en-US" sz="5000" b="1" smtClean="0">
                <a:solidFill>
                  <a:srgbClr val="FF0000"/>
                </a:solidFill>
                <a:latin typeface="Arial-Rounded" pitchFamily="34" charset="0"/>
                <a:ea typeface="Arial-Rounded" pitchFamily="34" charset="0"/>
                <a:cs typeface="Arial-Rounded" pitchFamily="34" charset="0"/>
              </a:rPr>
              <a:t>êm</a:t>
            </a:r>
            <a:r>
              <a:rPr lang="en-US" sz="5000" b="1" smtClean="0">
                <a:latin typeface="Arial-Rounded" pitchFamily="34" charset="0"/>
                <a:ea typeface="Arial-Rounded" pitchFamily="34" charset="0"/>
                <a:cs typeface="Arial-Rounded" pitchFamily="34" charset="0"/>
              </a:rPr>
              <a:t>: một, hai, ba,…</a:t>
            </a:r>
            <a:endParaRPr lang="en-US" sz="5000" b="1">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1533710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1186" t="20833" r="31918" b="27604"/>
          <a:stretch/>
        </p:blipFill>
        <p:spPr bwMode="auto">
          <a:xfrm>
            <a:off x="3054993" y="647700"/>
            <a:ext cx="5915891" cy="464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30845" t="28125" r="30856" b="63021"/>
          <a:stretch/>
        </p:blipFill>
        <p:spPr bwMode="auto">
          <a:xfrm>
            <a:off x="3208338" y="5334000"/>
            <a:ext cx="6029626" cy="783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4" name="Group 3"/>
          <p:cNvGrpSpPr/>
          <p:nvPr/>
        </p:nvGrpSpPr>
        <p:grpSpPr>
          <a:xfrm>
            <a:off x="280209" y="267955"/>
            <a:ext cx="3057510" cy="822959"/>
            <a:chOff x="170930" y="1458734"/>
            <a:chExt cx="2298823" cy="617220"/>
          </a:xfrm>
        </p:grpSpPr>
        <p:sp>
          <p:nvSpPr>
            <p:cNvPr id="5" name="Rounded Rectangle 4"/>
            <p:cNvSpPr/>
            <p:nvPr/>
          </p:nvSpPr>
          <p:spPr>
            <a:xfrm>
              <a:off x="487634" y="1490471"/>
              <a:ext cx="1982119"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Tô và viết</a:t>
              </a:r>
              <a:endParaRPr lang="en-US" sz="3700">
                <a:latin typeface="Arial-Rounded" pitchFamily="34" charset="0"/>
                <a:ea typeface="Arial-Rounded" pitchFamily="34" charset="0"/>
                <a:cs typeface="Arial-Rounded" pitchFamily="34" charset="0"/>
              </a:endParaRPr>
            </a:p>
          </p:txBody>
        </p:sp>
        <p:sp>
          <p:nvSpPr>
            <p:cNvPr id="6" name="Oval 5"/>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4</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325138022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t="17789"/>
          <a:stretch/>
        </p:blipFill>
        <p:spPr>
          <a:xfrm>
            <a:off x="398627" y="-19050"/>
            <a:ext cx="11296322" cy="4984540"/>
          </a:xfrm>
          <a:prstGeom prst="rect">
            <a:avLst/>
          </a:prstGeom>
        </p:spPr>
      </p:pic>
      <p:sp>
        <p:nvSpPr>
          <p:cNvPr id="17" name="Title 1"/>
          <p:cNvSpPr txBox="1">
            <a:spLocks/>
          </p:cNvSpPr>
          <p:nvPr/>
        </p:nvSpPr>
        <p:spPr>
          <a:xfrm>
            <a:off x="156369" y="4629150"/>
            <a:ext cx="1179195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mtClean="0">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cxnSp>
        <p:nvCxnSpPr>
          <p:cNvPr id="18" name="Straight Connector 17"/>
          <p:cNvCxnSpPr/>
          <p:nvPr/>
        </p:nvCxnSpPr>
        <p:spPr>
          <a:xfrm>
            <a:off x="1769877" y="5375659"/>
            <a:ext cx="609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76612" y="5357988"/>
            <a:ext cx="58385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269864" y="5950302"/>
            <a:ext cx="5424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2486254" y="5435402"/>
            <a:ext cx="156136"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Oval 22"/>
          <p:cNvSpPr/>
          <p:nvPr/>
        </p:nvSpPr>
        <p:spPr>
          <a:xfrm>
            <a:off x="1040211" y="453514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1</a:t>
            </a:r>
            <a:endParaRPr lang="en-US" sz="2800" b="1">
              <a:solidFill>
                <a:schemeClr val="tx1"/>
              </a:solidFill>
              <a:latin typeface="Arial" pitchFamily="34" charset="0"/>
              <a:ea typeface="Arial-Rounded" pitchFamily="34" charset="0"/>
              <a:cs typeface="Arial" pitchFamily="34" charset="0"/>
            </a:endParaRPr>
          </a:p>
        </p:txBody>
      </p:sp>
      <p:sp>
        <p:nvSpPr>
          <p:cNvPr id="24" name="Oval 23"/>
          <p:cNvSpPr/>
          <p:nvPr/>
        </p:nvSpPr>
        <p:spPr>
          <a:xfrm>
            <a:off x="9629055" y="4535143"/>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2</a:t>
            </a:r>
            <a:endParaRPr lang="en-US" sz="2800" b="1">
              <a:solidFill>
                <a:schemeClr val="tx1"/>
              </a:solidFill>
              <a:latin typeface="Arial" pitchFamily="34" charset="0"/>
              <a:ea typeface="Arial-Rounded" pitchFamily="34" charset="0"/>
              <a:cs typeface="Arial" pitchFamily="34" charset="0"/>
            </a:endParaRPr>
          </a:p>
        </p:txBody>
      </p:sp>
      <p:cxnSp>
        <p:nvCxnSpPr>
          <p:cNvPr id="26" name="Straight Connector 25"/>
          <p:cNvCxnSpPr/>
          <p:nvPr/>
        </p:nvCxnSpPr>
        <p:spPr>
          <a:xfrm flipH="1">
            <a:off x="9420880" y="4780931"/>
            <a:ext cx="129038"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3109119" y="5992030"/>
            <a:ext cx="141942" cy="612291"/>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8" name="Oval 27"/>
          <p:cNvSpPr/>
          <p:nvPr/>
        </p:nvSpPr>
        <p:spPr>
          <a:xfrm>
            <a:off x="2624382" y="5214088"/>
            <a:ext cx="520456" cy="37851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3</a:t>
            </a:r>
            <a:endParaRPr lang="en-US" sz="2800" b="1">
              <a:solidFill>
                <a:schemeClr val="tx1"/>
              </a:solidFill>
              <a:latin typeface="Arial" pitchFamily="34" charset="0"/>
              <a:ea typeface="Arial-Rounded" pitchFamily="34" charset="0"/>
              <a:cs typeface="Arial" pitchFamily="34" charset="0"/>
            </a:endParaRPr>
          </a:p>
        </p:txBody>
      </p:sp>
      <p:cxnSp>
        <p:nvCxnSpPr>
          <p:cNvPr id="29" name="Straight Connector 28"/>
          <p:cNvCxnSpPr/>
          <p:nvPr/>
        </p:nvCxnSpPr>
        <p:spPr>
          <a:xfrm flipH="1">
            <a:off x="9907073" y="6047693"/>
            <a:ext cx="141942" cy="556628"/>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3201622" y="6438059"/>
            <a:ext cx="473142" cy="41636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smtClean="0">
                <a:solidFill>
                  <a:schemeClr val="tx1"/>
                </a:solidFill>
                <a:latin typeface="Arial" pitchFamily="34" charset="0"/>
                <a:ea typeface="Arial-Rounded" pitchFamily="34" charset="0"/>
                <a:cs typeface="Arial" pitchFamily="34" charset="0"/>
              </a:rPr>
              <a:t>4</a:t>
            </a:r>
            <a:endParaRPr lang="en-US" sz="2800" b="1">
              <a:solidFill>
                <a:schemeClr val="tx1"/>
              </a:solidFill>
              <a:latin typeface="Arial" pitchFamily="34" charset="0"/>
              <a:ea typeface="Arial-Rounded" pitchFamily="34" charset="0"/>
              <a:cs typeface="Arial" pitchFamily="34" charset="0"/>
            </a:endParaRPr>
          </a:p>
        </p:txBody>
      </p:sp>
      <p:cxnSp>
        <p:nvCxnSpPr>
          <p:cNvPr id="38" name="Straight Connector 37"/>
          <p:cNvCxnSpPr/>
          <p:nvPr/>
        </p:nvCxnSpPr>
        <p:spPr>
          <a:xfrm>
            <a:off x="5905908" y="5950302"/>
            <a:ext cx="54244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196956" y="6579946"/>
            <a:ext cx="69296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3859738" y="6580267"/>
            <a:ext cx="57269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9978044" y="5380037"/>
            <a:ext cx="674875" cy="345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5" name="Group 24"/>
          <p:cNvGrpSpPr/>
          <p:nvPr/>
        </p:nvGrpSpPr>
        <p:grpSpPr>
          <a:xfrm>
            <a:off x="195820" y="207638"/>
            <a:ext cx="2369227" cy="822959"/>
            <a:chOff x="170930" y="1458734"/>
            <a:chExt cx="1781330" cy="617220"/>
          </a:xfrm>
        </p:grpSpPr>
        <p:sp>
          <p:nvSpPr>
            <p:cNvPr id="31" name="Rounded Rectangle 30"/>
            <p:cNvSpPr/>
            <p:nvPr/>
          </p:nvSpPr>
          <p:spPr>
            <a:xfrm>
              <a:off x="487634" y="1490471"/>
              <a:ext cx="1464626"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Đọc</a:t>
              </a:r>
              <a:endParaRPr lang="en-US" sz="3700">
                <a:latin typeface="Arial-Rounded" pitchFamily="34" charset="0"/>
                <a:ea typeface="Arial-Rounded" pitchFamily="34" charset="0"/>
                <a:cs typeface="Arial-Rounded" pitchFamily="34" charset="0"/>
              </a:endParaRPr>
            </a:p>
          </p:txBody>
        </p:sp>
        <p:sp>
          <p:nvSpPr>
            <p:cNvPr id="32" name="Oval 31"/>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5</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98340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fade">
                                      <p:cBhvr>
                                        <p:cTn id="27" dur="500"/>
                                        <p:tgtEl>
                                          <p:spTgt spid="2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8"/>
                                        </p:tgtEl>
                                        <p:attrNameLst>
                                          <p:attrName>style.visibility</p:attrName>
                                        </p:attrNameLst>
                                      </p:cBhvr>
                                      <p:to>
                                        <p:strVal val="visible"/>
                                      </p:to>
                                    </p:set>
                                    <p:animEffect transition="in" filter="fade">
                                      <p:cBhvr>
                                        <p:cTn id="32" dur="500"/>
                                        <p:tgtEl>
                                          <p:spTgt spid="2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9"/>
                                        </p:tgtEl>
                                        <p:attrNameLst>
                                          <p:attrName>style.visibility</p:attrName>
                                        </p:attrNameLst>
                                      </p:cBhvr>
                                      <p:to>
                                        <p:strVal val="visible"/>
                                      </p:to>
                                    </p:set>
                                    <p:animEffect transition="in" filter="fade">
                                      <p:cBhvr>
                                        <p:cTn id="37" dur="500"/>
                                        <p:tgtEl>
                                          <p:spTgt spid="2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8"/>
                                        </p:tgtEl>
                                        <p:attrNameLst>
                                          <p:attrName>style.visibility</p:attrName>
                                        </p:attrNameLst>
                                      </p:cBhvr>
                                      <p:to>
                                        <p:strVal val="visible"/>
                                      </p:to>
                                    </p:set>
                                    <p:animEffect transition="in" filter="fade">
                                      <p:cBhvr>
                                        <p:cTn id="62" dur="500"/>
                                        <p:tgtEl>
                                          <p:spTgt spid="38"/>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0"/>
                                        </p:tgtEl>
                                        <p:attrNameLst>
                                          <p:attrName>style.visibility</p:attrName>
                                        </p:attrNameLst>
                                      </p:cBhvr>
                                      <p:to>
                                        <p:strVal val="visible"/>
                                      </p:to>
                                    </p:set>
                                    <p:animEffect transition="in" filter="fade">
                                      <p:cBhvr>
                                        <p:cTn id="67" dur="500"/>
                                        <p:tgtEl>
                                          <p:spTgt spid="40"/>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1"/>
                                        </p:tgtEl>
                                        <p:attrNameLst>
                                          <p:attrName>style.visibility</p:attrName>
                                        </p:attrNameLst>
                                      </p:cBhvr>
                                      <p:to>
                                        <p:strVal val="visible"/>
                                      </p:to>
                                    </p:set>
                                    <p:animEffect transition="in" filter="fade">
                                      <p:cBhvr>
                                        <p:cTn id="72" dur="500"/>
                                        <p:tgtEl>
                                          <p:spTgt spid="41"/>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9"/>
                                        </p:tgtEl>
                                        <p:attrNameLst>
                                          <p:attrName>style.visibility</p:attrName>
                                        </p:attrNameLst>
                                      </p:cBhvr>
                                      <p:to>
                                        <p:strVal val="visible"/>
                                      </p:to>
                                    </p:set>
                                    <p:animEffect transition="in" filter="fade">
                                      <p:cBhvr>
                                        <p:cTn id="7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8" grpId="0" animBg="1"/>
      <p:bldP spid="3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2287755" y="1447800"/>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chim</a:t>
            </a:r>
          </a:p>
        </p:txBody>
      </p:sp>
      <p:sp>
        <p:nvSpPr>
          <p:cNvPr id="6" name="Title 1"/>
          <p:cNvSpPr txBox="1">
            <a:spLocks/>
          </p:cNvSpPr>
          <p:nvPr/>
        </p:nvSpPr>
        <p:spPr>
          <a:xfrm>
            <a:off x="7269956" y="3938899"/>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túm</a:t>
            </a:r>
          </a:p>
        </p:txBody>
      </p:sp>
      <p:sp>
        <p:nvSpPr>
          <p:cNvPr id="7" name="Title 1"/>
          <p:cNvSpPr txBox="1">
            <a:spLocks/>
          </p:cNvSpPr>
          <p:nvPr/>
        </p:nvSpPr>
        <p:spPr>
          <a:xfrm>
            <a:off x="7235825" y="1447800"/>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tìm</a:t>
            </a:r>
          </a:p>
        </p:txBody>
      </p:sp>
      <p:sp>
        <p:nvSpPr>
          <p:cNvPr id="8" name="Title 1"/>
          <p:cNvSpPr txBox="1">
            <a:spLocks/>
          </p:cNvSpPr>
          <p:nvPr/>
        </p:nvSpPr>
        <p:spPr>
          <a:xfrm>
            <a:off x="2287756" y="3984256"/>
            <a:ext cx="2785269" cy="1330932"/>
          </a:xfrm>
          <a:prstGeom prst="rect">
            <a:avLst/>
          </a:prstGeom>
          <a:solidFill>
            <a:srgbClr val="006F96"/>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9600" smtClean="0">
                <a:solidFill>
                  <a:schemeClr val="bg1"/>
                </a:solidFill>
                <a:latin typeface="Arial-Rounded" pitchFamily="34" charset="0"/>
                <a:ea typeface="Arial-Rounded" pitchFamily="34" charset="0"/>
                <a:cs typeface="Arial-Rounded" pitchFamily="34" charset="0"/>
              </a:rPr>
              <a:t>đêm</a:t>
            </a:r>
          </a:p>
        </p:txBody>
      </p:sp>
    </p:spTree>
    <p:extLst>
      <p:ext uri="{BB962C8B-B14F-4D97-AF65-F5344CB8AC3E}">
        <p14:creationId xmlns:p14="http://schemas.microsoft.com/office/powerpoint/2010/main" val="110857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iếng Chim Ri Đen Mồi Hót Hay Rõ Chuẩn MP3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719" y="609600"/>
            <a:ext cx="8327300" cy="468410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p:cNvSpPr txBox="1">
            <a:spLocks/>
          </p:cNvSpPr>
          <p:nvPr/>
        </p:nvSpPr>
        <p:spPr>
          <a:xfrm>
            <a:off x="3876319" y="5744305"/>
            <a:ext cx="29666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latin typeface="Arial-Rounded" pitchFamily="34" charset="0"/>
                <a:ea typeface="Arial-Rounded" pitchFamily="34" charset="0"/>
                <a:cs typeface="Arial-Rounded" pitchFamily="34" charset="0"/>
              </a:rPr>
              <a:t>Chim ri</a:t>
            </a:r>
            <a:endParaRPr lang="en-US" sz="66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9553194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727989" y="5744305"/>
            <a:ext cx="326326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600" smtClean="0">
                <a:latin typeface="Arial-Rounded" pitchFamily="34" charset="0"/>
                <a:ea typeface="Arial-Rounded" pitchFamily="34" charset="0"/>
                <a:cs typeface="Arial-Rounded" pitchFamily="34" charset="0"/>
              </a:rPr>
              <a:t>Chim sẻ</a:t>
            </a:r>
            <a:endParaRPr lang="en-US" sz="6600">
              <a:latin typeface="Arial-Rounded" pitchFamily="34" charset="0"/>
              <a:ea typeface="Arial-Rounded" pitchFamily="34" charset="0"/>
              <a:cs typeface="Arial-Rounded" pitchFamily="34" charset="0"/>
            </a:endParaRPr>
          </a:p>
        </p:txBody>
      </p:sp>
      <p:pic>
        <p:nvPicPr>
          <p:cNvPr id="2050" name="Picture 2" descr="Tiếng chim sẻ gọi bầy chuẩn nhất và không bị bể | Lauf1.com"/>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13719" y="5334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143197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162923" y="5454156"/>
            <a:ext cx="5102823"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Chim sơn ca</a:t>
            </a:r>
            <a:endParaRPr lang="en-US" sz="7200">
              <a:latin typeface="Arial-Rounded" pitchFamily="34" charset="0"/>
              <a:ea typeface="Arial-Rounded" pitchFamily="34" charset="0"/>
              <a:cs typeface="Arial-Rounded" pitchFamily="34" charset="0"/>
            </a:endParaRPr>
          </a:p>
        </p:txBody>
      </p:sp>
      <p:pic>
        <p:nvPicPr>
          <p:cNvPr id="3074" name="Picture 2" descr="Sơn ca, bụi cỏ và bầu trời - Trí Thức V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66119" y="381000"/>
            <a:ext cx="8327300" cy="46841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5874916"/>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681255" y="1295400"/>
            <a:ext cx="10719955"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z="6000" smtClean="0">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sp>
        <p:nvSpPr>
          <p:cNvPr id="5" name="Rounded Rectangle 4"/>
          <p:cNvSpPr/>
          <p:nvPr/>
        </p:nvSpPr>
        <p:spPr>
          <a:xfrm>
            <a:off x="57960" y="533668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Loài vật nào xuất hiện trong bài?</a:t>
            </a:r>
            <a:endParaRPr lang="en-US" sz="4800">
              <a:latin typeface="Arial-Rounded" pitchFamily="34" charset="0"/>
              <a:ea typeface="Arial-Rounded" pitchFamily="34" charset="0"/>
              <a:cs typeface="Arial-Rounded" pitchFamily="34" charset="0"/>
            </a:endParaRPr>
          </a:p>
        </p:txBody>
      </p:sp>
      <p:cxnSp>
        <p:nvCxnSpPr>
          <p:cNvPr id="6" name="Straight Connector 5"/>
          <p:cNvCxnSpPr/>
          <p:nvPr/>
        </p:nvCxnSpPr>
        <p:spPr>
          <a:xfrm>
            <a:off x="1693928" y="1085850"/>
            <a:ext cx="160569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Rounded Rectangle 7"/>
          <p:cNvSpPr/>
          <p:nvPr/>
        </p:nvSpPr>
        <p:spPr>
          <a:xfrm>
            <a:off x="57960" y="533668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Đêm qua, chim ri gặp chuyện gì?</a:t>
            </a:r>
            <a:endParaRPr lang="en-US" sz="4800">
              <a:latin typeface="Arial-Rounded" pitchFamily="34" charset="0"/>
              <a:ea typeface="Arial-Rounded" pitchFamily="34" charset="0"/>
              <a:cs typeface="Arial-Rounded" pitchFamily="34" charset="0"/>
            </a:endParaRPr>
          </a:p>
        </p:txBody>
      </p:sp>
      <p:cxnSp>
        <p:nvCxnSpPr>
          <p:cNvPr id="9" name="Straight Connector 8"/>
          <p:cNvCxnSpPr/>
          <p:nvPr/>
        </p:nvCxnSpPr>
        <p:spPr>
          <a:xfrm>
            <a:off x="3109119" y="1962150"/>
            <a:ext cx="5943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57960" y="533668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Chim sẻ và sơn ca mang gì đến cho chim ri?</a:t>
            </a:r>
            <a:endParaRPr lang="en-US" sz="4800">
              <a:latin typeface="Arial-Rounded" pitchFamily="34" charset="0"/>
              <a:ea typeface="Arial-Rounded" pitchFamily="34" charset="0"/>
              <a:cs typeface="Arial-Rounded" pitchFamily="34" charset="0"/>
            </a:endParaRPr>
          </a:p>
        </p:txBody>
      </p:sp>
      <p:cxnSp>
        <p:nvCxnSpPr>
          <p:cNvPr id="12" name="Straight Connector 11"/>
          <p:cNvCxnSpPr/>
          <p:nvPr/>
        </p:nvCxnSpPr>
        <p:spPr>
          <a:xfrm>
            <a:off x="1870869" y="3657600"/>
            <a:ext cx="2819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Rounded Rectangle 13"/>
          <p:cNvSpPr/>
          <p:nvPr/>
        </p:nvSpPr>
        <p:spPr>
          <a:xfrm>
            <a:off x="57960" y="5336688"/>
            <a:ext cx="12024519" cy="1322479"/>
          </a:xfrm>
          <a:prstGeom prst="roundRect">
            <a:avLst/>
          </a:prstGeom>
          <a:solidFill>
            <a:srgbClr val="006F9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smtClean="0">
                <a:latin typeface="Arial-Rounded" pitchFamily="34" charset="0"/>
                <a:ea typeface="Arial-Rounded" pitchFamily="34" charset="0"/>
                <a:cs typeface="Arial-Rounded" pitchFamily="34" charset="0"/>
              </a:rPr>
              <a:t>Khi nhận quà của hai bạn, chim ri đã làm gì?</a:t>
            </a:r>
            <a:endParaRPr lang="en-US" sz="4800">
              <a:latin typeface="Arial-Rounded" pitchFamily="34" charset="0"/>
              <a:ea typeface="Arial-Rounded" pitchFamily="34" charset="0"/>
              <a:cs typeface="Arial-Rounded" pitchFamily="34" charset="0"/>
            </a:endParaRPr>
          </a:p>
        </p:txBody>
      </p:sp>
      <p:cxnSp>
        <p:nvCxnSpPr>
          <p:cNvPr id="15" name="Straight Connector 14"/>
          <p:cNvCxnSpPr/>
          <p:nvPr/>
        </p:nvCxnSpPr>
        <p:spPr>
          <a:xfrm>
            <a:off x="5242719" y="3638550"/>
            <a:ext cx="50292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09626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6"/>
                                        </p:tgtEl>
                                      </p:cBhvr>
                                    </p:animEffect>
                                    <p:set>
                                      <p:cBhvr>
                                        <p:cTn id="17" dur="1" fill="hold">
                                          <p:stCondLst>
                                            <p:cond delay="499"/>
                                          </p:stCondLst>
                                        </p:cTn>
                                        <p:tgtEl>
                                          <p:spTgt spid="6"/>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nodeType="clickEffect">
                                  <p:stCondLst>
                                    <p:cond delay="0"/>
                                  </p:stCondLst>
                                  <p:childTnLst>
                                    <p:animEffect transition="out" filter="fade">
                                      <p:cBhvr>
                                        <p:cTn id="31" dur="500"/>
                                        <p:tgtEl>
                                          <p:spTgt spid="9"/>
                                        </p:tgtEl>
                                      </p:cBhvr>
                                    </p:animEffect>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500"/>
                                        <p:tgtEl>
                                          <p:spTgt spid="12"/>
                                        </p:tgtEl>
                                      </p:cBhvr>
                                    </p:animEffect>
                                    <p:set>
                                      <p:cBhvr>
                                        <p:cTn id="47" dur="1" fill="hold">
                                          <p:stCondLst>
                                            <p:cond delay="499"/>
                                          </p:stCondLst>
                                        </p:cTn>
                                        <p:tgtEl>
                                          <p:spTgt spid="12"/>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fade">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fade">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nodeType="clickEffect">
                                  <p:stCondLst>
                                    <p:cond delay="0"/>
                                  </p:stCondLst>
                                  <p:childTnLst>
                                    <p:animEffect transition="out" filter="fade">
                                      <p:cBhvr>
                                        <p:cTn id="61" dur="500"/>
                                        <p:tgtEl>
                                          <p:spTgt spid="15"/>
                                        </p:tgtEl>
                                      </p:cBhvr>
                                    </p:animEffect>
                                    <p:set>
                                      <p:cBhvr>
                                        <p:cTn id="62" dur="1" fill="hold">
                                          <p:stCondLst>
                                            <p:cond delay="49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1" grpId="0" animBg="1"/>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6369" y="4629150"/>
            <a:ext cx="1179195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mtClean="0">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sp>
        <p:nvSpPr>
          <p:cNvPr id="7" name="Title 1"/>
          <p:cNvSpPr txBox="1">
            <a:spLocks/>
          </p:cNvSpPr>
          <p:nvPr/>
        </p:nvSpPr>
        <p:spPr>
          <a:xfrm>
            <a:off x="436895" y="3932729"/>
            <a:ext cx="29666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tem thư</a:t>
            </a:r>
            <a:endParaRPr lang="en-US">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436" y="3932729"/>
            <a:ext cx="409338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thềm nhà</a:t>
            </a:r>
            <a:endParaRPr lang="en-US">
              <a:latin typeface="Arial-Rounded" pitchFamily="34" charset="0"/>
              <a:ea typeface="Arial-Rounded" pitchFamily="34" charset="0"/>
              <a:cs typeface="Arial-Rounded" pitchFamily="34" charset="0"/>
            </a:endParaRPr>
          </a:p>
        </p:txBody>
      </p:sp>
      <p:sp>
        <p:nvSpPr>
          <p:cNvPr id="11" name="Title 1"/>
          <p:cNvSpPr txBox="1">
            <a:spLocks/>
          </p:cNvSpPr>
          <p:nvPr/>
        </p:nvSpPr>
        <p:spPr>
          <a:xfrm>
            <a:off x="8161853" y="3932729"/>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tủm tỉm</a:t>
            </a:r>
            <a:endParaRPr lang="en-US">
              <a:latin typeface="Arial-Rounded" pitchFamily="34" charset="0"/>
              <a:ea typeface="Arial-Rounded" pitchFamily="34" charset="0"/>
              <a:cs typeface="Arial-Rounded" pitchFamily="34" charset="0"/>
            </a:endParaRPr>
          </a:p>
        </p:txBody>
      </p:sp>
      <p:pic>
        <p:nvPicPr>
          <p:cNvPr id="1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3848" y="2133600"/>
            <a:ext cx="6821131" cy="191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0523" y="-228600"/>
            <a:ext cx="5423212" cy="288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203922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2423319" y="1098125"/>
            <a:ext cx="76200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smtClean="0">
                <a:latin typeface="Arial-Rounded" pitchFamily="34" charset="0"/>
                <a:ea typeface="Arial-Rounded" pitchFamily="34" charset="0"/>
                <a:cs typeface="Arial-Rounded" pitchFamily="34" charset="0"/>
              </a:rPr>
              <a:t>Giúp bạn</a:t>
            </a:r>
            <a:endParaRPr lang="en-US" sz="6000">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rotWithShape="1">
          <a:blip r:embed="rId2" cstate="print">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l="5769" t="58624"/>
          <a:stretch/>
        </p:blipFill>
        <p:spPr>
          <a:xfrm>
            <a:off x="2536273" y="2188029"/>
            <a:ext cx="7394089" cy="4648200"/>
          </a:xfrm>
          <a:prstGeom prst="rect">
            <a:avLst/>
          </a:prstGeom>
        </p:spPr>
      </p:pic>
      <p:grpSp>
        <p:nvGrpSpPr>
          <p:cNvPr id="7" name="Group 6"/>
          <p:cNvGrpSpPr/>
          <p:nvPr/>
        </p:nvGrpSpPr>
        <p:grpSpPr>
          <a:xfrm>
            <a:off x="195820" y="207638"/>
            <a:ext cx="2369227" cy="822959"/>
            <a:chOff x="170930" y="1458734"/>
            <a:chExt cx="1781330" cy="617220"/>
          </a:xfrm>
        </p:grpSpPr>
        <p:sp>
          <p:nvSpPr>
            <p:cNvPr id="8" name="Rounded Rectangle 7"/>
            <p:cNvSpPr/>
            <p:nvPr/>
          </p:nvSpPr>
          <p:spPr>
            <a:xfrm>
              <a:off x="487634" y="1490471"/>
              <a:ext cx="1464626"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smtClean="0">
                  <a:latin typeface="Arial-Rounded" pitchFamily="34" charset="0"/>
                  <a:ea typeface="Arial-Rounded" pitchFamily="34" charset="0"/>
                  <a:cs typeface="Arial-Rounded" pitchFamily="34" charset="0"/>
                </a:rPr>
                <a:t>nói</a:t>
              </a:r>
              <a:endParaRPr lang="en-US" sz="4400">
                <a:latin typeface="Arial-Rounded" pitchFamily="34" charset="0"/>
                <a:ea typeface="Arial-Rounded" pitchFamily="34" charset="0"/>
                <a:cs typeface="Arial-Rounded" pitchFamily="34" charset="0"/>
              </a:endParaRPr>
            </a:p>
          </p:txBody>
        </p:sp>
        <p:sp>
          <p:nvSpPr>
            <p:cNvPr id="9" name="Oval 8"/>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6</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15334130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1667" b="21945"/>
          <a:stretch/>
        </p:blipFill>
        <p:spPr>
          <a:xfrm>
            <a:off x="1691850" y="0"/>
            <a:ext cx="8792308" cy="455295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1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7005" y="2364007"/>
            <a:ext cx="5054600" cy="192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287218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8610"/>
            <a:ext cx="12177145" cy="6849390"/>
          </a:xfrm>
          <a:prstGeom prst="rect">
            <a:avLst/>
          </a:prstGeom>
        </p:spPr>
      </p:pic>
      <p:pic>
        <p:nvPicPr>
          <p:cNvPr id="5" name="Picture 4">
            <a:extLst>
              <a:ext uri="{FF2B5EF4-FFF2-40B4-BE49-F238E27FC236}">
                <a16:creationId xmlns:a16="http://schemas.microsoft.com/office/drawing/2014/main" id="{50AF093B-0823-42E9-99FC-2AB0093227DF}"/>
              </a:ext>
            </a:extLst>
          </p:cNvPr>
          <p:cNvPicPr>
            <a:picLocks noChangeAspect="1"/>
          </p:cNvPicPr>
          <p:nvPr/>
        </p:nvPicPr>
        <p:blipFill>
          <a:blip r:embed="rId3"/>
          <a:stretch>
            <a:fillRect/>
          </a:stretch>
        </p:blipFill>
        <p:spPr>
          <a:xfrm>
            <a:off x="595478" y="2637705"/>
            <a:ext cx="1655299" cy="3997299"/>
          </a:xfrm>
          <a:prstGeom prst="rect">
            <a:avLst/>
          </a:prstGeom>
        </p:spPr>
      </p:pic>
      <p:sp>
        <p:nvSpPr>
          <p:cNvPr id="6" name="Google Shape;54;p13"/>
          <p:cNvSpPr txBox="1">
            <a:spLocks/>
          </p:cNvSpPr>
          <p:nvPr/>
        </p:nvSpPr>
        <p:spPr>
          <a:xfrm>
            <a:off x="4106905" y="771933"/>
            <a:ext cx="8223900" cy="2679853"/>
          </a:xfrm>
          <a:prstGeom prst="rect">
            <a:avLst/>
          </a:prstGeom>
        </p:spPr>
        <p:txBody>
          <a:bodyPr spcFirstLastPara="1" vert="horz" wrap="square" lIns="121900" tIns="121900" rIns="121900" bIns="121900" rtlCol="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vi-VN" sz="6600" b="1" smtClean="0">
                <a:latin typeface="Arial-Rounded" pitchFamily="34" charset="0"/>
                <a:ea typeface="Arial-Rounded" pitchFamily="34" charset="0"/>
                <a:cs typeface="Arial-Rounded" pitchFamily="34" charset="0"/>
              </a:rPr>
              <a:t>BÀI</a:t>
            </a:r>
            <a:r>
              <a:rPr lang="en-US" sz="6600" b="1" smtClean="0">
                <a:latin typeface="Arial-Rounded" pitchFamily="34" charset="0"/>
                <a:ea typeface="Arial-Rounded" pitchFamily="34" charset="0"/>
                <a:cs typeface="Arial-Rounded" pitchFamily="34" charset="0"/>
              </a:rPr>
              <a:t> 37</a:t>
            </a:r>
            <a:r>
              <a:rPr lang="vi-VN" sz="6600" b="1" smtClean="0">
                <a:latin typeface="Arial-Rounded" pitchFamily="34" charset="0"/>
                <a:ea typeface="Arial-Rounded" pitchFamily="34" charset="0"/>
                <a:cs typeface="Arial-Rounded" pitchFamily="34" charset="0"/>
              </a:rPr>
              <a:t>: </a:t>
            </a:r>
            <a:r>
              <a:rPr lang="vi-VN" sz="8800" b="1">
                <a:latin typeface="Arial-Rounded" pitchFamily="34" charset="0"/>
                <a:ea typeface="Arial-Rounded" pitchFamily="34" charset="0"/>
                <a:cs typeface="Arial-Rounded" pitchFamily="34" charset="0"/>
              </a:rPr>
              <a:t/>
            </a:r>
            <a:br>
              <a:rPr lang="vi-VN" sz="8800" b="1">
                <a:latin typeface="Arial-Rounded" pitchFamily="34" charset="0"/>
                <a:ea typeface="Arial-Rounded" pitchFamily="34" charset="0"/>
                <a:cs typeface="Arial-Rounded" pitchFamily="34" charset="0"/>
              </a:rPr>
            </a:br>
            <a:r>
              <a:rPr lang="en-US" sz="8800" b="1" smtClean="0">
                <a:latin typeface="Arial-Rounded" pitchFamily="34" charset="0"/>
                <a:ea typeface="Arial-Rounded" pitchFamily="34" charset="0"/>
                <a:cs typeface="Arial-Rounded" pitchFamily="34" charset="0"/>
              </a:rPr>
              <a:t>   em êm im um</a:t>
            </a:r>
            <a:endParaRPr lang="vi-VN" sz="8800" b="1" dirty="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4152034189"/>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56369" y="4629150"/>
            <a:ext cx="11791950" cy="2169132"/>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n-US" smtClean="0">
                <a:latin typeface="Arial-Rounded" pitchFamily="34" charset="0"/>
                <a:ea typeface="Arial-Rounded" pitchFamily="34" charset="0"/>
                <a:cs typeface="Arial-Rounded" pitchFamily="34" charset="0"/>
              </a:rPr>
              <a:t>	Chim ri cần cù tìm cỏ khô về làm tổ. Đêm qua, nó bị ốm. Chim sẻ và chim sơn ca đến thăm, cho nó túm rơm. Chim ri cảm ơn sẻ và sơn ca.</a:t>
            </a:r>
          </a:p>
        </p:txBody>
      </p:sp>
      <p:sp>
        <p:nvSpPr>
          <p:cNvPr id="7" name="Title 1"/>
          <p:cNvSpPr txBox="1">
            <a:spLocks/>
          </p:cNvSpPr>
          <p:nvPr/>
        </p:nvSpPr>
        <p:spPr>
          <a:xfrm>
            <a:off x="436895" y="3932729"/>
            <a:ext cx="2966600"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tem thư</a:t>
            </a:r>
            <a:endParaRPr lang="en-US">
              <a:latin typeface="Arial-Rounded" pitchFamily="34" charset="0"/>
              <a:ea typeface="Arial-Rounded" pitchFamily="34" charset="0"/>
              <a:cs typeface="Arial-Rounded" pitchFamily="34" charset="0"/>
            </a:endParaRPr>
          </a:p>
        </p:txBody>
      </p:sp>
      <p:sp>
        <p:nvSpPr>
          <p:cNvPr id="10" name="Title 1"/>
          <p:cNvSpPr txBox="1">
            <a:spLocks/>
          </p:cNvSpPr>
          <p:nvPr/>
        </p:nvSpPr>
        <p:spPr>
          <a:xfrm>
            <a:off x="3925436" y="3932729"/>
            <a:ext cx="4093388"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thềm nhà</a:t>
            </a:r>
            <a:endParaRPr lang="en-US">
              <a:latin typeface="Arial-Rounded" pitchFamily="34" charset="0"/>
              <a:ea typeface="Arial-Rounded" pitchFamily="34" charset="0"/>
              <a:cs typeface="Arial-Rounded" pitchFamily="34" charset="0"/>
            </a:endParaRPr>
          </a:p>
        </p:txBody>
      </p:sp>
      <p:sp>
        <p:nvSpPr>
          <p:cNvPr id="11" name="Title 1"/>
          <p:cNvSpPr txBox="1">
            <a:spLocks/>
          </p:cNvSpPr>
          <p:nvPr/>
        </p:nvSpPr>
        <p:spPr>
          <a:xfrm>
            <a:off x="8161853" y="3932729"/>
            <a:ext cx="3747285" cy="656495"/>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mtClean="0">
                <a:latin typeface="Arial-Rounded" pitchFamily="34" charset="0"/>
                <a:ea typeface="Arial-Rounded" pitchFamily="34" charset="0"/>
                <a:cs typeface="Arial-Rounded" pitchFamily="34" charset="0"/>
              </a:rPr>
              <a:t>tủm tỉm</a:t>
            </a:r>
            <a:endParaRPr lang="en-US">
              <a:latin typeface="Arial-Rounded" pitchFamily="34" charset="0"/>
              <a:ea typeface="Arial-Rounded" pitchFamily="34" charset="0"/>
              <a:cs typeface="Arial-Rounded" pitchFamily="34" charset="0"/>
            </a:endParaRPr>
          </a:p>
        </p:txBody>
      </p:sp>
      <p:pic>
        <p:nvPicPr>
          <p:cNvPr id="13" name="Picture 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83848" y="2133600"/>
            <a:ext cx="6821131" cy="19152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60523" y="-228600"/>
            <a:ext cx="5423212" cy="2883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686252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p:bldP spid="11"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a:extLst>
              <a:ext uri="{28A0092B-C50C-407E-A947-70E740481C1C}">
                <a14:useLocalDpi xmlns:a14="http://schemas.microsoft.com/office/drawing/2010/main" val="0"/>
              </a:ext>
            </a:extLst>
          </a:blip>
          <a:srcRect t="11667" b="21945"/>
          <a:stretch/>
        </p:blipFill>
        <p:spPr>
          <a:xfrm>
            <a:off x="1691850" y="0"/>
            <a:ext cx="8792308" cy="455295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sp>
        <p:nvSpPr>
          <p:cNvPr id="2" name="TextBox 1"/>
          <p:cNvSpPr txBox="1"/>
          <p:nvPr/>
        </p:nvSpPr>
        <p:spPr>
          <a:xfrm>
            <a:off x="2381250" y="2850356"/>
            <a:ext cx="6534150" cy="1323439"/>
          </a:xfrm>
          <a:prstGeom prst="rect">
            <a:avLst/>
          </a:prstGeom>
          <a:noFill/>
        </p:spPr>
        <p:txBody>
          <a:bodyPr wrap="square" rtlCol="0">
            <a:spAutoFit/>
          </a:bodyPr>
          <a:lstStyle/>
          <a:p>
            <a:pPr algn="ctr"/>
            <a:r>
              <a:rPr lang="en-US" sz="8000" smtClean="0">
                <a:latin typeface="Bandit" pitchFamily="18" charset="0"/>
                <a:ea typeface="Bandit" pitchFamily="18" charset="0"/>
                <a:cs typeface="Bandit" pitchFamily="18" charset="0"/>
              </a:rPr>
              <a:t>Dặn dò</a:t>
            </a:r>
            <a:endParaRPr lang="en-US" sz="8000">
              <a:latin typeface="Bandit" pitchFamily="18" charset="0"/>
              <a:ea typeface="Bandit" pitchFamily="18" charset="0"/>
              <a:cs typeface="Bandit" pitchFamily="18" charset="0"/>
            </a:endParaRPr>
          </a:p>
        </p:txBody>
      </p:sp>
    </p:spTree>
    <p:extLst>
      <p:ext uri="{BB962C8B-B14F-4D97-AF65-F5344CB8AC3E}">
        <p14:creationId xmlns:p14="http://schemas.microsoft.com/office/powerpoint/2010/main" val="112445769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1813719" y="1600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em</a:t>
            </a:r>
            <a:endParaRPr lang="en-US" sz="880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3608511" y="28057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latin typeface="Arial-Rounded" pitchFamily="34" charset="0"/>
                <a:ea typeface="Arial-Rounded" pitchFamily="34" charset="0"/>
                <a:cs typeface="Arial-Rounded" pitchFamily="34" charset="0"/>
              </a:rPr>
              <a:t>đ</a:t>
            </a:r>
          </a:p>
        </p:txBody>
      </p:sp>
      <p:sp>
        <p:nvSpPr>
          <p:cNvPr id="9" name="Title 1"/>
          <p:cNvSpPr txBox="1">
            <a:spLocks/>
          </p:cNvSpPr>
          <p:nvPr/>
        </p:nvSpPr>
        <p:spPr>
          <a:xfrm>
            <a:off x="5805324" y="28057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êm</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3609818" y="4139285"/>
            <a:ext cx="4295089" cy="1270915"/>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latin typeface="Arial-Rounded" pitchFamily="34" charset="0"/>
                <a:ea typeface="Arial-Rounded" pitchFamily="34" charset="0"/>
                <a:cs typeface="Arial-Rounded" pitchFamily="34" charset="0"/>
              </a:rPr>
              <a:t>đ</a:t>
            </a:r>
            <a:r>
              <a:rPr lang="en-US" sz="8800" smtClean="0">
                <a:solidFill>
                  <a:srgbClr val="FF0000"/>
                </a:solidFill>
                <a:latin typeface="Arial-Rounded" pitchFamily="34" charset="0"/>
                <a:ea typeface="Arial-Rounded" pitchFamily="34" charset="0"/>
                <a:cs typeface="Arial-Rounded" pitchFamily="34" charset="0"/>
              </a:rPr>
              <a:t>êm</a:t>
            </a:r>
            <a:endParaRPr lang="en-US" sz="8800">
              <a:solidFill>
                <a:srgbClr val="FF0000"/>
              </a:solidFill>
              <a:latin typeface="Arial-Rounded" pitchFamily="34" charset="0"/>
              <a:ea typeface="Arial-Rounded" pitchFamily="34" charset="0"/>
              <a:cs typeface="Arial-Rounded" pitchFamily="34" charset="0"/>
            </a:endParaRPr>
          </a:p>
        </p:txBody>
      </p:sp>
      <p:sp>
        <p:nvSpPr>
          <p:cNvPr id="24" name="Title 1"/>
          <p:cNvSpPr txBox="1">
            <a:spLocks/>
          </p:cNvSpPr>
          <p:nvPr/>
        </p:nvSpPr>
        <p:spPr>
          <a:xfrm>
            <a:off x="4175919" y="16002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êm</a:t>
            </a:r>
            <a:endParaRPr lang="en-US" sz="8800">
              <a:solidFill>
                <a:srgbClr val="FF0000"/>
              </a:solidFill>
              <a:latin typeface="Arial-Rounded" pitchFamily="34" charset="0"/>
              <a:ea typeface="Arial-Rounded" pitchFamily="34" charset="0"/>
              <a:cs typeface="Arial-Rounded" pitchFamily="34" charset="0"/>
            </a:endParaRPr>
          </a:p>
        </p:txBody>
      </p:sp>
      <p:sp>
        <p:nvSpPr>
          <p:cNvPr id="26" name="Title 1"/>
          <p:cNvSpPr txBox="1">
            <a:spLocks/>
          </p:cNvSpPr>
          <p:nvPr/>
        </p:nvSpPr>
        <p:spPr>
          <a:xfrm>
            <a:off x="6466726" y="16002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im</a:t>
            </a:r>
            <a:endParaRPr lang="en-US" sz="8800">
              <a:solidFill>
                <a:srgbClr val="FF0000"/>
              </a:solidFill>
              <a:latin typeface="Arial-Rounded" pitchFamily="34" charset="0"/>
              <a:ea typeface="Arial-Rounded" pitchFamily="34" charset="0"/>
              <a:cs typeface="Arial-Rounded" pitchFamily="34" charset="0"/>
            </a:endParaRPr>
          </a:p>
        </p:txBody>
      </p:sp>
      <p:sp>
        <p:nvSpPr>
          <p:cNvPr id="25" name="Title 1"/>
          <p:cNvSpPr txBox="1">
            <a:spLocks/>
          </p:cNvSpPr>
          <p:nvPr/>
        </p:nvSpPr>
        <p:spPr>
          <a:xfrm>
            <a:off x="8371726" y="1600200"/>
            <a:ext cx="21287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um</a:t>
            </a:r>
            <a:endParaRPr lang="en-US" sz="8800">
              <a:solidFill>
                <a:srgbClr val="FF0000"/>
              </a:solidFill>
              <a:latin typeface="Arial-Rounded" pitchFamily="34" charset="0"/>
              <a:ea typeface="Arial-Rounded" pitchFamily="34" charset="0"/>
              <a:cs typeface="Arial-Rounded" pitchFamily="34" charset="0"/>
            </a:endParaRPr>
          </a:p>
        </p:txBody>
      </p:sp>
      <p:sp>
        <p:nvSpPr>
          <p:cNvPr id="12" name="Title 1"/>
          <p:cNvSpPr txBox="1">
            <a:spLocks/>
          </p:cNvSpPr>
          <p:nvPr/>
        </p:nvSpPr>
        <p:spPr>
          <a:xfrm>
            <a:off x="4837260" y="4306140"/>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latin typeface="Arial-Rounded"/>
                <a:ea typeface="Arial-Rounded"/>
                <a:cs typeface="Arial-Rounded"/>
              </a:rPr>
              <a:t>́</a:t>
            </a:r>
            <a:endParaRPr lang="en-US" sz="8800">
              <a:latin typeface="Arial-Rounded" pitchFamily="34" charset="0"/>
              <a:ea typeface="Arial-Rounded" pitchFamily="34" charset="0"/>
              <a:cs typeface="Arial-Rounded" pitchFamily="34" charset="0"/>
            </a:endParaRPr>
          </a:p>
        </p:txBody>
      </p:sp>
      <p:grpSp>
        <p:nvGrpSpPr>
          <p:cNvPr id="13" name="Group 12"/>
          <p:cNvGrpSpPr/>
          <p:nvPr/>
        </p:nvGrpSpPr>
        <p:grpSpPr>
          <a:xfrm>
            <a:off x="280209" y="267955"/>
            <a:ext cx="2444339" cy="822959"/>
            <a:chOff x="170930" y="1458734"/>
            <a:chExt cx="1837804" cy="617220"/>
          </a:xfrm>
        </p:grpSpPr>
        <p:sp>
          <p:nvSpPr>
            <p:cNvPr id="14" name="Rounded Rectangle 13"/>
            <p:cNvSpPr/>
            <p:nvPr/>
          </p:nvSpPr>
          <p:spPr>
            <a:xfrm>
              <a:off x="487634" y="1490471"/>
              <a:ext cx="1521100" cy="583379"/>
            </a:xfrm>
            <a:prstGeom prst="roundRect">
              <a:avLst/>
            </a:prstGeom>
            <a:solidFill>
              <a:srgbClr val="BD1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700" smtClean="0">
                  <a:latin typeface="Arial-Rounded" pitchFamily="34" charset="0"/>
                  <a:ea typeface="Arial-Rounded" pitchFamily="34" charset="0"/>
                  <a:cs typeface="Arial-Rounded" pitchFamily="34" charset="0"/>
                </a:rPr>
                <a:t>Đọc</a:t>
              </a:r>
              <a:endParaRPr lang="en-US" sz="3700">
                <a:latin typeface="Arial-Rounded" pitchFamily="34" charset="0"/>
                <a:ea typeface="Arial-Rounded" pitchFamily="34" charset="0"/>
                <a:cs typeface="Arial-Rounded" pitchFamily="34" charset="0"/>
              </a:endParaRPr>
            </a:p>
          </p:txBody>
        </p:sp>
        <p:sp>
          <p:nvSpPr>
            <p:cNvPr id="15" name="Oval 14"/>
            <p:cNvSpPr/>
            <p:nvPr/>
          </p:nvSpPr>
          <p:spPr>
            <a:xfrm>
              <a:off x="170930" y="1458734"/>
              <a:ext cx="618751" cy="61722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300" smtClean="0">
                  <a:solidFill>
                    <a:schemeClr val="tx1"/>
                  </a:solidFill>
                  <a:latin typeface="Arial Rounded MT Bold" pitchFamily="34" charset="0"/>
                  <a:ea typeface="Arial-Rounded" pitchFamily="34" charset="0"/>
                  <a:cs typeface="Arial-Rounded" pitchFamily="34" charset="0"/>
                </a:rPr>
                <a:t>3</a:t>
              </a:r>
              <a:endParaRPr lang="en-US" sz="4300">
                <a:solidFill>
                  <a:schemeClr val="tx1"/>
                </a:solidFill>
                <a:latin typeface="Arial Rounded MT Bold" pitchFamily="34" charset="0"/>
                <a:ea typeface="Arial-Rounded" pitchFamily="34" charset="0"/>
                <a:cs typeface="Arial-Rounded" pitchFamily="34" charset="0"/>
              </a:endParaRPr>
            </a:p>
          </p:txBody>
        </p:sp>
      </p:grpSp>
    </p:spTree>
    <p:extLst>
      <p:ext uri="{BB962C8B-B14F-4D97-AF65-F5344CB8AC3E}">
        <p14:creationId xmlns:p14="http://schemas.microsoft.com/office/powerpoint/2010/main" val="7617588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1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9" grpId="0" animBg="1"/>
      <p:bldP spid="10" grpId="0" animBg="1"/>
      <p:bldP spid="24" grpId="0"/>
      <p:bldP spid="26" grpId="0"/>
      <p:bldP spid="25"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71119" y="1513939"/>
            <a:ext cx="5105400" cy="1323439"/>
          </a:xfrm>
          <a:prstGeom prst="rect">
            <a:avLst/>
          </a:prstGeom>
          <a:solidFill>
            <a:srgbClr val="FFC000"/>
          </a:solidFill>
        </p:spPr>
        <p:txBody>
          <a:bodyPr wrap="square" rtlCol="0">
            <a:spAutoFit/>
          </a:bodyPr>
          <a:lstStyle/>
          <a:p>
            <a:pPr algn="ctr"/>
            <a:r>
              <a:rPr lang="en-US" sz="8000" smtClean="0">
                <a:latin typeface="Arial-Rounded" pitchFamily="34" charset="0"/>
                <a:ea typeface="Arial-Rounded" pitchFamily="34" charset="0"/>
                <a:cs typeface="Arial-Rounded" pitchFamily="34" charset="0"/>
              </a:rPr>
              <a:t>So sánh</a:t>
            </a:r>
            <a:endParaRPr lang="en-US" sz="8000">
              <a:latin typeface="Arial-Rounded" pitchFamily="34" charset="0"/>
              <a:ea typeface="Arial-Rounded" pitchFamily="34" charset="0"/>
              <a:cs typeface="Arial-Rounded" pitchFamily="34" charset="0"/>
            </a:endParaRPr>
          </a:p>
        </p:txBody>
      </p:sp>
      <p:sp>
        <p:nvSpPr>
          <p:cNvPr id="5" name="TextBox 4"/>
          <p:cNvSpPr txBox="1"/>
          <p:nvPr/>
        </p:nvSpPr>
        <p:spPr>
          <a:xfrm>
            <a:off x="223044" y="3943350"/>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em</a:t>
            </a:r>
            <a:endParaRPr lang="en-US" sz="11500">
              <a:latin typeface="Arial-Rounded" pitchFamily="34" charset="0"/>
              <a:ea typeface="Arial-Rounded" pitchFamily="34" charset="0"/>
              <a:cs typeface="Arial-Rounded" pitchFamily="34" charset="0"/>
            </a:endParaRPr>
          </a:p>
        </p:txBody>
      </p:sp>
      <p:sp>
        <p:nvSpPr>
          <p:cNvPr id="6" name="TextBox 5"/>
          <p:cNvSpPr txBox="1"/>
          <p:nvPr/>
        </p:nvSpPr>
        <p:spPr>
          <a:xfrm>
            <a:off x="3223419" y="3943350"/>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ê</a:t>
            </a:r>
            <a:r>
              <a:rPr lang="en-US" sz="11500">
                <a:latin typeface="Arial-Rounded" pitchFamily="34" charset="0"/>
                <a:ea typeface="Arial-Rounded" pitchFamily="34" charset="0"/>
                <a:cs typeface="Arial-Rounded" pitchFamily="34" charset="0"/>
              </a:rPr>
              <a:t>m</a:t>
            </a:r>
          </a:p>
        </p:txBody>
      </p:sp>
      <p:sp>
        <p:nvSpPr>
          <p:cNvPr id="7" name="TextBox 6"/>
          <p:cNvSpPr txBox="1"/>
          <p:nvPr/>
        </p:nvSpPr>
        <p:spPr>
          <a:xfrm>
            <a:off x="6271419" y="3943350"/>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im</a:t>
            </a:r>
            <a:endParaRPr lang="en-US" sz="11500">
              <a:latin typeface="Arial-Rounded" pitchFamily="34" charset="0"/>
              <a:ea typeface="Arial-Rounded" pitchFamily="34" charset="0"/>
              <a:cs typeface="Arial-Rounded" pitchFamily="34" charset="0"/>
            </a:endParaRPr>
          </a:p>
        </p:txBody>
      </p:sp>
      <p:sp>
        <p:nvSpPr>
          <p:cNvPr id="8" name="TextBox 7"/>
          <p:cNvSpPr txBox="1"/>
          <p:nvPr/>
        </p:nvSpPr>
        <p:spPr>
          <a:xfrm>
            <a:off x="609814" y="3943350"/>
            <a:ext cx="2552700" cy="1862048"/>
          </a:xfrm>
          <a:prstGeom prst="rect">
            <a:avLst/>
          </a:prstGeom>
          <a:noFill/>
        </p:spPr>
        <p:txBody>
          <a:bodyPr wrap="square" rtlCol="0">
            <a:spAutoFit/>
          </a:bodyPr>
          <a:lstStyle/>
          <a:p>
            <a:pPr algn="ctr"/>
            <a:r>
              <a:rPr lang="en-US" sz="11500">
                <a:solidFill>
                  <a:srgbClr val="FF0000"/>
                </a:solidFill>
                <a:latin typeface="Arial-Rounded" pitchFamily="34" charset="0"/>
                <a:ea typeface="Arial-Rounded" pitchFamily="34" charset="0"/>
                <a:cs typeface="Arial-Rounded" pitchFamily="34" charset="0"/>
              </a:rPr>
              <a:t>m</a:t>
            </a:r>
          </a:p>
        </p:txBody>
      </p:sp>
      <p:sp>
        <p:nvSpPr>
          <p:cNvPr id="9" name="TextBox 8"/>
          <p:cNvSpPr txBox="1"/>
          <p:nvPr/>
        </p:nvSpPr>
        <p:spPr>
          <a:xfrm>
            <a:off x="3593973" y="3943350"/>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m</a:t>
            </a:r>
            <a:endParaRPr lang="en-US" sz="11500">
              <a:solidFill>
                <a:srgbClr val="FF0000"/>
              </a:solidFill>
              <a:latin typeface="Arial-Rounded" pitchFamily="34" charset="0"/>
              <a:ea typeface="Arial-Rounded" pitchFamily="34" charset="0"/>
              <a:cs typeface="Arial-Rounded" pitchFamily="34" charset="0"/>
            </a:endParaRPr>
          </a:p>
        </p:txBody>
      </p:sp>
      <p:sp>
        <p:nvSpPr>
          <p:cNvPr id="10" name="TextBox 9"/>
          <p:cNvSpPr txBox="1"/>
          <p:nvPr/>
        </p:nvSpPr>
        <p:spPr>
          <a:xfrm>
            <a:off x="6420195" y="3943350"/>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m</a:t>
            </a:r>
            <a:endParaRPr lang="en-US" sz="11500">
              <a:solidFill>
                <a:srgbClr val="FF0000"/>
              </a:solidFill>
              <a:latin typeface="Arial-Rounded" pitchFamily="34" charset="0"/>
              <a:ea typeface="Arial-Rounded" pitchFamily="34" charset="0"/>
              <a:cs typeface="Arial-Rounded" pitchFamily="34" charset="0"/>
            </a:endParaRPr>
          </a:p>
        </p:txBody>
      </p:sp>
      <p:sp>
        <p:nvSpPr>
          <p:cNvPr id="11" name="TextBox 10"/>
          <p:cNvSpPr txBox="1"/>
          <p:nvPr/>
        </p:nvSpPr>
        <p:spPr>
          <a:xfrm>
            <a:off x="-367506" y="3943350"/>
            <a:ext cx="2552700" cy="1862048"/>
          </a:xfrm>
          <a:prstGeom prst="rect">
            <a:avLst/>
          </a:prstGeom>
          <a:noFill/>
        </p:spPr>
        <p:txBody>
          <a:bodyPr wrap="square" rtlCol="0">
            <a:spAutoFit/>
          </a:bodyPr>
          <a:lstStyle/>
          <a:p>
            <a:pPr algn="ctr"/>
            <a:r>
              <a:rPr lang="en-US" sz="11500" smtClean="0">
                <a:solidFill>
                  <a:srgbClr val="7030A0"/>
                </a:solidFill>
                <a:latin typeface="Arial-Rounded" pitchFamily="34" charset="0"/>
                <a:ea typeface="Arial-Rounded" pitchFamily="34" charset="0"/>
                <a:cs typeface="Arial-Rounded" pitchFamily="34" charset="0"/>
              </a:rPr>
              <a:t>e</a:t>
            </a:r>
            <a:endParaRPr lang="en-US" sz="11500">
              <a:solidFill>
                <a:srgbClr val="7030A0"/>
              </a:solidFill>
              <a:latin typeface="Arial-Rounded" pitchFamily="34" charset="0"/>
              <a:ea typeface="Arial-Rounded" pitchFamily="34" charset="0"/>
              <a:cs typeface="Arial-Rounded" pitchFamily="34" charset="0"/>
            </a:endParaRPr>
          </a:p>
        </p:txBody>
      </p:sp>
      <p:sp>
        <p:nvSpPr>
          <p:cNvPr id="12" name="TextBox 11"/>
          <p:cNvSpPr txBox="1"/>
          <p:nvPr/>
        </p:nvSpPr>
        <p:spPr>
          <a:xfrm>
            <a:off x="2632869" y="3943350"/>
            <a:ext cx="2552700" cy="1862048"/>
          </a:xfrm>
          <a:prstGeom prst="rect">
            <a:avLst/>
          </a:prstGeom>
          <a:noFill/>
        </p:spPr>
        <p:txBody>
          <a:bodyPr wrap="square" rtlCol="0">
            <a:spAutoFit/>
          </a:bodyPr>
          <a:lstStyle/>
          <a:p>
            <a:pPr algn="ctr"/>
            <a:r>
              <a:rPr lang="en-US" sz="11500">
                <a:solidFill>
                  <a:srgbClr val="00B0F0"/>
                </a:solidFill>
                <a:latin typeface="Arial-Rounded" pitchFamily="34" charset="0"/>
                <a:ea typeface="Arial-Rounded" pitchFamily="34" charset="0"/>
                <a:cs typeface="Arial-Rounded" pitchFamily="34" charset="0"/>
              </a:rPr>
              <a:t>ê</a:t>
            </a:r>
          </a:p>
        </p:txBody>
      </p:sp>
      <p:sp>
        <p:nvSpPr>
          <p:cNvPr id="13" name="TextBox 12"/>
          <p:cNvSpPr txBox="1"/>
          <p:nvPr/>
        </p:nvSpPr>
        <p:spPr>
          <a:xfrm>
            <a:off x="5680869" y="3943350"/>
            <a:ext cx="2552700" cy="1862048"/>
          </a:xfrm>
          <a:prstGeom prst="rect">
            <a:avLst/>
          </a:prstGeom>
          <a:noFill/>
        </p:spPr>
        <p:txBody>
          <a:bodyPr wrap="square" rtlCol="0">
            <a:spAutoFit/>
          </a:bodyPr>
          <a:lstStyle/>
          <a:p>
            <a:pPr algn="ctr"/>
            <a:r>
              <a:rPr lang="en-US" sz="11500" smtClean="0">
                <a:solidFill>
                  <a:srgbClr val="00B050"/>
                </a:solidFill>
                <a:latin typeface="Arial-Rounded" pitchFamily="34" charset="0"/>
                <a:ea typeface="Arial-Rounded" pitchFamily="34" charset="0"/>
                <a:cs typeface="Arial-Rounded" pitchFamily="34" charset="0"/>
              </a:rPr>
              <a:t>i</a:t>
            </a:r>
            <a:endParaRPr lang="en-US" sz="11500">
              <a:solidFill>
                <a:srgbClr val="00B050"/>
              </a:solidFill>
              <a:latin typeface="Arial-Rounded" pitchFamily="34" charset="0"/>
              <a:ea typeface="Arial-Rounded" pitchFamily="34" charset="0"/>
              <a:cs typeface="Arial-Rounded" pitchFamily="34" charset="0"/>
            </a:endParaRPr>
          </a:p>
        </p:txBody>
      </p:sp>
      <p:sp>
        <p:nvSpPr>
          <p:cNvPr id="14" name="TextBox 13"/>
          <p:cNvSpPr txBox="1"/>
          <p:nvPr/>
        </p:nvSpPr>
        <p:spPr>
          <a:xfrm>
            <a:off x="9290844" y="3943350"/>
            <a:ext cx="2552700" cy="1862048"/>
          </a:xfrm>
          <a:prstGeom prst="rect">
            <a:avLst/>
          </a:prstGeom>
          <a:solidFill>
            <a:schemeClr val="accent5">
              <a:lumMod val="20000"/>
              <a:lumOff val="80000"/>
            </a:schemeClr>
          </a:solidFill>
        </p:spPr>
        <p:txBody>
          <a:bodyPr wrap="square" rtlCol="0">
            <a:spAutoFit/>
          </a:bodyPr>
          <a:lstStyle/>
          <a:p>
            <a:pPr algn="ctr"/>
            <a:r>
              <a:rPr lang="en-US" sz="11500" smtClean="0">
                <a:latin typeface="Arial-Rounded" pitchFamily="34" charset="0"/>
                <a:ea typeface="Arial-Rounded" pitchFamily="34" charset="0"/>
                <a:cs typeface="Arial-Rounded" pitchFamily="34" charset="0"/>
              </a:rPr>
              <a:t>um</a:t>
            </a:r>
            <a:endParaRPr lang="en-US" sz="11500">
              <a:latin typeface="Arial-Rounded" pitchFamily="34" charset="0"/>
              <a:ea typeface="Arial-Rounded" pitchFamily="34" charset="0"/>
              <a:cs typeface="Arial-Rounded" pitchFamily="34" charset="0"/>
            </a:endParaRPr>
          </a:p>
        </p:txBody>
      </p:sp>
      <p:sp>
        <p:nvSpPr>
          <p:cNvPr id="15" name="TextBox 14"/>
          <p:cNvSpPr txBox="1"/>
          <p:nvPr/>
        </p:nvSpPr>
        <p:spPr>
          <a:xfrm>
            <a:off x="9689420" y="3943350"/>
            <a:ext cx="2552700" cy="1862048"/>
          </a:xfrm>
          <a:prstGeom prst="rect">
            <a:avLst/>
          </a:prstGeom>
          <a:noFill/>
        </p:spPr>
        <p:txBody>
          <a:bodyPr wrap="square" rtlCol="0">
            <a:spAutoFit/>
          </a:bodyPr>
          <a:lstStyle/>
          <a:p>
            <a:pPr algn="ctr"/>
            <a:r>
              <a:rPr lang="en-US" sz="11500" smtClean="0">
                <a:solidFill>
                  <a:srgbClr val="FF0000"/>
                </a:solidFill>
                <a:latin typeface="Arial-Rounded" pitchFamily="34" charset="0"/>
                <a:ea typeface="Arial-Rounded" pitchFamily="34" charset="0"/>
                <a:cs typeface="Arial-Rounded" pitchFamily="34" charset="0"/>
              </a:rPr>
              <a:t>m</a:t>
            </a:r>
            <a:endParaRPr lang="en-US" sz="11500">
              <a:solidFill>
                <a:srgbClr val="FF0000"/>
              </a:solidFill>
              <a:latin typeface="Arial-Rounded" pitchFamily="34" charset="0"/>
              <a:ea typeface="Arial-Rounded" pitchFamily="34" charset="0"/>
              <a:cs typeface="Arial-Rounded" pitchFamily="34" charset="0"/>
            </a:endParaRPr>
          </a:p>
        </p:txBody>
      </p:sp>
      <p:sp>
        <p:nvSpPr>
          <p:cNvPr id="16" name="TextBox 15"/>
          <p:cNvSpPr txBox="1"/>
          <p:nvPr/>
        </p:nvSpPr>
        <p:spPr>
          <a:xfrm>
            <a:off x="8676021" y="3943350"/>
            <a:ext cx="2552700" cy="1862048"/>
          </a:xfrm>
          <a:prstGeom prst="rect">
            <a:avLst/>
          </a:prstGeom>
          <a:noFill/>
        </p:spPr>
        <p:txBody>
          <a:bodyPr wrap="square" rtlCol="0">
            <a:spAutoFit/>
          </a:bodyPr>
          <a:lstStyle/>
          <a:p>
            <a:pPr algn="ctr"/>
            <a:r>
              <a:rPr lang="en-US" sz="11500" smtClean="0">
                <a:solidFill>
                  <a:srgbClr val="00B050"/>
                </a:solidFill>
                <a:latin typeface="Arial-Rounded" pitchFamily="34" charset="0"/>
                <a:ea typeface="Arial-Rounded" pitchFamily="34" charset="0"/>
                <a:cs typeface="Arial-Rounded" pitchFamily="34" charset="0"/>
              </a:rPr>
              <a:t>u</a:t>
            </a:r>
            <a:endParaRPr lang="en-US" sz="11500">
              <a:solidFill>
                <a:srgbClr val="00B050"/>
              </a:solidFill>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927610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500"/>
                                        <p:tgtEl>
                                          <p:spTgt spid="10"/>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fade">
                                      <p:cBhvr>
                                        <p:cTn id="52" dur="500"/>
                                        <p:tgtEl>
                                          <p:spTgt spid="11"/>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fade">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fade">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6"/>
                                        </p:tgtEl>
                                        <p:attrNameLst>
                                          <p:attrName>style.visibility</p:attrName>
                                        </p:attrNameLst>
                                      </p:cBhvr>
                                      <p:to>
                                        <p:strVal val="visible"/>
                                      </p:to>
                                    </p:set>
                                    <p:animEffect transition="in" filter="fade">
                                      <p:cBhvr>
                                        <p:cTn id="6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p:bldP spid="10" grpId="0"/>
      <p:bldP spid="11" grpId="0"/>
      <p:bldP spid="12" grpId="0"/>
      <p:bldP spid="13" grpId="0"/>
      <p:bldP spid="14" grpId="0" animBg="1"/>
      <p:bldP spid="15" grpId="0"/>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899319"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hẻm</a:t>
            </a:r>
            <a:endParaRPr lang="en-US" sz="7200">
              <a:latin typeface="Arial-Rounded" pitchFamily="34" charset="0"/>
              <a:ea typeface="Arial-Rounded" pitchFamily="34" charset="0"/>
              <a:cs typeface="Arial-Rounded" pitchFamily="34" charset="0"/>
            </a:endParaRPr>
          </a:p>
        </p:txBody>
      </p:sp>
      <p:sp>
        <p:nvSpPr>
          <p:cNvPr id="3" name="Title 1"/>
          <p:cNvSpPr txBox="1">
            <a:spLocks/>
          </p:cNvSpPr>
          <p:nvPr/>
        </p:nvSpPr>
        <p:spPr>
          <a:xfrm>
            <a:off x="3384119" y="47675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kem</a:t>
            </a:r>
            <a:endParaRPr lang="en-US" sz="7200">
              <a:latin typeface="Arial-Rounded" pitchFamily="34" charset="0"/>
              <a:ea typeface="Arial-Rounded" pitchFamily="34" charset="0"/>
              <a:cs typeface="Arial-Rounded" pitchFamily="34" charset="0"/>
            </a:endParaRPr>
          </a:p>
        </p:txBody>
      </p:sp>
      <p:sp>
        <p:nvSpPr>
          <p:cNvPr id="4" name="Title 1"/>
          <p:cNvSpPr txBox="1">
            <a:spLocks/>
          </p:cNvSpPr>
          <p:nvPr/>
        </p:nvSpPr>
        <p:spPr>
          <a:xfrm>
            <a:off x="5938606" y="4767558"/>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mềm</a:t>
            </a:r>
            <a:endParaRPr lang="en-US" sz="7200">
              <a:latin typeface="Arial-Rounded" pitchFamily="34" charset="0"/>
              <a:ea typeface="Arial-Rounded" pitchFamily="34" charset="0"/>
              <a:cs typeface="Arial-Rounded" pitchFamily="34" charset="0"/>
            </a:endParaRPr>
          </a:p>
        </p:txBody>
      </p:sp>
      <p:sp>
        <p:nvSpPr>
          <p:cNvPr id="5" name="Title 1"/>
          <p:cNvSpPr txBox="1">
            <a:spLocks/>
          </p:cNvSpPr>
          <p:nvPr/>
        </p:nvSpPr>
        <p:spPr>
          <a:xfrm>
            <a:off x="8512382" y="4767558"/>
            <a:ext cx="2826337"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nếm</a:t>
            </a:r>
            <a:endParaRPr lang="en-US" sz="7200">
              <a:latin typeface="Arial-Rounded" pitchFamily="34" charset="0"/>
              <a:ea typeface="Arial-Rounded" pitchFamily="34" charset="0"/>
              <a:cs typeface="Arial-Rounded" pitchFamily="34" charset="0"/>
            </a:endParaRPr>
          </a:p>
        </p:txBody>
      </p:sp>
      <p:sp>
        <p:nvSpPr>
          <p:cNvPr id="6" name="Title 1"/>
          <p:cNvSpPr txBox="1">
            <a:spLocks/>
          </p:cNvSpPr>
          <p:nvPr/>
        </p:nvSpPr>
        <p:spPr>
          <a:xfrm>
            <a:off x="905667" y="591929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mỉm</a:t>
            </a:r>
            <a:endParaRPr lang="en-US" sz="7200">
              <a:latin typeface="Arial-Rounded" pitchFamily="34" charset="0"/>
              <a:ea typeface="Arial-Rounded" pitchFamily="34" charset="0"/>
              <a:cs typeface="Arial-Rounded" pitchFamily="34" charset="0"/>
            </a:endParaRPr>
          </a:p>
        </p:txBody>
      </p:sp>
      <p:sp>
        <p:nvSpPr>
          <p:cNvPr id="7" name="Title 1"/>
          <p:cNvSpPr txBox="1">
            <a:spLocks/>
          </p:cNvSpPr>
          <p:nvPr/>
        </p:nvSpPr>
        <p:spPr>
          <a:xfrm>
            <a:off x="3428454" y="591929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tím</a:t>
            </a:r>
            <a:endParaRPr lang="en-US" sz="7200">
              <a:latin typeface="Arial-Rounded" pitchFamily="34" charset="0"/>
              <a:ea typeface="Arial-Rounded" pitchFamily="34" charset="0"/>
              <a:cs typeface="Arial-Rounded" pitchFamily="34" charset="0"/>
            </a:endParaRPr>
          </a:p>
        </p:txBody>
      </p:sp>
      <p:sp>
        <p:nvSpPr>
          <p:cNvPr id="8" name="Title 1"/>
          <p:cNvSpPr txBox="1">
            <a:spLocks/>
          </p:cNvSpPr>
          <p:nvPr/>
        </p:nvSpPr>
        <p:spPr>
          <a:xfrm>
            <a:off x="1432719" y="4591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solidFill>
                  <a:srgbClr val="FF0000"/>
                </a:solidFill>
                <a:latin typeface="Arial-Rounded" pitchFamily="34" charset="0"/>
                <a:ea typeface="Arial-Rounded" pitchFamily="34" charset="0"/>
                <a:cs typeface="Arial-Rounded" pitchFamily="34" charset="0"/>
              </a:rPr>
              <a:t>em</a:t>
            </a:r>
            <a:endParaRPr lang="en-US" sz="72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4128747" y="4591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solidFill>
                  <a:srgbClr val="FF0000"/>
                </a:solidFill>
                <a:latin typeface="Arial-Rounded" pitchFamily="34" charset="0"/>
                <a:ea typeface="Arial-Rounded" pitchFamily="34" charset="0"/>
                <a:cs typeface="Arial-Rounded" pitchFamily="34" charset="0"/>
              </a:rPr>
              <a:t>em</a:t>
            </a:r>
            <a:endParaRPr lang="en-US" sz="72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6611987" y="4591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solidFill>
                  <a:srgbClr val="FF0000"/>
                </a:solidFill>
                <a:latin typeface="Arial-Rounded" pitchFamily="34" charset="0"/>
                <a:ea typeface="Arial-Rounded" pitchFamily="34" charset="0"/>
                <a:cs typeface="Arial-Rounded" pitchFamily="34" charset="0"/>
              </a:rPr>
              <a:t>êm</a:t>
            </a:r>
            <a:endParaRPr lang="en-US" sz="72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9300369" y="4591274"/>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solidFill>
                  <a:srgbClr val="FF0000"/>
                </a:solidFill>
                <a:latin typeface="Arial-Rounded" pitchFamily="34" charset="0"/>
                <a:ea typeface="Arial-Rounded" pitchFamily="34" charset="0"/>
                <a:cs typeface="Arial-Rounded" pitchFamily="34" charset="0"/>
              </a:rPr>
              <a:t>êm</a:t>
            </a:r>
            <a:endParaRPr lang="en-US" sz="7200">
              <a:solidFill>
                <a:srgbClr val="FF0000"/>
              </a:solidFill>
              <a:latin typeface="Arial-Rounded" pitchFamily="34" charset="0"/>
              <a:ea typeface="Arial-Rounded" pitchFamily="34" charset="0"/>
              <a:cs typeface="Arial-Rounded" pitchFamily="34" charset="0"/>
            </a:endParaRPr>
          </a:p>
        </p:txBody>
      </p:sp>
      <p:sp>
        <p:nvSpPr>
          <p:cNvPr id="13" name="Title 1"/>
          <p:cNvSpPr txBox="1">
            <a:spLocks/>
          </p:cNvSpPr>
          <p:nvPr/>
        </p:nvSpPr>
        <p:spPr>
          <a:xfrm>
            <a:off x="6037452" y="591929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chụm</a:t>
            </a:r>
            <a:endParaRPr lang="en-US" sz="7200">
              <a:latin typeface="Arial-Rounded" pitchFamily="34" charset="0"/>
              <a:ea typeface="Arial-Rounded" pitchFamily="34" charset="0"/>
              <a:cs typeface="Arial-Rounded" pitchFamily="34" charset="0"/>
            </a:endParaRPr>
          </a:p>
        </p:txBody>
      </p:sp>
      <p:sp>
        <p:nvSpPr>
          <p:cNvPr id="14" name="Title 1"/>
          <p:cNvSpPr txBox="1">
            <a:spLocks/>
          </p:cNvSpPr>
          <p:nvPr/>
        </p:nvSpPr>
        <p:spPr>
          <a:xfrm>
            <a:off x="6785767" y="5743009"/>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solidFill>
                  <a:srgbClr val="FF0000"/>
                </a:solidFill>
                <a:latin typeface="Arial-Rounded" pitchFamily="34" charset="0"/>
                <a:ea typeface="Arial-Rounded" pitchFamily="34" charset="0"/>
                <a:cs typeface="Arial-Rounded" pitchFamily="34" charset="0"/>
              </a:rPr>
              <a:t>um</a:t>
            </a:r>
            <a:endParaRPr lang="en-US" sz="7200">
              <a:solidFill>
                <a:srgbClr val="FF0000"/>
              </a:solidFill>
              <a:latin typeface="Arial-Rounded" pitchFamily="34" charset="0"/>
              <a:ea typeface="Arial-Rounded" pitchFamily="34" charset="0"/>
              <a:cs typeface="Arial-Rounded" pitchFamily="34" charset="0"/>
            </a:endParaRPr>
          </a:p>
        </p:txBody>
      </p:sp>
      <p:sp>
        <p:nvSpPr>
          <p:cNvPr id="15" name="Title 1"/>
          <p:cNvSpPr txBox="1">
            <a:spLocks/>
          </p:cNvSpPr>
          <p:nvPr/>
        </p:nvSpPr>
        <p:spPr>
          <a:xfrm>
            <a:off x="8914004" y="5919293"/>
            <a:ext cx="2335815" cy="542558"/>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latin typeface="Arial-Rounded" pitchFamily="34" charset="0"/>
                <a:ea typeface="Arial-Rounded" pitchFamily="34" charset="0"/>
                <a:cs typeface="Arial-Rounded" pitchFamily="34" charset="0"/>
              </a:rPr>
              <a:t>mũm</a:t>
            </a:r>
            <a:endParaRPr lang="en-US" sz="7200">
              <a:latin typeface="Arial-Rounded" pitchFamily="34" charset="0"/>
              <a:ea typeface="Arial-Rounded" pitchFamily="34" charset="0"/>
              <a:cs typeface="Arial-Rounded" pitchFamily="34" charset="0"/>
            </a:endParaRPr>
          </a:p>
        </p:txBody>
      </p:sp>
      <p:sp>
        <p:nvSpPr>
          <p:cNvPr id="16" name="Title 1"/>
          <p:cNvSpPr txBox="1">
            <a:spLocks/>
          </p:cNvSpPr>
          <p:nvPr/>
        </p:nvSpPr>
        <p:spPr>
          <a:xfrm>
            <a:off x="9583787" y="5743009"/>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7200" smtClean="0">
                <a:solidFill>
                  <a:srgbClr val="FF0000"/>
                </a:solidFill>
                <a:latin typeface="Arial-Rounded" pitchFamily="34" charset="0"/>
                <a:ea typeface="Arial-Rounded" pitchFamily="34" charset="0"/>
                <a:cs typeface="Arial-Rounded" pitchFamily="34" charset="0"/>
              </a:rPr>
              <a:t>um</a:t>
            </a:r>
            <a:endParaRPr lang="en-US" sz="7200">
              <a:solidFill>
                <a:srgbClr val="FF0000"/>
              </a:solidFill>
              <a:latin typeface="Arial-Rounded" pitchFamily="34" charset="0"/>
              <a:ea typeface="Arial-Rounded" pitchFamily="34" charset="0"/>
              <a:cs typeface="Arial-Rounded" pitchFamily="34"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526"/>
          <a:stretch/>
        </p:blipFill>
        <p:spPr bwMode="auto">
          <a:xfrm>
            <a:off x="1425945" y="5957393"/>
            <a:ext cx="20478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33526"/>
          <a:stretch/>
        </p:blipFill>
        <p:spPr bwMode="auto">
          <a:xfrm>
            <a:off x="3675252" y="5957393"/>
            <a:ext cx="2047875" cy="1281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descr="Đột nhập&quot; những con hẻm &quot;đầu xuôi đuôi không lọt&quot; tại Sài Gòn | Tin tức mới  nhất 24h - Đọc Báo Lao Động online - Laodong.v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32719" y="195292"/>
            <a:ext cx="2344879" cy="41668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ài Gòn: Con Hẻm Nhỏ Có Đến Bốn Ngôi Chùa - Việt Nam - Việt Báo Văn Học  Nghệ Thuậ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270429" y="195293"/>
            <a:ext cx="6468112" cy="420495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TH true ICE CREAM - Kem ốc quế - YouTub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4408" y="195293"/>
            <a:ext cx="7475467" cy="420495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Mẹ có biết ý nghĩa nụ cười của bé từ 0 đến 12 tháng tuổi?"/>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35134" y="233393"/>
            <a:ext cx="5118892" cy="4265744"/>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Violet – Màu Tím | Từ Điển Hình"/>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33801" y="399428"/>
            <a:ext cx="3796678" cy="3796678"/>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SuJu khoe hình &quot;4 chụm 1&quot; cực dẻ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35134" y="378792"/>
            <a:ext cx="5361934" cy="402145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Mẹ trẻ khoe em bé bụ bẫm, cư dân mạng say mê đếm số ngấn của bé"/>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261578" y="484193"/>
            <a:ext cx="3066004" cy="38779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88177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fade">
                                      <p:cBhvr>
                                        <p:cTn id="12" dur="500"/>
                                        <p:tgtEl>
                                          <p:spTgt spid="2054"/>
                                        </p:tgtEl>
                                      </p:cBhvr>
                                    </p:animEffect>
                                  </p:childTnLst>
                                </p:cTn>
                              </p:par>
                              <p:par>
                                <p:cTn id="13" presetID="10" presetClass="entr" presetSubtype="0"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fade">
                                      <p:cBhvr>
                                        <p:cTn id="15" dur="500"/>
                                        <p:tgtEl>
                                          <p:spTgt spid="205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2054"/>
                                        </p:tgtEl>
                                      </p:cBhvr>
                                    </p:animEffect>
                                    <p:set>
                                      <p:cBhvr>
                                        <p:cTn id="20" dur="1" fill="hold">
                                          <p:stCondLst>
                                            <p:cond delay="499"/>
                                          </p:stCondLst>
                                        </p:cTn>
                                        <p:tgtEl>
                                          <p:spTgt spid="2054"/>
                                        </p:tgtEl>
                                        <p:attrNameLst>
                                          <p:attrName>style.visibility</p:attrName>
                                        </p:attrNameLst>
                                      </p:cBhvr>
                                      <p:to>
                                        <p:strVal val="hidden"/>
                                      </p:to>
                                    </p:set>
                                  </p:childTnLst>
                                </p:cTn>
                              </p:par>
                              <p:par>
                                <p:cTn id="21" presetID="10" presetClass="exit" presetSubtype="0" fill="hold" nodeType="withEffect">
                                  <p:stCondLst>
                                    <p:cond delay="0"/>
                                  </p:stCondLst>
                                  <p:childTnLst>
                                    <p:animEffect transition="out" filter="fade">
                                      <p:cBhvr>
                                        <p:cTn id="22" dur="500"/>
                                        <p:tgtEl>
                                          <p:spTgt spid="2052"/>
                                        </p:tgtEl>
                                      </p:cBhvr>
                                    </p:animEffect>
                                    <p:set>
                                      <p:cBhvr>
                                        <p:cTn id="23" dur="1" fill="hold">
                                          <p:stCondLst>
                                            <p:cond delay="499"/>
                                          </p:stCondLst>
                                        </p:cTn>
                                        <p:tgtEl>
                                          <p:spTgt spid="2052"/>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500"/>
                                        <p:tgtEl>
                                          <p:spTgt spid="3"/>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2056"/>
                                        </p:tgtEl>
                                        <p:attrNameLst>
                                          <p:attrName>style.visibility</p:attrName>
                                        </p:attrNameLst>
                                      </p:cBhvr>
                                      <p:to>
                                        <p:strVal val="visible"/>
                                      </p:to>
                                    </p:set>
                                    <p:animEffect transition="in" filter="fade">
                                      <p:cBhvr>
                                        <p:cTn id="33" dur="500"/>
                                        <p:tgtEl>
                                          <p:spTgt spid="2056"/>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nodeType="clickEffect">
                                  <p:stCondLst>
                                    <p:cond delay="0"/>
                                  </p:stCondLst>
                                  <p:childTnLst>
                                    <p:animEffect transition="out" filter="fade">
                                      <p:cBhvr>
                                        <p:cTn id="37" dur="500"/>
                                        <p:tgtEl>
                                          <p:spTgt spid="2056"/>
                                        </p:tgtEl>
                                      </p:cBhvr>
                                    </p:animEffect>
                                    <p:set>
                                      <p:cBhvr>
                                        <p:cTn id="38" dur="1" fill="hold">
                                          <p:stCondLst>
                                            <p:cond delay="499"/>
                                          </p:stCondLst>
                                        </p:cTn>
                                        <p:tgtEl>
                                          <p:spTgt spid="205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gtEl>
                                        <p:attrNameLst>
                                          <p:attrName>style.visibility</p:attrName>
                                        </p:attrNameLst>
                                      </p:cBhvr>
                                      <p:to>
                                        <p:strVal val="visible"/>
                                      </p:to>
                                    </p:set>
                                    <p:animEffect transition="in" filter="fade">
                                      <p:cBhvr>
                                        <p:cTn id="48" dur="500"/>
                                        <p:tgtEl>
                                          <p:spTgt spid="9"/>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4"/>
                                        </p:tgtEl>
                                        <p:attrNameLst>
                                          <p:attrName>style.visibility</p:attrName>
                                        </p:attrNameLst>
                                      </p:cBhvr>
                                      <p:to>
                                        <p:strVal val="visible"/>
                                      </p:to>
                                    </p:set>
                                    <p:animEffect transition="in" filter="fade">
                                      <p:cBhvr>
                                        <p:cTn id="53" dur="500"/>
                                        <p:tgtEl>
                                          <p:spTgt spid="4"/>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fade">
                                      <p:cBhvr>
                                        <p:cTn id="63" dur="500"/>
                                        <p:tgtEl>
                                          <p:spTgt spid="10"/>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11"/>
                                        </p:tgtEl>
                                        <p:attrNameLst>
                                          <p:attrName>style.visibility</p:attrName>
                                        </p:attrNameLst>
                                      </p:cBhvr>
                                      <p:to>
                                        <p:strVal val="visible"/>
                                      </p:to>
                                    </p:set>
                                    <p:animEffect transition="in" filter="fade">
                                      <p:cBhvr>
                                        <p:cTn id="68" dur="500"/>
                                        <p:tgtEl>
                                          <p:spTgt spid="1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6">
                                            <p:txEl>
                                              <p:pRg st="0" end="0"/>
                                            </p:txEl>
                                          </p:spTgt>
                                        </p:tgtEl>
                                        <p:attrNameLst>
                                          <p:attrName>style.visibility</p:attrName>
                                        </p:attrNameLst>
                                      </p:cBhvr>
                                      <p:to>
                                        <p:strVal val="visible"/>
                                      </p:to>
                                    </p:set>
                                    <p:animEffect transition="in" filter="fade">
                                      <p:cBhvr>
                                        <p:cTn id="73" dur="500"/>
                                        <p:tgtEl>
                                          <p:spTgt spid="6">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2058"/>
                                        </p:tgtEl>
                                        <p:attrNameLst>
                                          <p:attrName>style.visibility</p:attrName>
                                        </p:attrNameLst>
                                      </p:cBhvr>
                                      <p:to>
                                        <p:strVal val="visible"/>
                                      </p:to>
                                    </p:set>
                                    <p:animEffect transition="in" filter="fade">
                                      <p:cBhvr>
                                        <p:cTn id="78" dur="500"/>
                                        <p:tgtEl>
                                          <p:spTgt spid="2058"/>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xit" presetSubtype="0" fill="hold" nodeType="clickEffect">
                                  <p:stCondLst>
                                    <p:cond delay="0"/>
                                  </p:stCondLst>
                                  <p:childTnLst>
                                    <p:animEffect transition="out" filter="fade">
                                      <p:cBhvr>
                                        <p:cTn id="82" dur="500"/>
                                        <p:tgtEl>
                                          <p:spTgt spid="2058"/>
                                        </p:tgtEl>
                                      </p:cBhvr>
                                    </p:animEffect>
                                    <p:set>
                                      <p:cBhvr>
                                        <p:cTn id="83" dur="1" fill="hold">
                                          <p:stCondLst>
                                            <p:cond delay="499"/>
                                          </p:stCondLst>
                                        </p:cTn>
                                        <p:tgtEl>
                                          <p:spTgt spid="2058"/>
                                        </p:tgtEl>
                                        <p:attrNameLst>
                                          <p:attrName>style.visibility</p:attrName>
                                        </p:attrNameLst>
                                      </p:cBhvr>
                                      <p:to>
                                        <p:strVal val="hidden"/>
                                      </p:to>
                                    </p:se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7"/>
                                        </p:tgtEl>
                                        <p:attrNameLst>
                                          <p:attrName>style.visibility</p:attrName>
                                        </p:attrNameLst>
                                      </p:cBhvr>
                                      <p:to>
                                        <p:strVal val="visible"/>
                                      </p:to>
                                    </p:set>
                                    <p:animEffect transition="in" filter="fade">
                                      <p:cBhvr>
                                        <p:cTn id="88" dur="500"/>
                                        <p:tgtEl>
                                          <p:spTgt spid="7"/>
                                        </p:tgtEl>
                                      </p:cBhvr>
                                    </p:animEffect>
                                  </p:childTnLst>
                                </p:cTn>
                              </p:par>
                            </p:childTnLst>
                          </p:cTn>
                        </p:par>
                      </p:childTnLst>
                    </p:cTn>
                  </p:par>
                  <p:par>
                    <p:cTn id="89" fill="hold">
                      <p:stCondLst>
                        <p:cond delay="indefinite"/>
                      </p:stCondLst>
                      <p:childTnLst>
                        <p:par>
                          <p:cTn id="90" fill="hold">
                            <p:stCondLst>
                              <p:cond delay="0"/>
                            </p:stCondLst>
                            <p:childTnLst>
                              <p:par>
                                <p:cTn id="91" presetID="10" presetClass="entr" presetSubtype="0" fill="hold" nodeType="clickEffect">
                                  <p:stCondLst>
                                    <p:cond delay="0"/>
                                  </p:stCondLst>
                                  <p:childTnLst>
                                    <p:set>
                                      <p:cBhvr>
                                        <p:cTn id="92" dur="1" fill="hold">
                                          <p:stCondLst>
                                            <p:cond delay="0"/>
                                          </p:stCondLst>
                                        </p:cTn>
                                        <p:tgtEl>
                                          <p:spTgt spid="2060"/>
                                        </p:tgtEl>
                                        <p:attrNameLst>
                                          <p:attrName>style.visibility</p:attrName>
                                        </p:attrNameLst>
                                      </p:cBhvr>
                                      <p:to>
                                        <p:strVal val="visible"/>
                                      </p:to>
                                    </p:set>
                                    <p:animEffect transition="in" filter="fade">
                                      <p:cBhvr>
                                        <p:cTn id="93" dur="500"/>
                                        <p:tgtEl>
                                          <p:spTgt spid="2060"/>
                                        </p:tgtEl>
                                      </p:cBhvr>
                                    </p:animEffect>
                                  </p:childTnLst>
                                </p:cTn>
                              </p:par>
                            </p:childTnLst>
                          </p:cTn>
                        </p:par>
                      </p:childTnLst>
                    </p:cTn>
                  </p:par>
                  <p:par>
                    <p:cTn id="94" fill="hold">
                      <p:stCondLst>
                        <p:cond delay="indefinite"/>
                      </p:stCondLst>
                      <p:childTnLst>
                        <p:par>
                          <p:cTn id="95" fill="hold">
                            <p:stCondLst>
                              <p:cond delay="0"/>
                            </p:stCondLst>
                            <p:childTnLst>
                              <p:par>
                                <p:cTn id="96" presetID="10" presetClass="exit" presetSubtype="0" fill="hold" nodeType="clickEffect">
                                  <p:stCondLst>
                                    <p:cond delay="0"/>
                                  </p:stCondLst>
                                  <p:childTnLst>
                                    <p:animEffect transition="out" filter="fade">
                                      <p:cBhvr>
                                        <p:cTn id="97" dur="500"/>
                                        <p:tgtEl>
                                          <p:spTgt spid="2060"/>
                                        </p:tgtEl>
                                      </p:cBhvr>
                                    </p:animEffect>
                                    <p:set>
                                      <p:cBhvr>
                                        <p:cTn id="98" dur="1" fill="hold">
                                          <p:stCondLst>
                                            <p:cond delay="499"/>
                                          </p:stCondLst>
                                        </p:cTn>
                                        <p:tgtEl>
                                          <p:spTgt spid="2060"/>
                                        </p:tgtEl>
                                        <p:attrNameLst>
                                          <p:attrName>style.visibility</p:attrName>
                                        </p:attrNameLst>
                                      </p:cBhvr>
                                      <p:to>
                                        <p:strVal val="hidden"/>
                                      </p:to>
                                    </p:set>
                                  </p:childTnLst>
                                </p:cTn>
                              </p:par>
                            </p:childTnLst>
                          </p:cTn>
                        </p:par>
                      </p:childTnLst>
                    </p:cTn>
                  </p:par>
                  <p:par>
                    <p:cTn id="99" fill="hold">
                      <p:stCondLst>
                        <p:cond delay="indefinite"/>
                      </p:stCondLst>
                      <p:childTnLst>
                        <p:par>
                          <p:cTn id="100" fill="hold">
                            <p:stCondLst>
                              <p:cond delay="0"/>
                            </p:stCondLst>
                            <p:childTnLst>
                              <p:par>
                                <p:cTn id="101" presetID="10" presetClass="entr" presetSubtype="0" fill="hold" nodeType="clickEffect">
                                  <p:stCondLst>
                                    <p:cond delay="0"/>
                                  </p:stCondLst>
                                  <p:childTnLst>
                                    <p:set>
                                      <p:cBhvr>
                                        <p:cTn id="102" dur="1" fill="hold">
                                          <p:stCondLst>
                                            <p:cond delay="0"/>
                                          </p:stCondLst>
                                        </p:cTn>
                                        <p:tgtEl>
                                          <p:spTgt spid="2050"/>
                                        </p:tgtEl>
                                        <p:attrNameLst>
                                          <p:attrName>style.visibility</p:attrName>
                                        </p:attrNameLst>
                                      </p:cBhvr>
                                      <p:to>
                                        <p:strVal val="visible"/>
                                      </p:to>
                                    </p:set>
                                    <p:animEffect transition="in" filter="fade">
                                      <p:cBhvr>
                                        <p:cTn id="103" dur="500"/>
                                        <p:tgtEl>
                                          <p:spTgt spid="2050"/>
                                        </p:tgtEl>
                                      </p:cBhvr>
                                    </p:animEffect>
                                  </p:childTnLst>
                                </p:cTn>
                              </p:par>
                            </p:childTnLst>
                          </p:cTn>
                        </p:par>
                      </p:childTnLst>
                    </p:cTn>
                  </p:par>
                  <p:par>
                    <p:cTn id="104" fill="hold">
                      <p:stCondLst>
                        <p:cond delay="indefinite"/>
                      </p:stCondLst>
                      <p:childTnLst>
                        <p:par>
                          <p:cTn id="105" fill="hold">
                            <p:stCondLst>
                              <p:cond delay="0"/>
                            </p:stCondLst>
                            <p:childTnLst>
                              <p:par>
                                <p:cTn id="106" presetID="10" presetClass="entr" presetSubtype="0" fill="hold" nodeType="clickEffect">
                                  <p:stCondLst>
                                    <p:cond delay="0"/>
                                  </p:stCondLst>
                                  <p:childTnLst>
                                    <p:set>
                                      <p:cBhvr>
                                        <p:cTn id="107" dur="1" fill="hold">
                                          <p:stCondLst>
                                            <p:cond delay="0"/>
                                          </p:stCondLst>
                                        </p:cTn>
                                        <p:tgtEl>
                                          <p:spTgt spid="19"/>
                                        </p:tgtEl>
                                        <p:attrNameLst>
                                          <p:attrName>style.visibility</p:attrName>
                                        </p:attrNameLst>
                                      </p:cBhvr>
                                      <p:to>
                                        <p:strVal val="visible"/>
                                      </p:to>
                                    </p:set>
                                    <p:animEffect transition="in" filter="fade">
                                      <p:cBhvr>
                                        <p:cTn id="108" dur="500"/>
                                        <p:tgtEl>
                                          <p:spTgt spid="19"/>
                                        </p:tgtEl>
                                      </p:cBhvr>
                                    </p:animEffect>
                                  </p:childTnLst>
                                </p:cTn>
                              </p:par>
                            </p:childTnLst>
                          </p:cTn>
                        </p:par>
                      </p:childTnLst>
                    </p:cTn>
                  </p:par>
                  <p:par>
                    <p:cTn id="109" fill="hold">
                      <p:stCondLst>
                        <p:cond delay="indefinite"/>
                      </p:stCondLst>
                      <p:childTnLst>
                        <p:par>
                          <p:cTn id="110" fill="hold">
                            <p:stCondLst>
                              <p:cond delay="0"/>
                            </p:stCondLst>
                            <p:childTnLst>
                              <p:par>
                                <p:cTn id="111" presetID="10" presetClass="entr" presetSubtype="0" fill="hold" grpId="0" nodeType="clickEffect">
                                  <p:stCondLst>
                                    <p:cond delay="0"/>
                                  </p:stCondLst>
                                  <p:childTnLst>
                                    <p:set>
                                      <p:cBhvr>
                                        <p:cTn id="112" dur="1" fill="hold">
                                          <p:stCondLst>
                                            <p:cond delay="0"/>
                                          </p:stCondLst>
                                        </p:cTn>
                                        <p:tgtEl>
                                          <p:spTgt spid="13"/>
                                        </p:tgtEl>
                                        <p:attrNameLst>
                                          <p:attrName>style.visibility</p:attrName>
                                        </p:attrNameLst>
                                      </p:cBhvr>
                                      <p:to>
                                        <p:strVal val="visible"/>
                                      </p:to>
                                    </p:set>
                                    <p:animEffect transition="in" filter="fade">
                                      <p:cBhvr>
                                        <p:cTn id="113" dur="500"/>
                                        <p:tgtEl>
                                          <p:spTgt spid="13"/>
                                        </p:tgtEl>
                                      </p:cBhvr>
                                    </p:animEffect>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nodeType="clickEffect">
                                  <p:stCondLst>
                                    <p:cond delay="0"/>
                                  </p:stCondLst>
                                  <p:childTnLst>
                                    <p:set>
                                      <p:cBhvr>
                                        <p:cTn id="117" dur="1" fill="hold">
                                          <p:stCondLst>
                                            <p:cond delay="0"/>
                                          </p:stCondLst>
                                        </p:cTn>
                                        <p:tgtEl>
                                          <p:spTgt spid="2062"/>
                                        </p:tgtEl>
                                        <p:attrNameLst>
                                          <p:attrName>style.visibility</p:attrName>
                                        </p:attrNameLst>
                                      </p:cBhvr>
                                      <p:to>
                                        <p:strVal val="visible"/>
                                      </p:to>
                                    </p:set>
                                    <p:animEffect transition="in" filter="fade">
                                      <p:cBhvr>
                                        <p:cTn id="118" dur="500"/>
                                        <p:tgtEl>
                                          <p:spTgt spid="2062"/>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xit" presetSubtype="0" fill="hold" nodeType="clickEffect">
                                  <p:stCondLst>
                                    <p:cond delay="0"/>
                                  </p:stCondLst>
                                  <p:childTnLst>
                                    <p:animEffect transition="out" filter="fade">
                                      <p:cBhvr>
                                        <p:cTn id="122" dur="500"/>
                                        <p:tgtEl>
                                          <p:spTgt spid="2062"/>
                                        </p:tgtEl>
                                      </p:cBhvr>
                                    </p:animEffect>
                                    <p:set>
                                      <p:cBhvr>
                                        <p:cTn id="123" dur="1" fill="hold">
                                          <p:stCondLst>
                                            <p:cond delay="499"/>
                                          </p:stCondLst>
                                        </p:cTn>
                                        <p:tgtEl>
                                          <p:spTgt spid="2062"/>
                                        </p:tgtEl>
                                        <p:attrNameLst>
                                          <p:attrName>style.visibility</p:attrName>
                                        </p:attrNameLst>
                                      </p:cBhvr>
                                      <p:to>
                                        <p:strVal val="hidden"/>
                                      </p:to>
                                    </p:set>
                                  </p:childTnLst>
                                </p:cTn>
                              </p:par>
                            </p:childTnLst>
                          </p:cTn>
                        </p:par>
                      </p:childTnLst>
                    </p:cTn>
                  </p:par>
                  <p:par>
                    <p:cTn id="124" fill="hold">
                      <p:stCondLst>
                        <p:cond delay="indefinite"/>
                      </p:stCondLst>
                      <p:childTnLst>
                        <p:par>
                          <p:cTn id="125" fill="hold">
                            <p:stCondLst>
                              <p:cond delay="0"/>
                            </p:stCondLst>
                            <p:childTnLst>
                              <p:par>
                                <p:cTn id="126" presetID="10" presetClass="entr" presetSubtype="0" fill="hold" grpId="0" nodeType="clickEffect">
                                  <p:stCondLst>
                                    <p:cond delay="0"/>
                                  </p:stCondLst>
                                  <p:childTnLst>
                                    <p:set>
                                      <p:cBhvr>
                                        <p:cTn id="127" dur="1" fill="hold">
                                          <p:stCondLst>
                                            <p:cond delay="0"/>
                                          </p:stCondLst>
                                        </p:cTn>
                                        <p:tgtEl>
                                          <p:spTgt spid="15"/>
                                        </p:tgtEl>
                                        <p:attrNameLst>
                                          <p:attrName>style.visibility</p:attrName>
                                        </p:attrNameLst>
                                      </p:cBhvr>
                                      <p:to>
                                        <p:strVal val="visible"/>
                                      </p:to>
                                    </p:set>
                                    <p:animEffect transition="in" filter="fade">
                                      <p:cBhvr>
                                        <p:cTn id="128" dur="500"/>
                                        <p:tgtEl>
                                          <p:spTgt spid="15"/>
                                        </p:tgtEl>
                                      </p:cBhvr>
                                    </p:animEffect>
                                  </p:childTnLst>
                                </p:cTn>
                              </p:par>
                            </p:childTnLst>
                          </p:cTn>
                        </p:par>
                      </p:childTnLst>
                    </p:cTn>
                  </p:par>
                  <p:par>
                    <p:cTn id="129" fill="hold">
                      <p:stCondLst>
                        <p:cond delay="indefinite"/>
                      </p:stCondLst>
                      <p:childTnLst>
                        <p:par>
                          <p:cTn id="130" fill="hold">
                            <p:stCondLst>
                              <p:cond delay="0"/>
                            </p:stCondLst>
                            <p:childTnLst>
                              <p:par>
                                <p:cTn id="131" presetID="10" presetClass="entr" presetSubtype="0" fill="hold" nodeType="clickEffect">
                                  <p:stCondLst>
                                    <p:cond delay="0"/>
                                  </p:stCondLst>
                                  <p:childTnLst>
                                    <p:set>
                                      <p:cBhvr>
                                        <p:cTn id="132" dur="1" fill="hold">
                                          <p:stCondLst>
                                            <p:cond delay="0"/>
                                          </p:stCondLst>
                                        </p:cTn>
                                        <p:tgtEl>
                                          <p:spTgt spid="2064"/>
                                        </p:tgtEl>
                                        <p:attrNameLst>
                                          <p:attrName>style.visibility</p:attrName>
                                        </p:attrNameLst>
                                      </p:cBhvr>
                                      <p:to>
                                        <p:strVal val="visible"/>
                                      </p:to>
                                    </p:set>
                                    <p:animEffect transition="in" filter="fade">
                                      <p:cBhvr>
                                        <p:cTn id="133" dur="500"/>
                                        <p:tgtEl>
                                          <p:spTgt spid="2064"/>
                                        </p:tgtEl>
                                      </p:cBhvr>
                                    </p:animEffect>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500"/>
                                        <p:tgtEl>
                                          <p:spTgt spid="2064"/>
                                        </p:tgtEl>
                                      </p:cBhvr>
                                    </p:animEffect>
                                    <p:set>
                                      <p:cBhvr>
                                        <p:cTn id="138" dur="1" fill="hold">
                                          <p:stCondLst>
                                            <p:cond delay="499"/>
                                          </p:stCondLst>
                                        </p:cTn>
                                        <p:tgtEl>
                                          <p:spTgt spid="2064"/>
                                        </p:tgtEl>
                                        <p:attrNameLst>
                                          <p:attrName>style.visibility</p:attrName>
                                        </p:attrNameLst>
                                      </p:cBhvr>
                                      <p:to>
                                        <p:strVal val="hidden"/>
                                      </p:to>
                                    </p:set>
                                  </p:childTnLst>
                                </p:cTn>
                              </p:par>
                            </p:childTnLst>
                          </p:cTn>
                        </p:par>
                      </p:childTnLst>
                    </p:cTn>
                  </p:par>
                  <p:par>
                    <p:cTn id="139" fill="hold">
                      <p:stCondLst>
                        <p:cond delay="indefinite"/>
                      </p:stCondLst>
                      <p:childTnLst>
                        <p:par>
                          <p:cTn id="140" fill="hold">
                            <p:stCondLst>
                              <p:cond delay="0"/>
                            </p:stCondLst>
                            <p:childTnLst>
                              <p:par>
                                <p:cTn id="141" presetID="10" presetClass="entr" presetSubtype="0" fill="hold" grpId="0" nodeType="clickEffect">
                                  <p:stCondLst>
                                    <p:cond delay="0"/>
                                  </p:stCondLst>
                                  <p:childTnLst>
                                    <p:set>
                                      <p:cBhvr>
                                        <p:cTn id="142" dur="1" fill="hold">
                                          <p:stCondLst>
                                            <p:cond delay="0"/>
                                          </p:stCondLst>
                                        </p:cTn>
                                        <p:tgtEl>
                                          <p:spTgt spid="14"/>
                                        </p:tgtEl>
                                        <p:attrNameLst>
                                          <p:attrName>style.visibility</p:attrName>
                                        </p:attrNameLst>
                                      </p:cBhvr>
                                      <p:to>
                                        <p:strVal val="visible"/>
                                      </p:to>
                                    </p:set>
                                    <p:animEffect transition="in" filter="fade">
                                      <p:cBhvr>
                                        <p:cTn id="143" dur="500"/>
                                        <p:tgtEl>
                                          <p:spTgt spid="14"/>
                                        </p:tgtEl>
                                      </p:cBhvr>
                                    </p:animEffect>
                                  </p:childTnLst>
                                </p:cTn>
                              </p:par>
                            </p:childTnLst>
                          </p:cTn>
                        </p:par>
                      </p:childTnLst>
                    </p:cTn>
                  </p:par>
                  <p:par>
                    <p:cTn id="144" fill="hold">
                      <p:stCondLst>
                        <p:cond delay="indefinite"/>
                      </p:stCondLst>
                      <p:childTnLst>
                        <p:par>
                          <p:cTn id="145" fill="hold">
                            <p:stCondLst>
                              <p:cond delay="0"/>
                            </p:stCondLst>
                            <p:childTnLst>
                              <p:par>
                                <p:cTn id="146" presetID="10" presetClass="entr" presetSubtype="0" fill="hold" grpId="0" nodeType="clickEffect">
                                  <p:stCondLst>
                                    <p:cond delay="0"/>
                                  </p:stCondLst>
                                  <p:childTnLst>
                                    <p:set>
                                      <p:cBhvr>
                                        <p:cTn id="147" dur="1" fill="hold">
                                          <p:stCondLst>
                                            <p:cond delay="0"/>
                                          </p:stCondLst>
                                        </p:cTn>
                                        <p:tgtEl>
                                          <p:spTgt spid="16"/>
                                        </p:tgtEl>
                                        <p:attrNameLst>
                                          <p:attrName>style.visibility</p:attrName>
                                        </p:attrNameLst>
                                      </p:cBhvr>
                                      <p:to>
                                        <p:strVal val="visible"/>
                                      </p:to>
                                    </p:set>
                                    <p:animEffect transition="in" filter="fade">
                                      <p:cBhvr>
                                        <p:cTn id="14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7" grpId="0"/>
      <p:bldP spid="8" grpId="0"/>
      <p:bldP spid="9" grpId="0"/>
      <p:bldP spid="10" grpId="0"/>
      <p:bldP spid="11" grpId="0"/>
      <p:bldP spid="13" grpId="0"/>
      <p:bldP spid="14" grpId="0"/>
      <p:bldP spid="15" grpId="0"/>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print">
            <a:extLst>
              <a:ext uri="{28A0092B-C50C-407E-A947-70E740481C1C}">
                <a14:useLocalDpi xmlns:a14="http://schemas.microsoft.com/office/drawing/2010/main" val="0"/>
              </a:ext>
            </a:extLst>
          </a:blip>
          <a:srcRect b="19577"/>
          <a:stretch/>
        </p:blipFill>
        <p:spPr>
          <a:xfrm flipH="1">
            <a:off x="0" y="4291232"/>
            <a:ext cx="2818875" cy="2448395"/>
          </a:xfrm>
          <a:prstGeom prst="rect">
            <a:avLst/>
          </a:prstGeom>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val="0"/>
              </a:ext>
            </a:extLst>
          </a:blip>
          <a:srcRect l="15723" t="9736" b="17249"/>
          <a:stretch/>
        </p:blipFill>
        <p:spPr>
          <a:xfrm>
            <a:off x="9591358" y="4438774"/>
            <a:ext cx="2570480" cy="240517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t="11667" b="21945"/>
          <a:stretch/>
        </p:blipFill>
        <p:spPr>
          <a:xfrm>
            <a:off x="1691850" y="0"/>
            <a:ext cx="8792308" cy="4552950"/>
          </a:xfrm>
          <a:prstGeom prst="rect">
            <a:avLst/>
          </a:prstGeom>
        </p:spPr>
      </p:pic>
      <p:sp>
        <p:nvSpPr>
          <p:cNvPr id="7" name="Title 4"/>
          <p:cNvSpPr txBox="1">
            <a:spLocks/>
          </p:cNvSpPr>
          <p:nvPr/>
        </p:nvSpPr>
        <p:spPr>
          <a:xfrm>
            <a:off x="540367" y="2665647"/>
            <a:ext cx="10489585" cy="13255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9600" b="1" smtClean="0">
                <a:solidFill>
                  <a:srgbClr val="0070C0"/>
                </a:solidFill>
                <a:latin typeface="DomCasual" pitchFamily="18" charset="0"/>
                <a:ea typeface="DomCasual" pitchFamily="18" charset="0"/>
                <a:cs typeface="DomCasual" pitchFamily="18" charset="0"/>
              </a:rPr>
              <a:t>Thư giãn nào!</a:t>
            </a:r>
            <a:endParaRPr lang="en-US" sz="9600" b="1">
              <a:solidFill>
                <a:srgbClr val="0070C0"/>
              </a:solidFill>
              <a:latin typeface="DomCasual" pitchFamily="18" charset="0"/>
              <a:ea typeface="DomCasual" pitchFamily="18" charset="0"/>
              <a:cs typeface="DomCasual" pitchFamily="18" charset="0"/>
            </a:endParaRPr>
          </a:p>
        </p:txBody>
      </p:sp>
    </p:spTree>
    <p:extLst>
      <p:ext uri="{BB962C8B-B14F-4D97-AF65-F5344CB8AC3E}">
        <p14:creationId xmlns:p14="http://schemas.microsoft.com/office/powerpoint/2010/main" val="29434389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6744" y="3971925"/>
            <a:ext cx="109855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1"/>
          <p:cNvSpPr txBox="1">
            <a:spLocks/>
          </p:cNvSpPr>
          <p:nvPr/>
        </p:nvSpPr>
        <p:spPr>
          <a:xfrm>
            <a:off x="1813719" y="2286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em</a:t>
            </a:r>
            <a:endParaRPr lang="en-US" sz="8800">
              <a:solidFill>
                <a:srgbClr val="FF0000"/>
              </a:solidFill>
              <a:latin typeface="Arial-Rounded" pitchFamily="34" charset="0"/>
              <a:ea typeface="Arial-Rounded" pitchFamily="34" charset="0"/>
              <a:cs typeface="Arial-Rounded" pitchFamily="34" charset="0"/>
            </a:endParaRPr>
          </a:p>
        </p:txBody>
      </p:sp>
      <p:sp>
        <p:nvSpPr>
          <p:cNvPr id="5" name="Title 1"/>
          <p:cNvSpPr txBox="1">
            <a:spLocks/>
          </p:cNvSpPr>
          <p:nvPr/>
        </p:nvSpPr>
        <p:spPr>
          <a:xfrm>
            <a:off x="3608511" y="14341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a:latin typeface="Arial-Rounded" pitchFamily="34" charset="0"/>
                <a:ea typeface="Arial-Rounded" pitchFamily="34" charset="0"/>
                <a:cs typeface="Arial-Rounded" pitchFamily="34" charset="0"/>
              </a:rPr>
              <a:t>đ</a:t>
            </a:r>
          </a:p>
        </p:txBody>
      </p:sp>
      <p:sp>
        <p:nvSpPr>
          <p:cNvPr id="6" name="Title 1"/>
          <p:cNvSpPr txBox="1">
            <a:spLocks/>
          </p:cNvSpPr>
          <p:nvPr/>
        </p:nvSpPr>
        <p:spPr>
          <a:xfrm>
            <a:off x="5805324" y="1434184"/>
            <a:ext cx="2123468" cy="1270916"/>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solidFill>
                  <a:srgbClr val="FF0000"/>
                </a:solidFill>
                <a:latin typeface="Arial-Rounded" pitchFamily="34" charset="0"/>
                <a:ea typeface="Arial-Rounded" pitchFamily="34" charset="0"/>
                <a:cs typeface="Arial-Rounded" pitchFamily="34" charset="0"/>
              </a:rPr>
              <a:t>êm</a:t>
            </a:r>
            <a:endParaRPr lang="en-US" sz="8800">
              <a:solidFill>
                <a:srgbClr val="FF0000"/>
              </a:solidFill>
              <a:latin typeface="Arial-Rounded" pitchFamily="34" charset="0"/>
              <a:ea typeface="Arial-Rounded" pitchFamily="34" charset="0"/>
              <a:cs typeface="Arial-Rounded" pitchFamily="34" charset="0"/>
            </a:endParaRPr>
          </a:p>
        </p:txBody>
      </p:sp>
      <p:sp>
        <p:nvSpPr>
          <p:cNvPr id="7" name="Title 1"/>
          <p:cNvSpPr txBox="1">
            <a:spLocks/>
          </p:cNvSpPr>
          <p:nvPr/>
        </p:nvSpPr>
        <p:spPr>
          <a:xfrm>
            <a:off x="3609818" y="2767685"/>
            <a:ext cx="4295089" cy="1270915"/>
          </a:xfrm>
          <a:prstGeom prst="rect">
            <a:avLst/>
          </a:prstGeom>
          <a:solidFill>
            <a:srgbClr val="FBDDED"/>
          </a:solidFill>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spcBef>
                <a:spcPts val="799"/>
              </a:spcBef>
            </a:pPr>
            <a:r>
              <a:rPr lang="en-US" sz="8800" smtClean="0">
                <a:latin typeface="Arial-Rounded" pitchFamily="34" charset="0"/>
                <a:ea typeface="Arial-Rounded" pitchFamily="34" charset="0"/>
                <a:cs typeface="Arial-Rounded" pitchFamily="34" charset="0"/>
              </a:rPr>
              <a:t>đ</a:t>
            </a:r>
            <a:r>
              <a:rPr lang="en-US" sz="8800" smtClean="0">
                <a:solidFill>
                  <a:srgbClr val="FF0000"/>
                </a:solidFill>
                <a:latin typeface="Arial-Rounded" pitchFamily="34" charset="0"/>
                <a:ea typeface="Arial-Rounded" pitchFamily="34" charset="0"/>
                <a:cs typeface="Arial-Rounded" pitchFamily="34" charset="0"/>
              </a:rPr>
              <a:t>êm</a:t>
            </a:r>
            <a:endParaRPr lang="en-US" sz="8800">
              <a:solidFill>
                <a:srgbClr val="FF0000"/>
              </a:solidFill>
              <a:latin typeface="Arial-Rounded" pitchFamily="34" charset="0"/>
              <a:ea typeface="Arial-Rounded" pitchFamily="34" charset="0"/>
              <a:cs typeface="Arial-Rounded" pitchFamily="34" charset="0"/>
            </a:endParaRPr>
          </a:p>
        </p:txBody>
      </p:sp>
      <p:sp>
        <p:nvSpPr>
          <p:cNvPr id="8" name="Title 1"/>
          <p:cNvSpPr txBox="1">
            <a:spLocks/>
          </p:cNvSpPr>
          <p:nvPr/>
        </p:nvSpPr>
        <p:spPr>
          <a:xfrm>
            <a:off x="4175919" y="228600"/>
            <a:ext cx="1754932"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êm</a:t>
            </a:r>
            <a:endParaRPr lang="en-US" sz="8800">
              <a:solidFill>
                <a:srgbClr val="FF0000"/>
              </a:solidFill>
              <a:latin typeface="Arial-Rounded" pitchFamily="34" charset="0"/>
              <a:ea typeface="Arial-Rounded" pitchFamily="34" charset="0"/>
              <a:cs typeface="Arial-Rounded" pitchFamily="34" charset="0"/>
            </a:endParaRPr>
          </a:p>
        </p:txBody>
      </p:sp>
      <p:sp>
        <p:nvSpPr>
          <p:cNvPr id="9" name="Title 1"/>
          <p:cNvSpPr txBox="1">
            <a:spLocks/>
          </p:cNvSpPr>
          <p:nvPr/>
        </p:nvSpPr>
        <p:spPr>
          <a:xfrm>
            <a:off x="6466726" y="228600"/>
            <a:ext cx="15953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im</a:t>
            </a:r>
            <a:endParaRPr lang="en-US" sz="8800">
              <a:solidFill>
                <a:srgbClr val="FF0000"/>
              </a:solidFill>
              <a:latin typeface="Arial-Rounded" pitchFamily="34" charset="0"/>
              <a:ea typeface="Arial-Rounded" pitchFamily="34" charset="0"/>
              <a:cs typeface="Arial-Rounded" pitchFamily="34" charset="0"/>
            </a:endParaRPr>
          </a:p>
        </p:txBody>
      </p:sp>
      <p:sp>
        <p:nvSpPr>
          <p:cNvPr id="10" name="Title 1"/>
          <p:cNvSpPr txBox="1">
            <a:spLocks/>
          </p:cNvSpPr>
          <p:nvPr/>
        </p:nvSpPr>
        <p:spPr>
          <a:xfrm>
            <a:off x="8371726" y="228600"/>
            <a:ext cx="2128793" cy="895126"/>
          </a:xfrm>
          <a:prstGeom prst="rect">
            <a:avLst/>
          </a:prstGeom>
        </p:spPr>
        <p:txBody>
          <a:bodyPr vert="horz" lIns="91294" tIns="45647" rIns="91294" bIns="45647"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solidFill>
                  <a:srgbClr val="FF0000"/>
                </a:solidFill>
                <a:latin typeface="Arial-Rounded" pitchFamily="34" charset="0"/>
                <a:ea typeface="Arial-Rounded" pitchFamily="34" charset="0"/>
                <a:cs typeface="Arial-Rounded" pitchFamily="34" charset="0"/>
              </a:rPr>
              <a:t>um</a:t>
            </a:r>
            <a:endParaRPr lang="en-US" sz="8800">
              <a:solidFill>
                <a:srgbClr val="FF0000"/>
              </a:solidFill>
              <a:latin typeface="Arial-Rounded" pitchFamily="34" charset="0"/>
              <a:ea typeface="Arial-Rounded" pitchFamily="34" charset="0"/>
              <a:cs typeface="Arial-Rounded" pitchFamily="34" charset="0"/>
            </a:endParaRPr>
          </a:p>
        </p:txBody>
      </p:sp>
      <p:sp>
        <p:nvSpPr>
          <p:cNvPr id="11" name="Title 1"/>
          <p:cNvSpPr txBox="1">
            <a:spLocks/>
          </p:cNvSpPr>
          <p:nvPr/>
        </p:nvSpPr>
        <p:spPr>
          <a:xfrm>
            <a:off x="4837260" y="2934540"/>
            <a:ext cx="2018038" cy="937203"/>
          </a:xfrm>
          <a:prstGeom prst="rect">
            <a:avLst/>
          </a:prstGeom>
        </p:spPr>
        <p:txBody>
          <a:bodyPr vert="horz" lIns="40487" tIns="20243" rIns="40487" bIns="20243"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8800" smtClean="0">
                <a:latin typeface="Arial-Rounded"/>
                <a:ea typeface="Arial-Rounded"/>
                <a:cs typeface="Arial-Rounded"/>
              </a:rPr>
              <a:t>́</a:t>
            </a:r>
            <a:endParaRPr lang="en-US" sz="8800">
              <a:latin typeface="Arial-Rounded" pitchFamily="34" charset="0"/>
              <a:ea typeface="Arial-Rounded" pitchFamily="34" charset="0"/>
              <a:cs typeface="Arial-Rounded" pitchFamily="34" charset="0"/>
            </a:endParaRPr>
          </a:p>
        </p:txBody>
      </p:sp>
    </p:spTree>
    <p:extLst>
      <p:ext uri="{BB962C8B-B14F-4D97-AF65-F5344CB8AC3E}">
        <p14:creationId xmlns:p14="http://schemas.microsoft.com/office/powerpoint/2010/main" val="344571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500"/>
                                        <p:tgtEl>
                                          <p:spTgt spid="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1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7" grpId="0" animBg="1"/>
      <p:bldP spid="8" grpId="0"/>
      <p:bldP spid="9" grpId="0"/>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1845</TotalTime>
  <Words>265</Words>
  <Application>Microsoft Office PowerPoint</Application>
  <PresentationFormat>Custom</PresentationFormat>
  <Paragraphs>147</Paragraphs>
  <Slides>41</Slides>
  <Notes>18</Notes>
  <HiddenSlides>0</HiddenSlides>
  <MMClips>4</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41</vt:i4>
      </vt:variant>
    </vt:vector>
  </HeadingPairs>
  <TitlesOfParts>
    <vt:vector size="52" baseType="lpstr">
      <vt:lpstr>.VnArial</vt:lpstr>
      <vt:lpstr>Arial</vt:lpstr>
      <vt:lpstr>Arial Rounded MT Bold</vt:lpstr>
      <vt:lpstr>Arial-Rounded</vt:lpstr>
      <vt:lpstr>AvantGarde</vt:lpstr>
      <vt:lpstr>Bandit</vt:lpstr>
      <vt:lpstr>Calibri</vt:lpstr>
      <vt:lpstr>DomCasual</vt:lpstr>
      <vt:lpstr>HP001 4 hàng</vt:lpstr>
      <vt:lpstr>HP001 4H</vt:lpstr>
      <vt:lpstr>Office Theme</vt:lpstr>
      <vt:lpstr>TIẾNG VIỆT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PC</dc:creator>
  <cp:lastModifiedBy>admin</cp:lastModifiedBy>
  <cp:revision>304</cp:revision>
  <dcterms:created xsi:type="dcterms:W3CDTF">2021-05-08T14:00:55Z</dcterms:created>
  <dcterms:modified xsi:type="dcterms:W3CDTF">2025-11-27T07:20:59Z</dcterms:modified>
</cp:coreProperties>
</file>