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83" r:id="rId3"/>
    <p:sldId id="299" r:id="rId4"/>
    <p:sldId id="295" r:id="rId5"/>
    <p:sldId id="296" r:id="rId6"/>
    <p:sldId id="297" r:id="rId7"/>
    <p:sldId id="298" r:id="rId8"/>
    <p:sldId id="300" r:id="rId9"/>
    <p:sldId id="278" r:id="rId10"/>
    <p:sldId id="282" r:id="rId1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25F"/>
    <a:srgbClr val="99CCFF"/>
    <a:srgbClr val="FFE1FF"/>
    <a:srgbClr val="FF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0" autoAdjust="0"/>
  </p:normalViewPr>
  <p:slideViewPr>
    <p:cSldViewPr>
      <p:cViewPr varScale="1">
        <p:scale>
          <a:sx n="67" d="100"/>
          <a:sy n="67" d="100"/>
        </p:scale>
        <p:origin x="840" y="7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65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2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</a:t>
            </a:r>
            <a:r>
              <a:rPr lang="en-US" sz="2000" smtClean="0">
                <a:hlinkClick r:id="rId4"/>
              </a:rPr>
              <a:t>www.facebook.com/groups/443096903751589</a:t>
            </a:r>
            <a:endParaRPr lang="en-US" sz="2000" smtClean="0"/>
          </a:p>
          <a:p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  <a:endParaRPr lang="en-US" sz="20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0989" y="976580"/>
            <a:ext cx="51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Trường TH và THCS FPT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19" y="1001428"/>
            <a:ext cx="10744200" cy="3039189"/>
            <a:chOff x="708819" y="870802"/>
            <a:chExt cx="10744200" cy="3039189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662319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661183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724574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208664" y="87080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207528" y="13851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"/>
            <p:cNvSpPr/>
            <p:nvPr/>
          </p:nvSpPr>
          <p:spPr>
            <a:xfrm>
              <a:off x="2270919" y="10287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08980" y="2542722"/>
            <a:ext cx="10943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ÔN TẬP HÌNH HỌC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74262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Bài 19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2"/>
            <a:ext cx="12161837" cy="68448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9" y="2076097"/>
            <a:ext cx="4544010" cy="2277727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754843" y="4495800"/>
            <a:ext cx="1822600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S/110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70669" y="1402580"/>
            <a:ext cx="4310569" cy="426220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440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40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endParaRPr lang="en-GB" sz="4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5088794" y="1677782"/>
            <a:ext cx="6859525" cy="358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3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5534" y="372785"/>
            <a:ext cx="822960" cy="8229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2334" y="4572000"/>
            <a:ext cx="1068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Những hình nào là hình vuông?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12334" y="5105400"/>
            <a:ext cx="1068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Những hình nào là hình tam giác?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12334" y="5638800"/>
            <a:ext cx="1068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Những hình nào là hình tròn?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12334" y="6172200"/>
            <a:ext cx="1068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 Những hình nào là hình chữ nhật?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064" y="549718"/>
            <a:ext cx="8823455" cy="3944827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 rot="5057774">
            <a:off x="2216433" y="319864"/>
            <a:ext cx="979752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5057774">
            <a:off x="8305597" y="319863"/>
            <a:ext cx="979752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3789303">
            <a:off x="3504997" y="2491371"/>
            <a:ext cx="979752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7677595">
            <a:off x="9501608" y="2477910"/>
            <a:ext cx="979752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2780518">
            <a:off x="1568187" y="2496598"/>
            <a:ext cx="979752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6720023">
            <a:off x="4507409" y="439925"/>
            <a:ext cx="979752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6102026">
            <a:off x="6463984" y="294320"/>
            <a:ext cx="979752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6102026">
            <a:off x="7706249" y="1951057"/>
            <a:ext cx="979752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8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91442" y="322326"/>
            <a:ext cx="11252077" cy="845141"/>
            <a:chOff x="597667" y="496852"/>
            <a:chExt cx="11252077" cy="845141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6" y="496852"/>
              <a:ext cx="1038704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hình nào là khối lập phương?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89" y="1404881"/>
            <a:ext cx="8195662" cy="431200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858243" y="3400864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76457" y="3400864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61587" y="509954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4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1209" y="533400"/>
            <a:ext cx="11374185" cy="822960"/>
            <a:chOff x="559883" y="346364"/>
            <a:chExt cx="11374185" cy="8229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thích hợp dặt vài dấu “?” là hình nào?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9" y="1838654"/>
            <a:ext cx="10532471" cy="3180691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5246394" y="4134728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7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4942" b="45612"/>
          <a:stretch/>
        </p:blipFill>
        <p:spPr>
          <a:xfrm>
            <a:off x="1475081" y="3714260"/>
            <a:ext cx="3640564" cy="299602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5919" y="148679"/>
            <a:ext cx="11374185" cy="822960"/>
            <a:chOff x="559883" y="346364"/>
            <a:chExt cx="11374185" cy="8229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Từ bốn hình tam giác như nhau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237689" y="3048000"/>
            <a:ext cx="9533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 hãy ghép thành mỗi hình sau: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7690" y="3675966"/>
            <a:ext cx="95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95165" y="3675966"/>
            <a:ext cx="95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89" y="1143630"/>
            <a:ext cx="6957060" cy="17226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7" t="56050" r="46159" b="870"/>
          <a:stretch/>
        </p:blipFill>
        <p:spPr>
          <a:xfrm>
            <a:off x="6952195" y="3999131"/>
            <a:ext cx="3842284" cy="23730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2" t="2305" r="8194" b="45796"/>
          <a:stretch/>
        </p:blipFill>
        <p:spPr>
          <a:xfrm>
            <a:off x="9736267" y="2285825"/>
            <a:ext cx="2003837" cy="223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220" descr="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19" y="469400"/>
            <a:ext cx="9099310" cy="638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9221"/>
          <p:cNvSpPr txBox="1"/>
          <p:nvPr/>
        </p:nvSpPr>
        <p:spPr>
          <a:xfrm rot="21253828">
            <a:off x="4877913" y="1598645"/>
            <a:ext cx="2736851" cy="25545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400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CỦNG CỐ </a:t>
            </a:r>
          </a:p>
          <a:p>
            <a:pPr lvl="0" algn="ctr" defTabSz="1500505">
              <a:spcBef>
                <a:spcPct val="50000"/>
              </a:spcBef>
            </a:pPr>
            <a:r>
              <a:rPr lang="en-US" altLang="zh-CN" sz="400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VÀ </a:t>
            </a:r>
          </a:p>
          <a:p>
            <a:pPr lvl="0" algn="ctr" defTabSz="1500505">
              <a:spcBef>
                <a:spcPct val="50000"/>
              </a:spcBef>
            </a:pPr>
            <a:r>
              <a:rPr lang="en-US" altLang="zh-CN" sz="400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DẶN DÒ</a:t>
            </a:r>
            <a:endParaRPr lang="zh-CN" altLang="en-US" sz="4000" dirty="0">
              <a:solidFill>
                <a:srgbClr val="0070C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952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8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197</Words>
  <Application>Microsoft Office PowerPoint</Application>
  <PresentationFormat>Custom</PresentationFormat>
  <Paragraphs>42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SimSun</vt:lpstr>
      <vt:lpstr>Arial</vt:lpstr>
      <vt:lpstr>Calibri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97</cp:revision>
  <dcterms:created xsi:type="dcterms:W3CDTF">2021-05-23T10:25:42Z</dcterms:created>
  <dcterms:modified xsi:type="dcterms:W3CDTF">2025-11-27T07:27:20Z</dcterms:modified>
</cp:coreProperties>
</file>