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301" r:id="rId3"/>
    <p:sldId id="283" r:id="rId4"/>
    <p:sldId id="299" r:id="rId5"/>
    <p:sldId id="295" r:id="rId6"/>
    <p:sldId id="296" r:id="rId7"/>
    <p:sldId id="297" r:id="rId8"/>
    <p:sldId id="298" r:id="rId9"/>
    <p:sldId id="300" r:id="rId10"/>
    <p:sldId id="278" r:id="rId11"/>
    <p:sldId id="282" r:id="rId12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0C8"/>
    <a:srgbClr val="99CCFF"/>
    <a:srgbClr val="F8EC96"/>
    <a:srgbClr val="FFE48F"/>
    <a:srgbClr val="00D25F"/>
    <a:srgbClr val="FFE1FF"/>
    <a:srgbClr val="FFB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60" autoAdjust="0"/>
  </p:normalViewPr>
  <p:slideViewPr>
    <p:cSldViewPr>
      <p:cViewPr varScale="1">
        <p:scale>
          <a:sx n="67" d="100"/>
          <a:sy n="67" d="100"/>
        </p:scale>
        <p:origin x="840" y="72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EC521-8BB2-447E-A210-7269D75CCBE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4AB91-A8C2-45A2-A8DC-9C24C78B8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6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giáo</a:t>
            </a:r>
            <a:r>
              <a:rPr lang="en-US" baseline="0" smtClean="0"/>
              <a:t> dục an toàn dịch bệnh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733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265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7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4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8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8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6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7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2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0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2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5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5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4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acebook.com/groups/443096903751589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304046" y="219365"/>
            <a:ext cx="12567233" cy="3487337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 sz="2700"/>
          </a:p>
        </p:txBody>
      </p:sp>
      <p:sp>
        <p:nvSpPr>
          <p:cNvPr id="7" name="Rectangle 6"/>
          <p:cNvSpPr/>
          <p:nvPr/>
        </p:nvSpPr>
        <p:spPr>
          <a:xfrm>
            <a:off x="-304046" y="0"/>
            <a:ext cx="12567233" cy="3397995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153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 1</a:t>
            </a:r>
            <a:endParaRPr lang="en-US" sz="270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147090"/>
            <a:ext cx="7051802" cy="248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394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1" t="6984" r="6515" b="13228"/>
          <a:stretch/>
        </p:blipFill>
        <p:spPr>
          <a:xfrm>
            <a:off x="3566319" y="2590800"/>
            <a:ext cx="4724400" cy="4038773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7376319" y="381000"/>
            <a:ext cx="3733800" cy="1524000"/>
          </a:xfrm>
          <a:prstGeom prst="cloudCallout">
            <a:avLst>
              <a:gd name="adj1" fmla="val -39492"/>
              <a:gd name="adj2" fmla="val 12631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Tạm biệt các bạn!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442119" y="381000"/>
            <a:ext cx="3733800" cy="1524000"/>
          </a:xfrm>
          <a:prstGeom prst="cloudCallout">
            <a:avLst>
              <a:gd name="adj1" fmla="val 51858"/>
              <a:gd name="adj2" fmla="val 11488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Tạm biệt các bạn!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87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32719" y="381000"/>
            <a:ext cx="9296400" cy="2514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57"/>
          <a:stretch/>
        </p:blipFill>
        <p:spPr>
          <a:xfrm>
            <a:off x="2499519" y="625522"/>
            <a:ext cx="2114550" cy="20255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32719" y="3429000"/>
            <a:ext cx="9296400" cy="2554545"/>
          </a:xfrm>
          <a:prstGeom prst="rect">
            <a:avLst/>
          </a:prstGeom>
          <a:solidFill>
            <a:srgbClr val="D8F4E3"/>
          </a:solidFill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Thân chào Quý Thầy Cô!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Người soạn rất mong nhận được phản hồi và góp ý từ Quý Thầy Cô để bộ giáo án ppt được hoàn thiện hơn.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Mọi thông tin phản hồi mong được QTC gửi về: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2000">
                <a:hlinkClick r:id="rId3"/>
              </a:rPr>
              <a:t>https://www.facebook.com/nhilinh.phan</a:t>
            </a:r>
            <a:r>
              <a:rPr lang="en-US" sz="2000" smtClean="0">
                <a:hlinkClick r:id="rId3"/>
              </a:rPr>
              <a:t>/</a:t>
            </a:r>
            <a:endParaRPr lang="en-US" sz="2000" smtClean="0"/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2000">
                <a:hlinkClick r:id="rId4"/>
              </a:rPr>
              <a:t>https://</a:t>
            </a:r>
            <a:r>
              <a:rPr lang="en-US" sz="2000" smtClean="0">
                <a:hlinkClick r:id="rId4"/>
              </a:rPr>
              <a:t>www.facebook.com/groups/443096903751589</a:t>
            </a:r>
            <a:endParaRPr lang="en-US" sz="2000" smtClean="0"/>
          </a:p>
          <a:p>
            <a:r>
              <a:rPr lang="en-US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 Thầy cô có thể liên hệ khi cần được hỗ trợ soạn giáo án điện tử.</a:t>
            </a:r>
            <a:endParaRPr lang="en-US" sz="2000" b="1" i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0989" y="976580"/>
            <a:ext cx="5105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Người soạn	: Phan Thị Linh</a:t>
            </a:r>
          </a:p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Năm sinh	: 1990</a:t>
            </a:r>
          </a:p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Đơn vị công tác	: Trường TH và THCS FPT</a:t>
            </a:r>
          </a:p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LH		: 0916.604.268</a:t>
            </a:r>
          </a:p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Mail		: linhpt33@fe.edu.vn</a:t>
            </a:r>
            <a:endParaRPr lang="en-US" sz="2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30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iet 2 - Video 1 - ngay 4.9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161838" cy="6841635"/>
          </a:xfrm>
        </p:spPr>
      </p:pic>
    </p:spTree>
    <p:extLst>
      <p:ext uri="{BB962C8B-B14F-4D97-AF65-F5344CB8AC3E}">
        <p14:creationId xmlns:p14="http://schemas.microsoft.com/office/powerpoint/2010/main" val="199868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3032" y="0"/>
            <a:ext cx="1220487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708819" y="1001428"/>
            <a:ext cx="10744200" cy="3039189"/>
            <a:chOff x="708819" y="870802"/>
            <a:chExt cx="10744200" cy="3039189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9662319" y="91440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9661183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9724574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2208664" y="870802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2207528" y="1385152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5"/>
            <p:cNvSpPr/>
            <p:nvPr/>
          </p:nvSpPr>
          <p:spPr>
            <a:xfrm>
              <a:off x="2270919" y="1028700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08980" y="2247893"/>
            <a:ext cx="109438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ÔN TẬP PHÉP CỘNG, PHÉP TRỪ</a:t>
            </a:r>
          </a:p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TRONG PHẠM VI 10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28219" y="1447800"/>
            <a:ext cx="510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latin typeface="Arial" pitchFamily="34" charset="0"/>
                <a:cs typeface="Arial" pitchFamily="34" charset="0"/>
              </a:rPr>
              <a:t>Bài 18</a:t>
            </a:r>
            <a:endParaRPr lang="en-US" sz="4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519319" y="6310532"/>
            <a:ext cx="36195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Sách Toán_trang 112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3518056" y="3962400"/>
            <a:ext cx="5153663" cy="268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8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52"/>
            <a:ext cx="12161837" cy="68448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9" y="2076097"/>
            <a:ext cx="4544010" cy="2277727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1754843" y="4495800"/>
            <a:ext cx="1822600" cy="54594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90" tIns="60845" rIns="121690" bIns="60845"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S/106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70669" y="1402580"/>
            <a:ext cx="4310569" cy="426220"/>
          </a:xfrm>
          <a:prstGeom prst="rect">
            <a:avLst/>
          </a:prstGeom>
        </p:spPr>
        <p:txBody>
          <a:bodyPr vert="horz" lIns="91291" tIns="45646" rIns="91291" bIns="4564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Tiết</a:t>
            </a:r>
            <a:r>
              <a:rPr lang="en-GB" sz="440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440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1</a:t>
            </a:r>
            <a:endParaRPr lang="en-GB" sz="4400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5088794" y="1677782"/>
            <a:ext cx="6859525" cy="358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47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757014" y="4183559"/>
            <a:ext cx="11191305" cy="191244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757014" y="1516560"/>
            <a:ext cx="11191305" cy="1912440"/>
          </a:xfrm>
          <a:prstGeom prst="roundRect">
            <a:avLst/>
          </a:prstGeom>
          <a:solidFill>
            <a:srgbClr val="F8EC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42942" y="372785"/>
            <a:ext cx="11374185" cy="846415"/>
            <a:chOff x="559883" y="346364"/>
            <a:chExt cx="11374185" cy="846415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822960" cy="82296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5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20943" y="423338"/>
              <a:ext cx="1051312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Tính nhẩm.</a:t>
              </a:r>
              <a:endPara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841728" y="1516560"/>
            <a:ext cx="1446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1728" y="4259759"/>
            <a:ext cx="1446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02840" y="1764894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 + 1 = 3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22769" y="2552387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 + 2 = 7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28666" y="1764894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+ 6 = 9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48595" y="2552387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+ 0 = 8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443119" y="1764894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 + 5 = 9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463048" y="2552387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 + 7 = 9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508919" y="4380229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– 1 = 2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28848" y="5167722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 – 2 = 2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34745" y="4380229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 – 6 = 3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854674" y="5167722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– 0 = 8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449198" y="4380229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10 – 4 = 6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469127" y="5167722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 – 3 = 3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8" t="2666" r="82402" b="85231"/>
          <a:stretch/>
        </p:blipFill>
        <p:spPr>
          <a:xfrm>
            <a:off x="3244522" y="1717332"/>
            <a:ext cx="741751" cy="75454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36" t="2678" r="51114" b="85219"/>
          <a:stretch/>
        </p:blipFill>
        <p:spPr>
          <a:xfrm>
            <a:off x="3244521" y="2552387"/>
            <a:ext cx="741751" cy="75454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" t="17579" r="82699" b="70318"/>
          <a:stretch/>
        </p:blipFill>
        <p:spPr>
          <a:xfrm>
            <a:off x="6538119" y="1764894"/>
            <a:ext cx="741751" cy="75454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2" t="17140" r="66858" b="70757"/>
          <a:stretch/>
        </p:blipFill>
        <p:spPr>
          <a:xfrm>
            <a:off x="6538118" y="2565087"/>
            <a:ext cx="741751" cy="75454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50" t="17542" r="51100" b="70355"/>
          <a:stretch/>
        </p:blipFill>
        <p:spPr>
          <a:xfrm>
            <a:off x="10195719" y="1717332"/>
            <a:ext cx="741751" cy="75454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69" t="17553" r="35481" b="70344"/>
          <a:stretch/>
        </p:blipFill>
        <p:spPr>
          <a:xfrm>
            <a:off x="10195719" y="2567032"/>
            <a:ext cx="741751" cy="75454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9" t="2406" r="3811" b="85491"/>
          <a:stretch/>
        </p:blipFill>
        <p:spPr>
          <a:xfrm>
            <a:off x="3204894" y="4333575"/>
            <a:ext cx="741751" cy="75454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9" t="17684" r="3811" b="70213"/>
          <a:stretch/>
        </p:blipFill>
        <p:spPr>
          <a:xfrm>
            <a:off x="3199263" y="5167722"/>
            <a:ext cx="741751" cy="75454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06" t="32405" r="3440" b="55492"/>
          <a:stretch/>
        </p:blipFill>
        <p:spPr>
          <a:xfrm>
            <a:off x="6546715" y="4333575"/>
            <a:ext cx="793885" cy="75454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89" t="32555" r="51410" b="52884"/>
          <a:stretch/>
        </p:blipFill>
        <p:spPr>
          <a:xfrm>
            <a:off x="6572781" y="5188214"/>
            <a:ext cx="767819" cy="907785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0" t="29914" r="67251" b="55250"/>
          <a:stretch/>
        </p:blipFill>
        <p:spPr>
          <a:xfrm>
            <a:off x="10466185" y="4089400"/>
            <a:ext cx="840970" cy="92489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1" t="32598" r="82959" b="55299"/>
          <a:stretch/>
        </p:blipFill>
        <p:spPr>
          <a:xfrm>
            <a:off x="10195719" y="5167722"/>
            <a:ext cx="741751" cy="75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72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391442" y="294190"/>
            <a:ext cx="11252077" cy="901593"/>
            <a:chOff x="597667" y="468716"/>
            <a:chExt cx="11252077" cy="901593"/>
          </a:xfrm>
        </p:grpSpPr>
        <p:sp>
          <p:nvSpPr>
            <p:cNvPr id="44" name="Oval 43"/>
            <p:cNvSpPr/>
            <p:nvPr/>
          </p:nvSpPr>
          <p:spPr>
            <a:xfrm>
              <a:off x="597667" y="519033"/>
              <a:ext cx="822960" cy="82296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en-US" sz="5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462696" y="468716"/>
              <a:ext cx="10387048" cy="901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</a:p>
          </p:txBody>
        </p:sp>
      </p:grpSp>
      <p:sp>
        <p:nvSpPr>
          <p:cNvPr id="2" name="Oval 1"/>
          <p:cNvSpPr/>
          <p:nvPr/>
        </p:nvSpPr>
        <p:spPr>
          <a:xfrm>
            <a:off x="1379379" y="1936449"/>
            <a:ext cx="1173480" cy="1173480"/>
          </a:xfrm>
          <a:prstGeom prst="ellipse">
            <a:avLst/>
          </a:prstGeom>
          <a:solidFill>
            <a:srgbClr val="99CC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44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Arrow Connector 4"/>
          <p:cNvCxnSpPr>
            <a:stCxn id="2" idx="6"/>
          </p:cNvCxnSpPr>
          <p:nvPr/>
        </p:nvCxnSpPr>
        <p:spPr>
          <a:xfrm>
            <a:off x="2552859" y="2523189"/>
            <a:ext cx="1394460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206375" y="2546635"/>
            <a:ext cx="1447800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817103" y="2570081"/>
            <a:ext cx="1447800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-Point Star 8"/>
          <p:cNvSpPr/>
          <p:nvPr/>
        </p:nvSpPr>
        <p:spPr>
          <a:xfrm>
            <a:off x="9276623" y="1846181"/>
            <a:ext cx="1371600" cy="1447800"/>
          </a:xfrm>
          <a:prstGeom prst="star8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0" name="Flowchart: Extract 9"/>
          <p:cNvSpPr/>
          <p:nvPr/>
        </p:nvSpPr>
        <p:spPr>
          <a:xfrm>
            <a:off x="6443637" y="1456389"/>
            <a:ext cx="1556506" cy="1523797"/>
          </a:xfrm>
          <a:prstGeom prst="flowChartExtra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4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973269" y="1913589"/>
            <a:ext cx="1219200" cy="12192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4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51149" y="1371600"/>
            <a:ext cx="2000970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4205" y="1371600"/>
            <a:ext cx="2000970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554586" y="1371600"/>
            <a:ext cx="2000970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+ 6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3973269" y="1913589"/>
            <a:ext cx="1219200" cy="12192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44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Flowchart: Extract 26"/>
          <p:cNvSpPr/>
          <p:nvPr/>
        </p:nvSpPr>
        <p:spPr>
          <a:xfrm>
            <a:off x="6443637" y="1456389"/>
            <a:ext cx="1556506" cy="1523797"/>
          </a:xfrm>
          <a:prstGeom prst="flowChartExtra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44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8-Point Star 27"/>
          <p:cNvSpPr/>
          <p:nvPr/>
        </p:nvSpPr>
        <p:spPr>
          <a:xfrm>
            <a:off x="9276623" y="1846181"/>
            <a:ext cx="1371600" cy="1447800"/>
          </a:xfrm>
          <a:prstGeom prst="star8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44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1037" y="1195783"/>
            <a:ext cx="9002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1037" y="3403937"/>
            <a:ext cx="35014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 &gt;; &lt;; = 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256471" y="4953000"/>
            <a:ext cx="2843248" cy="762000"/>
          </a:xfrm>
          <a:prstGeom prst="roundRect">
            <a:avLst/>
          </a:prstGeom>
          <a:solidFill>
            <a:srgbClr val="FCE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 + 4       9</a:t>
            </a:r>
            <a:endParaRPr lang="en-US" sz="36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2812527" y="5067317"/>
            <a:ext cx="533365" cy="5333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785519" y="4953000"/>
            <a:ext cx="2843248" cy="762000"/>
          </a:xfrm>
          <a:prstGeom prst="roundRect">
            <a:avLst/>
          </a:prstGeom>
          <a:solidFill>
            <a:srgbClr val="FCE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       9 - 7</a:t>
            </a:r>
            <a:endParaRPr lang="en-US" sz="36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5623754" y="5067317"/>
            <a:ext cx="533365" cy="5333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8314567" y="4953000"/>
            <a:ext cx="2843248" cy="762000"/>
          </a:xfrm>
          <a:prstGeom prst="roundRect">
            <a:avLst/>
          </a:prstGeom>
          <a:solidFill>
            <a:srgbClr val="FCE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 + 0        9</a:t>
            </a:r>
            <a:endParaRPr lang="en-US" sz="36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9814719" y="5067317"/>
            <a:ext cx="533365" cy="5333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2818387" y="5063196"/>
            <a:ext cx="533365" cy="5333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US" sz="36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5623753" y="5067317"/>
            <a:ext cx="533365" cy="5333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en-US" sz="36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9814719" y="5067317"/>
            <a:ext cx="533365" cy="5333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en-US" sz="36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04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38" grpId="0" animBg="1"/>
      <p:bldP spid="39" grpId="0" animBg="1"/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151" y="990600"/>
            <a:ext cx="6197268" cy="587274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65919" y="372189"/>
            <a:ext cx="11374185" cy="731520"/>
            <a:chOff x="559883" y="346364"/>
            <a:chExt cx="11374185" cy="731520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731520" cy="73152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  <a:endParaRPr lang="en-US" sz="48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20943" y="423338"/>
              <a:ext cx="105131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Những bông hoa nào ghi phép tính có kết quả bằng 5?</a:t>
              </a:r>
              <a:endPara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" name="Freeform 4"/>
          <p:cNvSpPr/>
          <p:nvPr/>
        </p:nvSpPr>
        <p:spPr>
          <a:xfrm>
            <a:off x="4797083" y="3233936"/>
            <a:ext cx="1153551" cy="437732"/>
          </a:xfrm>
          <a:custGeom>
            <a:avLst/>
            <a:gdLst>
              <a:gd name="connsiteX0" fmla="*/ 0 w 1153551"/>
              <a:gd name="connsiteY0" fmla="*/ 437732 h 437732"/>
              <a:gd name="connsiteX1" fmla="*/ 365760 w 1153551"/>
              <a:gd name="connsiteY1" fmla="*/ 423664 h 437732"/>
              <a:gd name="connsiteX2" fmla="*/ 436099 w 1153551"/>
              <a:gd name="connsiteY2" fmla="*/ 367393 h 437732"/>
              <a:gd name="connsiteX3" fmla="*/ 562708 w 1153551"/>
              <a:gd name="connsiteY3" fmla="*/ 297055 h 437732"/>
              <a:gd name="connsiteX4" fmla="*/ 590843 w 1153551"/>
              <a:gd name="connsiteY4" fmla="*/ 268919 h 437732"/>
              <a:gd name="connsiteX5" fmla="*/ 633046 w 1153551"/>
              <a:gd name="connsiteY5" fmla="*/ 254852 h 437732"/>
              <a:gd name="connsiteX6" fmla="*/ 745588 w 1153551"/>
              <a:gd name="connsiteY6" fmla="*/ 170446 h 437732"/>
              <a:gd name="connsiteX7" fmla="*/ 801859 w 1153551"/>
              <a:gd name="connsiteY7" fmla="*/ 114175 h 437732"/>
              <a:gd name="connsiteX8" fmla="*/ 829994 w 1153551"/>
              <a:gd name="connsiteY8" fmla="*/ 86039 h 437732"/>
              <a:gd name="connsiteX9" fmla="*/ 872197 w 1153551"/>
              <a:gd name="connsiteY9" fmla="*/ 71972 h 437732"/>
              <a:gd name="connsiteX10" fmla="*/ 998806 w 1153551"/>
              <a:gd name="connsiteY10" fmla="*/ 1633 h 437732"/>
              <a:gd name="connsiteX11" fmla="*/ 1153551 w 1153551"/>
              <a:gd name="connsiteY11" fmla="*/ 1633 h 437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53551" h="437732">
                <a:moveTo>
                  <a:pt x="0" y="437732"/>
                </a:moveTo>
                <a:cubicBezTo>
                  <a:pt x="121920" y="433043"/>
                  <a:pt x="244398" y="436219"/>
                  <a:pt x="365760" y="423664"/>
                </a:cubicBezTo>
                <a:cubicBezTo>
                  <a:pt x="392383" y="420910"/>
                  <a:pt x="416888" y="381802"/>
                  <a:pt x="436099" y="367393"/>
                </a:cubicBezTo>
                <a:cubicBezTo>
                  <a:pt x="513495" y="309346"/>
                  <a:pt x="496910" y="318987"/>
                  <a:pt x="562708" y="297055"/>
                </a:cubicBezTo>
                <a:cubicBezTo>
                  <a:pt x="572086" y="287676"/>
                  <a:pt x="579470" y="275743"/>
                  <a:pt x="590843" y="268919"/>
                </a:cubicBezTo>
                <a:cubicBezTo>
                  <a:pt x="603558" y="261290"/>
                  <a:pt x="621183" y="263749"/>
                  <a:pt x="633046" y="254852"/>
                </a:cubicBezTo>
                <a:cubicBezTo>
                  <a:pt x="762365" y="157864"/>
                  <a:pt x="650241" y="202227"/>
                  <a:pt x="745588" y="170446"/>
                </a:cubicBezTo>
                <a:lnTo>
                  <a:pt x="801859" y="114175"/>
                </a:lnTo>
                <a:cubicBezTo>
                  <a:pt x="811237" y="104796"/>
                  <a:pt x="817411" y="90233"/>
                  <a:pt x="829994" y="86039"/>
                </a:cubicBezTo>
                <a:lnTo>
                  <a:pt x="872197" y="71972"/>
                </a:lnTo>
                <a:cubicBezTo>
                  <a:pt x="894408" y="57164"/>
                  <a:pt x="957209" y="4604"/>
                  <a:pt x="998806" y="1633"/>
                </a:cubicBezTo>
                <a:cubicBezTo>
                  <a:pt x="1050257" y="-2042"/>
                  <a:pt x="1101969" y="1633"/>
                  <a:pt x="1153551" y="1633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5022166" y="3376246"/>
            <a:ext cx="914400" cy="1702191"/>
          </a:xfrm>
          <a:custGeom>
            <a:avLst/>
            <a:gdLst>
              <a:gd name="connsiteX0" fmla="*/ 0 w 914400"/>
              <a:gd name="connsiteY0" fmla="*/ 1702191 h 1702191"/>
              <a:gd name="connsiteX1" fmla="*/ 28136 w 914400"/>
              <a:gd name="connsiteY1" fmla="*/ 1434905 h 1702191"/>
              <a:gd name="connsiteX2" fmla="*/ 56271 w 914400"/>
              <a:gd name="connsiteY2" fmla="*/ 1392702 h 1702191"/>
              <a:gd name="connsiteX3" fmla="*/ 70339 w 914400"/>
              <a:gd name="connsiteY3" fmla="*/ 1350499 h 1702191"/>
              <a:gd name="connsiteX4" fmla="*/ 98474 w 914400"/>
              <a:gd name="connsiteY4" fmla="*/ 1308296 h 1702191"/>
              <a:gd name="connsiteX5" fmla="*/ 126609 w 914400"/>
              <a:gd name="connsiteY5" fmla="*/ 1252025 h 1702191"/>
              <a:gd name="connsiteX6" fmla="*/ 196948 w 914400"/>
              <a:gd name="connsiteY6" fmla="*/ 1181686 h 1702191"/>
              <a:gd name="connsiteX7" fmla="*/ 211016 w 914400"/>
              <a:gd name="connsiteY7" fmla="*/ 1139483 h 1702191"/>
              <a:gd name="connsiteX8" fmla="*/ 239151 w 914400"/>
              <a:gd name="connsiteY8" fmla="*/ 914400 h 1702191"/>
              <a:gd name="connsiteX9" fmla="*/ 253219 w 914400"/>
              <a:gd name="connsiteY9" fmla="*/ 872197 h 1702191"/>
              <a:gd name="connsiteX10" fmla="*/ 267286 w 914400"/>
              <a:gd name="connsiteY10" fmla="*/ 815926 h 1702191"/>
              <a:gd name="connsiteX11" fmla="*/ 295422 w 914400"/>
              <a:gd name="connsiteY11" fmla="*/ 731520 h 1702191"/>
              <a:gd name="connsiteX12" fmla="*/ 351692 w 914400"/>
              <a:gd name="connsiteY12" fmla="*/ 604911 h 1702191"/>
              <a:gd name="connsiteX13" fmla="*/ 365760 w 914400"/>
              <a:gd name="connsiteY13" fmla="*/ 562708 h 1702191"/>
              <a:gd name="connsiteX14" fmla="*/ 379828 w 914400"/>
              <a:gd name="connsiteY14" fmla="*/ 520505 h 1702191"/>
              <a:gd name="connsiteX15" fmla="*/ 407963 w 914400"/>
              <a:gd name="connsiteY15" fmla="*/ 478302 h 1702191"/>
              <a:gd name="connsiteX16" fmla="*/ 450166 w 914400"/>
              <a:gd name="connsiteY16" fmla="*/ 407963 h 1702191"/>
              <a:gd name="connsiteX17" fmla="*/ 492369 w 914400"/>
              <a:gd name="connsiteY17" fmla="*/ 323557 h 1702191"/>
              <a:gd name="connsiteX18" fmla="*/ 534572 w 914400"/>
              <a:gd name="connsiteY18" fmla="*/ 225083 h 1702191"/>
              <a:gd name="connsiteX19" fmla="*/ 590843 w 914400"/>
              <a:gd name="connsiteY19" fmla="*/ 168812 h 1702191"/>
              <a:gd name="connsiteX20" fmla="*/ 618979 w 914400"/>
              <a:gd name="connsiteY20" fmla="*/ 140677 h 1702191"/>
              <a:gd name="connsiteX21" fmla="*/ 703385 w 914400"/>
              <a:gd name="connsiteY21" fmla="*/ 98474 h 1702191"/>
              <a:gd name="connsiteX22" fmla="*/ 787791 w 914400"/>
              <a:gd name="connsiteY22" fmla="*/ 70339 h 1702191"/>
              <a:gd name="connsiteX23" fmla="*/ 815926 w 914400"/>
              <a:gd name="connsiteY23" fmla="*/ 42203 h 1702191"/>
              <a:gd name="connsiteX24" fmla="*/ 914400 w 914400"/>
              <a:gd name="connsiteY24" fmla="*/ 0 h 1702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14400" h="1702191">
                <a:moveTo>
                  <a:pt x="0" y="1702191"/>
                </a:moveTo>
                <a:cubicBezTo>
                  <a:pt x="484" y="1695412"/>
                  <a:pt x="6714" y="1492031"/>
                  <a:pt x="28136" y="1434905"/>
                </a:cubicBezTo>
                <a:cubicBezTo>
                  <a:pt x="34073" y="1419074"/>
                  <a:pt x="48710" y="1407824"/>
                  <a:pt x="56271" y="1392702"/>
                </a:cubicBezTo>
                <a:cubicBezTo>
                  <a:pt x="62903" y="1379439"/>
                  <a:pt x="63707" y="1363762"/>
                  <a:pt x="70339" y="1350499"/>
                </a:cubicBezTo>
                <a:cubicBezTo>
                  <a:pt x="77900" y="1335377"/>
                  <a:pt x="90086" y="1322976"/>
                  <a:pt x="98474" y="1308296"/>
                </a:cubicBezTo>
                <a:cubicBezTo>
                  <a:pt x="108878" y="1290088"/>
                  <a:pt x="113734" y="1268578"/>
                  <a:pt x="126609" y="1252025"/>
                </a:cubicBezTo>
                <a:cubicBezTo>
                  <a:pt x="146966" y="1225852"/>
                  <a:pt x="196948" y="1181686"/>
                  <a:pt x="196948" y="1181686"/>
                </a:cubicBezTo>
                <a:cubicBezTo>
                  <a:pt x="201637" y="1167618"/>
                  <a:pt x="208919" y="1154163"/>
                  <a:pt x="211016" y="1139483"/>
                </a:cubicBezTo>
                <a:cubicBezTo>
                  <a:pt x="231400" y="996795"/>
                  <a:pt x="213008" y="1018969"/>
                  <a:pt x="239151" y="914400"/>
                </a:cubicBezTo>
                <a:cubicBezTo>
                  <a:pt x="242748" y="900014"/>
                  <a:pt x="249145" y="886455"/>
                  <a:pt x="253219" y="872197"/>
                </a:cubicBezTo>
                <a:cubicBezTo>
                  <a:pt x="258530" y="853607"/>
                  <a:pt x="261730" y="834445"/>
                  <a:pt x="267286" y="815926"/>
                </a:cubicBezTo>
                <a:cubicBezTo>
                  <a:pt x="275808" y="787519"/>
                  <a:pt x="278971" y="756196"/>
                  <a:pt x="295422" y="731520"/>
                </a:cubicBezTo>
                <a:cubicBezTo>
                  <a:pt x="340008" y="664640"/>
                  <a:pt x="318210" y="705358"/>
                  <a:pt x="351692" y="604911"/>
                </a:cubicBezTo>
                <a:lnTo>
                  <a:pt x="365760" y="562708"/>
                </a:lnTo>
                <a:cubicBezTo>
                  <a:pt x="370449" y="548640"/>
                  <a:pt x="371603" y="532843"/>
                  <a:pt x="379828" y="520505"/>
                </a:cubicBezTo>
                <a:cubicBezTo>
                  <a:pt x="389206" y="506437"/>
                  <a:pt x="400402" y="493424"/>
                  <a:pt x="407963" y="478302"/>
                </a:cubicBezTo>
                <a:cubicBezTo>
                  <a:pt x="444487" y="405254"/>
                  <a:pt x="395212" y="462919"/>
                  <a:pt x="450166" y="407963"/>
                </a:cubicBezTo>
                <a:cubicBezTo>
                  <a:pt x="485526" y="301884"/>
                  <a:pt x="437828" y="432639"/>
                  <a:pt x="492369" y="323557"/>
                </a:cubicBezTo>
                <a:cubicBezTo>
                  <a:pt x="519532" y="269232"/>
                  <a:pt x="490666" y="283625"/>
                  <a:pt x="534572" y="225083"/>
                </a:cubicBezTo>
                <a:cubicBezTo>
                  <a:pt x="550488" y="203862"/>
                  <a:pt x="572086" y="187569"/>
                  <a:pt x="590843" y="168812"/>
                </a:cubicBezTo>
                <a:cubicBezTo>
                  <a:pt x="600222" y="159434"/>
                  <a:pt x="606396" y="144871"/>
                  <a:pt x="618979" y="140677"/>
                </a:cubicBezTo>
                <a:cubicBezTo>
                  <a:pt x="772904" y="89367"/>
                  <a:pt x="539750" y="171200"/>
                  <a:pt x="703385" y="98474"/>
                </a:cubicBezTo>
                <a:cubicBezTo>
                  <a:pt x="730486" y="86429"/>
                  <a:pt x="787791" y="70339"/>
                  <a:pt x="787791" y="70339"/>
                </a:cubicBezTo>
                <a:cubicBezTo>
                  <a:pt x="797169" y="60960"/>
                  <a:pt x="804063" y="48135"/>
                  <a:pt x="815926" y="42203"/>
                </a:cubicBezTo>
                <a:cubicBezTo>
                  <a:pt x="936858" y="-18263"/>
                  <a:pt x="872600" y="41800"/>
                  <a:pt x="914400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6639951" y="3192280"/>
            <a:ext cx="942535" cy="85492"/>
          </a:xfrm>
          <a:custGeom>
            <a:avLst/>
            <a:gdLst>
              <a:gd name="connsiteX0" fmla="*/ 942535 w 942535"/>
              <a:gd name="connsiteY0" fmla="*/ 85492 h 85492"/>
              <a:gd name="connsiteX1" fmla="*/ 872197 w 942535"/>
              <a:gd name="connsiteY1" fmla="*/ 71425 h 85492"/>
              <a:gd name="connsiteX2" fmla="*/ 829994 w 942535"/>
              <a:gd name="connsiteY2" fmla="*/ 57357 h 85492"/>
              <a:gd name="connsiteX3" fmla="*/ 436098 w 942535"/>
              <a:gd name="connsiteY3" fmla="*/ 43289 h 85492"/>
              <a:gd name="connsiteX4" fmla="*/ 393895 w 942535"/>
              <a:gd name="connsiteY4" fmla="*/ 29222 h 85492"/>
              <a:gd name="connsiteX5" fmla="*/ 168812 w 942535"/>
              <a:gd name="connsiteY5" fmla="*/ 1086 h 85492"/>
              <a:gd name="connsiteX6" fmla="*/ 0 w 942535"/>
              <a:gd name="connsiteY6" fmla="*/ 1086 h 85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2535" h="85492">
                <a:moveTo>
                  <a:pt x="942535" y="85492"/>
                </a:moveTo>
                <a:cubicBezTo>
                  <a:pt x="919089" y="80803"/>
                  <a:pt x="895393" y="77224"/>
                  <a:pt x="872197" y="71425"/>
                </a:cubicBezTo>
                <a:cubicBezTo>
                  <a:pt x="857811" y="67829"/>
                  <a:pt x="844792" y="58312"/>
                  <a:pt x="829994" y="57357"/>
                </a:cubicBezTo>
                <a:cubicBezTo>
                  <a:pt x="698884" y="48898"/>
                  <a:pt x="567397" y="47978"/>
                  <a:pt x="436098" y="43289"/>
                </a:cubicBezTo>
                <a:cubicBezTo>
                  <a:pt x="422030" y="38600"/>
                  <a:pt x="408281" y="32818"/>
                  <a:pt x="393895" y="29222"/>
                </a:cubicBezTo>
                <a:cubicBezTo>
                  <a:pt x="321021" y="11004"/>
                  <a:pt x="242844" y="4305"/>
                  <a:pt x="168812" y="1086"/>
                </a:cubicBezTo>
                <a:cubicBezTo>
                  <a:pt x="112594" y="-1358"/>
                  <a:pt x="56271" y="1086"/>
                  <a:pt x="0" y="1086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37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42119" y="383202"/>
            <a:ext cx="11374185" cy="1200329"/>
            <a:chOff x="559883" y="423338"/>
            <a:chExt cx="11374185" cy="1200329"/>
          </a:xfrm>
        </p:grpSpPr>
        <p:sp>
          <p:nvSpPr>
            <p:cNvPr id="2" name="Oval 1"/>
            <p:cNvSpPr/>
            <p:nvPr/>
          </p:nvSpPr>
          <p:spPr>
            <a:xfrm>
              <a:off x="559883" y="441178"/>
              <a:ext cx="822960" cy="82296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4</a:t>
              </a:r>
              <a:endParaRPr lang="en-US" sz="5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20943" y="423338"/>
              <a:ext cx="105131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Từ các số dưới đây và các dấu +, -, =, em có thể lập được các phép tính đúng nào?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0" t="44310" r="74512" b="2871"/>
          <a:stretch/>
        </p:blipFill>
        <p:spPr>
          <a:xfrm>
            <a:off x="3262797" y="2269588"/>
            <a:ext cx="930707" cy="8949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9" t="6526" r="51713" b="40655"/>
          <a:stretch/>
        </p:blipFill>
        <p:spPr>
          <a:xfrm>
            <a:off x="4929765" y="1838544"/>
            <a:ext cx="930707" cy="89491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3584" r="28182" b="3597"/>
          <a:stretch/>
        </p:blipFill>
        <p:spPr>
          <a:xfrm>
            <a:off x="6578657" y="2269588"/>
            <a:ext cx="930707" cy="89491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5" t="2270" r="2497" b="44911"/>
          <a:stretch/>
        </p:blipFill>
        <p:spPr>
          <a:xfrm>
            <a:off x="8214519" y="1822132"/>
            <a:ext cx="930707" cy="89491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0" t="44310" r="74512" b="2871"/>
          <a:stretch/>
        </p:blipFill>
        <p:spPr>
          <a:xfrm>
            <a:off x="594519" y="3733800"/>
            <a:ext cx="930707" cy="89491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9" t="6526" r="51713" b="40655"/>
          <a:stretch/>
        </p:blipFill>
        <p:spPr>
          <a:xfrm>
            <a:off x="2332090" y="3810000"/>
            <a:ext cx="930707" cy="89491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5" t="2270" r="2497" b="44911"/>
          <a:stretch/>
        </p:blipFill>
        <p:spPr>
          <a:xfrm>
            <a:off x="4391834" y="3810000"/>
            <a:ext cx="930707" cy="89491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288527" y="3654359"/>
            <a:ext cx="1272218" cy="100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171251" y="3654359"/>
            <a:ext cx="1272218" cy="100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0" t="44310" r="74512" b="2871"/>
          <a:stretch/>
        </p:blipFill>
        <p:spPr>
          <a:xfrm>
            <a:off x="2363363" y="5116902"/>
            <a:ext cx="930707" cy="89491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9" t="6526" r="51713" b="40655"/>
          <a:stretch/>
        </p:blipFill>
        <p:spPr>
          <a:xfrm>
            <a:off x="594518" y="5149727"/>
            <a:ext cx="930707" cy="89491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5" t="2270" r="2497" b="44911"/>
          <a:stretch/>
        </p:blipFill>
        <p:spPr>
          <a:xfrm>
            <a:off x="4379098" y="5144067"/>
            <a:ext cx="930707" cy="894912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275791" y="4988426"/>
            <a:ext cx="1272218" cy="100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158515" y="4988426"/>
            <a:ext cx="1272218" cy="100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0" t="44310" r="74512" b="2871"/>
          <a:stretch/>
        </p:blipFill>
        <p:spPr>
          <a:xfrm>
            <a:off x="10636612" y="3733800"/>
            <a:ext cx="930707" cy="89491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9" t="6526" r="51713" b="40655"/>
          <a:stretch/>
        </p:blipFill>
        <p:spPr>
          <a:xfrm>
            <a:off x="8636761" y="3799173"/>
            <a:ext cx="930707" cy="89491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5" t="2270" r="2497" b="44911"/>
          <a:stretch/>
        </p:blipFill>
        <p:spPr>
          <a:xfrm>
            <a:off x="6662491" y="3733800"/>
            <a:ext cx="930707" cy="894912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7593198" y="3643532"/>
            <a:ext cx="1272218" cy="100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475922" y="3643532"/>
            <a:ext cx="1272218" cy="100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0" t="44310" r="74512" b="2871"/>
          <a:stretch/>
        </p:blipFill>
        <p:spPr>
          <a:xfrm>
            <a:off x="8636761" y="5150665"/>
            <a:ext cx="930707" cy="89491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9" t="6526" r="51713" b="40655"/>
          <a:stretch/>
        </p:blipFill>
        <p:spPr>
          <a:xfrm>
            <a:off x="10623878" y="5112931"/>
            <a:ext cx="930707" cy="89491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5" t="2270" r="2497" b="44911"/>
          <a:stretch/>
        </p:blipFill>
        <p:spPr>
          <a:xfrm>
            <a:off x="6701285" y="5112931"/>
            <a:ext cx="930707" cy="894912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7508899" y="5022663"/>
            <a:ext cx="1272218" cy="100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391623" y="5022663"/>
            <a:ext cx="1272218" cy="100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07170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30" grpId="0"/>
      <p:bldP spid="31" grpId="0"/>
      <p:bldP spid="35" grpId="0"/>
      <p:bldP spid="36" grpId="0"/>
      <p:bldP spid="41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220" descr="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919" y="469400"/>
            <a:ext cx="9099310" cy="6388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9221"/>
          <p:cNvSpPr txBox="1"/>
          <p:nvPr/>
        </p:nvSpPr>
        <p:spPr>
          <a:xfrm rot="21253828">
            <a:off x="4877913" y="1598645"/>
            <a:ext cx="2736851" cy="25545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defTabSz="1500505">
              <a:spcBef>
                <a:spcPct val="50000"/>
              </a:spcBef>
            </a:pPr>
            <a:r>
              <a:rPr lang="en-US" altLang="zh-CN" sz="4000" smtClean="0">
                <a:solidFill>
                  <a:srgbClr val="0070C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CỦNG CỐ </a:t>
            </a:r>
          </a:p>
          <a:p>
            <a:pPr lvl="0" algn="ctr" defTabSz="1500505">
              <a:spcBef>
                <a:spcPct val="50000"/>
              </a:spcBef>
            </a:pPr>
            <a:r>
              <a:rPr lang="en-US" altLang="zh-CN" sz="4000" smtClean="0">
                <a:solidFill>
                  <a:srgbClr val="0070C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VÀ </a:t>
            </a:r>
          </a:p>
          <a:p>
            <a:pPr lvl="0" algn="ctr" defTabSz="1500505">
              <a:spcBef>
                <a:spcPct val="50000"/>
              </a:spcBef>
            </a:pPr>
            <a:r>
              <a:rPr lang="en-US" altLang="zh-CN" sz="4000" smtClean="0">
                <a:solidFill>
                  <a:srgbClr val="0070C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DẶN DÒ</a:t>
            </a:r>
            <a:endParaRPr lang="zh-CN" altLang="en-US" sz="4000" dirty="0">
              <a:solidFill>
                <a:srgbClr val="0070C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5103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8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</TotalTime>
  <Words>290</Words>
  <Application>Microsoft Office PowerPoint</Application>
  <PresentationFormat>Custom</PresentationFormat>
  <Paragraphs>83</Paragraphs>
  <Slides>11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SimSun</vt:lpstr>
      <vt:lpstr>Arial</vt:lpstr>
      <vt:lpstr>Calibri</vt:lpstr>
      <vt:lpstr>Lato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98</cp:revision>
  <dcterms:created xsi:type="dcterms:W3CDTF">2021-05-23T10:25:42Z</dcterms:created>
  <dcterms:modified xsi:type="dcterms:W3CDTF">2025-11-27T07:26:42Z</dcterms:modified>
</cp:coreProperties>
</file>