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320" r:id="rId2"/>
    <p:sldId id="322" r:id="rId3"/>
    <p:sldId id="350" r:id="rId4"/>
    <p:sldId id="351" r:id="rId5"/>
    <p:sldId id="323" r:id="rId6"/>
    <p:sldId id="312" r:id="rId7"/>
    <p:sldId id="315" r:id="rId8"/>
    <p:sldId id="325" r:id="rId9"/>
    <p:sldId id="347" r:id="rId10"/>
    <p:sldId id="348" r:id="rId11"/>
    <p:sldId id="290" r:id="rId12"/>
    <p:sldId id="318" r:id="rId13"/>
    <p:sldId id="316" r:id="rId14"/>
    <p:sldId id="292" r:id="rId15"/>
    <p:sldId id="330" r:id="rId16"/>
    <p:sldId id="340" r:id="rId17"/>
    <p:sldId id="341" r:id="rId18"/>
    <p:sldId id="343" r:id="rId19"/>
    <p:sldId id="342" r:id="rId20"/>
    <p:sldId id="344" r:id="rId21"/>
    <p:sldId id="349" r:id="rId22"/>
    <p:sldId id="345" r:id="rId23"/>
    <p:sldId id="335" r:id="rId24"/>
    <p:sldId id="326" r:id="rId25"/>
    <p:sldId id="32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CCFF66"/>
    <a:srgbClr val="F1C37F"/>
    <a:srgbClr val="9DCDF5"/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91" autoAdjust="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B5491-F549-4E7B-9430-167788F6C7B6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734F8-BD51-4E18-B770-EAE7193E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9EA90-DB1F-A105-6ADF-501984224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BB830D87-FDE5-57BE-BBE2-C4F07D645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67BB6F06-801C-1C16-5255-DB0BF6E08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1FA4F30-5C72-3BC1-185F-F16AB1BC8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734F8-BD51-4E18-B770-EAE7193E85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27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9EA90-DB1F-A105-6ADF-501984224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BB830D87-FDE5-57BE-BBE2-C4F07D645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67BB6F06-801C-1C16-5255-DB0BF6E08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1FA4F30-5C72-3BC1-185F-F16AB1BC8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734F8-BD51-4E18-B770-EAE7193E85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01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9EA90-DB1F-A105-6ADF-501984224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BB830D87-FDE5-57BE-BBE2-C4F07D645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67BB6F06-801C-1C16-5255-DB0BF6E08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1FA4F30-5C72-3BC1-185F-F16AB1BC8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734F8-BD51-4E18-B770-EAE7193E85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60745-28F6-7B86-7B3F-525D0C854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83A9A058-007A-8592-BF88-DDE6B2990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4195FCF0-AA57-3AED-9D86-96584B171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0BEDD85-CD76-62D3-85F6-361725E5CD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734F8-BD51-4E18-B770-EAE7193E85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95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042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988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16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33AABB4-CD27-4F6B-BBB7-CBAC6FF3EF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360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12" Type="http://schemas.openxmlformats.org/officeDocument/2006/relationships/image" Target="../media/image26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gif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7.gif"/><Relationship Id="rId3" Type="http://schemas.microsoft.com/office/2007/relationships/media" Target="../media/media1.mp3"/><Relationship Id="rId7" Type="http://schemas.openxmlformats.org/officeDocument/2006/relationships/image" Target="../media/image1.jpeg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gif"/><Relationship Id="rId4" Type="http://schemas.openxmlformats.org/officeDocument/2006/relationships/audio" Target="../media/media1.mp3"/><Relationship Id="rId9" Type="http://schemas.openxmlformats.org/officeDocument/2006/relationships/image" Target="../media/image4.gif"/><Relationship Id="rId1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7.gif"/><Relationship Id="rId3" Type="http://schemas.microsoft.com/office/2007/relationships/media" Target="../media/media1.mp3"/><Relationship Id="rId7" Type="http://schemas.openxmlformats.org/officeDocument/2006/relationships/image" Target="../media/image1.jpeg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gif"/><Relationship Id="rId4" Type="http://schemas.openxmlformats.org/officeDocument/2006/relationships/audio" Target="../media/media1.mp3"/><Relationship Id="rId9" Type="http://schemas.openxmlformats.org/officeDocument/2006/relationships/image" Target="../media/image4.gif"/><Relationship Id="rId1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6.gif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.gif"/><Relationship Id="rId5" Type="http://schemas.microsoft.com/office/2007/relationships/media" Target="../media/media5.mp3"/><Relationship Id="rId10" Type="http://schemas.openxmlformats.org/officeDocument/2006/relationships/image" Target="../media/image3.gif"/><Relationship Id="rId4" Type="http://schemas.openxmlformats.org/officeDocument/2006/relationships/audio" Target="../media/media4.mp3"/><Relationship Id="rId9" Type="http://schemas.openxmlformats.org/officeDocument/2006/relationships/image" Target="../media/image1.jpe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127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1983" y="1847461"/>
            <a:ext cx="7679094" cy="266855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" name="Straight Connector 3"/>
          <p:cNvCxnSpPr/>
          <p:nvPr/>
        </p:nvCxnSpPr>
        <p:spPr>
          <a:xfrm>
            <a:off x="6727371" y="1838131"/>
            <a:ext cx="0" cy="26685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51651" y="1248490"/>
            <a:ext cx="550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A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452117" y="4525347"/>
            <a:ext cx="550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C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951652" y="4417569"/>
            <a:ext cx="550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/>
              <a:t>D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9946044" y="1334284"/>
            <a:ext cx="550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E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494107" y="1262686"/>
            <a:ext cx="525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B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0021077" y="4466793"/>
            <a:ext cx="550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G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910304" y="1401918"/>
            <a:ext cx="158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6 cm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7837131" y="1401918"/>
            <a:ext cx="1583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4</a:t>
            </a:r>
            <a:r>
              <a:rPr lang="vi-VN" sz="2800" dirty="0" smtClean="0"/>
              <a:t> cm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434968" y="2950906"/>
            <a:ext cx="1583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3</a:t>
            </a:r>
            <a:r>
              <a:rPr lang="vi-VN" sz="2400" dirty="0" smtClean="0"/>
              <a:t> cm</a:t>
            </a:r>
            <a:endParaRPr lang="en-US" sz="2400" dirty="0"/>
          </a:p>
        </p:txBody>
      </p:sp>
      <p:sp>
        <p:nvSpPr>
          <p:cNvPr id="14" name="Oval 13"/>
          <p:cNvSpPr/>
          <p:nvPr/>
        </p:nvSpPr>
        <p:spPr>
          <a:xfrm>
            <a:off x="326571" y="242596"/>
            <a:ext cx="746449" cy="65314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smtClean="0"/>
              <a:t>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63642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58" y="283181"/>
            <a:ext cx="2245586" cy="1066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9583" y="127230"/>
            <a:ext cx="9797179" cy="356754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99821"/>
              </p:ext>
            </p:extLst>
          </p:nvPr>
        </p:nvGraphicFramePr>
        <p:xfrm>
          <a:off x="261258" y="3760095"/>
          <a:ext cx="11707584" cy="246539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428999">
                  <a:extLst>
                    <a:ext uri="{9D8B030D-6E8A-4147-A177-3AD203B41FA5}">
                      <a16:colId xmlns:a16="http://schemas.microsoft.com/office/drawing/2014/main" val="3373724380"/>
                    </a:ext>
                  </a:extLst>
                </a:gridCol>
                <a:gridCol w="2710543">
                  <a:extLst>
                    <a:ext uri="{9D8B030D-6E8A-4147-A177-3AD203B41FA5}">
                      <a16:colId xmlns:a16="http://schemas.microsoft.com/office/drawing/2014/main" val="1332247261"/>
                    </a:ext>
                  </a:extLst>
                </a:gridCol>
                <a:gridCol w="2792186">
                  <a:extLst>
                    <a:ext uri="{9D8B030D-6E8A-4147-A177-3AD203B41FA5}">
                      <a16:colId xmlns:a16="http://schemas.microsoft.com/office/drawing/2014/main" val="2235722655"/>
                    </a:ext>
                  </a:extLst>
                </a:gridCol>
                <a:gridCol w="2775856">
                  <a:extLst>
                    <a:ext uri="{9D8B030D-6E8A-4147-A177-3AD203B41FA5}">
                      <a16:colId xmlns:a16="http://schemas.microsoft.com/office/drawing/2014/main" val="4268002520"/>
                    </a:ext>
                  </a:extLst>
                </a:gridCol>
              </a:tblGrid>
              <a:tr h="616349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Hình chữ nhật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ABCD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BEGC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AEGD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476928"/>
                  </a:ext>
                </a:extLst>
              </a:tr>
              <a:tr h="616349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Chiều dài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atin typeface="+mj-lt"/>
                        </a:rPr>
                        <a:t>cm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atin typeface="+mj-lt"/>
                        </a:rPr>
                        <a:t>cm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atin typeface="+mj-lt"/>
                        </a:rPr>
                        <a:t>cm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883711"/>
                  </a:ext>
                </a:extLst>
              </a:tr>
              <a:tr h="616349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Chiều rộng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atin typeface="+mj-lt"/>
                        </a:rPr>
                        <a:t>cm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atin typeface="+mj-lt"/>
                        </a:rPr>
                        <a:t>cm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atin typeface="+mj-lt"/>
                        </a:rPr>
                        <a:t>cm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16757"/>
                  </a:ext>
                </a:extLst>
              </a:tr>
              <a:tr h="616349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Diện tích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32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32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32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671556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4082143" y="4425041"/>
            <a:ext cx="669471" cy="5024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082142" y="5053578"/>
            <a:ext cx="669471" cy="5024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082141" y="5682115"/>
            <a:ext cx="669471" cy="5024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716485" y="4425041"/>
            <a:ext cx="669471" cy="5024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6716484" y="5053578"/>
            <a:ext cx="669471" cy="5024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6716483" y="5682115"/>
            <a:ext cx="669471" cy="5024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9350827" y="4425041"/>
            <a:ext cx="669471" cy="5024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9350826" y="5053578"/>
            <a:ext cx="669471" cy="5024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9350825" y="5682115"/>
            <a:ext cx="669471" cy="5024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20933" y="4392111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80695" y="5014333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70476" y="5651333"/>
            <a:ext cx="1004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18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9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03" y="1709944"/>
            <a:ext cx="2042193" cy="970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9606" y="188015"/>
            <a:ext cx="9214997" cy="3355553"/>
          </a:xfrm>
          <a:prstGeom prst="rect">
            <a:avLst/>
          </a:prstGeom>
        </p:spPr>
      </p:pic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997810" y="-2750343"/>
            <a:ext cx="713964" cy="7758530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846312" y="1485905"/>
            <a:ext cx="1740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99821"/>
              </p:ext>
            </p:extLst>
          </p:nvPr>
        </p:nvGraphicFramePr>
        <p:xfrm>
          <a:off x="261258" y="3760095"/>
          <a:ext cx="11707584" cy="246539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428999">
                  <a:extLst>
                    <a:ext uri="{9D8B030D-6E8A-4147-A177-3AD203B41FA5}">
                      <a16:colId xmlns:a16="http://schemas.microsoft.com/office/drawing/2014/main" val="3373724380"/>
                    </a:ext>
                  </a:extLst>
                </a:gridCol>
                <a:gridCol w="2710543">
                  <a:extLst>
                    <a:ext uri="{9D8B030D-6E8A-4147-A177-3AD203B41FA5}">
                      <a16:colId xmlns:a16="http://schemas.microsoft.com/office/drawing/2014/main" val="1332247261"/>
                    </a:ext>
                  </a:extLst>
                </a:gridCol>
                <a:gridCol w="2792186">
                  <a:extLst>
                    <a:ext uri="{9D8B030D-6E8A-4147-A177-3AD203B41FA5}">
                      <a16:colId xmlns:a16="http://schemas.microsoft.com/office/drawing/2014/main" val="2235722655"/>
                    </a:ext>
                  </a:extLst>
                </a:gridCol>
                <a:gridCol w="2775856">
                  <a:extLst>
                    <a:ext uri="{9D8B030D-6E8A-4147-A177-3AD203B41FA5}">
                      <a16:colId xmlns:a16="http://schemas.microsoft.com/office/drawing/2014/main" val="4268002520"/>
                    </a:ext>
                  </a:extLst>
                </a:gridCol>
              </a:tblGrid>
              <a:tr h="616349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Hình chữ nhật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ABCD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BEGC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AEGD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476928"/>
                  </a:ext>
                </a:extLst>
              </a:tr>
              <a:tr h="616349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Chiều dài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atin typeface="+mj-lt"/>
                        </a:rPr>
                        <a:t>cm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atin typeface="+mj-lt"/>
                        </a:rPr>
                        <a:t>cm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atin typeface="+mj-lt"/>
                        </a:rPr>
                        <a:t>cm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883711"/>
                  </a:ext>
                </a:extLst>
              </a:tr>
              <a:tr h="616349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Chiều rộng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atin typeface="+mj-lt"/>
                        </a:rPr>
                        <a:t>cm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atin typeface="+mj-lt"/>
                        </a:rPr>
                        <a:t>cm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atin typeface="+mj-lt"/>
                        </a:rPr>
                        <a:t>cm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16757"/>
                  </a:ext>
                </a:extLst>
              </a:tr>
              <a:tr h="616349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</a:rPr>
                        <a:t>Diện tích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32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32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32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671556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4082143" y="4425041"/>
            <a:ext cx="669471" cy="5024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082142" y="5053578"/>
            <a:ext cx="669471" cy="5024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082141" y="5682115"/>
            <a:ext cx="669471" cy="5024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716485" y="4425041"/>
            <a:ext cx="669471" cy="5024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6716484" y="5053578"/>
            <a:ext cx="669471" cy="5024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6716483" y="5682115"/>
            <a:ext cx="669471" cy="5024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9283619" y="4392383"/>
            <a:ext cx="669471" cy="5024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9350826" y="5053578"/>
            <a:ext cx="669471" cy="5024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9350825" y="5682115"/>
            <a:ext cx="669471" cy="5024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20933" y="4397707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20933" y="4992793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82141" y="5616799"/>
            <a:ext cx="1004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18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45218" y="4439879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86681" y="4366307"/>
            <a:ext cx="122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10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35160" y="5020616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79741" y="5672299"/>
            <a:ext cx="1059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12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59445" y="5035784"/>
            <a:ext cx="3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00985" y="5647148"/>
            <a:ext cx="902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30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37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717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228600" y="173224"/>
            <a:ext cx="886710" cy="8628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252329" y="173224"/>
            <a:ext cx="107110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/>
              <a:t>Một</a:t>
            </a:r>
            <a:r>
              <a:rPr lang="en-US" sz="5400" b="1" dirty="0"/>
              <a:t> </a:t>
            </a:r>
            <a:r>
              <a:rPr lang="en-US" sz="5400" b="1" dirty="0" err="1"/>
              <a:t>tấm</a:t>
            </a:r>
            <a:r>
              <a:rPr lang="en-US" sz="5400" b="1" dirty="0"/>
              <a:t> </a:t>
            </a:r>
            <a:r>
              <a:rPr lang="en-US" sz="5400" b="1" dirty="0" err="1"/>
              <a:t>gỗ</a:t>
            </a:r>
            <a:r>
              <a:rPr lang="en-US" sz="5400" b="1" dirty="0"/>
              <a:t> </a:t>
            </a:r>
            <a:r>
              <a:rPr lang="en-US" sz="5400" b="1" dirty="0" err="1"/>
              <a:t>hình</a:t>
            </a:r>
            <a:r>
              <a:rPr lang="en-US" sz="5400" b="1" dirty="0"/>
              <a:t> </a:t>
            </a:r>
            <a:r>
              <a:rPr lang="en-US" sz="5400" b="1" dirty="0" err="1"/>
              <a:t>chữ</a:t>
            </a:r>
            <a:r>
              <a:rPr lang="en-US" sz="5400" b="1" dirty="0"/>
              <a:t> </a:t>
            </a:r>
            <a:r>
              <a:rPr lang="en-US" sz="5400" b="1" dirty="0" err="1"/>
              <a:t>nhật</a:t>
            </a:r>
            <a:r>
              <a:rPr lang="en-US" sz="5400" b="1" dirty="0"/>
              <a:t> </a:t>
            </a:r>
            <a:r>
              <a:rPr lang="en-US" sz="5400" b="1" dirty="0" err="1"/>
              <a:t>có</a:t>
            </a:r>
            <a:r>
              <a:rPr lang="en-US" sz="5400" b="1" dirty="0"/>
              <a:t> </a:t>
            </a:r>
            <a:r>
              <a:rPr lang="en-US" sz="5400" b="1" dirty="0" err="1"/>
              <a:t>chiều</a:t>
            </a:r>
            <a:r>
              <a:rPr lang="en-US" sz="5400" b="1" dirty="0"/>
              <a:t> </a:t>
            </a:r>
            <a:r>
              <a:rPr lang="en-US" sz="5400" b="1" dirty="0" err="1"/>
              <a:t>rộng</a:t>
            </a:r>
            <a:r>
              <a:rPr lang="en-US" sz="5400" b="1" dirty="0"/>
              <a:t> 5 cm, </a:t>
            </a:r>
            <a:r>
              <a:rPr lang="en-US" sz="5400" b="1" dirty="0" err="1"/>
              <a:t>chiều</a:t>
            </a:r>
            <a:r>
              <a:rPr lang="en-US" sz="5400" b="1" dirty="0"/>
              <a:t> </a:t>
            </a:r>
            <a:r>
              <a:rPr lang="en-US" sz="5400" b="1" dirty="0" err="1"/>
              <a:t>dài</a:t>
            </a:r>
            <a:r>
              <a:rPr lang="en-US" sz="5400" b="1" dirty="0"/>
              <a:t> 15 cm. </a:t>
            </a:r>
            <a:r>
              <a:rPr lang="en-US" sz="5400" b="1" dirty="0" err="1"/>
              <a:t>Tính</a:t>
            </a:r>
            <a:r>
              <a:rPr lang="en-US" sz="5400" b="1" dirty="0"/>
              <a:t> </a:t>
            </a:r>
            <a:r>
              <a:rPr lang="en-US" sz="5400" b="1" dirty="0" err="1"/>
              <a:t>diện</a:t>
            </a:r>
            <a:r>
              <a:rPr lang="en-US" sz="5400" b="1" dirty="0"/>
              <a:t> </a:t>
            </a:r>
            <a:r>
              <a:rPr lang="en-US" sz="5400" b="1" dirty="0" err="1"/>
              <a:t>tích</a:t>
            </a:r>
            <a:r>
              <a:rPr lang="en-US" sz="5400" b="1" dirty="0"/>
              <a:t> </a:t>
            </a:r>
            <a:r>
              <a:rPr lang="en-US" sz="5400" b="1" dirty="0" err="1"/>
              <a:t>tấm</a:t>
            </a:r>
            <a:r>
              <a:rPr lang="en-US" sz="5400" b="1" dirty="0"/>
              <a:t> </a:t>
            </a:r>
            <a:r>
              <a:rPr lang="en-US" sz="5400" b="1" dirty="0" err="1"/>
              <a:t>gỗ</a:t>
            </a:r>
            <a:r>
              <a:rPr lang="en-US" sz="5400" b="1" dirty="0"/>
              <a:t> </a:t>
            </a:r>
            <a:r>
              <a:rPr lang="en-US" sz="5400" b="1" dirty="0" err="1"/>
              <a:t>đó</a:t>
            </a:r>
            <a:r>
              <a:rPr lang="en-US" sz="54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047" y="3701511"/>
            <a:ext cx="4601742" cy="231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96A3D9A-894D-C4EF-F87D-54A26994D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5" y="109537"/>
            <a:ext cx="3409950" cy="663892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FE0D61C-8985-42DE-CE35-FE7BE359E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0637" flipH="1">
            <a:off x="5095870" y="1689905"/>
            <a:ext cx="1598794" cy="75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330D5C66-CB0A-67EF-79FA-030C21AE3A92}"/>
              </a:ext>
            </a:extLst>
          </p:cNvPr>
          <p:cNvGrpSpPr/>
          <p:nvPr/>
        </p:nvGrpSpPr>
        <p:grpSpPr>
          <a:xfrm>
            <a:off x="5758287" y="2433142"/>
            <a:ext cx="926319" cy="558878"/>
            <a:chOff x="5747658" y="2440347"/>
            <a:chExt cx="926319" cy="558878"/>
          </a:xfrm>
        </p:grpSpPr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2625DF56-AD4F-8690-6F30-F0FDC0CF0DD6}"/>
                </a:ext>
              </a:extLst>
            </p:cNvPr>
            <p:cNvSpPr/>
            <p:nvPr/>
          </p:nvSpPr>
          <p:spPr>
            <a:xfrm>
              <a:off x="5747658" y="2581214"/>
              <a:ext cx="809896" cy="418011"/>
            </a:xfrm>
            <a:custGeom>
              <a:avLst/>
              <a:gdLst>
                <a:gd name="connsiteX0" fmla="*/ 0 w 888274"/>
                <a:gd name="connsiteY0" fmla="*/ 169817 h 418011"/>
                <a:gd name="connsiteX1" fmla="*/ 0 w 888274"/>
                <a:gd name="connsiteY1" fmla="*/ 169817 h 418011"/>
                <a:gd name="connsiteX2" fmla="*/ 248194 w 888274"/>
                <a:gd name="connsiteY2" fmla="*/ 182880 h 418011"/>
                <a:gd name="connsiteX3" fmla="*/ 391885 w 888274"/>
                <a:gd name="connsiteY3" fmla="*/ 143691 h 418011"/>
                <a:gd name="connsiteX4" fmla="*/ 496388 w 888274"/>
                <a:gd name="connsiteY4" fmla="*/ 117566 h 418011"/>
                <a:gd name="connsiteX5" fmla="*/ 587828 w 888274"/>
                <a:gd name="connsiteY5" fmla="*/ 65314 h 418011"/>
                <a:gd name="connsiteX6" fmla="*/ 653143 w 888274"/>
                <a:gd name="connsiteY6" fmla="*/ 39188 h 418011"/>
                <a:gd name="connsiteX7" fmla="*/ 783771 w 888274"/>
                <a:gd name="connsiteY7" fmla="*/ 0 h 418011"/>
                <a:gd name="connsiteX8" fmla="*/ 849085 w 888274"/>
                <a:gd name="connsiteY8" fmla="*/ 52251 h 418011"/>
                <a:gd name="connsiteX9" fmla="*/ 888274 w 888274"/>
                <a:gd name="connsiteY9" fmla="*/ 65314 h 418011"/>
                <a:gd name="connsiteX10" fmla="*/ 862148 w 888274"/>
                <a:gd name="connsiteY10" fmla="*/ 104503 h 418011"/>
                <a:gd name="connsiteX11" fmla="*/ 836023 w 888274"/>
                <a:gd name="connsiteY11" fmla="*/ 156754 h 418011"/>
                <a:gd name="connsiteX12" fmla="*/ 731520 w 888274"/>
                <a:gd name="connsiteY12" fmla="*/ 209006 h 418011"/>
                <a:gd name="connsiteX13" fmla="*/ 679268 w 888274"/>
                <a:gd name="connsiteY13" fmla="*/ 248194 h 418011"/>
                <a:gd name="connsiteX14" fmla="*/ 640080 w 888274"/>
                <a:gd name="connsiteY14" fmla="*/ 261257 h 418011"/>
                <a:gd name="connsiteX15" fmla="*/ 600891 w 888274"/>
                <a:gd name="connsiteY15" fmla="*/ 287383 h 418011"/>
                <a:gd name="connsiteX16" fmla="*/ 496388 w 888274"/>
                <a:gd name="connsiteY16" fmla="*/ 300446 h 418011"/>
                <a:gd name="connsiteX17" fmla="*/ 391885 w 888274"/>
                <a:gd name="connsiteY17" fmla="*/ 339634 h 418011"/>
                <a:gd name="connsiteX18" fmla="*/ 352697 w 888274"/>
                <a:gd name="connsiteY18" fmla="*/ 365760 h 418011"/>
                <a:gd name="connsiteX19" fmla="*/ 248194 w 888274"/>
                <a:gd name="connsiteY19" fmla="*/ 391886 h 418011"/>
                <a:gd name="connsiteX20" fmla="*/ 209005 w 888274"/>
                <a:gd name="connsiteY20" fmla="*/ 404948 h 418011"/>
                <a:gd name="connsiteX21" fmla="*/ 156754 w 888274"/>
                <a:gd name="connsiteY21" fmla="*/ 418011 h 418011"/>
                <a:gd name="connsiteX22" fmla="*/ 65314 w 888274"/>
                <a:gd name="connsiteY22" fmla="*/ 391886 h 418011"/>
                <a:gd name="connsiteX23" fmla="*/ 52251 w 888274"/>
                <a:gd name="connsiteY23" fmla="*/ 313508 h 418011"/>
                <a:gd name="connsiteX24" fmla="*/ 13063 w 888274"/>
                <a:gd name="connsiteY24" fmla="*/ 222068 h 418011"/>
                <a:gd name="connsiteX25" fmla="*/ 0 w 888274"/>
                <a:gd name="connsiteY25" fmla="*/ 169817 h 41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88274" h="418011">
                  <a:moveTo>
                    <a:pt x="0" y="169817"/>
                  </a:moveTo>
                  <a:lnTo>
                    <a:pt x="0" y="169817"/>
                  </a:lnTo>
                  <a:cubicBezTo>
                    <a:pt x="82731" y="174171"/>
                    <a:pt x="165405" y="185946"/>
                    <a:pt x="248194" y="182880"/>
                  </a:cubicBezTo>
                  <a:cubicBezTo>
                    <a:pt x="322946" y="180111"/>
                    <a:pt x="335165" y="157871"/>
                    <a:pt x="391885" y="143691"/>
                  </a:cubicBezTo>
                  <a:lnTo>
                    <a:pt x="496388" y="117566"/>
                  </a:lnTo>
                  <a:cubicBezTo>
                    <a:pt x="539586" y="52770"/>
                    <a:pt x="500393" y="91545"/>
                    <a:pt x="587828" y="65314"/>
                  </a:cubicBezTo>
                  <a:cubicBezTo>
                    <a:pt x="610288" y="58576"/>
                    <a:pt x="631106" y="47201"/>
                    <a:pt x="653143" y="39188"/>
                  </a:cubicBezTo>
                  <a:cubicBezTo>
                    <a:pt x="723104" y="13748"/>
                    <a:pt x="721393" y="15595"/>
                    <a:pt x="783771" y="0"/>
                  </a:cubicBezTo>
                  <a:cubicBezTo>
                    <a:pt x="882275" y="32835"/>
                    <a:pt x="764676" y="-15276"/>
                    <a:pt x="849085" y="52251"/>
                  </a:cubicBezTo>
                  <a:cubicBezTo>
                    <a:pt x="859837" y="60853"/>
                    <a:pt x="875211" y="60960"/>
                    <a:pt x="888274" y="65314"/>
                  </a:cubicBezTo>
                  <a:cubicBezTo>
                    <a:pt x="879565" y="78377"/>
                    <a:pt x="869937" y="90872"/>
                    <a:pt x="862148" y="104503"/>
                  </a:cubicBezTo>
                  <a:cubicBezTo>
                    <a:pt x="852487" y="121410"/>
                    <a:pt x="848489" y="141795"/>
                    <a:pt x="836023" y="156754"/>
                  </a:cubicBezTo>
                  <a:cubicBezTo>
                    <a:pt x="812992" y="184392"/>
                    <a:pt x="758139" y="194218"/>
                    <a:pt x="731520" y="209006"/>
                  </a:cubicBezTo>
                  <a:cubicBezTo>
                    <a:pt x="712488" y="219579"/>
                    <a:pt x="698171" y="237392"/>
                    <a:pt x="679268" y="248194"/>
                  </a:cubicBezTo>
                  <a:cubicBezTo>
                    <a:pt x="667313" y="255025"/>
                    <a:pt x="652396" y="255099"/>
                    <a:pt x="640080" y="261257"/>
                  </a:cubicBezTo>
                  <a:cubicBezTo>
                    <a:pt x="626038" y="268278"/>
                    <a:pt x="616038" y="283252"/>
                    <a:pt x="600891" y="287383"/>
                  </a:cubicBezTo>
                  <a:cubicBezTo>
                    <a:pt x="567023" y="296620"/>
                    <a:pt x="531222" y="296092"/>
                    <a:pt x="496388" y="300446"/>
                  </a:cubicBezTo>
                  <a:cubicBezTo>
                    <a:pt x="404483" y="361715"/>
                    <a:pt x="521023" y="291207"/>
                    <a:pt x="391885" y="339634"/>
                  </a:cubicBezTo>
                  <a:cubicBezTo>
                    <a:pt x="377185" y="345147"/>
                    <a:pt x="366739" y="358739"/>
                    <a:pt x="352697" y="365760"/>
                  </a:cubicBezTo>
                  <a:cubicBezTo>
                    <a:pt x="322839" y="380689"/>
                    <a:pt x="278002" y="384434"/>
                    <a:pt x="248194" y="391886"/>
                  </a:cubicBezTo>
                  <a:cubicBezTo>
                    <a:pt x="234836" y="395226"/>
                    <a:pt x="222245" y="401165"/>
                    <a:pt x="209005" y="404948"/>
                  </a:cubicBezTo>
                  <a:cubicBezTo>
                    <a:pt x="191743" y="409880"/>
                    <a:pt x="174171" y="413657"/>
                    <a:pt x="156754" y="418011"/>
                  </a:cubicBezTo>
                  <a:cubicBezTo>
                    <a:pt x="126274" y="409303"/>
                    <a:pt x="87729" y="414301"/>
                    <a:pt x="65314" y="391886"/>
                  </a:cubicBezTo>
                  <a:cubicBezTo>
                    <a:pt x="46585" y="373157"/>
                    <a:pt x="57997" y="339364"/>
                    <a:pt x="52251" y="313508"/>
                  </a:cubicBezTo>
                  <a:cubicBezTo>
                    <a:pt x="44563" y="278914"/>
                    <a:pt x="29035" y="254012"/>
                    <a:pt x="13063" y="222068"/>
                  </a:cubicBezTo>
                  <a:cubicBezTo>
                    <a:pt x="27502" y="178749"/>
                    <a:pt x="2177" y="178525"/>
                    <a:pt x="0" y="169817"/>
                  </a:cubicBezTo>
                  <a:close/>
                </a:path>
              </a:pathLst>
            </a:custGeom>
            <a:solidFill>
              <a:srgbClr val="F1C37F"/>
            </a:solidFill>
            <a:ln>
              <a:solidFill>
                <a:srgbClr val="F1C3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0F7952A1-E920-9016-6F36-3E9A5334D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2775">
              <a:off x="5782528" y="2440347"/>
              <a:ext cx="891449" cy="513117"/>
            </a:xfrm>
            <a:prstGeom prst="rect">
              <a:avLst/>
            </a:prstGeom>
          </p:spPr>
        </p:pic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296752D4-DEDE-1E39-A999-652150967A77}"/>
              </a:ext>
            </a:extLst>
          </p:cNvPr>
          <p:cNvGrpSpPr/>
          <p:nvPr/>
        </p:nvGrpSpPr>
        <p:grpSpPr>
          <a:xfrm>
            <a:off x="6320496" y="2932050"/>
            <a:ext cx="1115719" cy="1128227"/>
            <a:chOff x="752270" y="4676502"/>
            <a:chExt cx="1115719" cy="1128227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FFB4FAED-A159-9CE6-97ED-9BF0B6B96687}"/>
                </a:ext>
              </a:extLst>
            </p:cNvPr>
            <p:cNvSpPr/>
            <p:nvPr/>
          </p:nvSpPr>
          <p:spPr>
            <a:xfrm>
              <a:off x="752270" y="4676502"/>
              <a:ext cx="1115719" cy="937847"/>
            </a:xfrm>
            <a:custGeom>
              <a:avLst/>
              <a:gdLst/>
              <a:ahLst/>
              <a:cxnLst/>
              <a:rect l="l" t="t" r="r" b="b"/>
              <a:pathLst>
                <a:path w="6899689" h="5022058">
                  <a:moveTo>
                    <a:pt x="0" y="0"/>
                  </a:moveTo>
                  <a:lnTo>
                    <a:pt x="6899689" y="0"/>
                  </a:lnTo>
                  <a:lnTo>
                    <a:pt x="6899689" y="5022058"/>
                  </a:lnTo>
                  <a:lnTo>
                    <a:pt x="0" y="5022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6459"/>
              </a:stretch>
            </a:blipFill>
          </p:spPr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56A875AF-687D-9893-A343-A22EE30EEE91}"/>
                </a:ext>
              </a:extLst>
            </p:cNvPr>
            <p:cNvSpPr/>
            <p:nvPr/>
          </p:nvSpPr>
          <p:spPr>
            <a:xfrm>
              <a:off x="752270" y="5612030"/>
              <a:ext cx="1115719" cy="192699"/>
            </a:xfrm>
            <a:custGeom>
              <a:avLst/>
              <a:gdLst/>
              <a:ahLst/>
              <a:cxnLst/>
              <a:rect l="l" t="t" r="r" b="b"/>
              <a:pathLst>
                <a:path w="6899689" h="1031878">
                  <a:moveTo>
                    <a:pt x="0" y="0"/>
                  </a:moveTo>
                  <a:lnTo>
                    <a:pt x="6899689" y="0"/>
                  </a:lnTo>
                  <a:lnTo>
                    <a:pt x="6899689" y="1031878"/>
                  </a:lnTo>
                  <a:lnTo>
                    <a:pt x="0" y="1031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86692" r="-16459"/>
              </a:stretch>
            </a:blipFill>
          </p:spPr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5B85E257-B1C9-5A95-D5CD-CE8EB8400BD8}"/>
              </a:ext>
            </a:extLst>
          </p:cNvPr>
          <p:cNvGrpSpPr/>
          <p:nvPr/>
        </p:nvGrpSpPr>
        <p:grpSpPr>
          <a:xfrm>
            <a:off x="12258501" y="-606093"/>
            <a:ext cx="3409950" cy="6638925"/>
            <a:chOff x="12258501" y="-606093"/>
            <a:chExt cx="3409950" cy="6638925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1965C832-355D-2C00-8D10-148E3834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501" y="-606093"/>
              <a:ext cx="3409950" cy="6638925"/>
            </a:xfrm>
            <a:prstGeom prst="rect">
              <a:avLst/>
            </a:prstGeom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717F93A9-5568-0640-48D3-EC34F2822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80637" flipH="1">
              <a:off x="12963346" y="974275"/>
              <a:ext cx="1598794" cy="751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5BACD512-9F10-22D0-E77E-415F7EE8596A}"/>
                </a:ext>
              </a:extLst>
            </p:cNvPr>
            <p:cNvGrpSpPr/>
            <p:nvPr/>
          </p:nvGrpSpPr>
          <p:grpSpPr>
            <a:xfrm>
              <a:off x="14187972" y="2216420"/>
              <a:ext cx="1115719" cy="1128227"/>
              <a:chOff x="752270" y="4676502"/>
              <a:chExt cx="1115719" cy="1128227"/>
            </a:xfrm>
          </p:grpSpPr>
          <p:sp>
            <p:nvSpPr>
              <p:cNvPr id="15" name="Freeform 2">
                <a:extLst>
                  <a:ext uri="{FF2B5EF4-FFF2-40B4-BE49-F238E27FC236}">
                    <a16:creationId xmlns:a16="http://schemas.microsoft.com/office/drawing/2014/main" id="{E63A89A3-C185-7D57-FFC3-AD0E36AADD63}"/>
                  </a:ext>
                </a:extLst>
              </p:cNvPr>
              <p:cNvSpPr/>
              <p:nvPr/>
            </p:nvSpPr>
            <p:spPr>
              <a:xfrm>
                <a:off x="752270" y="4676502"/>
                <a:ext cx="1115719" cy="937847"/>
              </a:xfrm>
              <a:custGeom>
                <a:avLst/>
                <a:gdLst/>
                <a:ahLst/>
                <a:cxnLst/>
                <a:rect l="l" t="t" r="r" b="b"/>
                <a:pathLst>
                  <a:path w="6899689" h="5022058">
                    <a:moveTo>
                      <a:pt x="0" y="0"/>
                    </a:moveTo>
                    <a:lnTo>
                      <a:pt x="6899689" y="0"/>
                    </a:lnTo>
                    <a:lnTo>
                      <a:pt x="6899689" y="5022058"/>
                    </a:lnTo>
                    <a:lnTo>
                      <a:pt x="0" y="50220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r="-16459"/>
                </a:stretch>
              </a:blipFill>
            </p:spPr>
          </p:sp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EE7625A5-FA83-9BBF-51CF-80BBC3E8E1C3}"/>
                  </a:ext>
                </a:extLst>
              </p:cNvPr>
              <p:cNvSpPr/>
              <p:nvPr/>
            </p:nvSpPr>
            <p:spPr>
              <a:xfrm>
                <a:off x="752270" y="5612030"/>
                <a:ext cx="1115719" cy="192699"/>
              </a:xfrm>
              <a:custGeom>
                <a:avLst/>
                <a:gdLst/>
                <a:ahLst/>
                <a:cxnLst/>
                <a:rect l="l" t="t" r="r" b="b"/>
                <a:pathLst>
                  <a:path w="6899689" h="1031878">
                    <a:moveTo>
                      <a:pt x="0" y="0"/>
                    </a:moveTo>
                    <a:lnTo>
                      <a:pt x="6899689" y="0"/>
                    </a:lnTo>
                    <a:lnTo>
                      <a:pt x="6899689" y="1031878"/>
                    </a:lnTo>
                    <a:lnTo>
                      <a:pt x="0" y="103187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t="-386692" r="-16459"/>
                </a:stretch>
              </a:blipFill>
            </p:spPr>
          </p:sp>
        </p:grpSp>
      </p:grpSp>
      <p:pic>
        <p:nvPicPr>
          <p:cNvPr id="2" name="Bản ghi Mới_F_minor__bpm_142">
            <a:hlinkClick r:id="" action="ppaction://media"/>
            <a:extLst>
              <a:ext uri="{FF2B5EF4-FFF2-40B4-BE49-F238E27FC236}">
                <a16:creationId xmlns:a16="http://schemas.microsoft.com/office/drawing/2014/main" id="{3586B19D-E8D5-64F9-3B29-64C867EE6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8081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16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696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F941F-EE3B-90E6-5777-DB88B1A50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9FB39B6-A030-DBF3-D019-4893FCFBE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40" y="109537"/>
            <a:ext cx="3409950" cy="663892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D37DD754-0315-9A4D-CA99-AF720927A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0637" flipH="1">
            <a:off x="1757585" y="1689905"/>
            <a:ext cx="1598794" cy="75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0E8186CC-5EAA-F79B-D66E-682A00E9B113}"/>
              </a:ext>
            </a:extLst>
          </p:cNvPr>
          <p:cNvGrpSpPr/>
          <p:nvPr/>
        </p:nvGrpSpPr>
        <p:grpSpPr>
          <a:xfrm>
            <a:off x="2420002" y="2433142"/>
            <a:ext cx="926319" cy="558878"/>
            <a:chOff x="5747658" y="2440347"/>
            <a:chExt cx="926319" cy="558878"/>
          </a:xfrm>
        </p:grpSpPr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04760525-2FD5-B1C2-2C27-818CACE2BB3A}"/>
                </a:ext>
              </a:extLst>
            </p:cNvPr>
            <p:cNvSpPr/>
            <p:nvPr/>
          </p:nvSpPr>
          <p:spPr>
            <a:xfrm>
              <a:off x="5747658" y="2581214"/>
              <a:ext cx="809896" cy="418011"/>
            </a:xfrm>
            <a:custGeom>
              <a:avLst/>
              <a:gdLst>
                <a:gd name="connsiteX0" fmla="*/ 0 w 888274"/>
                <a:gd name="connsiteY0" fmla="*/ 169817 h 418011"/>
                <a:gd name="connsiteX1" fmla="*/ 0 w 888274"/>
                <a:gd name="connsiteY1" fmla="*/ 169817 h 418011"/>
                <a:gd name="connsiteX2" fmla="*/ 248194 w 888274"/>
                <a:gd name="connsiteY2" fmla="*/ 182880 h 418011"/>
                <a:gd name="connsiteX3" fmla="*/ 391885 w 888274"/>
                <a:gd name="connsiteY3" fmla="*/ 143691 h 418011"/>
                <a:gd name="connsiteX4" fmla="*/ 496388 w 888274"/>
                <a:gd name="connsiteY4" fmla="*/ 117566 h 418011"/>
                <a:gd name="connsiteX5" fmla="*/ 587828 w 888274"/>
                <a:gd name="connsiteY5" fmla="*/ 65314 h 418011"/>
                <a:gd name="connsiteX6" fmla="*/ 653143 w 888274"/>
                <a:gd name="connsiteY6" fmla="*/ 39188 h 418011"/>
                <a:gd name="connsiteX7" fmla="*/ 783771 w 888274"/>
                <a:gd name="connsiteY7" fmla="*/ 0 h 418011"/>
                <a:gd name="connsiteX8" fmla="*/ 849085 w 888274"/>
                <a:gd name="connsiteY8" fmla="*/ 52251 h 418011"/>
                <a:gd name="connsiteX9" fmla="*/ 888274 w 888274"/>
                <a:gd name="connsiteY9" fmla="*/ 65314 h 418011"/>
                <a:gd name="connsiteX10" fmla="*/ 862148 w 888274"/>
                <a:gd name="connsiteY10" fmla="*/ 104503 h 418011"/>
                <a:gd name="connsiteX11" fmla="*/ 836023 w 888274"/>
                <a:gd name="connsiteY11" fmla="*/ 156754 h 418011"/>
                <a:gd name="connsiteX12" fmla="*/ 731520 w 888274"/>
                <a:gd name="connsiteY12" fmla="*/ 209006 h 418011"/>
                <a:gd name="connsiteX13" fmla="*/ 679268 w 888274"/>
                <a:gd name="connsiteY13" fmla="*/ 248194 h 418011"/>
                <a:gd name="connsiteX14" fmla="*/ 640080 w 888274"/>
                <a:gd name="connsiteY14" fmla="*/ 261257 h 418011"/>
                <a:gd name="connsiteX15" fmla="*/ 600891 w 888274"/>
                <a:gd name="connsiteY15" fmla="*/ 287383 h 418011"/>
                <a:gd name="connsiteX16" fmla="*/ 496388 w 888274"/>
                <a:gd name="connsiteY16" fmla="*/ 300446 h 418011"/>
                <a:gd name="connsiteX17" fmla="*/ 391885 w 888274"/>
                <a:gd name="connsiteY17" fmla="*/ 339634 h 418011"/>
                <a:gd name="connsiteX18" fmla="*/ 352697 w 888274"/>
                <a:gd name="connsiteY18" fmla="*/ 365760 h 418011"/>
                <a:gd name="connsiteX19" fmla="*/ 248194 w 888274"/>
                <a:gd name="connsiteY19" fmla="*/ 391886 h 418011"/>
                <a:gd name="connsiteX20" fmla="*/ 209005 w 888274"/>
                <a:gd name="connsiteY20" fmla="*/ 404948 h 418011"/>
                <a:gd name="connsiteX21" fmla="*/ 156754 w 888274"/>
                <a:gd name="connsiteY21" fmla="*/ 418011 h 418011"/>
                <a:gd name="connsiteX22" fmla="*/ 65314 w 888274"/>
                <a:gd name="connsiteY22" fmla="*/ 391886 h 418011"/>
                <a:gd name="connsiteX23" fmla="*/ 52251 w 888274"/>
                <a:gd name="connsiteY23" fmla="*/ 313508 h 418011"/>
                <a:gd name="connsiteX24" fmla="*/ 13063 w 888274"/>
                <a:gd name="connsiteY24" fmla="*/ 222068 h 418011"/>
                <a:gd name="connsiteX25" fmla="*/ 0 w 888274"/>
                <a:gd name="connsiteY25" fmla="*/ 169817 h 41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88274" h="418011">
                  <a:moveTo>
                    <a:pt x="0" y="169817"/>
                  </a:moveTo>
                  <a:lnTo>
                    <a:pt x="0" y="169817"/>
                  </a:lnTo>
                  <a:cubicBezTo>
                    <a:pt x="82731" y="174171"/>
                    <a:pt x="165405" y="185946"/>
                    <a:pt x="248194" y="182880"/>
                  </a:cubicBezTo>
                  <a:cubicBezTo>
                    <a:pt x="322946" y="180111"/>
                    <a:pt x="335165" y="157871"/>
                    <a:pt x="391885" y="143691"/>
                  </a:cubicBezTo>
                  <a:lnTo>
                    <a:pt x="496388" y="117566"/>
                  </a:lnTo>
                  <a:cubicBezTo>
                    <a:pt x="539586" y="52770"/>
                    <a:pt x="500393" y="91545"/>
                    <a:pt x="587828" y="65314"/>
                  </a:cubicBezTo>
                  <a:cubicBezTo>
                    <a:pt x="610288" y="58576"/>
                    <a:pt x="631106" y="47201"/>
                    <a:pt x="653143" y="39188"/>
                  </a:cubicBezTo>
                  <a:cubicBezTo>
                    <a:pt x="723104" y="13748"/>
                    <a:pt x="721393" y="15595"/>
                    <a:pt x="783771" y="0"/>
                  </a:cubicBezTo>
                  <a:cubicBezTo>
                    <a:pt x="882275" y="32835"/>
                    <a:pt x="764676" y="-15276"/>
                    <a:pt x="849085" y="52251"/>
                  </a:cubicBezTo>
                  <a:cubicBezTo>
                    <a:pt x="859837" y="60853"/>
                    <a:pt x="875211" y="60960"/>
                    <a:pt x="888274" y="65314"/>
                  </a:cubicBezTo>
                  <a:cubicBezTo>
                    <a:pt x="879565" y="78377"/>
                    <a:pt x="869937" y="90872"/>
                    <a:pt x="862148" y="104503"/>
                  </a:cubicBezTo>
                  <a:cubicBezTo>
                    <a:pt x="852487" y="121410"/>
                    <a:pt x="848489" y="141795"/>
                    <a:pt x="836023" y="156754"/>
                  </a:cubicBezTo>
                  <a:cubicBezTo>
                    <a:pt x="812992" y="184392"/>
                    <a:pt x="758139" y="194218"/>
                    <a:pt x="731520" y="209006"/>
                  </a:cubicBezTo>
                  <a:cubicBezTo>
                    <a:pt x="712488" y="219579"/>
                    <a:pt x="698171" y="237392"/>
                    <a:pt x="679268" y="248194"/>
                  </a:cubicBezTo>
                  <a:cubicBezTo>
                    <a:pt x="667313" y="255025"/>
                    <a:pt x="652396" y="255099"/>
                    <a:pt x="640080" y="261257"/>
                  </a:cubicBezTo>
                  <a:cubicBezTo>
                    <a:pt x="626038" y="268278"/>
                    <a:pt x="616038" y="283252"/>
                    <a:pt x="600891" y="287383"/>
                  </a:cubicBezTo>
                  <a:cubicBezTo>
                    <a:pt x="567023" y="296620"/>
                    <a:pt x="531222" y="296092"/>
                    <a:pt x="496388" y="300446"/>
                  </a:cubicBezTo>
                  <a:cubicBezTo>
                    <a:pt x="404483" y="361715"/>
                    <a:pt x="521023" y="291207"/>
                    <a:pt x="391885" y="339634"/>
                  </a:cubicBezTo>
                  <a:cubicBezTo>
                    <a:pt x="377185" y="345147"/>
                    <a:pt x="366739" y="358739"/>
                    <a:pt x="352697" y="365760"/>
                  </a:cubicBezTo>
                  <a:cubicBezTo>
                    <a:pt x="322839" y="380689"/>
                    <a:pt x="278002" y="384434"/>
                    <a:pt x="248194" y="391886"/>
                  </a:cubicBezTo>
                  <a:cubicBezTo>
                    <a:pt x="234836" y="395226"/>
                    <a:pt x="222245" y="401165"/>
                    <a:pt x="209005" y="404948"/>
                  </a:cubicBezTo>
                  <a:cubicBezTo>
                    <a:pt x="191743" y="409880"/>
                    <a:pt x="174171" y="413657"/>
                    <a:pt x="156754" y="418011"/>
                  </a:cubicBezTo>
                  <a:cubicBezTo>
                    <a:pt x="126274" y="409303"/>
                    <a:pt x="87729" y="414301"/>
                    <a:pt x="65314" y="391886"/>
                  </a:cubicBezTo>
                  <a:cubicBezTo>
                    <a:pt x="46585" y="373157"/>
                    <a:pt x="57997" y="339364"/>
                    <a:pt x="52251" y="313508"/>
                  </a:cubicBezTo>
                  <a:cubicBezTo>
                    <a:pt x="44563" y="278914"/>
                    <a:pt x="29035" y="254012"/>
                    <a:pt x="13063" y="222068"/>
                  </a:cubicBezTo>
                  <a:cubicBezTo>
                    <a:pt x="27502" y="178749"/>
                    <a:pt x="2177" y="178525"/>
                    <a:pt x="0" y="169817"/>
                  </a:cubicBezTo>
                  <a:close/>
                </a:path>
              </a:pathLst>
            </a:custGeom>
            <a:solidFill>
              <a:srgbClr val="F1C37F"/>
            </a:solidFill>
            <a:ln>
              <a:solidFill>
                <a:srgbClr val="F1C3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5B429776-7F8E-6625-05D1-655A09C34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2775">
              <a:off x="5782528" y="2440347"/>
              <a:ext cx="891449" cy="513117"/>
            </a:xfrm>
            <a:prstGeom prst="rect">
              <a:avLst/>
            </a:prstGeom>
          </p:spPr>
        </p:pic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A10999B9-7DD3-6D63-EBF0-C0DF2A45B129}"/>
              </a:ext>
            </a:extLst>
          </p:cNvPr>
          <p:cNvGrpSpPr/>
          <p:nvPr/>
        </p:nvGrpSpPr>
        <p:grpSpPr>
          <a:xfrm>
            <a:off x="2982211" y="2932050"/>
            <a:ext cx="1115719" cy="1128227"/>
            <a:chOff x="752270" y="4676502"/>
            <a:chExt cx="1115719" cy="1128227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66059351-E95E-0F54-FB94-3EBE55969444}"/>
                </a:ext>
              </a:extLst>
            </p:cNvPr>
            <p:cNvSpPr/>
            <p:nvPr/>
          </p:nvSpPr>
          <p:spPr>
            <a:xfrm>
              <a:off x="752270" y="4676502"/>
              <a:ext cx="1115719" cy="937847"/>
            </a:xfrm>
            <a:custGeom>
              <a:avLst/>
              <a:gdLst/>
              <a:ahLst/>
              <a:cxnLst/>
              <a:rect l="l" t="t" r="r" b="b"/>
              <a:pathLst>
                <a:path w="6899689" h="5022058">
                  <a:moveTo>
                    <a:pt x="0" y="0"/>
                  </a:moveTo>
                  <a:lnTo>
                    <a:pt x="6899689" y="0"/>
                  </a:lnTo>
                  <a:lnTo>
                    <a:pt x="6899689" y="5022058"/>
                  </a:lnTo>
                  <a:lnTo>
                    <a:pt x="0" y="5022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6459"/>
              </a:stretch>
            </a:blipFill>
          </p:spPr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DB84D873-0FEC-A049-D39D-2A03BEF30CC7}"/>
                </a:ext>
              </a:extLst>
            </p:cNvPr>
            <p:cNvSpPr/>
            <p:nvPr/>
          </p:nvSpPr>
          <p:spPr>
            <a:xfrm>
              <a:off x="752270" y="5612030"/>
              <a:ext cx="1115719" cy="192699"/>
            </a:xfrm>
            <a:custGeom>
              <a:avLst/>
              <a:gdLst/>
              <a:ahLst/>
              <a:cxnLst/>
              <a:rect l="l" t="t" r="r" b="b"/>
              <a:pathLst>
                <a:path w="6899689" h="1031878">
                  <a:moveTo>
                    <a:pt x="0" y="0"/>
                  </a:moveTo>
                  <a:lnTo>
                    <a:pt x="6899689" y="0"/>
                  </a:lnTo>
                  <a:lnTo>
                    <a:pt x="6899689" y="1031878"/>
                  </a:lnTo>
                  <a:lnTo>
                    <a:pt x="0" y="1031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86692" r="-16459"/>
              </a:stretch>
            </a:blipFill>
          </p:spPr>
        </p:sp>
      </p:grpSp>
      <p:pic>
        <p:nvPicPr>
          <p:cNvPr id="12" name="Bản ghi Mới_A_minor__bpm_150">
            <a:hlinkClick r:id="" action="ppaction://media"/>
            <a:extLst>
              <a:ext uri="{FF2B5EF4-FFF2-40B4-BE49-F238E27FC236}">
                <a16:creationId xmlns:a16="http://schemas.microsoft.com/office/drawing/2014/main" id="{42F214B7-AAA6-21A9-661D-45DC102F0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11392" y="7543574"/>
            <a:ext cx="609600" cy="609600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7C8A26CF-A3D6-524A-DB3A-7161D3AA4DBA}"/>
              </a:ext>
            </a:extLst>
          </p:cNvPr>
          <p:cNvSpPr/>
          <p:nvPr/>
        </p:nvSpPr>
        <p:spPr>
          <a:xfrm>
            <a:off x="4462690" y="109537"/>
            <a:ext cx="6927779" cy="3950740"/>
          </a:xfrm>
          <a:prstGeom prst="cloudCallout">
            <a:avLst>
              <a:gd name="adj1" fmla="val -63070"/>
              <a:gd name="adj2" fmla="val -14607"/>
            </a:avLst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4AFFCC7-34DE-F989-B71F-ABE37EC35F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8282" y="817503"/>
            <a:ext cx="1843156" cy="2056535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83623DA-40BD-D02E-CE82-407D76A654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592" y="454820"/>
            <a:ext cx="1364812" cy="2297138"/>
          </a:xfrm>
          <a:prstGeom prst="rect">
            <a:avLst/>
          </a:prstGeom>
        </p:spPr>
      </p:pic>
      <p:sp>
        <p:nvSpPr>
          <p:cNvPr id="23" name="Freeform 3">
            <a:extLst>
              <a:ext uri="{FF2B5EF4-FFF2-40B4-BE49-F238E27FC236}">
                <a16:creationId xmlns:a16="http://schemas.microsoft.com/office/drawing/2014/main" id="{16834B1C-2DDA-D41D-6894-9D3C18584002}"/>
              </a:ext>
            </a:extLst>
          </p:cNvPr>
          <p:cNvSpPr/>
          <p:nvPr/>
        </p:nvSpPr>
        <p:spPr>
          <a:xfrm>
            <a:off x="6870279" y="735860"/>
            <a:ext cx="2391076" cy="2082574"/>
          </a:xfrm>
          <a:custGeom>
            <a:avLst/>
            <a:gdLst/>
            <a:ahLst/>
            <a:cxnLst/>
            <a:rect l="l" t="t" r="r" b="b"/>
            <a:pathLst>
              <a:path w="4365836" h="4114800">
                <a:moveTo>
                  <a:pt x="0" y="0"/>
                </a:moveTo>
                <a:lnTo>
                  <a:pt x="4365836" y="0"/>
                </a:lnTo>
                <a:lnTo>
                  <a:pt x="4365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58225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1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Nhóm 151">
            <a:extLst>
              <a:ext uri="{FF2B5EF4-FFF2-40B4-BE49-F238E27FC236}">
                <a16:creationId xmlns:a16="http://schemas.microsoft.com/office/drawing/2014/main" id="{F0A17E5F-DAD5-3847-287B-71DC12F23C82}"/>
              </a:ext>
            </a:extLst>
          </p:cNvPr>
          <p:cNvGrpSpPr/>
          <p:nvPr/>
        </p:nvGrpSpPr>
        <p:grpSpPr>
          <a:xfrm>
            <a:off x="3752826" y="753000"/>
            <a:ext cx="4970890" cy="4985421"/>
            <a:chOff x="3752826" y="753000"/>
            <a:chExt cx="4970890" cy="4985421"/>
          </a:xfrm>
        </p:grpSpPr>
        <p:sp>
          <p:nvSpPr>
            <p:cNvPr id="7" name="Lưu đồ: Tiến trình 6">
              <a:extLst>
                <a:ext uri="{FF2B5EF4-FFF2-40B4-BE49-F238E27FC236}">
                  <a16:creationId xmlns:a16="http://schemas.microsoft.com/office/drawing/2014/main" id="{657D0DE6-2FDA-F781-A39D-F1CC9523EF9B}"/>
                </a:ext>
              </a:extLst>
            </p:cNvPr>
            <p:cNvSpPr/>
            <p:nvPr/>
          </p:nvSpPr>
          <p:spPr>
            <a:xfrm>
              <a:off x="3752826" y="785799"/>
              <a:ext cx="4970890" cy="4952621"/>
            </a:xfrm>
            <a:prstGeom prst="flowChartProcess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9" name="Nhóm 98">
              <a:extLst>
                <a:ext uri="{FF2B5EF4-FFF2-40B4-BE49-F238E27FC236}">
                  <a16:creationId xmlns:a16="http://schemas.microsoft.com/office/drawing/2014/main" id="{29EC6888-23A4-BF09-D959-A2445A68B239}"/>
                </a:ext>
              </a:extLst>
            </p:cNvPr>
            <p:cNvGrpSpPr/>
            <p:nvPr/>
          </p:nvGrpSpPr>
          <p:grpSpPr>
            <a:xfrm>
              <a:off x="3769391" y="4082700"/>
              <a:ext cx="4954325" cy="1655721"/>
              <a:chOff x="1025236" y="678163"/>
              <a:chExt cx="4954325" cy="1655721"/>
            </a:xfrm>
          </p:grpSpPr>
          <p:grpSp>
            <p:nvGrpSpPr>
              <p:cNvPr id="26" name="Nhóm 25">
                <a:extLst>
                  <a:ext uri="{FF2B5EF4-FFF2-40B4-BE49-F238E27FC236}">
                    <a16:creationId xmlns:a16="http://schemas.microsoft.com/office/drawing/2014/main" id="{FDA0D1D8-0CC7-CCF9-74FD-3B88B470E3DD}"/>
                  </a:ext>
                </a:extLst>
              </p:cNvPr>
              <p:cNvGrpSpPr/>
              <p:nvPr/>
            </p:nvGrpSpPr>
            <p:grpSpPr>
              <a:xfrm>
                <a:off x="1025236" y="678163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4" name="Nhóm 3">
                  <a:extLst>
                    <a:ext uri="{FF2B5EF4-FFF2-40B4-BE49-F238E27FC236}">
                      <a16:creationId xmlns:a16="http://schemas.microsoft.com/office/drawing/2014/main" id="{3A5D5D27-3155-DF47-CCB3-D20DDD35B59E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16" name="Lưu đồ: Tiến trình 15">
                    <a:extLst>
                      <a:ext uri="{FF2B5EF4-FFF2-40B4-BE49-F238E27FC236}">
                        <a16:creationId xmlns:a16="http://schemas.microsoft.com/office/drawing/2014/main" id="{48575301-51BF-97E1-D15C-BAA9E2EB083D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7" name="Lưu đồ: Tiến trình 16">
                    <a:extLst>
                      <a:ext uri="{FF2B5EF4-FFF2-40B4-BE49-F238E27FC236}">
                        <a16:creationId xmlns:a16="http://schemas.microsoft.com/office/drawing/2014/main" id="{BD251A1E-4F36-09AC-E168-9C1406888604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8" name="Lưu đồ: Tiến trình 17">
                    <a:extLst>
                      <a:ext uri="{FF2B5EF4-FFF2-40B4-BE49-F238E27FC236}">
                        <a16:creationId xmlns:a16="http://schemas.microsoft.com/office/drawing/2014/main" id="{90E7F878-66EC-CE55-763F-3DD6E6917078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9" name="Lưu đồ: Tiến trình 18">
                    <a:extLst>
                      <a:ext uri="{FF2B5EF4-FFF2-40B4-BE49-F238E27FC236}">
                        <a16:creationId xmlns:a16="http://schemas.microsoft.com/office/drawing/2014/main" id="{7E306AD1-1CAD-AC57-396F-68B52230ED48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15" name="Lưu đồ: Tiến trình 14">
                  <a:extLst>
                    <a:ext uri="{FF2B5EF4-FFF2-40B4-BE49-F238E27FC236}">
                      <a16:creationId xmlns:a16="http://schemas.microsoft.com/office/drawing/2014/main" id="{81E62564-731A-274F-8129-2E624C03B0CA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5" name="Lưu đồ: Tiến trình 24">
                  <a:extLst>
                    <a:ext uri="{FF2B5EF4-FFF2-40B4-BE49-F238E27FC236}">
                      <a16:creationId xmlns:a16="http://schemas.microsoft.com/office/drawing/2014/main" id="{E84369D9-09DD-9153-D31B-D431CC98C866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67" name="Nhóm 66">
                <a:extLst>
                  <a:ext uri="{FF2B5EF4-FFF2-40B4-BE49-F238E27FC236}">
                    <a16:creationId xmlns:a16="http://schemas.microsoft.com/office/drawing/2014/main" id="{5614FCEF-7AE9-CA10-1D16-9001C056E63D}"/>
                  </a:ext>
                </a:extLst>
              </p:cNvPr>
              <p:cNvGrpSpPr/>
              <p:nvPr/>
            </p:nvGrpSpPr>
            <p:grpSpPr>
              <a:xfrm>
                <a:off x="1025236" y="1510924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68" name="Nhóm 67">
                  <a:extLst>
                    <a:ext uri="{FF2B5EF4-FFF2-40B4-BE49-F238E27FC236}">
                      <a16:creationId xmlns:a16="http://schemas.microsoft.com/office/drawing/2014/main" id="{06BF89AC-9B5A-3BD1-15C5-2F1858A20116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71" name="Lưu đồ: Tiến trình 70">
                    <a:extLst>
                      <a:ext uri="{FF2B5EF4-FFF2-40B4-BE49-F238E27FC236}">
                        <a16:creationId xmlns:a16="http://schemas.microsoft.com/office/drawing/2014/main" id="{AA4AF246-F69D-1F98-8475-7019FA648A34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72" name="Lưu đồ: Tiến trình 71">
                    <a:extLst>
                      <a:ext uri="{FF2B5EF4-FFF2-40B4-BE49-F238E27FC236}">
                        <a16:creationId xmlns:a16="http://schemas.microsoft.com/office/drawing/2014/main" id="{D0D9E32D-7DCE-6006-1E08-CCEAC94C969A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73" name="Lưu đồ: Tiến trình 72">
                    <a:extLst>
                      <a:ext uri="{FF2B5EF4-FFF2-40B4-BE49-F238E27FC236}">
                        <a16:creationId xmlns:a16="http://schemas.microsoft.com/office/drawing/2014/main" id="{99E4EBB5-6B1B-7CD8-124C-CEFE590E987C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74" name="Lưu đồ: Tiến trình 73">
                    <a:extLst>
                      <a:ext uri="{FF2B5EF4-FFF2-40B4-BE49-F238E27FC236}">
                        <a16:creationId xmlns:a16="http://schemas.microsoft.com/office/drawing/2014/main" id="{99B624DE-E6DB-8B19-0D4D-209F4FC6CE17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69" name="Lưu đồ: Tiến trình 68">
                  <a:extLst>
                    <a:ext uri="{FF2B5EF4-FFF2-40B4-BE49-F238E27FC236}">
                      <a16:creationId xmlns:a16="http://schemas.microsoft.com/office/drawing/2014/main" id="{7106D516-EDB9-A4E5-7101-75B5D5B0C8E3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70" name="Lưu đồ: Tiến trình 69">
                  <a:extLst>
                    <a:ext uri="{FF2B5EF4-FFF2-40B4-BE49-F238E27FC236}">
                      <a16:creationId xmlns:a16="http://schemas.microsoft.com/office/drawing/2014/main" id="{2A0BE236-1595-7738-26A0-D900DF50281E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</p:grpSp>
        <p:grpSp>
          <p:nvGrpSpPr>
            <p:cNvPr id="118" name="Nhóm 117">
              <a:extLst>
                <a:ext uri="{FF2B5EF4-FFF2-40B4-BE49-F238E27FC236}">
                  <a16:creationId xmlns:a16="http://schemas.microsoft.com/office/drawing/2014/main" id="{CEA819E8-E6AD-67C6-9BBD-F870CF02E103}"/>
                </a:ext>
              </a:extLst>
            </p:cNvPr>
            <p:cNvGrpSpPr/>
            <p:nvPr/>
          </p:nvGrpSpPr>
          <p:grpSpPr>
            <a:xfrm>
              <a:off x="3769391" y="2409541"/>
              <a:ext cx="4954325" cy="1655721"/>
              <a:chOff x="1025236" y="678163"/>
              <a:chExt cx="4954325" cy="1655721"/>
            </a:xfrm>
          </p:grpSpPr>
          <p:grpSp>
            <p:nvGrpSpPr>
              <p:cNvPr id="119" name="Nhóm 118">
                <a:extLst>
                  <a:ext uri="{FF2B5EF4-FFF2-40B4-BE49-F238E27FC236}">
                    <a16:creationId xmlns:a16="http://schemas.microsoft.com/office/drawing/2014/main" id="{C5A4A0F7-B09D-DF98-4FCC-6EB7BF5F38E5}"/>
                  </a:ext>
                </a:extLst>
              </p:cNvPr>
              <p:cNvGrpSpPr/>
              <p:nvPr/>
            </p:nvGrpSpPr>
            <p:grpSpPr>
              <a:xfrm>
                <a:off x="1025236" y="678163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128" name="Nhóm 127">
                  <a:extLst>
                    <a:ext uri="{FF2B5EF4-FFF2-40B4-BE49-F238E27FC236}">
                      <a16:creationId xmlns:a16="http://schemas.microsoft.com/office/drawing/2014/main" id="{B95C1A0F-EB54-A92A-A4CF-437F6803E714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131" name="Lưu đồ: Tiến trình 130">
                    <a:extLst>
                      <a:ext uri="{FF2B5EF4-FFF2-40B4-BE49-F238E27FC236}">
                        <a16:creationId xmlns:a16="http://schemas.microsoft.com/office/drawing/2014/main" id="{7D4B677B-A8A7-9074-8926-AE7E6EC5C1FA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32" name="Lưu đồ: Tiến trình 131">
                    <a:extLst>
                      <a:ext uri="{FF2B5EF4-FFF2-40B4-BE49-F238E27FC236}">
                        <a16:creationId xmlns:a16="http://schemas.microsoft.com/office/drawing/2014/main" id="{6D2662CA-7FA5-4A11-890A-F1BA51366B16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33" name="Lưu đồ: Tiến trình 132">
                    <a:extLst>
                      <a:ext uri="{FF2B5EF4-FFF2-40B4-BE49-F238E27FC236}">
                        <a16:creationId xmlns:a16="http://schemas.microsoft.com/office/drawing/2014/main" id="{177B2156-413F-A32A-F49E-CECCE0CC1EFB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34" name="Lưu đồ: Tiến trình 133">
                    <a:extLst>
                      <a:ext uri="{FF2B5EF4-FFF2-40B4-BE49-F238E27FC236}">
                        <a16:creationId xmlns:a16="http://schemas.microsoft.com/office/drawing/2014/main" id="{D638E161-1694-AED0-0425-1C3D72DA6DC7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129" name="Lưu đồ: Tiến trình 128">
                  <a:extLst>
                    <a:ext uri="{FF2B5EF4-FFF2-40B4-BE49-F238E27FC236}">
                      <a16:creationId xmlns:a16="http://schemas.microsoft.com/office/drawing/2014/main" id="{496E22E3-2A08-C9F4-6875-29B4D9824D69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30" name="Lưu đồ: Tiến trình 129">
                  <a:extLst>
                    <a:ext uri="{FF2B5EF4-FFF2-40B4-BE49-F238E27FC236}">
                      <a16:creationId xmlns:a16="http://schemas.microsoft.com/office/drawing/2014/main" id="{E53A3359-CF7B-C9A6-4D3D-5883F8E4C108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120" name="Nhóm 119">
                <a:extLst>
                  <a:ext uri="{FF2B5EF4-FFF2-40B4-BE49-F238E27FC236}">
                    <a16:creationId xmlns:a16="http://schemas.microsoft.com/office/drawing/2014/main" id="{B3EBA5EC-D0F3-5A50-10BA-353AA12C1BD2}"/>
                  </a:ext>
                </a:extLst>
              </p:cNvPr>
              <p:cNvGrpSpPr/>
              <p:nvPr/>
            </p:nvGrpSpPr>
            <p:grpSpPr>
              <a:xfrm>
                <a:off x="1025236" y="1510924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121" name="Nhóm 120">
                  <a:extLst>
                    <a:ext uri="{FF2B5EF4-FFF2-40B4-BE49-F238E27FC236}">
                      <a16:creationId xmlns:a16="http://schemas.microsoft.com/office/drawing/2014/main" id="{4194F663-63D9-B2F8-97E5-1D94CFF5B0F4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124" name="Lưu đồ: Tiến trình 123">
                    <a:extLst>
                      <a:ext uri="{FF2B5EF4-FFF2-40B4-BE49-F238E27FC236}">
                        <a16:creationId xmlns:a16="http://schemas.microsoft.com/office/drawing/2014/main" id="{4C4F10FD-8F19-EB52-8E24-292223190C36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25" name="Lưu đồ: Tiến trình 124">
                    <a:extLst>
                      <a:ext uri="{FF2B5EF4-FFF2-40B4-BE49-F238E27FC236}">
                        <a16:creationId xmlns:a16="http://schemas.microsoft.com/office/drawing/2014/main" id="{A0059E5D-EFF2-91E5-752E-ED0B1984FDCF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26" name="Lưu đồ: Tiến trình 125">
                    <a:extLst>
                      <a:ext uri="{FF2B5EF4-FFF2-40B4-BE49-F238E27FC236}">
                        <a16:creationId xmlns:a16="http://schemas.microsoft.com/office/drawing/2014/main" id="{F44E25B5-65B3-7F15-517C-CE8C120005A8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27" name="Lưu đồ: Tiến trình 126">
                    <a:extLst>
                      <a:ext uri="{FF2B5EF4-FFF2-40B4-BE49-F238E27FC236}">
                        <a16:creationId xmlns:a16="http://schemas.microsoft.com/office/drawing/2014/main" id="{66026AC3-1D27-823A-EF9D-9B17FF868F72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122" name="Lưu đồ: Tiến trình 121">
                  <a:extLst>
                    <a:ext uri="{FF2B5EF4-FFF2-40B4-BE49-F238E27FC236}">
                      <a16:creationId xmlns:a16="http://schemas.microsoft.com/office/drawing/2014/main" id="{D1341FB9-DE5F-0273-856E-B4CA5B4D725F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23" name="Lưu đồ: Tiến trình 122">
                  <a:extLst>
                    <a:ext uri="{FF2B5EF4-FFF2-40B4-BE49-F238E27FC236}">
                      <a16:creationId xmlns:a16="http://schemas.microsoft.com/office/drawing/2014/main" id="{26088EB7-FAAE-C534-95D3-E7F190857242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</p:grpSp>
        <p:grpSp>
          <p:nvGrpSpPr>
            <p:cNvPr id="135" name="Nhóm 134">
              <a:extLst>
                <a:ext uri="{FF2B5EF4-FFF2-40B4-BE49-F238E27FC236}">
                  <a16:creationId xmlns:a16="http://schemas.microsoft.com/office/drawing/2014/main" id="{8DF4B3E8-1FA0-677A-0B11-969AB5E0A27F}"/>
                </a:ext>
              </a:extLst>
            </p:cNvPr>
            <p:cNvGrpSpPr/>
            <p:nvPr/>
          </p:nvGrpSpPr>
          <p:grpSpPr>
            <a:xfrm>
              <a:off x="3769391" y="753000"/>
              <a:ext cx="4954325" cy="1655721"/>
              <a:chOff x="1025236" y="678163"/>
              <a:chExt cx="4954325" cy="1655721"/>
            </a:xfrm>
          </p:grpSpPr>
          <p:grpSp>
            <p:nvGrpSpPr>
              <p:cNvPr id="136" name="Nhóm 135">
                <a:extLst>
                  <a:ext uri="{FF2B5EF4-FFF2-40B4-BE49-F238E27FC236}">
                    <a16:creationId xmlns:a16="http://schemas.microsoft.com/office/drawing/2014/main" id="{0342C734-0074-FC73-A8D7-47014491133E}"/>
                  </a:ext>
                </a:extLst>
              </p:cNvPr>
              <p:cNvGrpSpPr/>
              <p:nvPr/>
            </p:nvGrpSpPr>
            <p:grpSpPr>
              <a:xfrm>
                <a:off x="1025236" y="678163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145" name="Nhóm 144">
                  <a:extLst>
                    <a:ext uri="{FF2B5EF4-FFF2-40B4-BE49-F238E27FC236}">
                      <a16:creationId xmlns:a16="http://schemas.microsoft.com/office/drawing/2014/main" id="{E023D310-ED85-F2DD-F129-0020F74C5331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148" name="Lưu đồ: Tiến trình 147">
                    <a:extLst>
                      <a:ext uri="{FF2B5EF4-FFF2-40B4-BE49-F238E27FC236}">
                        <a16:creationId xmlns:a16="http://schemas.microsoft.com/office/drawing/2014/main" id="{B3D76E39-2D45-9C5E-25C1-AC1E75F6BB39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49" name="Lưu đồ: Tiến trình 148">
                    <a:extLst>
                      <a:ext uri="{FF2B5EF4-FFF2-40B4-BE49-F238E27FC236}">
                        <a16:creationId xmlns:a16="http://schemas.microsoft.com/office/drawing/2014/main" id="{82919624-67A6-DF18-20D3-F938BE8875EB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50" name="Lưu đồ: Tiến trình 149">
                    <a:extLst>
                      <a:ext uri="{FF2B5EF4-FFF2-40B4-BE49-F238E27FC236}">
                        <a16:creationId xmlns:a16="http://schemas.microsoft.com/office/drawing/2014/main" id="{3672BF2D-C0EC-D7B4-74F2-20C317E3BEF3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51" name="Lưu đồ: Tiến trình 150">
                    <a:extLst>
                      <a:ext uri="{FF2B5EF4-FFF2-40B4-BE49-F238E27FC236}">
                        <a16:creationId xmlns:a16="http://schemas.microsoft.com/office/drawing/2014/main" id="{7E8E54EB-93B8-B5AF-D074-1B8394607AC0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146" name="Lưu đồ: Tiến trình 145">
                  <a:extLst>
                    <a:ext uri="{FF2B5EF4-FFF2-40B4-BE49-F238E27FC236}">
                      <a16:creationId xmlns:a16="http://schemas.microsoft.com/office/drawing/2014/main" id="{57998B3C-5916-1EF4-EAEC-1E2719CA21B8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47" name="Lưu đồ: Tiến trình 146">
                  <a:extLst>
                    <a:ext uri="{FF2B5EF4-FFF2-40B4-BE49-F238E27FC236}">
                      <a16:creationId xmlns:a16="http://schemas.microsoft.com/office/drawing/2014/main" id="{C1D898A6-2E69-206C-3891-DE0BAF719DF0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137" name="Nhóm 136">
                <a:extLst>
                  <a:ext uri="{FF2B5EF4-FFF2-40B4-BE49-F238E27FC236}">
                    <a16:creationId xmlns:a16="http://schemas.microsoft.com/office/drawing/2014/main" id="{76C38838-3180-FEA5-5B8B-81BC8D8E1CBE}"/>
                  </a:ext>
                </a:extLst>
              </p:cNvPr>
              <p:cNvGrpSpPr/>
              <p:nvPr/>
            </p:nvGrpSpPr>
            <p:grpSpPr>
              <a:xfrm>
                <a:off x="1025236" y="1510924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138" name="Nhóm 137">
                  <a:extLst>
                    <a:ext uri="{FF2B5EF4-FFF2-40B4-BE49-F238E27FC236}">
                      <a16:creationId xmlns:a16="http://schemas.microsoft.com/office/drawing/2014/main" id="{BBCBDBDD-3892-85DE-304E-FC4FAC48D50D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141" name="Lưu đồ: Tiến trình 140">
                    <a:extLst>
                      <a:ext uri="{FF2B5EF4-FFF2-40B4-BE49-F238E27FC236}">
                        <a16:creationId xmlns:a16="http://schemas.microsoft.com/office/drawing/2014/main" id="{376D608F-2A02-A509-E1BD-65504B87C178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42" name="Lưu đồ: Tiến trình 141">
                    <a:extLst>
                      <a:ext uri="{FF2B5EF4-FFF2-40B4-BE49-F238E27FC236}">
                        <a16:creationId xmlns:a16="http://schemas.microsoft.com/office/drawing/2014/main" id="{BA882D6C-3DBA-61C6-40F8-007F01599F67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43" name="Lưu đồ: Tiến trình 142">
                    <a:extLst>
                      <a:ext uri="{FF2B5EF4-FFF2-40B4-BE49-F238E27FC236}">
                        <a16:creationId xmlns:a16="http://schemas.microsoft.com/office/drawing/2014/main" id="{57FB9134-AB13-3124-E788-086A48024D2B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44" name="Lưu đồ: Tiến trình 143">
                    <a:extLst>
                      <a:ext uri="{FF2B5EF4-FFF2-40B4-BE49-F238E27FC236}">
                        <a16:creationId xmlns:a16="http://schemas.microsoft.com/office/drawing/2014/main" id="{A6874377-5C85-6623-3317-1321CFC8E3E8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139" name="Lưu đồ: Tiến trình 138">
                  <a:extLst>
                    <a:ext uri="{FF2B5EF4-FFF2-40B4-BE49-F238E27FC236}">
                      <a16:creationId xmlns:a16="http://schemas.microsoft.com/office/drawing/2014/main" id="{12C0B328-A414-6EF7-E283-2137F3DA1E55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40" name="Lưu đồ: Tiến trình 139">
                  <a:extLst>
                    <a:ext uri="{FF2B5EF4-FFF2-40B4-BE49-F238E27FC236}">
                      <a16:creationId xmlns:a16="http://schemas.microsoft.com/office/drawing/2014/main" id="{0DD091DD-0CA3-EEEE-50E2-6B05199AB610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</p:grpSp>
      </p:grpSp>
      <p:pic>
        <p:nvPicPr>
          <p:cNvPr id="153" name="Hình ảnh 152">
            <a:extLst>
              <a:ext uri="{FF2B5EF4-FFF2-40B4-BE49-F238E27FC236}">
                <a16:creationId xmlns:a16="http://schemas.microsoft.com/office/drawing/2014/main" id="{7F411987-BCEC-CA7A-D08C-B686B6FDE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005" y="209165"/>
            <a:ext cx="1364812" cy="2657190"/>
          </a:xfrm>
          <a:prstGeom prst="rect">
            <a:avLst/>
          </a:prstGeom>
        </p:spPr>
      </p:pic>
      <p:pic>
        <p:nvPicPr>
          <p:cNvPr id="154" name="Picture 2">
            <a:extLst>
              <a:ext uri="{FF2B5EF4-FFF2-40B4-BE49-F238E27FC236}">
                <a16:creationId xmlns:a16="http://schemas.microsoft.com/office/drawing/2014/main" id="{2C190EEA-F4AF-26FC-132A-7360CED1B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911" y="3945303"/>
            <a:ext cx="1843156" cy="2056535"/>
          </a:xfrm>
          <a:prstGeom prst="rect">
            <a:avLst/>
          </a:prstGeom>
        </p:spPr>
      </p:pic>
      <p:pic>
        <p:nvPicPr>
          <p:cNvPr id="155" name="Hình ảnh 154">
            <a:extLst>
              <a:ext uri="{FF2B5EF4-FFF2-40B4-BE49-F238E27FC236}">
                <a16:creationId xmlns:a16="http://schemas.microsoft.com/office/drawing/2014/main" id="{E316303F-AA4C-1A10-8943-CC32156A2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355" y="3825002"/>
            <a:ext cx="1364812" cy="2297138"/>
          </a:xfrm>
          <a:prstGeom prst="rect">
            <a:avLst/>
          </a:prstGeom>
        </p:spPr>
      </p:pic>
      <p:sp>
        <p:nvSpPr>
          <p:cNvPr id="156" name="Freeform 3">
            <a:extLst>
              <a:ext uri="{FF2B5EF4-FFF2-40B4-BE49-F238E27FC236}">
                <a16:creationId xmlns:a16="http://schemas.microsoft.com/office/drawing/2014/main" id="{CFC7223C-0F7F-E183-BE78-1665EA57A834}"/>
              </a:ext>
            </a:extLst>
          </p:cNvPr>
          <p:cNvSpPr/>
          <p:nvPr/>
        </p:nvSpPr>
        <p:spPr>
          <a:xfrm>
            <a:off x="9182380" y="326147"/>
            <a:ext cx="2391076" cy="2082574"/>
          </a:xfrm>
          <a:custGeom>
            <a:avLst/>
            <a:gdLst/>
            <a:ahLst/>
            <a:cxnLst/>
            <a:rect l="l" t="t" r="r" b="b"/>
            <a:pathLst>
              <a:path w="4365836" h="4114800">
                <a:moveTo>
                  <a:pt x="0" y="0"/>
                </a:moveTo>
                <a:lnTo>
                  <a:pt x="4365836" y="0"/>
                </a:lnTo>
                <a:lnTo>
                  <a:pt x="4365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37650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98F50-E898-BD9C-6034-B91C60FA2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Nhóm 151">
            <a:extLst>
              <a:ext uri="{FF2B5EF4-FFF2-40B4-BE49-F238E27FC236}">
                <a16:creationId xmlns:a16="http://schemas.microsoft.com/office/drawing/2014/main" id="{91A886F9-E8FD-D6B8-92FA-4959517ECE76}"/>
              </a:ext>
            </a:extLst>
          </p:cNvPr>
          <p:cNvGrpSpPr/>
          <p:nvPr/>
        </p:nvGrpSpPr>
        <p:grpSpPr>
          <a:xfrm>
            <a:off x="4600525" y="813326"/>
            <a:ext cx="3522618" cy="3341921"/>
            <a:chOff x="3752826" y="753000"/>
            <a:chExt cx="4970890" cy="4985421"/>
          </a:xfrm>
        </p:grpSpPr>
        <p:sp>
          <p:nvSpPr>
            <p:cNvPr id="7" name="Lưu đồ: Tiến trình 6">
              <a:extLst>
                <a:ext uri="{FF2B5EF4-FFF2-40B4-BE49-F238E27FC236}">
                  <a16:creationId xmlns:a16="http://schemas.microsoft.com/office/drawing/2014/main" id="{0D7F77D1-07E5-6EE6-9023-4F31A61DACF9}"/>
                </a:ext>
              </a:extLst>
            </p:cNvPr>
            <p:cNvSpPr/>
            <p:nvPr/>
          </p:nvSpPr>
          <p:spPr>
            <a:xfrm>
              <a:off x="3752826" y="785799"/>
              <a:ext cx="4970890" cy="4952621"/>
            </a:xfrm>
            <a:prstGeom prst="flowChartProcess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9" name="Nhóm 98">
              <a:extLst>
                <a:ext uri="{FF2B5EF4-FFF2-40B4-BE49-F238E27FC236}">
                  <a16:creationId xmlns:a16="http://schemas.microsoft.com/office/drawing/2014/main" id="{19541567-1388-CC09-5441-1A498A8A040D}"/>
                </a:ext>
              </a:extLst>
            </p:cNvPr>
            <p:cNvGrpSpPr/>
            <p:nvPr/>
          </p:nvGrpSpPr>
          <p:grpSpPr>
            <a:xfrm>
              <a:off x="3769391" y="4082700"/>
              <a:ext cx="4954325" cy="1655721"/>
              <a:chOff x="1025236" y="678163"/>
              <a:chExt cx="4954325" cy="1655721"/>
            </a:xfrm>
          </p:grpSpPr>
          <p:grpSp>
            <p:nvGrpSpPr>
              <p:cNvPr id="26" name="Nhóm 25">
                <a:extLst>
                  <a:ext uri="{FF2B5EF4-FFF2-40B4-BE49-F238E27FC236}">
                    <a16:creationId xmlns:a16="http://schemas.microsoft.com/office/drawing/2014/main" id="{17BBBAD8-9D90-4667-F396-EB940FDF4797}"/>
                  </a:ext>
                </a:extLst>
              </p:cNvPr>
              <p:cNvGrpSpPr/>
              <p:nvPr/>
            </p:nvGrpSpPr>
            <p:grpSpPr>
              <a:xfrm>
                <a:off x="1025236" y="678163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4" name="Nhóm 3">
                  <a:extLst>
                    <a:ext uri="{FF2B5EF4-FFF2-40B4-BE49-F238E27FC236}">
                      <a16:creationId xmlns:a16="http://schemas.microsoft.com/office/drawing/2014/main" id="{EC7B7369-0929-2A3F-2145-6D2701AD788C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16" name="Lưu đồ: Tiến trình 15">
                    <a:extLst>
                      <a:ext uri="{FF2B5EF4-FFF2-40B4-BE49-F238E27FC236}">
                        <a16:creationId xmlns:a16="http://schemas.microsoft.com/office/drawing/2014/main" id="{3FEEBB75-9DF7-3126-7A25-A8B2F6CFBA53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7" name="Lưu đồ: Tiến trình 16">
                    <a:extLst>
                      <a:ext uri="{FF2B5EF4-FFF2-40B4-BE49-F238E27FC236}">
                        <a16:creationId xmlns:a16="http://schemas.microsoft.com/office/drawing/2014/main" id="{DF21E95E-AF7A-67C9-9117-03FC6DD7FF9D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8" name="Lưu đồ: Tiến trình 17">
                    <a:extLst>
                      <a:ext uri="{FF2B5EF4-FFF2-40B4-BE49-F238E27FC236}">
                        <a16:creationId xmlns:a16="http://schemas.microsoft.com/office/drawing/2014/main" id="{F1394FE3-3081-49D7-5EDE-AC15CEAE5019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9" name="Lưu đồ: Tiến trình 18">
                    <a:extLst>
                      <a:ext uri="{FF2B5EF4-FFF2-40B4-BE49-F238E27FC236}">
                        <a16:creationId xmlns:a16="http://schemas.microsoft.com/office/drawing/2014/main" id="{DAA545F0-2059-756E-B945-DF6BA0B9964A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15" name="Lưu đồ: Tiến trình 14">
                  <a:extLst>
                    <a:ext uri="{FF2B5EF4-FFF2-40B4-BE49-F238E27FC236}">
                      <a16:creationId xmlns:a16="http://schemas.microsoft.com/office/drawing/2014/main" id="{527EE354-8D0A-5F89-1905-F268D48E0086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5" name="Lưu đồ: Tiến trình 24">
                  <a:extLst>
                    <a:ext uri="{FF2B5EF4-FFF2-40B4-BE49-F238E27FC236}">
                      <a16:creationId xmlns:a16="http://schemas.microsoft.com/office/drawing/2014/main" id="{3E721074-35AB-FEDA-EBEF-BA902D452DED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67" name="Nhóm 66">
                <a:extLst>
                  <a:ext uri="{FF2B5EF4-FFF2-40B4-BE49-F238E27FC236}">
                    <a16:creationId xmlns:a16="http://schemas.microsoft.com/office/drawing/2014/main" id="{A287DF48-0733-CED0-C76E-966DDA9CDAB4}"/>
                  </a:ext>
                </a:extLst>
              </p:cNvPr>
              <p:cNvGrpSpPr/>
              <p:nvPr/>
            </p:nvGrpSpPr>
            <p:grpSpPr>
              <a:xfrm>
                <a:off x="1025236" y="1510924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68" name="Nhóm 67">
                  <a:extLst>
                    <a:ext uri="{FF2B5EF4-FFF2-40B4-BE49-F238E27FC236}">
                      <a16:creationId xmlns:a16="http://schemas.microsoft.com/office/drawing/2014/main" id="{FEC6A508-7297-BE87-234C-36484F56D127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71" name="Lưu đồ: Tiến trình 70">
                    <a:extLst>
                      <a:ext uri="{FF2B5EF4-FFF2-40B4-BE49-F238E27FC236}">
                        <a16:creationId xmlns:a16="http://schemas.microsoft.com/office/drawing/2014/main" id="{DE1AD34E-9688-14F3-BEC2-1C82F660BD0D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72" name="Lưu đồ: Tiến trình 71">
                    <a:extLst>
                      <a:ext uri="{FF2B5EF4-FFF2-40B4-BE49-F238E27FC236}">
                        <a16:creationId xmlns:a16="http://schemas.microsoft.com/office/drawing/2014/main" id="{27184311-BACE-2EDC-4F1B-744AF34DA2AB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73" name="Lưu đồ: Tiến trình 72">
                    <a:extLst>
                      <a:ext uri="{FF2B5EF4-FFF2-40B4-BE49-F238E27FC236}">
                        <a16:creationId xmlns:a16="http://schemas.microsoft.com/office/drawing/2014/main" id="{B615FC99-380A-ABDE-09C4-0B915A2F76FA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74" name="Lưu đồ: Tiến trình 73">
                    <a:extLst>
                      <a:ext uri="{FF2B5EF4-FFF2-40B4-BE49-F238E27FC236}">
                        <a16:creationId xmlns:a16="http://schemas.microsoft.com/office/drawing/2014/main" id="{3C040F57-E6C8-7813-77F1-8C49A749963C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69" name="Lưu đồ: Tiến trình 68">
                  <a:extLst>
                    <a:ext uri="{FF2B5EF4-FFF2-40B4-BE49-F238E27FC236}">
                      <a16:creationId xmlns:a16="http://schemas.microsoft.com/office/drawing/2014/main" id="{FD248AD3-17C3-B6F3-9C24-1D019A21F1CB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70" name="Lưu đồ: Tiến trình 69">
                  <a:extLst>
                    <a:ext uri="{FF2B5EF4-FFF2-40B4-BE49-F238E27FC236}">
                      <a16:creationId xmlns:a16="http://schemas.microsoft.com/office/drawing/2014/main" id="{06658CAF-AE39-908C-098D-502B3A7031BF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</p:grpSp>
        <p:grpSp>
          <p:nvGrpSpPr>
            <p:cNvPr id="118" name="Nhóm 117">
              <a:extLst>
                <a:ext uri="{FF2B5EF4-FFF2-40B4-BE49-F238E27FC236}">
                  <a16:creationId xmlns:a16="http://schemas.microsoft.com/office/drawing/2014/main" id="{9395D6E5-F454-4AD4-B3E3-E5DC12908E95}"/>
                </a:ext>
              </a:extLst>
            </p:cNvPr>
            <p:cNvGrpSpPr/>
            <p:nvPr/>
          </p:nvGrpSpPr>
          <p:grpSpPr>
            <a:xfrm>
              <a:off x="3769391" y="2409541"/>
              <a:ext cx="4954325" cy="1655721"/>
              <a:chOff x="1025236" y="678163"/>
              <a:chExt cx="4954325" cy="1655721"/>
            </a:xfrm>
          </p:grpSpPr>
          <p:grpSp>
            <p:nvGrpSpPr>
              <p:cNvPr id="119" name="Nhóm 118">
                <a:extLst>
                  <a:ext uri="{FF2B5EF4-FFF2-40B4-BE49-F238E27FC236}">
                    <a16:creationId xmlns:a16="http://schemas.microsoft.com/office/drawing/2014/main" id="{E8C979F5-47E9-50F7-C019-712CF92B28D0}"/>
                  </a:ext>
                </a:extLst>
              </p:cNvPr>
              <p:cNvGrpSpPr/>
              <p:nvPr/>
            </p:nvGrpSpPr>
            <p:grpSpPr>
              <a:xfrm>
                <a:off x="1025236" y="678163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128" name="Nhóm 127">
                  <a:extLst>
                    <a:ext uri="{FF2B5EF4-FFF2-40B4-BE49-F238E27FC236}">
                      <a16:creationId xmlns:a16="http://schemas.microsoft.com/office/drawing/2014/main" id="{1B383121-4237-5B36-C00D-6D61F7413BBE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131" name="Lưu đồ: Tiến trình 130">
                    <a:extLst>
                      <a:ext uri="{FF2B5EF4-FFF2-40B4-BE49-F238E27FC236}">
                        <a16:creationId xmlns:a16="http://schemas.microsoft.com/office/drawing/2014/main" id="{1AE2BDDD-BA64-2FA8-C475-1F355035E9A0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32" name="Lưu đồ: Tiến trình 131">
                    <a:extLst>
                      <a:ext uri="{FF2B5EF4-FFF2-40B4-BE49-F238E27FC236}">
                        <a16:creationId xmlns:a16="http://schemas.microsoft.com/office/drawing/2014/main" id="{A64F852D-A985-4188-9725-232D7B628168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33" name="Lưu đồ: Tiến trình 132">
                    <a:extLst>
                      <a:ext uri="{FF2B5EF4-FFF2-40B4-BE49-F238E27FC236}">
                        <a16:creationId xmlns:a16="http://schemas.microsoft.com/office/drawing/2014/main" id="{D62702C7-5C4E-8C3E-A59E-B6A03B738518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34" name="Lưu đồ: Tiến trình 133">
                    <a:extLst>
                      <a:ext uri="{FF2B5EF4-FFF2-40B4-BE49-F238E27FC236}">
                        <a16:creationId xmlns:a16="http://schemas.microsoft.com/office/drawing/2014/main" id="{C9A157E2-74EB-E9B9-4995-6C9BD01C3919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129" name="Lưu đồ: Tiến trình 128">
                  <a:extLst>
                    <a:ext uri="{FF2B5EF4-FFF2-40B4-BE49-F238E27FC236}">
                      <a16:creationId xmlns:a16="http://schemas.microsoft.com/office/drawing/2014/main" id="{3CF18708-91F5-B289-BF7F-68E6ECCC1A81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30" name="Lưu đồ: Tiến trình 129">
                  <a:extLst>
                    <a:ext uri="{FF2B5EF4-FFF2-40B4-BE49-F238E27FC236}">
                      <a16:creationId xmlns:a16="http://schemas.microsoft.com/office/drawing/2014/main" id="{E07E32FC-E798-816C-E00B-8BF70775BD71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120" name="Nhóm 119">
                <a:extLst>
                  <a:ext uri="{FF2B5EF4-FFF2-40B4-BE49-F238E27FC236}">
                    <a16:creationId xmlns:a16="http://schemas.microsoft.com/office/drawing/2014/main" id="{C94253EE-42A1-75B7-870B-53C044B534F7}"/>
                  </a:ext>
                </a:extLst>
              </p:cNvPr>
              <p:cNvGrpSpPr/>
              <p:nvPr/>
            </p:nvGrpSpPr>
            <p:grpSpPr>
              <a:xfrm>
                <a:off x="1025236" y="1510924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121" name="Nhóm 120">
                  <a:extLst>
                    <a:ext uri="{FF2B5EF4-FFF2-40B4-BE49-F238E27FC236}">
                      <a16:creationId xmlns:a16="http://schemas.microsoft.com/office/drawing/2014/main" id="{5668BD8D-7087-17F5-78B5-4EF1A7F70BE9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124" name="Lưu đồ: Tiến trình 123">
                    <a:extLst>
                      <a:ext uri="{FF2B5EF4-FFF2-40B4-BE49-F238E27FC236}">
                        <a16:creationId xmlns:a16="http://schemas.microsoft.com/office/drawing/2014/main" id="{38DFA797-8C8B-1D22-9A0E-FEB8F58E6F90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25" name="Lưu đồ: Tiến trình 124">
                    <a:extLst>
                      <a:ext uri="{FF2B5EF4-FFF2-40B4-BE49-F238E27FC236}">
                        <a16:creationId xmlns:a16="http://schemas.microsoft.com/office/drawing/2014/main" id="{8410E833-1328-6E2E-3D06-CC5E93DBB064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26" name="Lưu đồ: Tiến trình 125">
                    <a:extLst>
                      <a:ext uri="{FF2B5EF4-FFF2-40B4-BE49-F238E27FC236}">
                        <a16:creationId xmlns:a16="http://schemas.microsoft.com/office/drawing/2014/main" id="{A10DBF79-38D9-CCB9-4612-83E5917E7262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27" name="Lưu đồ: Tiến trình 126">
                    <a:extLst>
                      <a:ext uri="{FF2B5EF4-FFF2-40B4-BE49-F238E27FC236}">
                        <a16:creationId xmlns:a16="http://schemas.microsoft.com/office/drawing/2014/main" id="{0C2E1D92-CB2B-EA64-B6B1-36317573FB79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122" name="Lưu đồ: Tiến trình 121">
                  <a:extLst>
                    <a:ext uri="{FF2B5EF4-FFF2-40B4-BE49-F238E27FC236}">
                      <a16:creationId xmlns:a16="http://schemas.microsoft.com/office/drawing/2014/main" id="{EB81C42D-F0AB-E40B-DFD9-E4B526754F9A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23" name="Lưu đồ: Tiến trình 122">
                  <a:extLst>
                    <a:ext uri="{FF2B5EF4-FFF2-40B4-BE49-F238E27FC236}">
                      <a16:creationId xmlns:a16="http://schemas.microsoft.com/office/drawing/2014/main" id="{C10A155F-300C-3B9A-29F7-07DF5A2ECA0C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</p:grpSp>
        <p:grpSp>
          <p:nvGrpSpPr>
            <p:cNvPr id="135" name="Nhóm 134">
              <a:extLst>
                <a:ext uri="{FF2B5EF4-FFF2-40B4-BE49-F238E27FC236}">
                  <a16:creationId xmlns:a16="http://schemas.microsoft.com/office/drawing/2014/main" id="{1D7DF43B-A2CD-3BBF-F658-DCF2A5A7D2A0}"/>
                </a:ext>
              </a:extLst>
            </p:cNvPr>
            <p:cNvGrpSpPr/>
            <p:nvPr/>
          </p:nvGrpSpPr>
          <p:grpSpPr>
            <a:xfrm>
              <a:off x="3769391" y="753000"/>
              <a:ext cx="4954325" cy="1655721"/>
              <a:chOff x="1025236" y="678163"/>
              <a:chExt cx="4954325" cy="1655721"/>
            </a:xfrm>
          </p:grpSpPr>
          <p:grpSp>
            <p:nvGrpSpPr>
              <p:cNvPr id="136" name="Nhóm 135">
                <a:extLst>
                  <a:ext uri="{FF2B5EF4-FFF2-40B4-BE49-F238E27FC236}">
                    <a16:creationId xmlns:a16="http://schemas.microsoft.com/office/drawing/2014/main" id="{2D8D280D-5523-59B7-7B8E-30ECBF9C3321}"/>
                  </a:ext>
                </a:extLst>
              </p:cNvPr>
              <p:cNvGrpSpPr/>
              <p:nvPr/>
            </p:nvGrpSpPr>
            <p:grpSpPr>
              <a:xfrm>
                <a:off x="1025236" y="678163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145" name="Nhóm 144">
                  <a:extLst>
                    <a:ext uri="{FF2B5EF4-FFF2-40B4-BE49-F238E27FC236}">
                      <a16:creationId xmlns:a16="http://schemas.microsoft.com/office/drawing/2014/main" id="{9C8DB856-24B1-9555-73E4-62DFA3B83E95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148" name="Lưu đồ: Tiến trình 147">
                    <a:extLst>
                      <a:ext uri="{FF2B5EF4-FFF2-40B4-BE49-F238E27FC236}">
                        <a16:creationId xmlns:a16="http://schemas.microsoft.com/office/drawing/2014/main" id="{1469B1EA-3A12-EDC6-3E8C-6849E241550F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49" name="Lưu đồ: Tiến trình 148">
                    <a:extLst>
                      <a:ext uri="{FF2B5EF4-FFF2-40B4-BE49-F238E27FC236}">
                        <a16:creationId xmlns:a16="http://schemas.microsoft.com/office/drawing/2014/main" id="{23D0FEB3-AB4E-3CB9-ABE2-2761DC9BA2E4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50" name="Lưu đồ: Tiến trình 149">
                    <a:extLst>
                      <a:ext uri="{FF2B5EF4-FFF2-40B4-BE49-F238E27FC236}">
                        <a16:creationId xmlns:a16="http://schemas.microsoft.com/office/drawing/2014/main" id="{01CC7BAE-8295-1830-D8A5-87D320AE0E60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51" name="Lưu đồ: Tiến trình 150">
                    <a:extLst>
                      <a:ext uri="{FF2B5EF4-FFF2-40B4-BE49-F238E27FC236}">
                        <a16:creationId xmlns:a16="http://schemas.microsoft.com/office/drawing/2014/main" id="{12D3E6E7-F328-2DBC-69F3-4F942E87A844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146" name="Lưu đồ: Tiến trình 145">
                  <a:extLst>
                    <a:ext uri="{FF2B5EF4-FFF2-40B4-BE49-F238E27FC236}">
                      <a16:creationId xmlns:a16="http://schemas.microsoft.com/office/drawing/2014/main" id="{3180A552-7340-2D7A-CC1C-2B116A1898A2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47" name="Lưu đồ: Tiến trình 146">
                  <a:extLst>
                    <a:ext uri="{FF2B5EF4-FFF2-40B4-BE49-F238E27FC236}">
                      <a16:creationId xmlns:a16="http://schemas.microsoft.com/office/drawing/2014/main" id="{0D3147DA-756E-147B-752A-510A6B64E0CE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137" name="Nhóm 136">
                <a:extLst>
                  <a:ext uri="{FF2B5EF4-FFF2-40B4-BE49-F238E27FC236}">
                    <a16:creationId xmlns:a16="http://schemas.microsoft.com/office/drawing/2014/main" id="{5AE71224-4E02-2B73-C0EB-6173340C05C2}"/>
                  </a:ext>
                </a:extLst>
              </p:cNvPr>
              <p:cNvGrpSpPr/>
              <p:nvPr/>
            </p:nvGrpSpPr>
            <p:grpSpPr>
              <a:xfrm>
                <a:off x="1025236" y="1510924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138" name="Nhóm 137">
                  <a:extLst>
                    <a:ext uri="{FF2B5EF4-FFF2-40B4-BE49-F238E27FC236}">
                      <a16:creationId xmlns:a16="http://schemas.microsoft.com/office/drawing/2014/main" id="{5539AFCC-70CD-888D-F0B7-F5881CE8230B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141" name="Lưu đồ: Tiến trình 140">
                    <a:extLst>
                      <a:ext uri="{FF2B5EF4-FFF2-40B4-BE49-F238E27FC236}">
                        <a16:creationId xmlns:a16="http://schemas.microsoft.com/office/drawing/2014/main" id="{5582CDA4-9114-80ED-C832-BF2BE824FB3C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42" name="Lưu đồ: Tiến trình 141">
                    <a:extLst>
                      <a:ext uri="{FF2B5EF4-FFF2-40B4-BE49-F238E27FC236}">
                        <a16:creationId xmlns:a16="http://schemas.microsoft.com/office/drawing/2014/main" id="{8FE6B259-BFE1-CA78-F883-2A363F84F6C1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43" name="Lưu đồ: Tiến trình 142">
                    <a:extLst>
                      <a:ext uri="{FF2B5EF4-FFF2-40B4-BE49-F238E27FC236}">
                        <a16:creationId xmlns:a16="http://schemas.microsoft.com/office/drawing/2014/main" id="{436D90C5-E381-B345-3A09-02F780F99DFF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44" name="Lưu đồ: Tiến trình 143">
                    <a:extLst>
                      <a:ext uri="{FF2B5EF4-FFF2-40B4-BE49-F238E27FC236}">
                        <a16:creationId xmlns:a16="http://schemas.microsoft.com/office/drawing/2014/main" id="{BAD5C79F-4942-BDA6-19F5-5C57BA729D2E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139" name="Lưu đồ: Tiến trình 138">
                  <a:extLst>
                    <a:ext uri="{FF2B5EF4-FFF2-40B4-BE49-F238E27FC236}">
                      <a16:creationId xmlns:a16="http://schemas.microsoft.com/office/drawing/2014/main" id="{A059E6AB-9A9C-C6F1-0F4D-6B5306B87666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40" name="Lưu đồ: Tiến trình 139">
                  <a:extLst>
                    <a:ext uri="{FF2B5EF4-FFF2-40B4-BE49-F238E27FC236}">
                      <a16:creationId xmlns:a16="http://schemas.microsoft.com/office/drawing/2014/main" id="{C53CFE27-F5EF-4F94-20B2-2F491BCBFB12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056B2A3-E5D3-05D2-D6A8-3129E5328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62" y="60889"/>
            <a:ext cx="1056298" cy="205653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573F5CA-43E7-495B-9E4D-EA327615D6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7922" y="2482002"/>
            <a:ext cx="1385778" cy="154620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A4CDA04-A8CC-FFF7-4C5E-F05C517E5A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741" y="2671122"/>
            <a:ext cx="873302" cy="14698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909FBD6B-A447-9B7E-884C-C109CB0AD7B1}"/>
              </a:ext>
            </a:extLst>
          </p:cNvPr>
          <p:cNvSpPr/>
          <p:nvPr/>
        </p:nvSpPr>
        <p:spPr>
          <a:xfrm>
            <a:off x="8602503" y="472325"/>
            <a:ext cx="1385778" cy="1378485"/>
          </a:xfrm>
          <a:custGeom>
            <a:avLst/>
            <a:gdLst/>
            <a:ahLst/>
            <a:cxnLst/>
            <a:rect l="l" t="t" r="r" b="b"/>
            <a:pathLst>
              <a:path w="4365836" h="4114800">
                <a:moveTo>
                  <a:pt x="0" y="0"/>
                </a:moveTo>
                <a:lnTo>
                  <a:pt x="4365836" y="0"/>
                </a:lnTo>
                <a:lnTo>
                  <a:pt x="4365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38">
            <a:extLst>
              <a:ext uri="{FF2B5EF4-FFF2-40B4-BE49-F238E27FC236}">
                <a16:creationId xmlns:a16="http://schemas.microsoft.com/office/drawing/2014/main" id="{882E8490-6F7A-1068-053A-1901E9DB4600}"/>
              </a:ext>
            </a:extLst>
          </p:cNvPr>
          <p:cNvSpPr/>
          <p:nvPr/>
        </p:nvSpPr>
        <p:spPr>
          <a:xfrm>
            <a:off x="779391" y="4494273"/>
            <a:ext cx="10633217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miếng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miếng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miếng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xăng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mét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4674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3AC7F-4632-735E-5D05-2A6A960CD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Nhóm 151">
            <a:extLst>
              <a:ext uri="{FF2B5EF4-FFF2-40B4-BE49-F238E27FC236}">
                <a16:creationId xmlns:a16="http://schemas.microsoft.com/office/drawing/2014/main" id="{2111D678-A62F-1EB2-1F9A-6BCA75DD2DC0}"/>
              </a:ext>
            </a:extLst>
          </p:cNvPr>
          <p:cNvGrpSpPr/>
          <p:nvPr/>
        </p:nvGrpSpPr>
        <p:grpSpPr>
          <a:xfrm>
            <a:off x="1166884" y="532594"/>
            <a:ext cx="3522618" cy="3341921"/>
            <a:chOff x="3752826" y="753000"/>
            <a:chExt cx="4970890" cy="4985421"/>
          </a:xfrm>
        </p:grpSpPr>
        <p:sp>
          <p:nvSpPr>
            <p:cNvPr id="7" name="Lưu đồ: Tiến trình 6">
              <a:extLst>
                <a:ext uri="{FF2B5EF4-FFF2-40B4-BE49-F238E27FC236}">
                  <a16:creationId xmlns:a16="http://schemas.microsoft.com/office/drawing/2014/main" id="{06E58CC8-6788-693B-22DF-D7E6D91AB4A7}"/>
                </a:ext>
              </a:extLst>
            </p:cNvPr>
            <p:cNvSpPr/>
            <p:nvPr/>
          </p:nvSpPr>
          <p:spPr>
            <a:xfrm>
              <a:off x="3752826" y="785799"/>
              <a:ext cx="4970890" cy="4952621"/>
            </a:xfrm>
            <a:prstGeom prst="flowChartProcess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9" name="Nhóm 98">
              <a:extLst>
                <a:ext uri="{FF2B5EF4-FFF2-40B4-BE49-F238E27FC236}">
                  <a16:creationId xmlns:a16="http://schemas.microsoft.com/office/drawing/2014/main" id="{A228A6EF-F784-5026-33A9-A662ACC27E06}"/>
                </a:ext>
              </a:extLst>
            </p:cNvPr>
            <p:cNvGrpSpPr/>
            <p:nvPr/>
          </p:nvGrpSpPr>
          <p:grpSpPr>
            <a:xfrm>
              <a:off x="3769391" y="4082700"/>
              <a:ext cx="4954325" cy="1655721"/>
              <a:chOff x="1025236" y="678163"/>
              <a:chExt cx="4954325" cy="1655721"/>
            </a:xfrm>
          </p:grpSpPr>
          <p:grpSp>
            <p:nvGrpSpPr>
              <p:cNvPr id="26" name="Nhóm 25">
                <a:extLst>
                  <a:ext uri="{FF2B5EF4-FFF2-40B4-BE49-F238E27FC236}">
                    <a16:creationId xmlns:a16="http://schemas.microsoft.com/office/drawing/2014/main" id="{13F4C479-CD1F-A273-61D9-C30556C160B2}"/>
                  </a:ext>
                </a:extLst>
              </p:cNvPr>
              <p:cNvGrpSpPr/>
              <p:nvPr/>
            </p:nvGrpSpPr>
            <p:grpSpPr>
              <a:xfrm>
                <a:off x="1025236" y="678163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4" name="Nhóm 3">
                  <a:extLst>
                    <a:ext uri="{FF2B5EF4-FFF2-40B4-BE49-F238E27FC236}">
                      <a16:creationId xmlns:a16="http://schemas.microsoft.com/office/drawing/2014/main" id="{951422CD-277D-33A3-9977-3B41CD6D77AE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16" name="Lưu đồ: Tiến trình 15">
                    <a:extLst>
                      <a:ext uri="{FF2B5EF4-FFF2-40B4-BE49-F238E27FC236}">
                        <a16:creationId xmlns:a16="http://schemas.microsoft.com/office/drawing/2014/main" id="{3C350F8C-4E48-D2EA-FFF3-9E029E37D8AD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7" name="Lưu đồ: Tiến trình 16">
                    <a:extLst>
                      <a:ext uri="{FF2B5EF4-FFF2-40B4-BE49-F238E27FC236}">
                        <a16:creationId xmlns:a16="http://schemas.microsoft.com/office/drawing/2014/main" id="{5ED424A3-FC57-14E8-8ECD-EB8828333535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8" name="Lưu đồ: Tiến trình 17">
                    <a:extLst>
                      <a:ext uri="{FF2B5EF4-FFF2-40B4-BE49-F238E27FC236}">
                        <a16:creationId xmlns:a16="http://schemas.microsoft.com/office/drawing/2014/main" id="{A0A61EE0-FF96-23E8-91D5-98280E1D9EB1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9" name="Lưu đồ: Tiến trình 18">
                    <a:extLst>
                      <a:ext uri="{FF2B5EF4-FFF2-40B4-BE49-F238E27FC236}">
                        <a16:creationId xmlns:a16="http://schemas.microsoft.com/office/drawing/2014/main" id="{14465E6A-6EA2-4617-46BD-6FC1EFBD3E64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15" name="Lưu đồ: Tiến trình 14">
                  <a:extLst>
                    <a:ext uri="{FF2B5EF4-FFF2-40B4-BE49-F238E27FC236}">
                      <a16:creationId xmlns:a16="http://schemas.microsoft.com/office/drawing/2014/main" id="{18195512-7AB3-A496-76E0-75EADF3D1344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5" name="Lưu đồ: Tiến trình 24">
                  <a:extLst>
                    <a:ext uri="{FF2B5EF4-FFF2-40B4-BE49-F238E27FC236}">
                      <a16:creationId xmlns:a16="http://schemas.microsoft.com/office/drawing/2014/main" id="{F6D55A30-E13E-46DB-FD0F-3E98B10838F2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67" name="Nhóm 66">
                <a:extLst>
                  <a:ext uri="{FF2B5EF4-FFF2-40B4-BE49-F238E27FC236}">
                    <a16:creationId xmlns:a16="http://schemas.microsoft.com/office/drawing/2014/main" id="{1D53886E-70AF-6E73-E298-49D5B0093925}"/>
                  </a:ext>
                </a:extLst>
              </p:cNvPr>
              <p:cNvGrpSpPr/>
              <p:nvPr/>
            </p:nvGrpSpPr>
            <p:grpSpPr>
              <a:xfrm>
                <a:off x="1025236" y="1510924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68" name="Nhóm 67">
                  <a:extLst>
                    <a:ext uri="{FF2B5EF4-FFF2-40B4-BE49-F238E27FC236}">
                      <a16:creationId xmlns:a16="http://schemas.microsoft.com/office/drawing/2014/main" id="{7923DC24-3658-D45A-A1BC-664F69B14059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71" name="Lưu đồ: Tiến trình 70">
                    <a:extLst>
                      <a:ext uri="{FF2B5EF4-FFF2-40B4-BE49-F238E27FC236}">
                        <a16:creationId xmlns:a16="http://schemas.microsoft.com/office/drawing/2014/main" id="{2396B326-863C-AEF7-E82B-CE90D12DD167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72" name="Lưu đồ: Tiến trình 71">
                    <a:extLst>
                      <a:ext uri="{FF2B5EF4-FFF2-40B4-BE49-F238E27FC236}">
                        <a16:creationId xmlns:a16="http://schemas.microsoft.com/office/drawing/2014/main" id="{749D2195-1CEC-DD86-15EF-6FCA4FA9679F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73" name="Lưu đồ: Tiến trình 72">
                    <a:extLst>
                      <a:ext uri="{FF2B5EF4-FFF2-40B4-BE49-F238E27FC236}">
                        <a16:creationId xmlns:a16="http://schemas.microsoft.com/office/drawing/2014/main" id="{7CDBE300-8D79-7BF0-61BD-E035B282FFEA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74" name="Lưu đồ: Tiến trình 73">
                    <a:extLst>
                      <a:ext uri="{FF2B5EF4-FFF2-40B4-BE49-F238E27FC236}">
                        <a16:creationId xmlns:a16="http://schemas.microsoft.com/office/drawing/2014/main" id="{774A2AF6-216C-CAD1-D8F6-6F6A2EDC2765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69" name="Lưu đồ: Tiến trình 68">
                  <a:extLst>
                    <a:ext uri="{FF2B5EF4-FFF2-40B4-BE49-F238E27FC236}">
                      <a16:creationId xmlns:a16="http://schemas.microsoft.com/office/drawing/2014/main" id="{CEC5808D-D82E-1366-0D1F-28D02CC5694C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70" name="Lưu đồ: Tiến trình 69">
                  <a:extLst>
                    <a:ext uri="{FF2B5EF4-FFF2-40B4-BE49-F238E27FC236}">
                      <a16:creationId xmlns:a16="http://schemas.microsoft.com/office/drawing/2014/main" id="{6780BB33-0666-2A0C-8691-0601AECE355E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</p:grpSp>
        <p:grpSp>
          <p:nvGrpSpPr>
            <p:cNvPr id="118" name="Nhóm 117">
              <a:extLst>
                <a:ext uri="{FF2B5EF4-FFF2-40B4-BE49-F238E27FC236}">
                  <a16:creationId xmlns:a16="http://schemas.microsoft.com/office/drawing/2014/main" id="{8DEA4AA8-8D7A-AD68-1DE1-0488089B6A2F}"/>
                </a:ext>
              </a:extLst>
            </p:cNvPr>
            <p:cNvGrpSpPr/>
            <p:nvPr/>
          </p:nvGrpSpPr>
          <p:grpSpPr>
            <a:xfrm>
              <a:off x="3769391" y="2409541"/>
              <a:ext cx="4954325" cy="1655721"/>
              <a:chOff x="1025236" y="678163"/>
              <a:chExt cx="4954325" cy="1655721"/>
            </a:xfrm>
          </p:grpSpPr>
          <p:grpSp>
            <p:nvGrpSpPr>
              <p:cNvPr id="119" name="Nhóm 118">
                <a:extLst>
                  <a:ext uri="{FF2B5EF4-FFF2-40B4-BE49-F238E27FC236}">
                    <a16:creationId xmlns:a16="http://schemas.microsoft.com/office/drawing/2014/main" id="{1F55AE73-FD4C-8F25-6169-8C938BA336EA}"/>
                  </a:ext>
                </a:extLst>
              </p:cNvPr>
              <p:cNvGrpSpPr/>
              <p:nvPr/>
            </p:nvGrpSpPr>
            <p:grpSpPr>
              <a:xfrm>
                <a:off x="1025236" y="678163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128" name="Nhóm 127">
                  <a:extLst>
                    <a:ext uri="{FF2B5EF4-FFF2-40B4-BE49-F238E27FC236}">
                      <a16:creationId xmlns:a16="http://schemas.microsoft.com/office/drawing/2014/main" id="{4B43D154-EA3C-1BD8-0594-B6B9AFF2050E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131" name="Lưu đồ: Tiến trình 130">
                    <a:extLst>
                      <a:ext uri="{FF2B5EF4-FFF2-40B4-BE49-F238E27FC236}">
                        <a16:creationId xmlns:a16="http://schemas.microsoft.com/office/drawing/2014/main" id="{0B56D116-8FEC-5AA8-73CC-7392BF9F4537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32" name="Lưu đồ: Tiến trình 131">
                    <a:extLst>
                      <a:ext uri="{FF2B5EF4-FFF2-40B4-BE49-F238E27FC236}">
                        <a16:creationId xmlns:a16="http://schemas.microsoft.com/office/drawing/2014/main" id="{FADD5F87-8A20-827B-6841-77A5D96D8661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33" name="Lưu đồ: Tiến trình 132">
                    <a:extLst>
                      <a:ext uri="{FF2B5EF4-FFF2-40B4-BE49-F238E27FC236}">
                        <a16:creationId xmlns:a16="http://schemas.microsoft.com/office/drawing/2014/main" id="{7B5EE536-667B-E686-9C0B-56AE67968F08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34" name="Lưu đồ: Tiến trình 133">
                    <a:extLst>
                      <a:ext uri="{FF2B5EF4-FFF2-40B4-BE49-F238E27FC236}">
                        <a16:creationId xmlns:a16="http://schemas.microsoft.com/office/drawing/2014/main" id="{5FF1CF74-AF30-59BF-F6BF-0E39D487D4F8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129" name="Lưu đồ: Tiến trình 128">
                  <a:extLst>
                    <a:ext uri="{FF2B5EF4-FFF2-40B4-BE49-F238E27FC236}">
                      <a16:creationId xmlns:a16="http://schemas.microsoft.com/office/drawing/2014/main" id="{9520D214-19FF-93CE-3BA2-4860C8DEA888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30" name="Lưu đồ: Tiến trình 129">
                  <a:extLst>
                    <a:ext uri="{FF2B5EF4-FFF2-40B4-BE49-F238E27FC236}">
                      <a16:creationId xmlns:a16="http://schemas.microsoft.com/office/drawing/2014/main" id="{832ABADB-7B9B-2FD8-BEE2-09B0DD21C069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120" name="Nhóm 119">
                <a:extLst>
                  <a:ext uri="{FF2B5EF4-FFF2-40B4-BE49-F238E27FC236}">
                    <a16:creationId xmlns:a16="http://schemas.microsoft.com/office/drawing/2014/main" id="{3A7BE809-EA2B-4913-EDE7-797278DF9F27}"/>
                  </a:ext>
                </a:extLst>
              </p:cNvPr>
              <p:cNvGrpSpPr/>
              <p:nvPr/>
            </p:nvGrpSpPr>
            <p:grpSpPr>
              <a:xfrm>
                <a:off x="1025236" y="1510924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121" name="Nhóm 120">
                  <a:extLst>
                    <a:ext uri="{FF2B5EF4-FFF2-40B4-BE49-F238E27FC236}">
                      <a16:creationId xmlns:a16="http://schemas.microsoft.com/office/drawing/2014/main" id="{7DDD2D11-0494-9E43-DEE9-B2B8F78B2505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124" name="Lưu đồ: Tiến trình 123">
                    <a:extLst>
                      <a:ext uri="{FF2B5EF4-FFF2-40B4-BE49-F238E27FC236}">
                        <a16:creationId xmlns:a16="http://schemas.microsoft.com/office/drawing/2014/main" id="{839CC119-2B44-F832-CB82-6C07987F2964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25" name="Lưu đồ: Tiến trình 124">
                    <a:extLst>
                      <a:ext uri="{FF2B5EF4-FFF2-40B4-BE49-F238E27FC236}">
                        <a16:creationId xmlns:a16="http://schemas.microsoft.com/office/drawing/2014/main" id="{92777B0E-CBDD-5897-B3C7-B975AA590959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26" name="Lưu đồ: Tiến trình 125">
                    <a:extLst>
                      <a:ext uri="{FF2B5EF4-FFF2-40B4-BE49-F238E27FC236}">
                        <a16:creationId xmlns:a16="http://schemas.microsoft.com/office/drawing/2014/main" id="{03410C5D-91F0-F228-B195-70217ABB0EB1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27" name="Lưu đồ: Tiến trình 126">
                    <a:extLst>
                      <a:ext uri="{FF2B5EF4-FFF2-40B4-BE49-F238E27FC236}">
                        <a16:creationId xmlns:a16="http://schemas.microsoft.com/office/drawing/2014/main" id="{0C227127-A955-4F81-80D8-126DD508D453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122" name="Lưu đồ: Tiến trình 121">
                  <a:extLst>
                    <a:ext uri="{FF2B5EF4-FFF2-40B4-BE49-F238E27FC236}">
                      <a16:creationId xmlns:a16="http://schemas.microsoft.com/office/drawing/2014/main" id="{98ABF62E-19FC-416B-7FD4-A6EF318BD5BA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23" name="Lưu đồ: Tiến trình 122">
                  <a:extLst>
                    <a:ext uri="{FF2B5EF4-FFF2-40B4-BE49-F238E27FC236}">
                      <a16:creationId xmlns:a16="http://schemas.microsoft.com/office/drawing/2014/main" id="{E4949286-A429-D23D-69EF-8AE93B881631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</p:grpSp>
        <p:grpSp>
          <p:nvGrpSpPr>
            <p:cNvPr id="135" name="Nhóm 134">
              <a:extLst>
                <a:ext uri="{FF2B5EF4-FFF2-40B4-BE49-F238E27FC236}">
                  <a16:creationId xmlns:a16="http://schemas.microsoft.com/office/drawing/2014/main" id="{9958DB4A-B3AB-8629-1B26-9DBCC1832EF6}"/>
                </a:ext>
              </a:extLst>
            </p:cNvPr>
            <p:cNvGrpSpPr/>
            <p:nvPr/>
          </p:nvGrpSpPr>
          <p:grpSpPr>
            <a:xfrm>
              <a:off x="3769391" y="753000"/>
              <a:ext cx="4954325" cy="1655721"/>
              <a:chOff x="1025236" y="678163"/>
              <a:chExt cx="4954325" cy="1655721"/>
            </a:xfrm>
          </p:grpSpPr>
          <p:grpSp>
            <p:nvGrpSpPr>
              <p:cNvPr id="136" name="Nhóm 135">
                <a:extLst>
                  <a:ext uri="{FF2B5EF4-FFF2-40B4-BE49-F238E27FC236}">
                    <a16:creationId xmlns:a16="http://schemas.microsoft.com/office/drawing/2014/main" id="{6D60513E-A0ED-A7FB-7E83-4CED7A026FC6}"/>
                  </a:ext>
                </a:extLst>
              </p:cNvPr>
              <p:cNvGrpSpPr/>
              <p:nvPr/>
            </p:nvGrpSpPr>
            <p:grpSpPr>
              <a:xfrm>
                <a:off x="1025236" y="678163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145" name="Nhóm 144">
                  <a:extLst>
                    <a:ext uri="{FF2B5EF4-FFF2-40B4-BE49-F238E27FC236}">
                      <a16:creationId xmlns:a16="http://schemas.microsoft.com/office/drawing/2014/main" id="{EE6C00F3-98B2-4E9D-37F4-5825A2DEB5EC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148" name="Lưu đồ: Tiến trình 147">
                    <a:extLst>
                      <a:ext uri="{FF2B5EF4-FFF2-40B4-BE49-F238E27FC236}">
                        <a16:creationId xmlns:a16="http://schemas.microsoft.com/office/drawing/2014/main" id="{244935C6-563F-16D9-E6F3-98BA57FBC0EF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49" name="Lưu đồ: Tiến trình 148">
                    <a:extLst>
                      <a:ext uri="{FF2B5EF4-FFF2-40B4-BE49-F238E27FC236}">
                        <a16:creationId xmlns:a16="http://schemas.microsoft.com/office/drawing/2014/main" id="{ACEAEC6D-DEF8-AEF1-FB41-3046E020BEBB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50" name="Lưu đồ: Tiến trình 149">
                    <a:extLst>
                      <a:ext uri="{FF2B5EF4-FFF2-40B4-BE49-F238E27FC236}">
                        <a16:creationId xmlns:a16="http://schemas.microsoft.com/office/drawing/2014/main" id="{56851824-28E7-96FA-8CDF-3361A65442BF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51" name="Lưu đồ: Tiến trình 150">
                    <a:extLst>
                      <a:ext uri="{FF2B5EF4-FFF2-40B4-BE49-F238E27FC236}">
                        <a16:creationId xmlns:a16="http://schemas.microsoft.com/office/drawing/2014/main" id="{E926E70C-F404-8CAB-FEFC-FBD4EF1A55ED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146" name="Lưu đồ: Tiến trình 145">
                  <a:extLst>
                    <a:ext uri="{FF2B5EF4-FFF2-40B4-BE49-F238E27FC236}">
                      <a16:creationId xmlns:a16="http://schemas.microsoft.com/office/drawing/2014/main" id="{57D1D6D7-653F-B482-3B1B-E8D702A9E230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47" name="Lưu đồ: Tiến trình 146">
                  <a:extLst>
                    <a:ext uri="{FF2B5EF4-FFF2-40B4-BE49-F238E27FC236}">
                      <a16:creationId xmlns:a16="http://schemas.microsoft.com/office/drawing/2014/main" id="{51E5F00C-C0D0-1FB2-2F12-F304378813FF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137" name="Nhóm 136">
                <a:extLst>
                  <a:ext uri="{FF2B5EF4-FFF2-40B4-BE49-F238E27FC236}">
                    <a16:creationId xmlns:a16="http://schemas.microsoft.com/office/drawing/2014/main" id="{C522A6F1-5954-B00A-BEC9-39D0D2689118}"/>
                  </a:ext>
                </a:extLst>
              </p:cNvPr>
              <p:cNvGrpSpPr/>
              <p:nvPr/>
            </p:nvGrpSpPr>
            <p:grpSpPr>
              <a:xfrm>
                <a:off x="1025236" y="1510924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138" name="Nhóm 137">
                  <a:extLst>
                    <a:ext uri="{FF2B5EF4-FFF2-40B4-BE49-F238E27FC236}">
                      <a16:creationId xmlns:a16="http://schemas.microsoft.com/office/drawing/2014/main" id="{FEA4D2EA-CF59-6352-3B9A-CC4E3EF953C7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141" name="Lưu đồ: Tiến trình 140">
                    <a:extLst>
                      <a:ext uri="{FF2B5EF4-FFF2-40B4-BE49-F238E27FC236}">
                        <a16:creationId xmlns:a16="http://schemas.microsoft.com/office/drawing/2014/main" id="{7EB20098-0914-41ED-9344-4464BAE1566F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42" name="Lưu đồ: Tiến trình 141">
                    <a:extLst>
                      <a:ext uri="{FF2B5EF4-FFF2-40B4-BE49-F238E27FC236}">
                        <a16:creationId xmlns:a16="http://schemas.microsoft.com/office/drawing/2014/main" id="{F93AD533-C306-E356-0F3A-F4EA141F2F28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43" name="Lưu đồ: Tiến trình 142">
                    <a:extLst>
                      <a:ext uri="{FF2B5EF4-FFF2-40B4-BE49-F238E27FC236}">
                        <a16:creationId xmlns:a16="http://schemas.microsoft.com/office/drawing/2014/main" id="{ECFEA338-06B8-9DEF-650E-59F065CD547D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44" name="Lưu đồ: Tiến trình 143">
                    <a:extLst>
                      <a:ext uri="{FF2B5EF4-FFF2-40B4-BE49-F238E27FC236}">
                        <a16:creationId xmlns:a16="http://schemas.microsoft.com/office/drawing/2014/main" id="{C128770E-C2B4-67AF-FD4F-6F30AD2E387F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139" name="Lưu đồ: Tiến trình 138">
                  <a:extLst>
                    <a:ext uri="{FF2B5EF4-FFF2-40B4-BE49-F238E27FC236}">
                      <a16:creationId xmlns:a16="http://schemas.microsoft.com/office/drawing/2014/main" id="{E47066FC-AF0A-6904-A208-4131EEA110E4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40" name="Lưu đồ: Tiến trình 139">
                  <a:extLst>
                    <a:ext uri="{FF2B5EF4-FFF2-40B4-BE49-F238E27FC236}">
                      <a16:creationId xmlns:a16="http://schemas.microsoft.com/office/drawing/2014/main" id="{6089B195-DC79-1829-1110-D0C0C5E66641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</p:grpSp>
      </p:grpSp>
      <p:sp>
        <p:nvSpPr>
          <p:cNvPr id="2" name="Rectangle 15">
            <a:extLst>
              <a:ext uri="{FF2B5EF4-FFF2-40B4-BE49-F238E27FC236}">
                <a16:creationId xmlns:a16="http://schemas.microsoft.com/office/drawing/2014/main" id="{82D6FEB8-D693-6C50-963A-B51D2BF1939B}"/>
              </a:ext>
            </a:extLst>
          </p:cNvPr>
          <p:cNvSpPr/>
          <p:nvPr/>
        </p:nvSpPr>
        <p:spPr>
          <a:xfrm>
            <a:off x="5536124" y="278030"/>
            <a:ext cx="6492321" cy="618630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miếng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miếng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BDC8E65-1A78-45E6-A947-3AEE19251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2" y="4268871"/>
            <a:ext cx="1056298" cy="205653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A1912CA-B2AC-8A4E-CBBC-0704E90546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8522" y="4863059"/>
            <a:ext cx="1385778" cy="154620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D7DA598-584B-BBFE-E886-C4F48F00481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93" y="4855537"/>
            <a:ext cx="873302" cy="14698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9415D326-6F3A-004D-4FC3-228D7DEBED2E}"/>
              </a:ext>
            </a:extLst>
          </p:cNvPr>
          <p:cNvSpPr/>
          <p:nvPr/>
        </p:nvSpPr>
        <p:spPr>
          <a:xfrm>
            <a:off x="4205932" y="4946921"/>
            <a:ext cx="1385778" cy="1378485"/>
          </a:xfrm>
          <a:custGeom>
            <a:avLst/>
            <a:gdLst/>
            <a:ahLst/>
            <a:cxnLst/>
            <a:rect l="l" t="t" r="r" b="b"/>
            <a:pathLst>
              <a:path w="4365836" h="4114800">
                <a:moveTo>
                  <a:pt x="0" y="0"/>
                </a:moveTo>
                <a:lnTo>
                  <a:pt x="4365836" y="0"/>
                </a:lnTo>
                <a:lnTo>
                  <a:pt x="4365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34421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13AB2-702F-56AF-94E1-5CBF0DDBC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0E0A4210-ECD1-B7C3-CBE3-B5F7F60F2B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402300" h="10229850">
                <a:moveTo>
                  <a:pt x="0" y="0"/>
                </a:moveTo>
                <a:lnTo>
                  <a:pt x="18402300" y="0"/>
                </a:lnTo>
                <a:lnTo>
                  <a:pt x="18402300" y="10229850"/>
                </a:lnTo>
                <a:lnTo>
                  <a:pt x="0" y="102298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590" r="-5590"/>
            </a:stretch>
          </a:blipFill>
        </p:spPr>
      </p:sp>
      <p:pic>
        <p:nvPicPr>
          <p:cNvPr id="6" name="Bản ghi Mới (1)_D♭_major__bpm_136">
            <a:hlinkClick r:id="" action="ppaction://media"/>
            <a:extLst>
              <a:ext uri="{FF2B5EF4-FFF2-40B4-BE49-F238E27FC236}">
                <a16:creationId xmlns:a16="http://schemas.microsoft.com/office/drawing/2014/main" id="{06687494-D45A-862B-DE78-CBBDED4C4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5863" y="7662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164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nề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78942" y="2554922"/>
            <a:ext cx="432733" cy="324550"/>
          </a:xfrm>
          <a:prstGeom prst="rect">
            <a:avLst/>
          </a:prstGeom>
        </p:spPr>
      </p:pic>
      <p:grpSp>
        <p:nvGrpSpPr>
          <p:cNvPr id="3" name="Nhóm 151">
            <a:extLst>
              <a:ext uri="{FF2B5EF4-FFF2-40B4-BE49-F238E27FC236}">
                <a16:creationId xmlns:a16="http://schemas.microsoft.com/office/drawing/2014/main" id="{2111D678-A62F-1EB2-1F9A-6BCA75DD2DC0}"/>
              </a:ext>
            </a:extLst>
          </p:cNvPr>
          <p:cNvGrpSpPr/>
          <p:nvPr/>
        </p:nvGrpSpPr>
        <p:grpSpPr>
          <a:xfrm>
            <a:off x="1166884" y="532594"/>
            <a:ext cx="3522618" cy="3341921"/>
            <a:chOff x="3752826" y="753000"/>
            <a:chExt cx="4970890" cy="4985421"/>
          </a:xfrm>
        </p:grpSpPr>
        <p:sp>
          <p:nvSpPr>
            <p:cNvPr id="4" name="Lưu đồ: Tiến trình 6">
              <a:extLst>
                <a:ext uri="{FF2B5EF4-FFF2-40B4-BE49-F238E27FC236}">
                  <a16:creationId xmlns:a16="http://schemas.microsoft.com/office/drawing/2014/main" id="{06E58CC8-6788-693B-22DF-D7E6D91AB4A7}"/>
                </a:ext>
              </a:extLst>
            </p:cNvPr>
            <p:cNvSpPr/>
            <p:nvPr/>
          </p:nvSpPr>
          <p:spPr>
            <a:xfrm>
              <a:off x="3752826" y="785799"/>
              <a:ext cx="4970890" cy="4952621"/>
            </a:xfrm>
            <a:prstGeom prst="flowChartProcess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5" name="Nhóm 98">
              <a:extLst>
                <a:ext uri="{FF2B5EF4-FFF2-40B4-BE49-F238E27FC236}">
                  <a16:creationId xmlns:a16="http://schemas.microsoft.com/office/drawing/2014/main" id="{A228A6EF-F784-5026-33A9-A662ACC27E06}"/>
                </a:ext>
              </a:extLst>
            </p:cNvPr>
            <p:cNvGrpSpPr/>
            <p:nvPr/>
          </p:nvGrpSpPr>
          <p:grpSpPr>
            <a:xfrm>
              <a:off x="3769391" y="4082700"/>
              <a:ext cx="4954325" cy="1655721"/>
              <a:chOff x="1025236" y="678163"/>
              <a:chExt cx="4954325" cy="1655721"/>
            </a:xfrm>
          </p:grpSpPr>
          <p:grpSp>
            <p:nvGrpSpPr>
              <p:cNvPr id="40" name="Nhóm 25">
                <a:extLst>
                  <a:ext uri="{FF2B5EF4-FFF2-40B4-BE49-F238E27FC236}">
                    <a16:creationId xmlns:a16="http://schemas.microsoft.com/office/drawing/2014/main" id="{13F4C479-CD1F-A273-61D9-C30556C160B2}"/>
                  </a:ext>
                </a:extLst>
              </p:cNvPr>
              <p:cNvGrpSpPr/>
              <p:nvPr/>
            </p:nvGrpSpPr>
            <p:grpSpPr>
              <a:xfrm>
                <a:off x="1025236" y="678163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49" name="Nhóm 3">
                  <a:extLst>
                    <a:ext uri="{FF2B5EF4-FFF2-40B4-BE49-F238E27FC236}">
                      <a16:creationId xmlns:a16="http://schemas.microsoft.com/office/drawing/2014/main" id="{951422CD-277D-33A3-9977-3B41CD6D77AE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52" name="Lưu đồ: Tiến trình 15">
                    <a:extLst>
                      <a:ext uri="{FF2B5EF4-FFF2-40B4-BE49-F238E27FC236}">
                        <a16:creationId xmlns:a16="http://schemas.microsoft.com/office/drawing/2014/main" id="{3C350F8C-4E48-D2EA-FFF3-9E029E37D8AD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53" name="Lưu đồ: Tiến trình 16">
                    <a:extLst>
                      <a:ext uri="{FF2B5EF4-FFF2-40B4-BE49-F238E27FC236}">
                        <a16:creationId xmlns:a16="http://schemas.microsoft.com/office/drawing/2014/main" id="{5ED424A3-FC57-14E8-8ECD-EB8828333535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54" name="Lưu đồ: Tiến trình 17">
                    <a:extLst>
                      <a:ext uri="{FF2B5EF4-FFF2-40B4-BE49-F238E27FC236}">
                        <a16:creationId xmlns:a16="http://schemas.microsoft.com/office/drawing/2014/main" id="{A0A61EE0-FF96-23E8-91D5-98280E1D9EB1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55" name="Lưu đồ: Tiến trình 18">
                    <a:extLst>
                      <a:ext uri="{FF2B5EF4-FFF2-40B4-BE49-F238E27FC236}">
                        <a16:creationId xmlns:a16="http://schemas.microsoft.com/office/drawing/2014/main" id="{14465E6A-6EA2-4617-46BD-6FC1EFBD3E64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50" name="Lưu đồ: Tiến trình 14">
                  <a:extLst>
                    <a:ext uri="{FF2B5EF4-FFF2-40B4-BE49-F238E27FC236}">
                      <a16:creationId xmlns:a16="http://schemas.microsoft.com/office/drawing/2014/main" id="{18195512-7AB3-A496-76E0-75EADF3D1344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1" name="Lưu đồ: Tiến trình 24">
                  <a:extLst>
                    <a:ext uri="{FF2B5EF4-FFF2-40B4-BE49-F238E27FC236}">
                      <a16:creationId xmlns:a16="http://schemas.microsoft.com/office/drawing/2014/main" id="{F6D55A30-E13E-46DB-FD0F-3E98B10838F2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41" name="Nhóm 66">
                <a:extLst>
                  <a:ext uri="{FF2B5EF4-FFF2-40B4-BE49-F238E27FC236}">
                    <a16:creationId xmlns:a16="http://schemas.microsoft.com/office/drawing/2014/main" id="{1D53886E-70AF-6E73-E298-49D5B0093925}"/>
                  </a:ext>
                </a:extLst>
              </p:cNvPr>
              <p:cNvGrpSpPr/>
              <p:nvPr/>
            </p:nvGrpSpPr>
            <p:grpSpPr>
              <a:xfrm>
                <a:off x="1025236" y="1510924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42" name="Nhóm 67">
                  <a:extLst>
                    <a:ext uri="{FF2B5EF4-FFF2-40B4-BE49-F238E27FC236}">
                      <a16:creationId xmlns:a16="http://schemas.microsoft.com/office/drawing/2014/main" id="{7923DC24-3658-D45A-A1BC-664F69B14059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45" name="Lưu đồ: Tiến trình 70">
                    <a:extLst>
                      <a:ext uri="{FF2B5EF4-FFF2-40B4-BE49-F238E27FC236}">
                        <a16:creationId xmlns:a16="http://schemas.microsoft.com/office/drawing/2014/main" id="{2396B326-863C-AEF7-E82B-CE90D12DD167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46" name="Lưu đồ: Tiến trình 71">
                    <a:extLst>
                      <a:ext uri="{FF2B5EF4-FFF2-40B4-BE49-F238E27FC236}">
                        <a16:creationId xmlns:a16="http://schemas.microsoft.com/office/drawing/2014/main" id="{749D2195-1CEC-DD86-15EF-6FCA4FA9679F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47" name="Lưu đồ: Tiến trình 72">
                    <a:extLst>
                      <a:ext uri="{FF2B5EF4-FFF2-40B4-BE49-F238E27FC236}">
                        <a16:creationId xmlns:a16="http://schemas.microsoft.com/office/drawing/2014/main" id="{7CDBE300-8D79-7BF0-61BD-E035B282FFEA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48" name="Lưu đồ: Tiến trình 73">
                    <a:extLst>
                      <a:ext uri="{FF2B5EF4-FFF2-40B4-BE49-F238E27FC236}">
                        <a16:creationId xmlns:a16="http://schemas.microsoft.com/office/drawing/2014/main" id="{774A2AF6-216C-CAD1-D8F6-6F6A2EDC2765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43" name="Lưu đồ: Tiến trình 68">
                  <a:extLst>
                    <a:ext uri="{FF2B5EF4-FFF2-40B4-BE49-F238E27FC236}">
                      <a16:creationId xmlns:a16="http://schemas.microsoft.com/office/drawing/2014/main" id="{CEC5808D-D82E-1366-0D1F-28D02CC5694C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4" name="Lưu đồ: Tiến trình 69">
                  <a:extLst>
                    <a:ext uri="{FF2B5EF4-FFF2-40B4-BE49-F238E27FC236}">
                      <a16:creationId xmlns:a16="http://schemas.microsoft.com/office/drawing/2014/main" id="{6780BB33-0666-2A0C-8691-0601AECE355E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</p:grpSp>
        <p:grpSp>
          <p:nvGrpSpPr>
            <p:cNvPr id="6" name="Nhóm 117">
              <a:extLst>
                <a:ext uri="{FF2B5EF4-FFF2-40B4-BE49-F238E27FC236}">
                  <a16:creationId xmlns:a16="http://schemas.microsoft.com/office/drawing/2014/main" id="{8DEA4AA8-8D7A-AD68-1DE1-0488089B6A2F}"/>
                </a:ext>
              </a:extLst>
            </p:cNvPr>
            <p:cNvGrpSpPr/>
            <p:nvPr/>
          </p:nvGrpSpPr>
          <p:grpSpPr>
            <a:xfrm>
              <a:off x="3769391" y="2409541"/>
              <a:ext cx="4954325" cy="1655721"/>
              <a:chOff x="1025236" y="678163"/>
              <a:chExt cx="4954325" cy="1655721"/>
            </a:xfrm>
          </p:grpSpPr>
          <p:grpSp>
            <p:nvGrpSpPr>
              <p:cNvPr id="24" name="Nhóm 118">
                <a:extLst>
                  <a:ext uri="{FF2B5EF4-FFF2-40B4-BE49-F238E27FC236}">
                    <a16:creationId xmlns:a16="http://schemas.microsoft.com/office/drawing/2014/main" id="{1F55AE73-FD4C-8F25-6169-8C938BA336EA}"/>
                  </a:ext>
                </a:extLst>
              </p:cNvPr>
              <p:cNvGrpSpPr/>
              <p:nvPr/>
            </p:nvGrpSpPr>
            <p:grpSpPr>
              <a:xfrm>
                <a:off x="1025236" y="678163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33" name="Nhóm 127">
                  <a:extLst>
                    <a:ext uri="{FF2B5EF4-FFF2-40B4-BE49-F238E27FC236}">
                      <a16:creationId xmlns:a16="http://schemas.microsoft.com/office/drawing/2014/main" id="{4B43D154-EA3C-1BD8-0594-B6B9AFF2050E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36" name="Lưu đồ: Tiến trình 130">
                    <a:extLst>
                      <a:ext uri="{FF2B5EF4-FFF2-40B4-BE49-F238E27FC236}">
                        <a16:creationId xmlns:a16="http://schemas.microsoft.com/office/drawing/2014/main" id="{0B56D116-8FEC-5AA8-73CC-7392BF9F4537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37" name="Lưu đồ: Tiến trình 131">
                    <a:extLst>
                      <a:ext uri="{FF2B5EF4-FFF2-40B4-BE49-F238E27FC236}">
                        <a16:creationId xmlns:a16="http://schemas.microsoft.com/office/drawing/2014/main" id="{FADD5F87-8A20-827B-6841-77A5D96D8661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38" name="Lưu đồ: Tiến trình 132">
                    <a:extLst>
                      <a:ext uri="{FF2B5EF4-FFF2-40B4-BE49-F238E27FC236}">
                        <a16:creationId xmlns:a16="http://schemas.microsoft.com/office/drawing/2014/main" id="{7B5EE536-667B-E686-9C0B-56AE67968F08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39" name="Lưu đồ: Tiến trình 133">
                    <a:extLst>
                      <a:ext uri="{FF2B5EF4-FFF2-40B4-BE49-F238E27FC236}">
                        <a16:creationId xmlns:a16="http://schemas.microsoft.com/office/drawing/2014/main" id="{5FF1CF74-AF30-59BF-F6BF-0E39D487D4F8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34" name="Lưu đồ: Tiến trình 128">
                  <a:extLst>
                    <a:ext uri="{FF2B5EF4-FFF2-40B4-BE49-F238E27FC236}">
                      <a16:creationId xmlns:a16="http://schemas.microsoft.com/office/drawing/2014/main" id="{9520D214-19FF-93CE-3BA2-4860C8DEA888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5" name="Lưu đồ: Tiến trình 129">
                  <a:extLst>
                    <a:ext uri="{FF2B5EF4-FFF2-40B4-BE49-F238E27FC236}">
                      <a16:creationId xmlns:a16="http://schemas.microsoft.com/office/drawing/2014/main" id="{832ABADB-7B9B-2FD8-BEE2-09B0DD21C069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25" name="Nhóm 119">
                <a:extLst>
                  <a:ext uri="{FF2B5EF4-FFF2-40B4-BE49-F238E27FC236}">
                    <a16:creationId xmlns:a16="http://schemas.microsoft.com/office/drawing/2014/main" id="{3A7BE809-EA2B-4913-EDE7-797278DF9F27}"/>
                  </a:ext>
                </a:extLst>
              </p:cNvPr>
              <p:cNvGrpSpPr/>
              <p:nvPr/>
            </p:nvGrpSpPr>
            <p:grpSpPr>
              <a:xfrm>
                <a:off x="1025236" y="1510924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26" name="Nhóm 120">
                  <a:extLst>
                    <a:ext uri="{FF2B5EF4-FFF2-40B4-BE49-F238E27FC236}">
                      <a16:creationId xmlns:a16="http://schemas.microsoft.com/office/drawing/2014/main" id="{7DDD2D11-0494-9E43-DEE9-B2B8F78B2505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29" name="Lưu đồ: Tiến trình 123">
                    <a:extLst>
                      <a:ext uri="{FF2B5EF4-FFF2-40B4-BE49-F238E27FC236}">
                        <a16:creationId xmlns:a16="http://schemas.microsoft.com/office/drawing/2014/main" id="{839CC119-2B44-F832-CB82-6C07987F2964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30" name="Lưu đồ: Tiến trình 124">
                    <a:extLst>
                      <a:ext uri="{FF2B5EF4-FFF2-40B4-BE49-F238E27FC236}">
                        <a16:creationId xmlns:a16="http://schemas.microsoft.com/office/drawing/2014/main" id="{92777B0E-CBDD-5897-B3C7-B975AA590959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31" name="Lưu đồ: Tiến trình 125">
                    <a:extLst>
                      <a:ext uri="{FF2B5EF4-FFF2-40B4-BE49-F238E27FC236}">
                        <a16:creationId xmlns:a16="http://schemas.microsoft.com/office/drawing/2014/main" id="{03410C5D-91F0-F228-B195-70217ABB0EB1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32" name="Lưu đồ: Tiến trình 126">
                    <a:extLst>
                      <a:ext uri="{FF2B5EF4-FFF2-40B4-BE49-F238E27FC236}">
                        <a16:creationId xmlns:a16="http://schemas.microsoft.com/office/drawing/2014/main" id="{0C227127-A955-4F81-80D8-126DD508D453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27" name="Lưu đồ: Tiến trình 121">
                  <a:extLst>
                    <a:ext uri="{FF2B5EF4-FFF2-40B4-BE49-F238E27FC236}">
                      <a16:creationId xmlns:a16="http://schemas.microsoft.com/office/drawing/2014/main" id="{98ABF62E-19FC-416B-7FD4-A6EF318BD5BA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8" name="Lưu đồ: Tiến trình 122">
                  <a:extLst>
                    <a:ext uri="{FF2B5EF4-FFF2-40B4-BE49-F238E27FC236}">
                      <a16:creationId xmlns:a16="http://schemas.microsoft.com/office/drawing/2014/main" id="{E4949286-A429-D23D-69EF-8AE93B881631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</p:grpSp>
        <p:grpSp>
          <p:nvGrpSpPr>
            <p:cNvPr id="7" name="Nhóm 134">
              <a:extLst>
                <a:ext uri="{FF2B5EF4-FFF2-40B4-BE49-F238E27FC236}">
                  <a16:creationId xmlns:a16="http://schemas.microsoft.com/office/drawing/2014/main" id="{9958DB4A-B3AB-8629-1B26-9DBCC1832EF6}"/>
                </a:ext>
              </a:extLst>
            </p:cNvPr>
            <p:cNvGrpSpPr/>
            <p:nvPr/>
          </p:nvGrpSpPr>
          <p:grpSpPr>
            <a:xfrm>
              <a:off x="3769391" y="753000"/>
              <a:ext cx="4954325" cy="1655721"/>
              <a:chOff x="1025236" y="678163"/>
              <a:chExt cx="4954325" cy="1655721"/>
            </a:xfrm>
          </p:grpSpPr>
          <p:grpSp>
            <p:nvGrpSpPr>
              <p:cNvPr id="8" name="Nhóm 135">
                <a:extLst>
                  <a:ext uri="{FF2B5EF4-FFF2-40B4-BE49-F238E27FC236}">
                    <a16:creationId xmlns:a16="http://schemas.microsoft.com/office/drawing/2014/main" id="{6D60513E-A0ED-A7FB-7E83-4CED7A026FC6}"/>
                  </a:ext>
                </a:extLst>
              </p:cNvPr>
              <p:cNvGrpSpPr/>
              <p:nvPr/>
            </p:nvGrpSpPr>
            <p:grpSpPr>
              <a:xfrm>
                <a:off x="1025236" y="678163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17" name="Nhóm 144">
                  <a:extLst>
                    <a:ext uri="{FF2B5EF4-FFF2-40B4-BE49-F238E27FC236}">
                      <a16:creationId xmlns:a16="http://schemas.microsoft.com/office/drawing/2014/main" id="{EE6C00F3-98B2-4E9D-37F4-5825A2DEB5EC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20" name="Lưu đồ: Tiến trình 147">
                    <a:extLst>
                      <a:ext uri="{FF2B5EF4-FFF2-40B4-BE49-F238E27FC236}">
                        <a16:creationId xmlns:a16="http://schemas.microsoft.com/office/drawing/2014/main" id="{244935C6-563F-16D9-E6F3-98BA57FBC0EF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21" name="Lưu đồ: Tiến trình 148">
                    <a:extLst>
                      <a:ext uri="{FF2B5EF4-FFF2-40B4-BE49-F238E27FC236}">
                        <a16:creationId xmlns:a16="http://schemas.microsoft.com/office/drawing/2014/main" id="{ACEAEC6D-DEF8-AEF1-FB41-3046E020BEBB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22" name="Lưu đồ: Tiến trình 149">
                    <a:extLst>
                      <a:ext uri="{FF2B5EF4-FFF2-40B4-BE49-F238E27FC236}">
                        <a16:creationId xmlns:a16="http://schemas.microsoft.com/office/drawing/2014/main" id="{56851824-28E7-96FA-8CDF-3361A65442BF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23" name="Lưu đồ: Tiến trình 150">
                    <a:extLst>
                      <a:ext uri="{FF2B5EF4-FFF2-40B4-BE49-F238E27FC236}">
                        <a16:creationId xmlns:a16="http://schemas.microsoft.com/office/drawing/2014/main" id="{E926E70C-F404-8CAB-FEFC-FBD4EF1A55ED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18" name="Lưu đồ: Tiến trình 145">
                  <a:extLst>
                    <a:ext uri="{FF2B5EF4-FFF2-40B4-BE49-F238E27FC236}">
                      <a16:creationId xmlns:a16="http://schemas.microsoft.com/office/drawing/2014/main" id="{57D1D6D7-653F-B482-3B1B-E8D702A9E230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9" name="Lưu đồ: Tiến trình 146">
                  <a:extLst>
                    <a:ext uri="{FF2B5EF4-FFF2-40B4-BE49-F238E27FC236}">
                      <a16:creationId xmlns:a16="http://schemas.microsoft.com/office/drawing/2014/main" id="{51E5F00C-C0D0-1FB2-2F12-F304378813FF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9" name="Nhóm 136">
                <a:extLst>
                  <a:ext uri="{FF2B5EF4-FFF2-40B4-BE49-F238E27FC236}">
                    <a16:creationId xmlns:a16="http://schemas.microsoft.com/office/drawing/2014/main" id="{C522A6F1-5954-B00A-BEC9-39D0D2689118}"/>
                  </a:ext>
                </a:extLst>
              </p:cNvPr>
              <p:cNvGrpSpPr/>
              <p:nvPr/>
            </p:nvGrpSpPr>
            <p:grpSpPr>
              <a:xfrm>
                <a:off x="1025236" y="1510924"/>
                <a:ext cx="4954325" cy="822960"/>
                <a:chOff x="1025236" y="678163"/>
                <a:chExt cx="4954325" cy="822960"/>
              </a:xfrm>
            </p:grpSpPr>
            <p:grpSp>
              <p:nvGrpSpPr>
                <p:cNvPr id="10" name="Nhóm 137">
                  <a:extLst>
                    <a:ext uri="{FF2B5EF4-FFF2-40B4-BE49-F238E27FC236}">
                      <a16:creationId xmlns:a16="http://schemas.microsoft.com/office/drawing/2014/main" id="{FEA4D2EA-CF59-6352-3B9A-CC4E3EF953C7}"/>
                    </a:ext>
                  </a:extLst>
                </p:cNvPr>
                <p:cNvGrpSpPr/>
                <p:nvPr/>
              </p:nvGrpSpPr>
              <p:grpSpPr>
                <a:xfrm>
                  <a:off x="1025236" y="678163"/>
                  <a:ext cx="3291840" cy="822960"/>
                  <a:chOff x="1835727" y="734290"/>
                  <a:chExt cx="3291840" cy="822960"/>
                </a:xfrm>
              </p:grpSpPr>
              <p:sp>
                <p:nvSpPr>
                  <p:cNvPr id="13" name="Lưu đồ: Tiến trình 140">
                    <a:extLst>
                      <a:ext uri="{FF2B5EF4-FFF2-40B4-BE49-F238E27FC236}">
                        <a16:creationId xmlns:a16="http://schemas.microsoft.com/office/drawing/2014/main" id="{7EB20098-0914-41ED-9344-4464BAE1566F}"/>
                      </a:ext>
                    </a:extLst>
                  </p:cNvPr>
                  <p:cNvSpPr/>
                  <p:nvPr/>
                </p:nvSpPr>
                <p:spPr>
                  <a:xfrm>
                    <a:off x="265868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4" name="Lưu đồ: Tiến trình 141">
                    <a:extLst>
                      <a:ext uri="{FF2B5EF4-FFF2-40B4-BE49-F238E27FC236}">
                        <a16:creationId xmlns:a16="http://schemas.microsoft.com/office/drawing/2014/main" id="{F93AD533-C306-E356-0F3A-F4EA141F2F28}"/>
                      </a:ext>
                    </a:extLst>
                  </p:cNvPr>
                  <p:cNvSpPr/>
                  <p:nvPr/>
                </p:nvSpPr>
                <p:spPr>
                  <a:xfrm>
                    <a:off x="183572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5" name="Lưu đồ: Tiến trình 142">
                    <a:extLst>
                      <a:ext uri="{FF2B5EF4-FFF2-40B4-BE49-F238E27FC236}">
                        <a16:creationId xmlns:a16="http://schemas.microsoft.com/office/drawing/2014/main" id="{ECFEA338-06B8-9DEF-650E-59F065CD547D}"/>
                      </a:ext>
                    </a:extLst>
                  </p:cNvPr>
                  <p:cNvSpPr/>
                  <p:nvPr/>
                </p:nvSpPr>
                <p:spPr>
                  <a:xfrm>
                    <a:off x="348164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6" name="Lưu đồ: Tiến trình 143">
                    <a:extLst>
                      <a:ext uri="{FF2B5EF4-FFF2-40B4-BE49-F238E27FC236}">
                        <a16:creationId xmlns:a16="http://schemas.microsoft.com/office/drawing/2014/main" id="{C128770E-C2B4-67AF-FD4F-6F30AD2E387F}"/>
                      </a:ext>
                    </a:extLst>
                  </p:cNvPr>
                  <p:cNvSpPr/>
                  <p:nvPr/>
                </p:nvSpPr>
                <p:spPr>
                  <a:xfrm>
                    <a:off x="4304607" y="734290"/>
                    <a:ext cx="822960" cy="822960"/>
                  </a:xfrm>
                  <a:prstGeom prst="flowChartProcess">
                    <a:avLst/>
                  </a:prstGeom>
                  <a:noFill/>
                  <a:ln w="2540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</p:grpSp>
            <p:sp>
              <p:nvSpPr>
                <p:cNvPr id="11" name="Lưu đồ: Tiến trình 138">
                  <a:extLst>
                    <a:ext uri="{FF2B5EF4-FFF2-40B4-BE49-F238E27FC236}">
                      <a16:creationId xmlns:a16="http://schemas.microsoft.com/office/drawing/2014/main" id="{E47066FC-AF0A-6904-A208-4131EEA110E4}"/>
                    </a:ext>
                  </a:extLst>
                </p:cNvPr>
                <p:cNvSpPr/>
                <p:nvPr/>
              </p:nvSpPr>
              <p:spPr>
                <a:xfrm>
                  <a:off x="5156601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2" name="Lưu đồ: Tiến trình 139">
                  <a:extLst>
                    <a:ext uri="{FF2B5EF4-FFF2-40B4-BE49-F238E27FC236}">
                      <a16:creationId xmlns:a16="http://schemas.microsoft.com/office/drawing/2014/main" id="{6089B195-DC79-1829-1110-D0C0C5E66641}"/>
                    </a:ext>
                  </a:extLst>
                </p:cNvPr>
                <p:cNvSpPr/>
                <p:nvPr/>
              </p:nvSpPr>
              <p:spPr>
                <a:xfrm>
                  <a:off x="4320569" y="678163"/>
                  <a:ext cx="822960" cy="822960"/>
                </a:xfrm>
                <a:prstGeom prst="flowChartProcess">
                  <a:avLst/>
                </a:prstGeom>
                <a:noFill/>
                <a:ln w="254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</p:grpSp>
      </p:grpSp>
      <p:sp>
        <p:nvSpPr>
          <p:cNvPr id="56" name="Rectangle 15">
            <a:extLst>
              <a:ext uri="{FF2B5EF4-FFF2-40B4-BE49-F238E27FC236}">
                <a16:creationId xmlns:a16="http://schemas.microsoft.com/office/drawing/2014/main" id="{82D6FEB8-D693-6C50-963A-B51D2BF1939B}"/>
              </a:ext>
            </a:extLst>
          </p:cNvPr>
          <p:cNvSpPr/>
          <p:nvPr/>
        </p:nvSpPr>
        <p:spPr>
          <a:xfrm>
            <a:off x="5536124" y="278030"/>
            <a:ext cx="6492321" cy="618630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miếng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miếng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Hình ảnh 2">
            <a:extLst>
              <a:ext uri="{FF2B5EF4-FFF2-40B4-BE49-F238E27FC236}">
                <a16:creationId xmlns:a16="http://schemas.microsoft.com/office/drawing/2014/main" id="{ABDC8E65-1A78-45E6-A947-3AEE19251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2" y="4268871"/>
            <a:ext cx="1056298" cy="2056535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3A1912CA-B2AC-8A4E-CBBC-0704E90546C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8522" y="4863059"/>
            <a:ext cx="1385778" cy="1546208"/>
          </a:xfrm>
          <a:prstGeom prst="rect">
            <a:avLst/>
          </a:prstGeom>
        </p:spPr>
      </p:pic>
      <p:pic>
        <p:nvPicPr>
          <p:cNvPr id="59" name="Hình ảnh 5">
            <a:extLst>
              <a:ext uri="{FF2B5EF4-FFF2-40B4-BE49-F238E27FC236}">
                <a16:creationId xmlns:a16="http://schemas.microsoft.com/office/drawing/2014/main" id="{0D7DA598-584B-BBFE-E886-C4F48F0048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93" y="4855537"/>
            <a:ext cx="873302" cy="1469869"/>
          </a:xfrm>
          <a:prstGeom prst="rect">
            <a:avLst/>
          </a:prstGeom>
        </p:spPr>
      </p:pic>
      <p:sp>
        <p:nvSpPr>
          <p:cNvPr id="60" name="Freeform 3">
            <a:extLst>
              <a:ext uri="{FF2B5EF4-FFF2-40B4-BE49-F238E27FC236}">
                <a16:creationId xmlns:a16="http://schemas.microsoft.com/office/drawing/2014/main" id="{9415D326-6F3A-004D-4FC3-228D7DEBED2E}"/>
              </a:ext>
            </a:extLst>
          </p:cNvPr>
          <p:cNvSpPr/>
          <p:nvPr/>
        </p:nvSpPr>
        <p:spPr>
          <a:xfrm>
            <a:off x="4205932" y="4946921"/>
            <a:ext cx="1385778" cy="1378485"/>
          </a:xfrm>
          <a:custGeom>
            <a:avLst/>
            <a:gdLst/>
            <a:ahLst/>
            <a:cxnLst/>
            <a:rect l="l" t="t" r="r" b="b"/>
            <a:pathLst>
              <a:path w="4365836" h="4114800">
                <a:moveTo>
                  <a:pt x="0" y="0"/>
                </a:moveTo>
                <a:lnTo>
                  <a:pt x="4365836" y="0"/>
                </a:lnTo>
                <a:lnTo>
                  <a:pt x="4365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67906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8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25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FC46F-7531-73CF-C5C6-F2753D0EF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8A2E06D-3224-3C85-EC99-BE9E91B06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5" y="109537"/>
            <a:ext cx="3409950" cy="663892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5C71D03C-F03C-94B3-AFDD-968DF7DAB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0637" flipH="1">
            <a:off x="5095870" y="1689905"/>
            <a:ext cx="1598794" cy="75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38D73510-C12F-4864-07E9-24C154024B14}"/>
              </a:ext>
            </a:extLst>
          </p:cNvPr>
          <p:cNvGrpSpPr/>
          <p:nvPr/>
        </p:nvGrpSpPr>
        <p:grpSpPr>
          <a:xfrm>
            <a:off x="5758287" y="2433142"/>
            <a:ext cx="926319" cy="558878"/>
            <a:chOff x="5747658" y="2440347"/>
            <a:chExt cx="926319" cy="558878"/>
          </a:xfrm>
        </p:grpSpPr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C9A638A9-219B-D06D-FC6D-564376395B90}"/>
                </a:ext>
              </a:extLst>
            </p:cNvPr>
            <p:cNvSpPr/>
            <p:nvPr/>
          </p:nvSpPr>
          <p:spPr>
            <a:xfrm>
              <a:off x="5747658" y="2581214"/>
              <a:ext cx="809896" cy="418011"/>
            </a:xfrm>
            <a:custGeom>
              <a:avLst/>
              <a:gdLst>
                <a:gd name="connsiteX0" fmla="*/ 0 w 888274"/>
                <a:gd name="connsiteY0" fmla="*/ 169817 h 418011"/>
                <a:gd name="connsiteX1" fmla="*/ 0 w 888274"/>
                <a:gd name="connsiteY1" fmla="*/ 169817 h 418011"/>
                <a:gd name="connsiteX2" fmla="*/ 248194 w 888274"/>
                <a:gd name="connsiteY2" fmla="*/ 182880 h 418011"/>
                <a:gd name="connsiteX3" fmla="*/ 391885 w 888274"/>
                <a:gd name="connsiteY3" fmla="*/ 143691 h 418011"/>
                <a:gd name="connsiteX4" fmla="*/ 496388 w 888274"/>
                <a:gd name="connsiteY4" fmla="*/ 117566 h 418011"/>
                <a:gd name="connsiteX5" fmla="*/ 587828 w 888274"/>
                <a:gd name="connsiteY5" fmla="*/ 65314 h 418011"/>
                <a:gd name="connsiteX6" fmla="*/ 653143 w 888274"/>
                <a:gd name="connsiteY6" fmla="*/ 39188 h 418011"/>
                <a:gd name="connsiteX7" fmla="*/ 783771 w 888274"/>
                <a:gd name="connsiteY7" fmla="*/ 0 h 418011"/>
                <a:gd name="connsiteX8" fmla="*/ 849085 w 888274"/>
                <a:gd name="connsiteY8" fmla="*/ 52251 h 418011"/>
                <a:gd name="connsiteX9" fmla="*/ 888274 w 888274"/>
                <a:gd name="connsiteY9" fmla="*/ 65314 h 418011"/>
                <a:gd name="connsiteX10" fmla="*/ 862148 w 888274"/>
                <a:gd name="connsiteY10" fmla="*/ 104503 h 418011"/>
                <a:gd name="connsiteX11" fmla="*/ 836023 w 888274"/>
                <a:gd name="connsiteY11" fmla="*/ 156754 h 418011"/>
                <a:gd name="connsiteX12" fmla="*/ 731520 w 888274"/>
                <a:gd name="connsiteY12" fmla="*/ 209006 h 418011"/>
                <a:gd name="connsiteX13" fmla="*/ 679268 w 888274"/>
                <a:gd name="connsiteY13" fmla="*/ 248194 h 418011"/>
                <a:gd name="connsiteX14" fmla="*/ 640080 w 888274"/>
                <a:gd name="connsiteY14" fmla="*/ 261257 h 418011"/>
                <a:gd name="connsiteX15" fmla="*/ 600891 w 888274"/>
                <a:gd name="connsiteY15" fmla="*/ 287383 h 418011"/>
                <a:gd name="connsiteX16" fmla="*/ 496388 w 888274"/>
                <a:gd name="connsiteY16" fmla="*/ 300446 h 418011"/>
                <a:gd name="connsiteX17" fmla="*/ 391885 w 888274"/>
                <a:gd name="connsiteY17" fmla="*/ 339634 h 418011"/>
                <a:gd name="connsiteX18" fmla="*/ 352697 w 888274"/>
                <a:gd name="connsiteY18" fmla="*/ 365760 h 418011"/>
                <a:gd name="connsiteX19" fmla="*/ 248194 w 888274"/>
                <a:gd name="connsiteY19" fmla="*/ 391886 h 418011"/>
                <a:gd name="connsiteX20" fmla="*/ 209005 w 888274"/>
                <a:gd name="connsiteY20" fmla="*/ 404948 h 418011"/>
                <a:gd name="connsiteX21" fmla="*/ 156754 w 888274"/>
                <a:gd name="connsiteY21" fmla="*/ 418011 h 418011"/>
                <a:gd name="connsiteX22" fmla="*/ 65314 w 888274"/>
                <a:gd name="connsiteY22" fmla="*/ 391886 h 418011"/>
                <a:gd name="connsiteX23" fmla="*/ 52251 w 888274"/>
                <a:gd name="connsiteY23" fmla="*/ 313508 h 418011"/>
                <a:gd name="connsiteX24" fmla="*/ 13063 w 888274"/>
                <a:gd name="connsiteY24" fmla="*/ 222068 h 418011"/>
                <a:gd name="connsiteX25" fmla="*/ 0 w 888274"/>
                <a:gd name="connsiteY25" fmla="*/ 169817 h 41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88274" h="418011">
                  <a:moveTo>
                    <a:pt x="0" y="169817"/>
                  </a:moveTo>
                  <a:lnTo>
                    <a:pt x="0" y="169817"/>
                  </a:lnTo>
                  <a:cubicBezTo>
                    <a:pt x="82731" y="174171"/>
                    <a:pt x="165405" y="185946"/>
                    <a:pt x="248194" y="182880"/>
                  </a:cubicBezTo>
                  <a:cubicBezTo>
                    <a:pt x="322946" y="180111"/>
                    <a:pt x="335165" y="157871"/>
                    <a:pt x="391885" y="143691"/>
                  </a:cubicBezTo>
                  <a:lnTo>
                    <a:pt x="496388" y="117566"/>
                  </a:lnTo>
                  <a:cubicBezTo>
                    <a:pt x="539586" y="52770"/>
                    <a:pt x="500393" y="91545"/>
                    <a:pt x="587828" y="65314"/>
                  </a:cubicBezTo>
                  <a:cubicBezTo>
                    <a:pt x="610288" y="58576"/>
                    <a:pt x="631106" y="47201"/>
                    <a:pt x="653143" y="39188"/>
                  </a:cubicBezTo>
                  <a:cubicBezTo>
                    <a:pt x="723104" y="13748"/>
                    <a:pt x="721393" y="15595"/>
                    <a:pt x="783771" y="0"/>
                  </a:cubicBezTo>
                  <a:cubicBezTo>
                    <a:pt x="882275" y="32835"/>
                    <a:pt x="764676" y="-15276"/>
                    <a:pt x="849085" y="52251"/>
                  </a:cubicBezTo>
                  <a:cubicBezTo>
                    <a:pt x="859837" y="60853"/>
                    <a:pt x="875211" y="60960"/>
                    <a:pt x="888274" y="65314"/>
                  </a:cubicBezTo>
                  <a:cubicBezTo>
                    <a:pt x="879565" y="78377"/>
                    <a:pt x="869937" y="90872"/>
                    <a:pt x="862148" y="104503"/>
                  </a:cubicBezTo>
                  <a:cubicBezTo>
                    <a:pt x="852487" y="121410"/>
                    <a:pt x="848489" y="141795"/>
                    <a:pt x="836023" y="156754"/>
                  </a:cubicBezTo>
                  <a:cubicBezTo>
                    <a:pt x="812992" y="184392"/>
                    <a:pt x="758139" y="194218"/>
                    <a:pt x="731520" y="209006"/>
                  </a:cubicBezTo>
                  <a:cubicBezTo>
                    <a:pt x="712488" y="219579"/>
                    <a:pt x="698171" y="237392"/>
                    <a:pt x="679268" y="248194"/>
                  </a:cubicBezTo>
                  <a:cubicBezTo>
                    <a:pt x="667313" y="255025"/>
                    <a:pt x="652396" y="255099"/>
                    <a:pt x="640080" y="261257"/>
                  </a:cubicBezTo>
                  <a:cubicBezTo>
                    <a:pt x="626038" y="268278"/>
                    <a:pt x="616038" y="283252"/>
                    <a:pt x="600891" y="287383"/>
                  </a:cubicBezTo>
                  <a:cubicBezTo>
                    <a:pt x="567023" y="296620"/>
                    <a:pt x="531222" y="296092"/>
                    <a:pt x="496388" y="300446"/>
                  </a:cubicBezTo>
                  <a:cubicBezTo>
                    <a:pt x="404483" y="361715"/>
                    <a:pt x="521023" y="291207"/>
                    <a:pt x="391885" y="339634"/>
                  </a:cubicBezTo>
                  <a:cubicBezTo>
                    <a:pt x="377185" y="345147"/>
                    <a:pt x="366739" y="358739"/>
                    <a:pt x="352697" y="365760"/>
                  </a:cubicBezTo>
                  <a:cubicBezTo>
                    <a:pt x="322839" y="380689"/>
                    <a:pt x="278002" y="384434"/>
                    <a:pt x="248194" y="391886"/>
                  </a:cubicBezTo>
                  <a:cubicBezTo>
                    <a:pt x="234836" y="395226"/>
                    <a:pt x="222245" y="401165"/>
                    <a:pt x="209005" y="404948"/>
                  </a:cubicBezTo>
                  <a:cubicBezTo>
                    <a:pt x="191743" y="409880"/>
                    <a:pt x="174171" y="413657"/>
                    <a:pt x="156754" y="418011"/>
                  </a:cubicBezTo>
                  <a:cubicBezTo>
                    <a:pt x="126274" y="409303"/>
                    <a:pt x="87729" y="414301"/>
                    <a:pt x="65314" y="391886"/>
                  </a:cubicBezTo>
                  <a:cubicBezTo>
                    <a:pt x="46585" y="373157"/>
                    <a:pt x="57997" y="339364"/>
                    <a:pt x="52251" y="313508"/>
                  </a:cubicBezTo>
                  <a:cubicBezTo>
                    <a:pt x="44563" y="278914"/>
                    <a:pt x="29035" y="254012"/>
                    <a:pt x="13063" y="222068"/>
                  </a:cubicBezTo>
                  <a:cubicBezTo>
                    <a:pt x="27502" y="178749"/>
                    <a:pt x="2177" y="178525"/>
                    <a:pt x="0" y="169817"/>
                  </a:cubicBezTo>
                  <a:close/>
                </a:path>
              </a:pathLst>
            </a:custGeom>
            <a:solidFill>
              <a:srgbClr val="F1C37F"/>
            </a:solidFill>
            <a:ln>
              <a:solidFill>
                <a:srgbClr val="F1C3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2484577E-FF7E-F310-A620-854B3EF8A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2775">
              <a:off x="5782528" y="2440347"/>
              <a:ext cx="891449" cy="513117"/>
            </a:xfrm>
            <a:prstGeom prst="rect">
              <a:avLst/>
            </a:prstGeom>
          </p:spPr>
        </p:pic>
      </p:grpSp>
      <p:pic>
        <p:nvPicPr>
          <p:cNvPr id="12" name="Bản ghi Mới (1)_A_minor__bpm_142">
            <a:hlinkClick r:id="" action="ppaction://media"/>
            <a:extLst>
              <a:ext uri="{FF2B5EF4-FFF2-40B4-BE49-F238E27FC236}">
                <a16:creationId xmlns:a16="http://schemas.microsoft.com/office/drawing/2014/main" id="{94FC30FD-59A6-77D8-341F-1138831E8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49175" y="2995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81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7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704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51CEE-BF63-519E-D9FE-1D1315072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5175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287857669489">
            <a:hlinkClick r:id="" action="ppaction://media"/>
            <a:extLst>
              <a:ext uri="{FF2B5EF4-FFF2-40B4-BE49-F238E27FC236}">
                <a16:creationId xmlns:a16="http://schemas.microsoft.com/office/drawing/2014/main" id="{9A9427B4-5DB5-A0A1-452E-795A25F42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654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383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13AB2-702F-56AF-94E1-5CBF0DDBC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0E0A4210-ECD1-B7C3-CBE3-B5F7F60F2B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402300" h="10229850">
                <a:moveTo>
                  <a:pt x="0" y="0"/>
                </a:moveTo>
                <a:lnTo>
                  <a:pt x="18402300" y="0"/>
                </a:lnTo>
                <a:lnTo>
                  <a:pt x="18402300" y="10229850"/>
                </a:lnTo>
                <a:lnTo>
                  <a:pt x="0" y="102298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590" r="-5590"/>
            </a:stretch>
          </a:blipFill>
        </p:spPr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2FB4839-464B-AA75-9C55-7270FD98BA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10" y="3422234"/>
            <a:ext cx="2391076" cy="333617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DAEA7C50-9108-560A-871F-CE294563D0C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5172" y="2683456"/>
            <a:ext cx="2749766" cy="407495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307C8DC-1ED0-6C78-A281-5E32B6BC61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5488" y="2733250"/>
            <a:ext cx="1780347" cy="407495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4DCB0F7-470E-EBC2-2EEA-A83A151AC9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06" y="3164480"/>
            <a:ext cx="2391780" cy="3593931"/>
          </a:xfrm>
          <a:prstGeom prst="rect">
            <a:avLst/>
          </a:prstGeom>
        </p:spPr>
      </p:pic>
      <p:pic>
        <p:nvPicPr>
          <p:cNvPr id="11" name="Bản ghi Mới_A♭_major__bpm_136">
            <a:hlinkClick r:id="" action="ppaction://media"/>
            <a:extLst>
              <a:ext uri="{FF2B5EF4-FFF2-40B4-BE49-F238E27FC236}">
                <a16:creationId xmlns:a16="http://schemas.microsoft.com/office/drawing/2014/main" id="{EA3C0E39-65B5-FD6C-CF80-EFE89DEE5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30225" y="6019800"/>
            <a:ext cx="609600" cy="6096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4B40D3D-0511-A58F-877D-76F4424216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487" y="3331196"/>
            <a:ext cx="2391780" cy="351825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AD5D3EF-35BC-8FD8-BCED-5C424A9517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7944" y="2683456"/>
            <a:ext cx="1987944" cy="4081721"/>
          </a:xfrm>
          <a:prstGeom prst="rect">
            <a:avLst/>
          </a:prstGeom>
        </p:spPr>
      </p:pic>
      <p:pic>
        <p:nvPicPr>
          <p:cNvPr id="6" name="Bản ghi Mới (1)_D♭_major__bpm_136">
            <a:hlinkClick r:id="" action="ppaction://media"/>
            <a:extLst>
              <a:ext uri="{FF2B5EF4-FFF2-40B4-BE49-F238E27FC236}">
                <a16:creationId xmlns:a16="http://schemas.microsoft.com/office/drawing/2014/main" id="{06687494-D45A-862B-DE78-CBBDED4C4B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05863" y="7662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942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36615 -0.0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-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34791 0.003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264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13AB2-702F-56AF-94E1-5CBF0DDBC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0E0A4210-ECD1-B7C3-CBE3-B5F7F60F2B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402300" h="10229850">
                <a:moveTo>
                  <a:pt x="0" y="0"/>
                </a:moveTo>
                <a:lnTo>
                  <a:pt x="18402300" y="0"/>
                </a:lnTo>
                <a:lnTo>
                  <a:pt x="18402300" y="10229850"/>
                </a:lnTo>
                <a:lnTo>
                  <a:pt x="0" y="102298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590" r="-5590"/>
            </a:stretch>
          </a:blipFill>
        </p:spPr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2FB4839-464B-AA75-9C55-7270FD98BA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10" y="3422234"/>
            <a:ext cx="2391076" cy="333617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DAEA7C50-9108-560A-871F-CE294563D0C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5172" y="2683456"/>
            <a:ext cx="2749766" cy="407495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307C8DC-1ED0-6C78-A281-5E32B6BC61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5488" y="2733250"/>
            <a:ext cx="1780347" cy="407495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4DCB0F7-470E-EBC2-2EEA-A83A151AC9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06" y="3164480"/>
            <a:ext cx="2391780" cy="3593931"/>
          </a:xfrm>
          <a:prstGeom prst="rect">
            <a:avLst/>
          </a:prstGeom>
        </p:spPr>
      </p:pic>
      <p:pic>
        <p:nvPicPr>
          <p:cNvPr id="11" name="Bản ghi Mới_A♭_major__bpm_136">
            <a:hlinkClick r:id="" action="ppaction://media"/>
            <a:extLst>
              <a:ext uri="{FF2B5EF4-FFF2-40B4-BE49-F238E27FC236}">
                <a16:creationId xmlns:a16="http://schemas.microsoft.com/office/drawing/2014/main" id="{EA3C0E39-65B5-FD6C-CF80-EFE89DEE5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30225" y="6019800"/>
            <a:ext cx="609600" cy="6096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4B40D3D-0511-A58F-877D-76F4424216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487" y="3331196"/>
            <a:ext cx="2391780" cy="351825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AD5D3EF-35BC-8FD8-BCED-5C424A9517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7944" y="2683456"/>
            <a:ext cx="1987944" cy="4081721"/>
          </a:xfrm>
          <a:prstGeom prst="rect">
            <a:avLst/>
          </a:prstGeom>
        </p:spPr>
      </p:pic>
      <p:pic>
        <p:nvPicPr>
          <p:cNvPr id="6" name="Bản ghi Mới (1)_D♭_major__bpm_136">
            <a:hlinkClick r:id="" action="ppaction://media"/>
            <a:extLst>
              <a:ext uri="{FF2B5EF4-FFF2-40B4-BE49-F238E27FC236}">
                <a16:creationId xmlns:a16="http://schemas.microsoft.com/office/drawing/2014/main" id="{06687494-D45A-862B-DE78-CBBDED4C4B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05863" y="7662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17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36615 -0.0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-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34791 0.003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264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A33D0-D96E-209A-259E-C7C5FB406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74C6FE87-C182-2151-9BF9-C3CE522347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402300" h="10229850">
                <a:moveTo>
                  <a:pt x="0" y="0"/>
                </a:moveTo>
                <a:lnTo>
                  <a:pt x="18402300" y="0"/>
                </a:lnTo>
                <a:lnTo>
                  <a:pt x="18402300" y="10229850"/>
                </a:lnTo>
                <a:lnTo>
                  <a:pt x="0" y="102298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590" r="-5590"/>
            </a:stretch>
          </a:blipFill>
        </p:spPr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1B1DB268-2014-F5ED-FAC5-7EB35C46E593}"/>
              </a:ext>
            </a:extLst>
          </p:cNvPr>
          <p:cNvSpPr/>
          <p:nvPr/>
        </p:nvSpPr>
        <p:spPr>
          <a:xfrm>
            <a:off x="2525172" y="-21793"/>
            <a:ext cx="7302514" cy="56328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BD85A76-731F-A41A-8AAB-C9616E789E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10" y="3422233"/>
            <a:ext cx="2391076" cy="333617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0224333-8F14-6369-C29C-5A5C18DC06B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5172" y="2683456"/>
            <a:ext cx="2749766" cy="407495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94A90F7-61FD-6309-8913-168EAA5B1A5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7411" y="2683456"/>
            <a:ext cx="1760742" cy="4030082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AE811ED5-7BBD-8DBD-A826-B03774DA86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665" y="3277771"/>
            <a:ext cx="2286521" cy="3435767"/>
          </a:xfrm>
          <a:prstGeom prst="rect">
            <a:avLst/>
          </a:prstGeom>
        </p:spPr>
      </p:pic>
      <p:pic>
        <p:nvPicPr>
          <p:cNvPr id="2" name="Bản ghi Mới (1)_F_minor__bpm_114">
            <a:hlinkClick r:id="" action="ppaction://media"/>
            <a:extLst>
              <a:ext uri="{FF2B5EF4-FFF2-40B4-BE49-F238E27FC236}">
                <a16:creationId xmlns:a16="http://schemas.microsoft.com/office/drawing/2014/main" id="{0193DA3E-0696-80BE-5D8D-487ABBBBD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57025" y="7496175"/>
            <a:ext cx="609600" cy="609600"/>
          </a:xfrm>
          <a:prstGeom prst="rect">
            <a:avLst/>
          </a:prstGeom>
        </p:spPr>
      </p:pic>
      <p:pic>
        <p:nvPicPr>
          <p:cNvPr id="8" name="Bản ghi Mới_F_minor__bpm_101">
            <a:hlinkClick r:id="" action="ppaction://media"/>
            <a:extLst>
              <a:ext uri="{FF2B5EF4-FFF2-40B4-BE49-F238E27FC236}">
                <a16:creationId xmlns:a16="http://schemas.microsoft.com/office/drawing/2014/main" id="{82EE3509-5F5E-26F3-2F0A-E534753A70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01750" y="6103938"/>
            <a:ext cx="609600" cy="609600"/>
          </a:xfrm>
          <a:prstGeom prst="rect">
            <a:avLst/>
          </a:prstGeom>
        </p:spPr>
      </p:pic>
      <p:sp>
        <p:nvSpPr>
          <p:cNvPr id="49" name="Lưu đồ: Tiến trình 48">
            <a:extLst>
              <a:ext uri="{FF2B5EF4-FFF2-40B4-BE49-F238E27FC236}">
                <a16:creationId xmlns:a16="http://schemas.microsoft.com/office/drawing/2014/main" id="{71624993-7D82-1E0D-F437-B82CDA07571A}"/>
              </a:ext>
            </a:extLst>
          </p:cNvPr>
          <p:cNvSpPr/>
          <p:nvPr/>
        </p:nvSpPr>
        <p:spPr>
          <a:xfrm>
            <a:off x="4774280" y="2427493"/>
            <a:ext cx="822960" cy="822960"/>
          </a:xfrm>
          <a:prstGeom prst="flowChartProcess">
            <a:avLst/>
          </a:prstGeom>
          <a:solidFill>
            <a:srgbClr val="9DCD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B793A833-8DBF-B400-1B7D-89A2C8482F30}"/>
              </a:ext>
            </a:extLst>
          </p:cNvPr>
          <p:cNvGrpSpPr/>
          <p:nvPr/>
        </p:nvGrpSpPr>
        <p:grpSpPr>
          <a:xfrm>
            <a:off x="4774280" y="781573"/>
            <a:ext cx="3291840" cy="822960"/>
            <a:chOff x="1835727" y="734290"/>
            <a:chExt cx="3291840" cy="822960"/>
          </a:xfrm>
        </p:grpSpPr>
        <p:sp>
          <p:nvSpPr>
            <p:cNvPr id="62" name="Lưu đồ: Tiến trình 61">
              <a:extLst>
                <a:ext uri="{FF2B5EF4-FFF2-40B4-BE49-F238E27FC236}">
                  <a16:creationId xmlns:a16="http://schemas.microsoft.com/office/drawing/2014/main" id="{6BEEBFD1-BD4B-38C6-FE12-42F1E36DE21E}"/>
                </a:ext>
              </a:extLst>
            </p:cNvPr>
            <p:cNvSpPr/>
            <p:nvPr/>
          </p:nvSpPr>
          <p:spPr>
            <a:xfrm>
              <a:off x="2658687" y="734290"/>
              <a:ext cx="822960" cy="822960"/>
            </a:xfrm>
            <a:prstGeom prst="flowChartProcess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Lưu đồ: Tiến trình 62">
              <a:extLst>
                <a:ext uri="{FF2B5EF4-FFF2-40B4-BE49-F238E27FC236}">
                  <a16:creationId xmlns:a16="http://schemas.microsoft.com/office/drawing/2014/main" id="{BEBFADB7-8E39-9364-5223-3B9915DFFFE6}"/>
                </a:ext>
              </a:extLst>
            </p:cNvPr>
            <p:cNvSpPr/>
            <p:nvPr/>
          </p:nvSpPr>
          <p:spPr>
            <a:xfrm>
              <a:off x="1835727" y="734290"/>
              <a:ext cx="822960" cy="822960"/>
            </a:xfrm>
            <a:prstGeom prst="flowChartProcess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Lưu đồ: Tiến trình 63">
              <a:extLst>
                <a:ext uri="{FF2B5EF4-FFF2-40B4-BE49-F238E27FC236}">
                  <a16:creationId xmlns:a16="http://schemas.microsoft.com/office/drawing/2014/main" id="{8253063B-51A9-651A-73F8-EA4597FF4FB8}"/>
                </a:ext>
              </a:extLst>
            </p:cNvPr>
            <p:cNvSpPr/>
            <p:nvPr/>
          </p:nvSpPr>
          <p:spPr>
            <a:xfrm>
              <a:off x="3481647" y="734290"/>
              <a:ext cx="822960" cy="822960"/>
            </a:xfrm>
            <a:prstGeom prst="flowChartProcess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Lưu đồ: Tiến trình 64">
              <a:extLst>
                <a:ext uri="{FF2B5EF4-FFF2-40B4-BE49-F238E27FC236}">
                  <a16:creationId xmlns:a16="http://schemas.microsoft.com/office/drawing/2014/main" id="{E29C0270-7912-3E7E-0573-85FA0B9383EB}"/>
                </a:ext>
              </a:extLst>
            </p:cNvPr>
            <p:cNvSpPr/>
            <p:nvPr/>
          </p:nvSpPr>
          <p:spPr>
            <a:xfrm>
              <a:off x="4304607" y="734290"/>
              <a:ext cx="822960" cy="822960"/>
            </a:xfrm>
            <a:prstGeom prst="flowChartProcess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760309C8-1102-D7F6-3290-36458FB7292B}"/>
              </a:ext>
            </a:extLst>
          </p:cNvPr>
          <p:cNvGrpSpPr/>
          <p:nvPr/>
        </p:nvGrpSpPr>
        <p:grpSpPr>
          <a:xfrm>
            <a:off x="4774280" y="1604533"/>
            <a:ext cx="3291840" cy="822960"/>
            <a:chOff x="1835727" y="734290"/>
            <a:chExt cx="3291840" cy="822960"/>
          </a:xfrm>
        </p:grpSpPr>
        <p:sp>
          <p:nvSpPr>
            <p:cNvPr id="58" name="Lưu đồ: Tiến trình 57">
              <a:extLst>
                <a:ext uri="{FF2B5EF4-FFF2-40B4-BE49-F238E27FC236}">
                  <a16:creationId xmlns:a16="http://schemas.microsoft.com/office/drawing/2014/main" id="{087A9D35-DEAA-5434-97E6-0A2BF9A2B607}"/>
                </a:ext>
              </a:extLst>
            </p:cNvPr>
            <p:cNvSpPr/>
            <p:nvPr/>
          </p:nvSpPr>
          <p:spPr>
            <a:xfrm>
              <a:off x="2658687" y="734290"/>
              <a:ext cx="822960" cy="822960"/>
            </a:xfrm>
            <a:prstGeom prst="flowChartProcess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Lưu đồ: Tiến trình 58">
              <a:extLst>
                <a:ext uri="{FF2B5EF4-FFF2-40B4-BE49-F238E27FC236}">
                  <a16:creationId xmlns:a16="http://schemas.microsoft.com/office/drawing/2014/main" id="{6DD28599-75B3-E0DD-A5BB-C5B3EEF52652}"/>
                </a:ext>
              </a:extLst>
            </p:cNvPr>
            <p:cNvSpPr/>
            <p:nvPr/>
          </p:nvSpPr>
          <p:spPr>
            <a:xfrm>
              <a:off x="1835727" y="734290"/>
              <a:ext cx="822960" cy="822960"/>
            </a:xfrm>
            <a:prstGeom prst="flowChartProcess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Lưu đồ: Tiến trình 59">
              <a:extLst>
                <a:ext uri="{FF2B5EF4-FFF2-40B4-BE49-F238E27FC236}">
                  <a16:creationId xmlns:a16="http://schemas.microsoft.com/office/drawing/2014/main" id="{F1CA3AEB-06F5-43AC-F73B-90022C798330}"/>
                </a:ext>
              </a:extLst>
            </p:cNvPr>
            <p:cNvSpPr/>
            <p:nvPr/>
          </p:nvSpPr>
          <p:spPr>
            <a:xfrm>
              <a:off x="3481647" y="734290"/>
              <a:ext cx="822960" cy="822960"/>
            </a:xfrm>
            <a:prstGeom prst="flowChartProcess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Lưu đồ: Tiến trình 60">
              <a:extLst>
                <a:ext uri="{FF2B5EF4-FFF2-40B4-BE49-F238E27FC236}">
                  <a16:creationId xmlns:a16="http://schemas.microsoft.com/office/drawing/2014/main" id="{16F8A713-C12D-AC35-4FA3-9B1E412DFFED}"/>
                </a:ext>
              </a:extLst>
            </p:cNvPr>
            <p:cNvSpPr/>
            <p:nvPr/>
          </p:nvSpPr>
          <p:spPr>
            <a:xfrm>
              <a:off x="4304607" y="734290"/>
              <a:ext cx="822960" cy="822960"/>
            </a:xfrm>
            <a:prstGeom prst="flowChartProcess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2156EB41-B9BF-EC5C-78A7-281D4A1206BD}"/>
              </a:ext>
            </a:extLst>
          </p:cNvPr>
          <p:cNvGrpSpPr/>
          <p:nvPr/>
        </p:nvGrpSpPr>
        <p:grpSpPr>
          <a:xfrm>
            <a:off x="4774280" y="2427493"/>
            <a:ext cx="3291840" cy="822960"/>
            <a:chOff x="1835727" y="734290"/>
            <a:chExt cx="3291840" cy="822960"/>
          </a:xfrm>
        </p:grpSpPr>
        <p:sp>
          <p:nvSpPr>
            <p:cNvPr id="54" name="Lưu đồ: Tiến trình 53">
              <a:extLst>
                <a:ext uri="{FF2B5EF4-FFF2-40B4-BE49-F238E27FC236}">
                  <a16:creationId xmlns:a16="http://schemas.microsoft.com/office/drawing/2014/main" id="{DEBBAD04-AFA7-29DE-D9CB-35DDB354353C}"/>
                </a:ext>
              </a:extLst>
            </p:cNvPr>
            <p:cNvSpPr/>
            <p:nvPr/>
          </p:nvSpPr>
          <p:spPr>
            <a:xfrm>
              <a:off x="2658687" y="734290"/>
              <a:ext cx="822960" cy="822960"/>
            </a:xfrm>
            <a:prstGeom prst="flowChartProcess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Lưu đồ: Tiến trình 54">
              <a:extLst>
                <a:ext uri="{FF2B5EF4-FFF2-40B4-BE49-F238E27FC236}">
                  <a16:creationId xmlns:a16="http://schemas.microsoft.com/office/drawing/2014/main" id="{5EFD7486-78BF-DF4A-2B9D-9BB22A93A4BE}"/>
                </a:ext>
              </a:extLst>
            </p:cNvPr>
            <p:cNvSpPr/>
            <p:nvPr/>
          </p:nvSpPr>
          <p:spPr>
            <a:xfrm>
              <a:off x="1835727" y="734290"/>
              <a:ext cx="822960" cy="822960"/>
            </a:xfrm>
            <a:prstGeom prst="flowChartProcess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Lưu đồ: Tiến trình 55">
              <a:extLst>
                <a:ext uri="{FF2B5EF4-FFF2-40B4-BE49-F238E27FC236}">
                  <a16:creationId xmlns:a16="http://schemas.microsoft.com/office/drawing/2014/main" id="{9F3046FC-3E48-F831-2FBD-D444BCE87533}"/>
                </a:ext>
              </a:extLst>
            </p:cNvPr>
            <p:cNvSpPr/>
            <p:nvPr/>
          </p:nvSpPr>
          <p:spPr>
            <a:xfrm>
              <a:off x="3481647" y="734290"/>
              <a:ext cx="822960" cy="822960"/>
            </a:xfrm>
            <a:prstGeom prst="flowChartProcess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Lưu đồ: Tiến trình 56">
              <a:extLst>
                <a:ext uri="{FF2B5EF4-FFF2-40B4-BE49-F238E27FC236}">
                  <a16:creationId xmlns:a16="http://schemas.microsoft.com/office/drawing/2014/main" id="{7B5AC72A-B225-828A-1C2A-FF94B7908900}"/>
                </a:ext>
              </a:extLst>
            </p:cNvPr>
            <p:cNvSpPr/>
            <p:nvPr/>
          </p:nvSpPr>
          <p:spPr>
            <a:xfrm>
              <a:off x="4304607" y="734290"/>
              <a:ext cx="822960" cy="822960"/>
            </a:xfrm>
            <a:prstGeom prst="flowChartProcess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3" name="Lưu đồ: Tiến trình 52">
            <a:extLst>
              <a:ext uri="{FF2B5EF4-FFF2-40B4-BE49-F238E27FC236}">
                <a16:creationId xmlns:a16="http://schemas.microsoft.com/office/drawing/2014/main" id="{1CFE2002-BB3C-708B-DF19-42BD27341723}"/>
              </a:ext>
            </a:extLst>
          </p:cNvPr>
          <p:cNvSpPr/>
          <p:nvPr/>
        </p:nvSpPr>
        <p:spPr>
          <a:xfrm>
            <a:off x="4774280" y="781573"/>
            <a:ext cx="3291840" cy="2468880"/>
          </a:xfrm>
          <a:prstGeom prst="flowChartProcess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Hộp Văn bản 65">
            <a:extLst>
              <a:ext uri="{FF2B5EF4-FFF2-40B4-BE49-F238E27FC236}">
                <a16:creationId xmlns:a16="http://schemas.microsoft.com/office/drawing/2014/main" id="{74AA09F2-1722-9B10-C850-6CAB8285B6D9}"/>
              </a:ext>
            </a:extLst>
          </p:cNvPr>
          <p:cNvSpPr txBox="1"/>
          <p:nvPr/>
        </p:nvSpPr>
        <p:spPr>
          <a:xfrm>
            <a:off x="4704951" y="2642693"/>
            <a:ext cx="12692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4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dirty="0"/>
          </a:p>
        </p:txBody>
      </p:sp>
      <p:sp>
        <p:nvSpPr>
          <p:cNvPr id="67" name="Hộp Văn bản 66">
            <a:extLst>
              <a:ext uri="{FF2B5EF4-FFF2-40B4-BE49-F238E27FC236}">
                <a16:creationId xmlns:a16="http://schemas.microsoft.com/office/drawing/2014/main" id="{96B1E171-15A6-A290-CBE0-39CB44FF2932}"/>
              </a:ext>
            </a:extLst>
          </p:cNvPr>
          <p:cNvSpPr txBox="1"/>
          <p:nvPr/>
        </p:nvSpPr>
        <p:spPr>
          <a:xfrm>
            <a:off x="4193429" y="262371"/>
            <a:ext cx="6099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3600" dirty="0"/>
          </a:p>
        </p:txBody>
      </p:sp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055CD099-6150-1AC6-502F-8D65667C9E37}"/>
              </a:ext>
            </a:extLst>
          </p:cNvPr>
          <p:cNvSpPr txBox="1"/>
          <p:nvPr/>
        </p:nvSpPr>
        <p:spPr>
          <a:xfrm>
            <a:off x="8155478" y="262370"/>
            <a:ext cx="6099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3600" dirty="0"/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F81D34E9-BC6E-AC6E-69DF-0480C262DABB}"/>
              </a:ext>
            </a:extLst>
          </p:cNvPr>
          <p:cNvSpPr txBox="1"/>
          <p:nvPr/>
        </p:nvSpPr>
        <p:spPr>
          <a:xfrm>
            <a:off x="8155478" y="2927287"/>
            <a:ext cx="6099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3600" dirty="0"/>
          </a:p>
        </p:txBody>
      </p:sp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320237A2-9FD2-682C-3D8A-822CB42AD2BB}"/>
              </a:ext>
            </a:extLst>
          </p:cNvPr>
          <p:cNvSpPr txBox="1"/>
          <p:nvPr/>
        </p:nvSpPr>
        <p:spPr>
          <a:xfrm>
            <a:off x="4193429" y="2927286"/>
            <a:ext cx="537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vi-VN" sz="3600" dirty="0"/>
          </a:p>
        </p:txBody>
      </p:sp>
      <p:sp>
        <p:nvSpPr>
          <p:cNvPr id="72" name="Hộp Văn bản 71">
            <a:extLst>
              <a:ext uri="{FF2B5EF4-FFF2-40B4-BE49-F238E27FC236}">
                <a16:creationId xmlns:a16="http://schemas.microsoft.com/office/drawing/2014/main" id="{5CEFE7C7-8417-7562-C144-2ABC0930271D}"/>
              </a:ext>
            </a:extLst>
          </p:cNvPr>
          <p:cNvSpPr txBox="1"/>
          <p:nvPr/>
        </p:nvSpPr>
        <p:spPr>
          <a:xfrm>
            <a:off x="2620979" y="4223283"/>
            <a:ext cx="73359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3" name="Bản ghi Mới_D♭_minor__bpm_118">
            <a:hlinkClick r:id="" action="ppaction://media"/>
            <a:extLst>
              <a:ext uri="{FF2B5EF4-FFF2-40B4-BE49-F238E27FC236}">
                <a16:creationId xmlns:a16="http://schemas.microsoft.com/office/drawing/2014/main" id="{C455006A-47E4-0128-293D-B72B805998A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31213" y="7600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133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48"/>
                            </p:stCondLst>
                            <p:childTnLst>
                              <p:par>
                                <p:cTn id="29" presetID="21" presetClass="emph" presetSubtype="0" repeatCount="1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136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3136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64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784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12" grpId="0" animBg="1"/>
      <p:bldP spid="49" grpId="0" animBg="1"/>
      <p:bldP spid="66" grpId="0"/>
      <p:bldP spid="67" grpId="0"/>
      <p:bldP spid="68" grpId="0"/>
      <p:bldP spid="69" grpId="0"/>
      <p:bldP spid="70" grpId="0"/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3541258"/>
            <a:ext cx="8354291" cy="2862322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5371272" y="34268"/>
            <a:ext cx="6646557" cy="3165056"/>
          </a:xfrm>
          <a:prstGeom prst="wedgeEllipseCallout">
            <a:avLst>
              <a:gd name="adj1" fmla="val 18876"/>
              <a:gd name="adj2" fmla="val 64470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cm</a:t>
            </a:r>
            <a:r>
              <a:rPr lang="en-US" sz="36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C3BEC9F0-BC49-461F-9ABA-70A2D09C4204}"/>
              </a:ext>
            </a:extLst>
          </p:cNvPr>
          <p:cNvGrpSpPr/>
          <p:nvPr/>
        </p:nvGrpSpPr>
        <p:grpSpPr>
          <a:xfrm>
            <a:off x="1087582" y="553470"/>
            <a:ext cx="3291840" cy="2468880"/>
            <a:chOff x="1835727" y="734290"/>
            <a:chExt cx="3291840" cy="2468880"/>
          </a:xfrm>
        </p:grpSpPr>
        <p:sp>
          <p:nvSpPr>
            <p:cNvPr id="18" name="Lưu đồ: Tiến trình 17">
              <a:extLst>
                <a:ext uri="{FF2B5EF4-FFF2-40B4-BE49-F238E27FC236}">
                  <a16:creationId xmlns:a16="http://schemas.microsoft.com/office/drawing/2014/main" id="{E7409FBC-322E-B61D-FE25-E5303545695D}"/>
                </a:ext>
              </a:extLst>
            </p:cNvPr>
            <p:cNvSpPr/>
            <p:nvPr/>
          </p:nvSpPr>
          <p:spPr>
            <a:xfrm>
              <a:off x="1835727" y="2380210"/>
              <a:ext cx="822960" cy="822960"/>
            </a:xfrm>
            <a:prstGeom prst="flowChartProcess">
              <a:avLst/>
            </a:prstGeom>
            <a:solidFill>
              <a:srgbClr val="9DCDF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F76A89D3-6275-C80F-9D4F-A496A821E6B6}"/>
                </a:ext>
              </a:extLst>
            </p:cNvPr>
            <p:cNvGrpSpPr/>
            <p:nvPr/>
          </p:nvGrpSpPr>
          <p:grpSpPr>
            <a:xfrm>
              <a:off x="1835727" y="734290"/>
              <a:ext cx="3291840" cy="822960"/>
              <a:chOff x="1835727" y="734290"/>
              <a:chExt cx="3291840" cy="822960"/>
            </a:xfrm>
          </p:grpSpPr>
          <p:sp>
            <p:nvSpPr>
              <p:cNvPr id="31" name="Lưu đồ: Tiến trình 30">
                <a:extLst>
                  <a:ext uri="{FF2B5EF4-FFF2-40B4-BE49-F238E27FC236}">
                    <a16:creationId xmlns:a16="http://schemas.microsoft.com/office/drawing/2014/main" id="{439A1041-D0AC-F7B4-3DD3-2354A0F6584C}"/>
                  </a:ext>
                </a:extLst>
              </p:cNvPr>
              <p:cNvSpPr/>
              <p:nvPr/>
            </p:nvSpPr>
            <p:spPr>
              <a:xfrm>
                <a:off x="265868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" name="Lưu đồ: Tiến trình 31">
                <a:extLst>
                  <a:ext uri="{FF2B5EF4-FFF2-40B4-BE49-F238E27FC236}">
                    <a16:creationId xmlns:a16="http://schemas.microsoft.com/office/drawing/2014/main" id="{0277E57B-EFB6-6FBF-C8E0-5942B5F34A26}"/>
                  </a:ext>
                </a:extLst>
              </p:cNvPr>
              <p:cNvSpPr/>
              <p:nvPr/>
            </p:nvSpPr>
            <p:spPr>
              <a:xfrm>
                <a:off x="183572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" name="Lưu đồ: Tiến trình 32">
                <a:extLst>
                  <a:ext uri="{FF2B5EF4-FFF2-40B4-BE49-F238E27FC236}">
                    <a16:creationId xmlns:a16="http://schemas.microsoft.com/office/drawing/2014/main" id="{8829FE78-D083-13FA-A950-BB64788819A4}"/>
                  </a:ext>
                </a:extLst>
              </p:cNvPr>
              <p:cNvSpPr/>
              <p:nvPr/>
            </p:nvSpPr>
            <p:spPr>
              <a:xfrm>
                <a:off x="348164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" name="Lưu đồ: Tiến trình 33">
                <a:extLst>
                  <a:ext uri="{FF2B5EF4-FFF2-40B4-BE49-F238E27FC236}">
                    <a16:creationId xmlns:a16="http://schemas.microsoft.com/office/drawing/2014/main" id="{2C223451-43F5-B7A4-A89F-DCDE08B7C5DF}"/>
                  </a:ext>
                </a:extLst>
              </p:cNvPr>
              <p:cNvSpPr/>
              <p:nvPr/>
            </p:nvSpPr>
            <p:spPr>
              <a:xfrm>
                <a:off x="430460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A004F8C1-C068-6594-D36C-91F5EBD5BC3E}"/>
                </a:ext>
              </a:extLst>
            </p:cNvPr>
            <p:cNvGrpSpPr/>
            <p:nvPr/>
          </p:nvGrpSpPr>
          <p:grpSpPr>
            <a:xfrm>
              <a:off x="1835727" y="1557250"/>
              <a:ext cx="3291840" cy="822960"/>
              <a:chOff x="1835727" y="734290"/>
              <a:chExt cx="3291840" cy="822960"/>
            </a:xfrm>
          </p:grpSpPr>
          <p:sp>
            <p:nvSpPr>
              <p:cNvPr id="27" name="Lưu đồ: Tiến trình 26">
                <a:extLst>
                  <a:ext uri="{FF2B5EF4-FFF2-40B4-BE49-F238E27FC236}">
                    <a16:creationId xmlns:a16="http://schemas.microsoft.com/office/drawing/2014/main" id="{C6404F36-B86A-EC4D-0F2C-B5636BD7D5AF}"/>
                  </a:ext>
                </a:extLst>
              </p:cNvPr>
              <p:cNvSpPr/>
              <p:nvPr/>
            </p:nvSpPr>
            <p:spPr>
              <a:xfrm>
                <a:off x="265868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" name="Lưu đồ: Tiến trình 27">
                <a:extLst>
                  <a:ext uri="{FF2B5EF4-FFF2-40B4-BE49-F238E27FC236}">
                    <a16:creationId xmlns:a16="http://schemas.microsoft.com/office/drawing/2014/main" id="{3C80A23E-FFE2-A5E1-CCF6-CD6FA6E005C5}"/>
                  </a:ext>
                </a:extLst>
              </p:cNvPr>
              <p:cNvSpPr/>
              <p:nvPr/>
            </p:nvSpPr>
            <p:spPr>
              <a:xfrm>
                <a:off x="183572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" name="Lưu đồ: Tiến trình 28">
                <a:extLst>
                  <a:ext uri="{FF2B5EF4-FFF2-40B4-BE49-F238E27FC236}">
                    <a16:creationId xmlns:a16="http://schemas.microsoft.com/office/drawing/2014/main" id="{F3C5C4C0-6033-647B-DBF2-15E8D16534EC}"/>
                  </a:ext>
                </a:extLst>
              </p:cNvPr>
              <p:cNvSpPr/>
              <p:nvPr/>
            </p:nvSpPr>
            <p:spPr>
              <a:xfrm>
                <a:off x="348164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" name="Lưu đồ: Tiến trình 29">
                <a:extLst>
                  <a:ext uri="{FF2B5EF4-FFF2-40B4-BE49-F238E27FC236}">
                    <a16:creationId xmlns:a16="http://schemas.microsoft.com/office/drawing/2014/main" id="{5297AF77-F16A-4B51-05B6-FEAE44B8BB9A}"/>
                  </a:ext>
                </a:extLst>
              </p:cNvPr>
              <p:cNvSpPr/>
              <p:nvPr/>
            </p:nvSpPr>
            <p:spPr>
              <a:xfrm>
                <a:off x="430460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609A1096-ED09-B336-F391-FCCF51802125}"/>
                </a:ext>
              </a:extLst>
            </p:cNvPr>
            <p:cNvGrpSpPr/>
            <p:nvPr/>
          </p:nvGrpSpPr>
          <p:grpSpPr>
            <a:xfrm>
              <a:off x="1835727" y="2380210"/>
              <a:ext cx="3291840" cy="822960"/>
              <a:chOff x="1835727" y="734290"/>
              <a:chExt cx="3291840" cy="822960"/>
            </a:xfrm>
          </p:grpSpPr>
          <p:sp>
            <p:nvSpPr>
              <p:cNvPr id="23" name="Lưu đồ: Tiến trình 22">
                <a:extLst>
                  <a:ext uri="{FF2B5EF4-FFF2-40B4-BE49-F238E27FC236}">
                    <a16:creationId xmlns:a16="http://schemas.microsoft.com/office/drawing/2014/main" id="{C4C885E2-065D-ADF4-CEC4-47BBE3D935EB}"/>
                  </a:ext>
                </a:extLst>
              </p:cNvPr>
              <p:cNvSpPr/>
              <p:nvPr/>
            </p:nvSpPr>
            <p:spPr>
              <a:xfrm>
                <a:off x="265868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4" name="Lưu đồ: Tiến trình 23">
                <a:extLst>
                  <a:ext uri="{FF2B5EF4-FFF2-40B4-BE49-F238E27FC236}">
                    <a16:creationId xmlns:a16="http://schemas.microsoft.com/office/drawing/2014/main" id="{2320E64C-7EB9-08C9-20E5-058AC121F6C5}"/>
                  </a:ext>
                </a:extLst>
              </p:cNvPr>
              <p:cNvSpPr/>
              <p:nvPr/>
            </p:nvSpPr>
            <p:spPr>
              <a:xfrm>
                <a:off x="183572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" name="Lưu đồ: Tiến trình 24">
                <a:extLst>
                  <a:ext uri="{FF2B5EF4-FFF2-40B4-BE49-F238E27FC236}">
                    <a16:creationId xmlns:a16="http://schemas.microsoft.com/office/drawing/2014/main" id="{3DB35F61-99BF-AC0B-985F-789B2763DBFD}"/>
                  </a:ext>
                </a:extLst>
              </p:cNvPr>
              <p:cNvSpPr/>
              <p:nvPr/>
            </p:nvSpPr>
            <p:spPr>
              <a:xfrm>
                <a:off x="348164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" name="Lưu đồ: Tiến trình 25">
                <a:extLst>
                  <a:ext uri="{FF2B5EF4-FFF2-40B4-BE49-F238E27FC236}">
                    <a16:creationId xmlns:a16="http://schemas.microsoft.com/office/drawing/2014/main" id="{F1E909EC-E48F-2D2B-4781-BFE022AC65D4}"/>
                  </a:ext>
                </a:extLst>
              </p:cNvPr>
              <p:cNvSpPr/>
              <p:nvPr/>
            </p:nvSpPr>
            <p:spPr>
              <a:xfrm>
                <a:off x="430460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2" name="Lưu đồ: Tiến trình 21">
              <a:extLst>
                <a:ext uri="{FF2B5EF4-FFF2-40B4-BE49-F238E27FC236}">
                  <a16:creationId xmlns:a16="http://schemas.microsoft.com/office/drawing/2014/main" id="{FE0CC316-B893-4EF1-C197-F83367A26371}"/>
                </a:ext>
              </a:extLst>
            </p:cNvPr>
            <p:cNvSpPr/>
            <p:nvPr/>
          </p:nvSpPr>
          <p:spPr>
            <a:xfrm>
              <a:off x="1835727" y="734290"/>
              <a:ext cx="3291840" cy="2468880"/>
            </a:xfrm>
            <a:prstGeom prst="flowChartProcess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DE147C61-D664-BEAE-0FFD-A3744932F0E7}"/>
              </a:ext>
            </a:extLst>
          </p:cNvPr>
          <p:cNvSpPr txBox="1"/>
          <p:nvPr/>
        </p:nvSpPr>
        <p:spPr>
          <a:xfrm>
            <a:off x="998224" y="2349260"/>
            <a:ext cx="6099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dirty="0"/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C7EDC226-1DA1-B90C-64E4-AE7F9F6AFAC5}"/>
              </a:ext>
            </a:extLst>
          </p:cNvPr>
          <p:cNvSpPr txBox="1"/>
          <p:nvPr/>
        </p:nvSpPr>
        <p:spPr>
          <a:xfrm>
            <a:off x="506731" y="80434"/>
            <a:ext cx="822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3600" dirty="0"/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A5CD46FA-A863-BA48-0A09-CF88C5398837}"/>
              </a:ext>
            </a:extLst>
          </p:cNvPr>
          <p:cNvSpPr txBox="1"/>
          <p:nvPr/>
        </p:nvSpPr>
        <p:spPr>
          <a:xfrm>
            <a:off x="4379422" y="34268"/>
            <a:ext cx="5808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3600" dirty="0"/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DEAD74CB-2B79-30EC-32C9-FD4BC1674F00}"/>
              </a:ext>
            </a:extLst>
          </p:cNvPr>
          <p:cNvSpPr txBox="1"/>
          <p:nvPr/>
        </p:nvSpPr>
        <p:spPr>
          <a:xfrm>
            <a:off x="4468780" y="2699184"/>
            <a:ext cx="733602" cy="646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3600" dirty="0"/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B7B11147-292E-8D36-DA4A-C91EB91C3C65}"/>
              </a:ext>
            </a:extLst>
          </p:cNvPr>
          <p:cNvSpPr txBox="1"/>
          <p:nvPr/>
        </p:nvSpPr>
        <p:spPr>
          <a:xfrm>
            <a:off x="506731" y="2699183"/>
            <a:ext cx="822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vi-VN" sz="3600" dirty="0"/>
          </a:p>
        </p:txBody>
      </p:sp>
      <p:pic>
        <p:nvPicPr>
          <p:cNvPr id="40" name="Hình ảnh 39">
            <a:extLst>
              <a:ext uri="{FF2B5EF4-FFF2-40B4-BE49-F238E27FC236}">
                <a16:creationId xmlns:a16="http://schemas.microsoft.com/office/drawing/2014/main" id="{B3553F20-FEF2-4D3E-D7B4-364AA75C6BB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081" y="3022348"/>
            <a:ext cx="1652479" cy="378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833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698021DE-2AD0-1907-70E3-B2E01BB22276}"/>
              </a:ext>
            </a:extLst>
          </p:cNvPr>
          <p:cNvGrpSpPr/>
          <p:nvPr/>
        </p:nvGrpSpPr>
        <p:grpSpPr>
          <a:xfrm>
            <a:off x="2993995" y="788645"/>
            <a:ext cx="5375564" cy="3774024"/>
            <a:chOff x="1835727" y="734290"/>
            <a:chExt cx="3291840" cy="2468880"/>
          </a:xfrm>
        </p:grpSpPr>
        <p:sp>
          <p:nvSpPr>
            <p:cNvPr id="16" name="Lưu đồ: Tiến trình 15">
              <a:extLst>
                <a:ext uri="{FF2B5EF4-FFF2-40B4-BE49-F238E27FC236}">
                  <a16:creationId xmlns:a16="http://schemas.microsoft.com/office/drawing/2014/main" id="{929D0B86-1974-41D5-99B8-A7A6F4D6B1E8}"/>
                </a:ext>
              </a:extLst>
            </p:cNvPr>
            <p:cNvSpPr/>
            <p:nvPr/>
          </p:nvSpPr>
          <p:spPr>
            <a:xfrm>
              <a:off x="1835727" y="2380210"/>
              <a:ext cx="822960" cy="822960"/>
            </a:xfrm>
            <a:prstGeom prst="flowChartProcess">
              <a:avLst/>
            </a:prstGeom>
            <a:solidFill>
              <a:srgbClr val="9DCDF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8B6A6689-5D68-0BFA-5D85-1C91429446B7}"/>
                </a:ext>
              </a:extLst>
            </p:cNvPr>
            <p:cNvGrpSpPr/>
            <p:nvPr/>
          </p:nvGrpSpPr>
          <p:grpSpPr>
            <a:xfrm>
              <a:off x="1835727" y="734290"/>
              <a:ext cx="3291840" cy="822960"/>
              <a:chOff x="1835727" y="734290"/>
              <a:chExt cx="3291840" cy="822960"/>
            </a:xfrm>
          </p:grpSpPr>
          <p:sp>
            <p:nvSpPr>
              <p:cNvPr id="37" name="Lưu đồ: Tiến trình 36">
                <a:extLst>
                  <a:ext uri="{FF2B5EF4-FFF2-40B4-BE49-F238E27FC236}">
                    <a16:creationId xmlns:a16="http://schemas.microsoft.com/office/drawing/2014/main" id="{C72FFA2A-5A45-DDFA-360B-347487EF04F6}"/>
                  </a:ext>
                </a:extLst>
              </p:cNvPr>
              <p:cNvSpPr/>
              <p:nvPr/>
            </p:nvSpPr>
            <p:spPr>
              <a:xfrm>
                <a:off x="265868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" name="Lưu đồ: Tiến trình 37">
                <a:extLst>
                  <a:ext uri="{FF2B5EF4-FFF2-40B4-BE49-F238E27FC236}">
                    <a16:creationId xmlns:a16="http://schemas.microsoft.com/office/drawing/2014/main" id="{0883DB55-489C-08D7-1755-19A6F79D746B}"/>
                  </a:ext>
                </a:extLst>
              </p:cNvPr>
              <p:cNvSpPr/>
              <p:nvPr/>
            </p:nvSpPr>
            <p:spPr>
              <a:xfrm>
                <a:off x="183572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" name="Lưu đồ: Tiến trình 38">
                <a:extLst>
                  <a:ext uri="{FF2B5EF4-FFF2-40B4-BE49-F238E27FC236}">
                    <a16:creationId xmlns:a16="http://schemas.microsoft.com/office/drawing/2014/main" id="{F9170DB8-BD21-480A-B70D-D05430C908D7}"/>
                  </a:ext>
                </a:extLst>
              </p:cNvPr>
              <p:cNvSpPr/>
              <p:nvPr/>
            </p:nvSpPr>
            <p:spPr>
              <a:xfrm>
                <a:off x="348164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" name="Lưu đồ: Tiến trình 39">
                <a:extLst>
                  <a:ext uri="{FF2B5EF4-FFF2-40B4-BE49-F238E27FC236}">
                    <a16:creationId xmlns:a16="http://schemas.microsoft.com/office/drawing/2014/main" id="{92FAC0B9-7B9F-EBCF-AE1A-EF872B18C4BF}"/>
                  </a:ext>
                </a:extLst>
              </p:cNvPr>
              <p:cNvSpPr/>
              <p:nvPr/>
            </p:nvSpPr>
            <p:spPr>
              <a:xfrm>
                <a:off x="430460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A46AEC97-A517-B058-2EAD-FA7EB795FB40}"/>
                </a:ext>
              </a:extLst>
            </p:cNvPr>
            <p:cNvGrpSpPr/>
            <p:nvPr/>
          </p:nvGrpSpPr>
          <p:grpSpPr>
            <a:xfrm>
              <a:off x="1835727" y="1557250"/>
              <a:ext cx="3291840" cy="822960"/>
              <a:chOff x="1835727" y="734290"/>
              <a:chExt cx="3291840" cy="822960"/>
            </a:xfrm>
          </p:grpSpPr>
          <p:sp>
            <p:nvSpPr>
              <p:cNvPr id="33" name="Lưu đồ: Tiến trình 32">
                <a:extLst>
                  <a:ext uri="{FF2B5EF4-FFF2-40B4-BE49-F238E27FC236}">
                    <a16:creationId xmlns:a16="http://schemas.microsoft.com/office/drawing/2014/main" id="{D7DFA252-C475-7E6C-569A-6723519EF34A}"/>
                  </a:ext>
                </a:extLst>
              </p:cNvPr>
              <p:cNvSpPr/>
              <p:nvPr/>
            </p:nvSpPr>
            <p:spPr>
              <a:xfrm>
                <a:off x="265868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" name="Lưu đồ: Tiến trình 33">
                <a:extLst>
                  <a:ext uri="{FF2B5EF4-FFF2-40B4-BE49-F238E27FC236}">
                    <a16:creationId xmlns:a16="http://schemas.microsoft.com/office/drawing/2014/main" id="{69E77C70-88A8-8FD6-6AA7-A35E0B5BF706}"/>
                  </a:ext>
                </a:extLst>
              </p:cNvPr>
              <p:cNvSpPr/>
              <p:nvPr/>
            </p:nvSpPr>
            <p:spPr>
              <a:xfrm>
                <a:off x="183572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" name="Lưu đồ: Tiến trình 34">
                <a:extLst>
                  <a:ext uri="{FF2B5EF4-FFF2-40B4-BE49-F238E27FC236}">
                    <a16:creationId xmlns:a16="http://schemas.microsoft.com/office/drawing/2014/main" id="{D110C9E8-97A9-4242-76B1-2AA071169635}"/>
                  </a:ext>
                </a:extLst>
              </p:cNvPr>
              <p:cNvSpPr/>
              <p:nvPr/>
            </p:nvSpPr>
            <p:spPr>
              <a:xfrm>
                <a:off x="348164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6" name="Lưu đồ: Tiến trình 35">
                <a:extLst>
                  <a:ext uri="{FF2B5EF4-FFF2-40B4-BE49-F238E27FC236}">
                    <a16:creationId xmlns:a16="http://schemas.microsoft.com/office/drawing/2014/main" id="{53560FF2-4A3F-1CC5-7677-87D024392390}"/>
                  </a:ext>
                </a:extLst>
              </p:cNvPr>
              <p:cNvSpPr/>
              <p:nvPr/>
            </p:nvSpPr>
            <p:spPr>
              <a:xfrm>
                <a:off x="430460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B4999858-B7E3-D388-80BD-8D22B2733057}"/>
                </a:ext>
              </a:extLst>
            </p:cNvPr>
            <p:cNvGrpSpPr/>
            <p:nvPr/>
          </p:nvGrpSpPr>
          <p:grpSpPr>
            <a:xfrm>
              <a:off x="1835727" y="2380210"/>
              <a:ext cx="3291840" cy="822960"/>
              <a:chOff x="1835727" y="734290"/>
              <a:chExt cx="3291840" cy="822960"/>
            </a:xfrm>
          </p:grpSpPr>
          <p:sp>
            <p:nvSpPr>
              <p:cNvPr id="26" name="Lưu đồ: Tiến trình 25">
                <a:extLst>
                  <a:ext uri="{FF2B5EF4-FFF2-40B4-BE49-F238E27FC236}">
                    <a16:creationId xmlns:a16="http://schemas.microsoft.com/office/drawing/2014/main" id="{685F7EAD-DC11-097C-70FF-326E29C1A7BA}"/>
                  </a:ext>
                </a:extLst>
              </p:cNvPr>
              <p:cNvSpPr/>
              <p:nvPr/>
            </p:nvSpPr>
            <p:spPr>
              <a:xfrm>
                <a:off x="265868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" name="Lưu đồ: Tiến trình 26">
                <a:extLst>
                  <a:ext uri="{FF2B5EF4-FFF2-40B4-BE49-F238E27FC236}">
                    <a16:creationId xmlns:a16="http://schemas.microsoft.com/office/drawing/2014/main" id="{195F2D2E-31B6-FD73-058C-93E7C7061917}"/>
                  </a:ext>
                </a:extLst>
              </p:cNvPr>
              <p:cNvSpPr/>
              <p:nvPr/>
            </p:nvSpPr>
            <p:spPr>
              <a:xfrm>
                <a:off x="183572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" name="Lưu đồ: Tiến trình 29">
                <a:extLst>
                  <a:ext uri="{FF2B5EF4-FFF2-40B4-BE49-F238E27FC236}">
                    <a16:creationId xmlns:a16="http://schemas.microsoft.com/office/drawing/2014/main" id="{57B809A1-B441-EE95-2C77-91C0DA898AB5}"/>
                  </a:ext>
                </a:extLst>
              </p:cNvPr>
              <p:cNvSpPr/>
              <p:nvPr/>
            </p:nvSpPr>
            <p:spPr>
              <a:xfrm>
                <a:off x="348164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" name="Lưu đồ: Tiến trình 31">
                <a:extLst>
                  <a:ext uri="{FF2B5EF4-FFF2-40B4-BE49-F238E27FC236}">
                    <a16:creationId xmlns:a16="http://schemas.microsoft.com/office/drawing/2014/main" id="{58B6FA74-8675-F9BE-8645-65FA7FB02401}"/>
                  </a:ext>
                </a:extLst>
              </p:cNvPr>
              <p:cNvSpPr/>
              <p:nvPr/>
            </p:nvSpPr>
            <p:spPr>
              <a:xfrm>
                <a:off x="4304607" y="734290"/>
                <a:ext cx="822960" cy="822960"/>
              </a:xfrm>
              <a:prstGeom prst="flowChartProcess">
                <a:avLst/>
              </a:prstGeom>
              <a:noFill/>
              <a:ln w="254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5" name="Lưu đồ: Tiến trình 24">
              <a:extLst>
                <a:ext uri="{FF2B5EF4-FFF2-40B4-BE49-F238E27FC236}">
                  <a16:creationId xmlns:a16="http://schemas.microsoft.com/office/drawing/2014/main" id="{7022B8F9-6B58-BE83-B8A9-CF5B2022D39E}"/>
                </a:ext>
              </a:extLst>
            </p:cNvPr>
            <p:cNvSpPr/>
            <p:nvPr/>
          </p:nvSpPr>
          <p:spPr>
            <a:xfrm>
              <a:off x="1835727" y="734290"/>
              <a:ext cx="3291840" cy="2468880"/>
            </a:xfrm>
            <a:prstGeom prst="flowChartProcess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6E96416B-7A82-5BBC-4D4A-77F68A985D14}"/>
              </a:ext>
            </a:extLst>
          </p:cNvPr>
          <p:cNvSpPr txBox="1"/>
          <p:nvPr/>
        </p:nvSpPr>
        <p:spPr>
          <a:xfrm>
            <a:off x="3261861" y="3684276"/>
            <a:ext cx="6099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dirty="0"/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25475A3D-0F8E-E663-855B-C6E493696224}"/>
              </a:ext>
            </a:extLst>
          </p:cNvPr>
          <p:cNvSpPr txBox="1"/>
          <p:nvPr/>
        </p:nvSpPr>
        <p:spPr>
          <a:xfrm>
            <a:off x="2305436" y="451811"/>
            <a:ext cx="822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3600" dirty="0"/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2778507A-FEF9-F288-BD15-141FBBAE9DF0}"/>
              </a:ext>
            </a:extLst>
          </p:cNvPr>
          <p:cNvSpPr txBox="1"/>
          <p:nvPr/>
        </p:nvSpPr>
        <p:spPr>
          <a:xfrm>
            <a:off x="8738525" y="451810"/>
            <a:ext cx="5808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3600" dirty="0"/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4CC6586D-248A-635D-AEF6-6286F1236858}"/>
              </a:ext>
            </a:extLst>
          </p:cNvPr>
          <p:cNvSpPr txBox="1"/>
          <p:nvPr/>
        </p:nvSpPr>
        <p:spPr>
          <a:xfrm>
            <a:off x="8738525" y="4234707"/>
            <a:ext cx="733602" cy="646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3600" dirty="0"/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B5B5FDFA-CE5B-975E-DA2A-3BF62ADC4F80}"/>
              </a:ext>
            </a:extLst>
          </p:cNvPr>
          <p:cNvSpPr txBox="1"/>
          <p:nvPr/>
        </p:nvSpPr>
        <p:spPr>
          <a:xfrm>
            <a:off x="2438901" y="4189521"/>
            <a:ext cx="822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810627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6C49E5FC-45C2-0755-F687-0244CEAC1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402300" h="10229850">
                <a:moveTo>
                  <a:pt x="0" y="0"/>
                </a:moveTo>
                <a:lnTo>
                  <a:pt x="18402300" y="0"/>
                </a:lnTo>
                <a:lnTo>
                  <a:pt x="18402300" y="10229850"/>
                </a:lnTo>
                <a:lnTo>
                  <a:pt x="0" y="102298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90" r="-5590"/>
            </a:stretch>
          </a:blipFill>
        </p:spPr>
      </p:sp>
      <p:pic>
        <p:nvPicPr>
          <p:cNvPr id="2" name="Bản ghi Mới (1)_G♭_minor__bpm_136">
            <a:hlinkClick r:id="" action="ppaction://media"/>
            <a:extLst>
              <a:ext uri="{FF2B5EF4-FFF2-40B4-BE49-F238E27FC236}">
                <a16:creationId xmlns:a16="http://schemas.microsoft.com/office/drawing/2014/main" id="{D6ADB3B4-C12F-EEC1-DC90-C2153716E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22388" y="6021388"/>
            <a:ext cx="609600" cy="60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5CCF78F-80D7-F1FA-B1E0-59DB0E320C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7271" y="1496991"/>
            <a:ext cx="2203105" cy="504258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3A72BF3-B4B5-FC65-24D8-701E1D996E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7541" y="1314170"/>
            <a:ext cx="3526087" cy="522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66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664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9031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3601</TotalTime>
  <Words>379</Words>
  <Application>Microsoft Office PowerPoint</Application>
  <PresentationFormat>Widescreen</PresentationFormat>
  <Paragraphs>94</Paragraphs>
  <Slides>25</Slides>
  <Notes>7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等线</vt:lpstr>
      <vt:lpstr>inpin heiti</vt:lpstr>
      <vt:lpstr>Times New Roman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Windows</cp:lastModifiedBy>
  <cp:revision>99</cp:revision>
  <dcterms:created xsi:type="dcterms:W3CDTF">2022-11-03T06:26:31Z</dcterms:created>
  <dcterms:modified xsi:type="dcterms:W3CDTF">2025-11-27T04:36:10Z</dcterms:modified>
  <cp:category>9Slide.vn</cp:category>
</cp:coreProperties>
</file>