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39" autoAdjust="0"/>
  </p:normalViewPr>
  <p:slideViewPr>
    <p:cSldViewPr snapToGrid="0">
      <p:cViewPr varScale="1">
        <p:scale>
          <a:sx n="50" d="100"/>
          <a:sy n="50" d="100"/>
        </p:scale>
        <p:origin x="14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27D218B-873E-65C1-C9F0-779D1101B20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549F53F-CF30-08AB-FE79-29FC20B620F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171F954-BFAB-855F-9A8C-DB8A3E17EF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680B5C-AAC7-6C68-925A-83A8D591D7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275</TotalTime>
  <Words>534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cp:keywords>HTTA2</cp:keywords>
  <dc:description>9Slide.vn</dc:description>
  <cp:lastModifiedBy>Hương</cp:lastModifiedBy>
  <cp:revision>39</cp:revision>
  <dcterms:created xsi:type="dcterms:W3CDTF">2022-08-23T00:31:44Z</dcterms:created>
  <dcterms:modified xsi:type="dcterms:W3CDTF">2024-12-19T02:54:22Z</dcterms:modified>
  <cp:category>9Slide.vn</cp:category>
  <cp:version>HTTA2</cp:version>
</cp:coreProperties>
</file>