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6" r:id="rId4"/>
    <p:sldId id="258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6252-4806-4122-9F26-D7B3D2F4E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AD84E-87AD-4604-89B3-0AF1CCA89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8CD0E-C6BF-4BAC-9A3A-DB374E49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E5084-9501-4EA7-BA27-39BD0524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D660D-D2B0-49D2-A78E-0CAF02FB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0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5712F-4616-4BD0-9E3F-7955431B7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54DBC-30F5-43C8-9B7F-B0FC1061E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4360-0E1E-4278-8A7F-654F5C48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B078A-AE74-4160-B2F1-60192EE4C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33FCF-2C65-4A3F-AFAB-A308CD8A3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8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1B08F-6BAB-4D40-98F3-4B54C418D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F5D56E-F9DE-4626-829F-271785650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19EF2-50A2-4A5E-81B8-CF2A0992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506B2-078A-4087-98BC-4C9E7B27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B05CC-1587-4CB4-9448-7BEA42A1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2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59163-AF1F-4BC0-92A9-92C13DF7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7424B-F6AD-4527-8A81-D78E5DD09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F7BA0-33B5-4FB2-AC32-2BA8E713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03352-9529-472B-BAC3-28E41CA70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A3BD-CF00-45C0-9337-0FF23646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EBFDA-3000-46FA-A746-6D075B729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B6642-40AA-4FC2-A191-DB5C08E6D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58610-4DCB-4EC7-9172-727D3E16D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02EEB-80C7-4125-A66F-B9A077C8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18537-1BA0-4AF5-A1A5-8CCC1F09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8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BE6CB-A49B-4ACF-AE40-231A375F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D24F-F7E7-45D9-B2D5-3B0B98D25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0B78E-215D-4071-95A1-2504CA1E8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8DF66-3B2A-4D44-88AB-B9FD8A8D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6AE26-1E51-4E7E-9321-664FA31A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DA843-B5AB-40A7-8C0F-3B300B8D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5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84A8-2DB9-4F16-BD69-C5F1C8D6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40311-97BB-4E97-9BBF-C29EB487D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33D76-8604-415C-A02F-C935A8632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D30D0-EE45-4568-9B72-372F083EF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2DFC1-6C3B-404C-BACC-A7E2920D8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D583AB-8D3C-40C7-8792-E9EDE2EB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BD33B-30D0-4CE4-A427-11C4DFB3A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9DB16E-FFF2-4642-A2E6-B4CAA531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9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21DE3-B8EF-4221-BB00-713DA7FFE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5CE48B-11A4-41BF-BDE9-401603D9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B5BE8-5EF2-41F7-82CF-694EE2B4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1D47F-17F0-4078-9BD5-2B703B39B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3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A589F-BFB1-4FD9-A986-6966CE40E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4F0CF-24DE-49B5-A239-55E2599FD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D13D3-4923-4FE4-A7B5-1E03F2F2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8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97C8A-6A6E-45BF-B871-CA91CFF27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72B1B-7F93-4826-8D80-5366B2B0B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31E66-15AC-4293-9BA1-9CEE7C852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DA54F-B85C-4063-B949-2CE8FFDD3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F1343-FAC1-46D2-B3E9-6AC5F704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414F3-C1EA-4D6A-9055-CF27C2FA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7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07449-DCBA-4489-AF20-A694E1776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08F07-AACD-4508-A8E5-FA8B8BC09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F07CC-6BA1-471C-811E-05CE0CF6A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2F551-A21E-455D-8813-B101F50A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93E2A-7C1D-4DC6-BDED-D1C542AE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B5436-5554-484E-8419-6348E7DF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0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E0ECC8-FBCC-487C-AA54-4A85CB27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D0C97-0A2A-453B-82FB-71896391C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F477D-8B10-4CB0-8BF9-52E8BF868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146E7-28F1-4D45-90A7-D1825AC6EFF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E2DCD-8C95-45EF-BEB9-48316A2DB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B0AD2-246B-4D33-8E71-0F8B0BAB2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2B09C-9363-4E9C-A3E7-A63B9F872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0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A1E6A-EBD6-4BFE-AA59-35BB71293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"/>
            <a:ext cx="121920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9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uyến cáo phòng chống đau mắt đỏ của Trung tâm Truyền thông Trung ương, Bộ Y tế">
            <a:hlinkClick r:id="" action="ppaction://media"/>
            <a:extLst>
              <a:ext uri="{FF2B5EF4-FFF2-40B4-BE49-F238E27FC236}">
                <a16:creationId xmlns:a16="http://schemas.microsoft.com/office/drawing/2014/main" id="{FBE350CC-68E5-4A2F-AC0E-4D50AF83B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3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CAC742-531E-463D-8490-551BDB45F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0"/>
            <a:ext cx="1212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6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CED63-7C4E-40B8-B704-0F7852EF0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4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E8A837-D2F5-471A-AC1C-AF074477F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COMPUTER</cp:lastModifiedBy>
  <cp:revision>1</cp:revision>
  <dcterms:created xsi:type="dcterms:W3CDTF">2023-09-24T12:29:49Z</dcterms:created>
  <dcterms:modified xsi:type="dcterms:W3CDTF">2023-09-24T12:42:35Z</dcterms:modified>
</cp:coreProperties>
</file>