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6858000" cx="12192000"/>
  <p:notesSz cx="6858000" cy="9144000"/>
  <p:embeddedFontLst>
    <p:embeddedFont>
      <p:font typeface="Teko"/>
      <p:regular r:id="rId31"/>
      <p:bold r:id="rId32"/>
    </p:embeddedFont>
    <p:embeddedFont>
      <p:font typeface="Open Sa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7" roundtripDataSignature="AMtx7mgoZNWUa0WfSO4f4hGzAal+LKho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Teko-regular.fntdata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OpenSans-regular.fntdata"/><Relationship Id="rId10" Type="http://schemas.openxmlformats.org/officeDocument/2006/relationships/slide" Target="slides/slide6.xml"/><Relationship Id="rId32" Type="http://schemas.openxmlformats.org/officeDocument/2006/relationships/font" Target="fonts/Teko-bold.fntdata"/><Relationship Id="rId13" Type="http://schemas.openxmlformats.org/officeDocument/2006/relationships/slide" Target="slides/slide9.xml"/><Relationship Id="rId35" Type="http://schemas.openxmlformats.org/officeDocument/2006/relationships/font" Target="fonts/OpenSans-italic.fntdata"/><Relationship Id="rId12" Type="http://schemas.openxmlformats.org/officeDocument/2006/relationships/slide" Target="slides/slide8.xml"/><Relationship Id="rId34" Type="http://schemas.openxmlformats.org/officeDocument/2006/relationships/font" Target="fonts/OpenSans-bold.fntdata"/><Relationship Id="rId15" Type="http://schemas.openxmlformats.org/officeDocument/2006/relationships/slide" Target="slides/slide11.xml"/><Relationship Id="rId37" Type="http://customschemas.google.com/relationships/presentationmetadata" Target="metadata"/><Relationship Id="rId14" Type="http://schemas.openxmlformats.org/officeDocument/2006/relationships/slide" Target="slides/slide10.xml"/><Relationship Id="rId36" Type="http://schemas.openxmlformats.org/officeDocument/2006/relationships/font" Target="fonts/OpenSans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3" name="Google Shape;183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6" name="Google Shape;196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2" name="Google Shape;202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3" name="Google Shape;263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1" name="Google Shape;32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9" name="Google Shape;379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ed201078b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9" name="Google Shape;439;ged201078b1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ed201078b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7" name="Google Shape;497;ged201078b1_0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ed201078b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5" name="Google Shape;555;ged201078b1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ed201078b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3" name="Google Shape;613;ged201078b1_0_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ed201078b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1" name="Google Shape;671;ged201078b1_0_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ed201078b1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9" name="Google Shape;729;ged201078b1_0_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ed201078b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87" name="Google Shape;787;ged201078b1_0_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3" name="Google Shape;793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Phim về rác</a:t>
            </a:r>
            <a:endParaRPr/>
          </a:p>
        </p:txBody>
      </p:sp>
      <p:sp>
        <p:nvSpPr>
          <p:cNvPr id="93" name="Google Shape;9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8" name="Google Shape;10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8" name="Google Shape;11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6" name="Google Shape;12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" name="Google Shape;13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4" name="Google Shape;14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3" name="Google Shape;153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4" Type="http://schemas.openxmlformats.org/officeDocument/2006/relationships/image" Target="../media/image38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g"/><Relationship Id="rId4" Type="http://schemas.openxmlformats.org/officeDocument/2006/relationships/image" Target="../media/image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jpg"/><Relationship Id="rId4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1.png"/><Relationship Id="rId7" Type="http://schemas.openxmlformats.org/officeDocument/2006/relationships/image" Target="../media/image48.png"/><Relationship Id="rId8" Type="http://schemas.openxmlformats.org/officeDocument/2006/relationships/image" Target="../media/image4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png"/><Relationship Id="rId4" Type="http://schemas.openxmlformats.org/officeDocument/2006/relationships/image" Target="../media/image42.png"/><Relationship Id="rId5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jpg"/><Relationship Id="rId4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jpg"/><Relationship Id="rId4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jpg"/><Relationship Id="rId4" Type="http://schemas.openxmlformats.org/officeDocument/2006/relationships/image" Target="../media/image4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jpg"/><Relationship Id="rId4" Type="http://schemas.openxmlformats.org/officeDocument/2006/relationships/image" Target="../media/image4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jpg"/><Relationship Id="rId4" Type="http://schemas.openxmlformats.org/officeDocument/2006/relationships/image" Target="../media/image4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8.jpg"/><Relationship Id="rId4" Type="http://schemas.openxmlformats.org/officeDocument/2006/relationships/image" Target="../media/image4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Relationship Id="rId5" Type="http://schemas.openxmlformats.org/officeDocument/2006/relationships/image" Target="../media/image9.png"/><Relationship Id="rId6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9.png"/><Relationship Id="rId5" Type="http://schemas.openxmlformats.org/officeDocument/2006/relationships/image" Target="../media/image26.png"/><Relationship Id="rId6" Type="http://schemas.openxmlformats.org/officeDocument/2006/relationships/image" Target="../media/image25.png"/><Relationship Id="rId7" Type="http://schemas.openxmlformats.org/officeDocument/2006/relationships/image" Target="../media/image14.png"/><Relationship Id="rId8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7.png"/><Relationship Id="rId6" Type="http://schemas.openxmlformats.org/officeDocument/2006/relationships/image" Target="../media/image23.png"/><Relationship Id="rId7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22.png"/><Relationship Id="rId5" Type="http://schemas.openxmlformats.org/officeDocument/2006/relationships/image" Target="../media/image31.png"/><Relationship Id="rId6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application&#10;&#10;Description automatically generated" id="84" name="Google Shape;8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2445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3"/>
          <p:cNvSpPr/>
          <p:nvPr/>
        </p:nvSpPr>
        <p:spPr>
          <a:xfrm>
            <a:off x="3161542" y="1388225"/>
            <a:ext cx="2399286" cy="105116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Rác thải thường tồn tại ở những trạng thái nào? </a:t>
            </a:r>
            <a:endParaRPr/>
          </a:p>
        </p:txBody>
      </p:sp>
      <p:pic>
        <p:nvPicPr>
          <p:cNvPr id="165" name="Google Shape;16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18371" y="978040"/>
            <a:ext cx="3085628" cy="187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47147" y="2258748"/>
            <a:ext cx="2830165" cy="114434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3"/>
          <p:cNvSpPr/>
          <p:nvPr/>
        </p:nvSpPr>
        <p:spPr>
          <a:xfrm>
            <a:off x="5107330" y="3890039"/>
            <a:ext cx="2622539" cy="1144347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EC4495"/>
                </a:solidFill>
                <a:latin typeface="Arial"/>
                <a:ea typeface="Arial"/>
                <a:cs typeface="Arial"/>
                <a:sym typeface="Arial"/>
              </a:rPr>
              <a:t>Nước ô nhiễm làm chết cá, thiếu nước sạch để sử dụng</a:t>
            </a:r>
            <a:endParaRPr b="0" i="0" sz="1800" u="none" cap="none" strike="noStrike">
              <a:solidFill>
                <a:srgbClr val="EC44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9925" y="5349065"/>
            <a:ext cx="12192000" cy="1562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925" y="0"/>
            <a:ext cx="12192000" cy="682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9925" y="5319082"/>
            <a:ext cx="12211924" cy="1564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73"/>
            <a:ext cx="12192000" cy="682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9925" y="5319082"/>
            <a:ext cx="12211924" cy="1564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225"/>
            <a:ext cx="12192000" cy="682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9925" y="5372245"/>
            <a:ext cx="12211924" cy="156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3">
            <a:alphaModFix/>
          </a:blip>
          <a:srcRect b="69765" l="9352" r="81664" t="10753"/>
          <a:stretch/>
        </p:blipFill>
        <p:spPr>
          <a:xfrm>
            <a:off x="1158949" y="3934557"/>
            <a:ext cx="808070" cy="980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8"/>
          <p:cNvPicPr preferRelativeResize="0"/>
          <p:nvPr/>
        </p:nvPicPr>
        <p:blipFill rotWithShape="1">
          <a:blip r:embed="rId3">
            <a:alphaModFix/>
          </a:blip>
          <a:srcRect b="69765" l="18743" r="68174" t="10753"/>
          <a:stretch/>
        </p:blipFill>
        <p:spPr>
          <a:xfrm>
            <a:off x="2175228" y="3411142"/>
            <a:ext cx="1169576" cy="974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8"/>
          <p:cNvPicPr preferRelativeResize="0"/>
          <p:nvPr/>
        </p:nvPicPr>
        <p:blipFill rotWithShape="1">
          <a:blip r:embed="rId3">
            <a:alphaModFix/>
          </a:blip>
          <a:srcRect b="69765" l="31825" r="54976" t="10753"/>
          <a:stretch/>
        </p:blipFill>
        <p:spPr>
          <a:xfrm>
            <a:off x="6086037" y="4915225"/>
            <a:ext cx="903763" cy="74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8"/>
          <p:cNvPicPr preferRelativeResize="0"/>
          <p:nvPr/>
        </p:nvPicPr>
        <p:blipFill rotWithShape="1">
          <a:blip r:embed="rId3">
            <a:alphaModFix/>
          </a:blip>
          <a:srcRect b="69765" l="45111" r="42678" t="10753"/>
          <a:stretch/>
        </p:blipFill>
        <p:spPr>
          <a:xfrm>
            <a:off x="7064115" y="3577169"/>
            <a:ext cx="1013251" cy="904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8"/>
          <p:cNvPicPr preferRelativeResize="0"/>
          <p:nvPr/>
        </p:nvPicPr>
        <p:blipFill rotWithShape="1">
          <a:blip r:embed="rId3">
            <a:alphaModFix/>
          </a:blip>
          <a:srcRect b="69765" l="57415" r="28891" t="10753"/>
          <a:stretch/>
        </p:blipFill>
        <p:spPr>
          <a:xfrm>
            <a:off x="4374381" y="3175307"/>
            <a:ext cx="1169576" cy="93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8"/>
          <p:cNvPicPr preferRelativeResize="0"/>
          <p:nvPr/>
        </p:nvPicPr>
        <p:blipFill rotWithShape="1">
          <a:blip r:embed="rId3">
            <a:alphaModFix/>
          </a:blip>
          <a:srcRect b="69765" l="71414" r="20212" t="13074"/>
          <a:stretch/>
        </p:blipFill>
        <p:spPr>
          <a:xfrm>
            <a:off x="10108555" y="3560148"/>
            <a:ext cx="864233" cy="9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8"/>
          <p:cNvPicPr preferRelativeResize="0"/>
          <p:nvPr/>
        </p:nvPicPr>
        <p:blipFill rotWithShape="1">
          <a:blip r:embed="rId3">
            <a:alphaModFix/>
          </a:blip>
          <a:srcRect b="69765" l="80426" r="6027" t="10753"/>
          <a:stretch/>
        </p:blipFill>
        <p:spPr>
          <a:xfrm>
            <a:off x="4242391" y="4808008"/>
            <a:ext cx="1038170" cy="83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73"/>
            <a:ext cx="12192000" cy="682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3925" y="5292825"/>
            <a:ext cx="12215924" cy="1565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2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3925" y="5292825"/>
            <a:ext cx="12215924" cy="1565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" name="Google Shape;206;p13"/>
          <p:cNvGrpSpPr/>
          <p:nvPr/>
        </p:nvGrpSpPr>
        <p:grpSpPr>
          <a:xfrm>
            <a:off x="1326342" y="427209"/>
            <a:ext cx="1399429" cy="667909"/>
            <a:chOff x="258280" y="423608"/>
            <a:chExt cx="1399429" cy="667909"/>
          </a:xfrm>
        </p:grpSpPr>
        <p:sp>
          <p:nvSpPr>
            <p:cNvPr id="207" name="Google Shape;207;p13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3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BẮT ĐẦU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09" name="Google Shape;209;p13"/>
          <p:cNvGrpSpPr/>
          <p:nvPr/>
        </p:nvGrpSpPr>
        <p:grpSpPr>
          <a:xfrm>
            <a:off x="1326342" y="427209"/>
            <a:ext cx="1399429" cy="667909"/>
            <a:chOff x="1772896" y="435290"/>
            <a:chExt cx="1399429" cy="667909"/>
          </a:xfrm>
        </p:grpSpPr>
        <p:sp>
          <p:nvSpPr>
            <p:cNvPr id="210" name="Google Shape;210;p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3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00:15</a:t>
              </a:r>
              <a:endParaRPr/>
            </a:p>
          </p:txBody>
        </p:sp>
      </p:grpSp>
      <p:grpSp>
        <p:nvGrpSpPr>
          <p:cNvPr id="212" name="Google Shape;212;p13"/>
          <p:cNvGrpSpPr/>
          <p:nvPr/>
        </p:nvGrpSpPr>
        <p:grpSpPr>
          <a:xfrm>
            <a:off x="1326342" y="427209"/>
            <a:ext cx="1399429" cy="667909"/>
            <a:chOff x="1772896" y="435290"/>
            <a:chExt cx="1399429" cy="667909"/>
          </a:xfrm>
        </p:grpSpPr>
        <p:sp>
          <p:nvSpPr>
            <p:cNvPr id="213" name="Google Shape;213;p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3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00:14</a:t>
              </a:r>
              <a:endParaRPr/>
            </a:p>
          </p:txBody>
        </p:sp>
      </p:grpSp>
      <p:grpSp>
        <p:nvGrpSpPr>
          <p:cNvPr id="215" name="Google Shape;215;p13"/>
          <p:cNvGrpSpPr/>
          <p:nvPr/>
        </p:nvGrpSpPr>
        <p:grpSpPr>
          <a:xfrm>
            <a:off x="1326342" y="427209"/>
            <a:ext cx="1399429" cy="667909"/>
            <a:chOff x="1772896" y="435290"/>
            <a:chExt cx="1399429" cy="667909"/>
          </a:xfrm>
        </p:grpSpPr>
        <p:sp>
          <p:nvSpPr>
            <p:cNvPr id="216" name="Google Shape;216;p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3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00:13</a:t>
              </a:r>
              <a:endParaRPr/>
            </a:p>
          </p:txBody>
        </p:sp>
      </p:grpSp>
      <p:grpSp>
        <p:nvGrpSpPr>
          <p:cNvPr id="218" name="Google Shape;218;p13"/>
          <p:cNvGrpSpPr/>
          <p:nvPr/>
        </p:nvGrpSpPr>
        <p:grpSpPr>
          <a:xfrm>
            <a:off x="1326342" y="427209"/>
            <a:ext cx="1399429" cy="667909"/>
            <a:chOff x="1772896" y="435290"/>
            <a:chExt cx="1399429" cy="667909"/>
          </a:xfrm>
        </p:grpSpPr>
        <p:sp>
          <p:nvSpPr>
            <p:cNvPr id="219" name="Google Shape;219;p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3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00:12</a:t>
              </a:r>
              <a:endParaRPr/>
            </a:p>
          </p:txBody>
        </p:sp>
      </p:grpSp>
      <p:grpSp>
        <p:nvGrpSpPr>
          <p:cNvPr id="221" name="Google Shape;221;p13"/>
          <p:cNvGrpSpPr/>
          <p:nvPr/>
        </p:nvGrpSpPr>
        <p:grpSpPr>
          <a:xfrm>
            <a:off x="1326342" y="427209"/>
            <a:ext cx="1399429" cy="667909"/>
            <a:chOff x="1772896" y="435290"/>
            <a:chExt cx="1399429" cy="667909"/>
          </a:xfrm>
        </p:grpSpPr>
        <p:sp>
          <p:nvSpPr>
            <p:cNvPr id="222" name="Google Shape;222;p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3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00:11</a:t>
              </a:r>
              <a:endParaRPr/>
            </a:p>
          </p:txBody>
        </p:sp>
      </p:grpSp>
      <p:grpSp>
        <p:nvGrpSpPr>
          <p:cNvPr id="224" name="Google Shape;224;p13"/>
          <p:cNvGrpSpPr/>
          <p:nvPr/>
        </p:nvGrpSpPr>
        <p:grpSpPr>
          <a:xfrm>
            <a:off x="1326342" y="427209"/>
            <a:ext cx="1399429" cy="667909"/>
            <a:chOff x="1772896" y="435290"/>
            <a:chExt cx="1399429" cy="667909"/>
          </a:xfrm>
        </p:grpSpPr>
        <p:sp>
          <p:nvSpPr>
            <p:cNvPr id="225" name="Google Shape;225;p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3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00:10</a:t>
              </a:r>
              <a:endParaRPr/>
            </a:p>
          </p:txBody>
        </p:sp>
      </p:grpSp>
      <p:grpSp>
        <p:nvGrpSpPr>
          <p:cNvPr id="227" name="Google Shape;227;p13"/>
          <p:cNvGrpSpPr/>
          <p:nvPr/>
        </p:nvGrpSpPr>
        <p:grpSpPr>
          <a:xfrm>
            <a:off x="1326342" y="427209"/>
            <a:ext cx="1399429" cy="667909"/>
            <a:chOff x="1772896" y="435290"/>
            <a:chExt cx="1399429" cy="667909"/>
          </a:xfrm>
        </p:grpSpPr>
        <p:sp>
          <p:nvSpPr>
            <p:cNvPr id="228" name="Google Shape;228;p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3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00:09</a:t>
              </a:r>
              <a:endParaRPr/>
            </a:p>
          </p:txBody>
        </p:sp>
      </p:grpSp>
      <p:grpSp>
        <p:nvGrpSpPr>
          <p:cNvPr id="230" name="Google Shape;230;p13"/>
          <p:cNvGrpSpPr/>
          <p:nvPr/>
        </p:nvGrpSpPr>
        <p:grpSpPr>
          <a:xfrm>
            <a:off x="1326342" y="427209"/>
            <a:ext cx="1399429" cy="667909"/>
            <a:chOff x="1772896" y="435290"/>
            <a:chExt cx="1399429" cy="667909"/>
          </a:xfrm>
        </p:grpSpPr>
        <p:sp>
          <p:nvSpPr>
            <p:cNvPr id="231" name="Google Shape;231;p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3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00:08</a:t>
              </a:r>
              <a:endParaRPr/>
            </a:p>
          </p:txBody>
        </p:sp>
      </p:grpSp>
      <p:grpSp>
        <p:nvGrpSpPr>
          <p:cNvPr id="233" name="Google Shape;233;p13"/>
          <p:cNvGrpSpPr/>
          <p:nvPr/>
        </p:nvGrpSpPr>
        <p:grpSpPr>
          <a:xfrm>
            <a:off x="1326342" y="427209"/>
            <a:ext cx="1399429" cy="667909"/>
            <a:chOff x="1772896" y="435290"/>
            <a:chExt cx="1399429" cy="667909"/>
          </a:xfrm>
        </p:grpSpPr>
        <p:sp>
          <p:nvSpPr>
            <p:cNvPr id="234" name="Google Shape;234;p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3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00:07</a:t>
              </a:r>
              <a:endParaRPr/>
            </a:p>
          </p:txBody>
        </p:sp>
      </p:grpSp>
      <p:grpSp>
        <p:nvGrpSpPr>
          <p:cNvPr id="236" name="Google Shape;236;p13"/>
          <p:cNvGrpSpPr/>
          <p:nvPr/>
        </p:nvGrpSpPr>
        <p:grpSpPr>
          <a:xfrm>
            <a:off x="1326342" y="427209"/>
            <a:ext cx="1399429" cy="667909"/>
            <a:chOff x="1772896" y="435290"/>
            <a:chExt cx="1399429" cy="667909"/>
          </a:xfrm>
        </p:grpSpPr>
        <p:sp>
          <p:nvSpPr>
            <p:cNvPr id="237" name="Google Shape;237;p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3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00:06</a:t>
              </a:r>
              <a:endParaRPr/>
            </a:p>
          </p:txBody>
        </p:sp>
      </p:grpSp>
      <p:grpSp>
        <p:nvGrpSpPr>
          <p:cNvPr id="239" name="Google Shape;239;p13"/>
          <p:cNvGrpSpPr/>
          <p:nvPr/>
        </p:nvGrpSpPr>
        <p:grpSpPr>
          <a:xfrm>
            <a:off x="1326342" y="427209"/>
            <a:ext cx="1399429" cy="667909"/>
            <a:chOff x="1772896" y="435290"/>
            <a:chExt cx="1399429" cy="667909"/>
          </a:xfrm>
        </p:grpSpPr>
        <p:sp>
          <p:nvSpPr>
            <p:cNvPr id="240" name="Google Shape;240;p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3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00:05</a:t>
              </a:r>
              <a:endParaRPr/>
            </a:p>
          </p:txBody>
        </p:sp>
      </p:grpSp>
      <p:grpSp>
        <p:nvGrpSpPr>
          <p:cNvPr id="242" name="Google Shape;242;p13"/>
          <p:cNvGrpSpPr/>
          <p:nvPr/>
        </p:nvGrpSpPr>
        <p:grpSpPr>
          <a:xfrm>
            <a:off x="1326342" y="427209"/>
            <a:ext cx="1399429" cy="667909"/>
            <a:chOff x="1772896" y="435290"/>
            <a:chExt cx="1399429" cy="667909"/>
          </a:xfrm>
        </p:grpSpPr>
        <p:sp>
          <p:nvSpPr>
            <p:cNvPr id="243" name="Google Shape;243;p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3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00:04</a:t>
              </a:r>
              <a:endParaRPr/>
            </a:p>
          </p:txBody>
        </p:sp>
      </p:grpSp>
      <p:grpSp>
        <p:nvGrpSpPr>
          <p:cNvPr id="245" name="Google Shape;245;p13"/>
          <p:cNvGrpSpPr/>
          <p:nvPr/>
        </p:nvGrpSpPr>
        <p:grpSpPr>
          <a:xfrm>
            <a:off x="1326342" y="427209"/>
            <a:ext cx="1399429" cy="667909"/>
            <a:chOff x="1772896" y="435290"/>
            <a:chExt cx="1399429" cy="667909"/>
          </a:xfrm>
        </p:grpSpPr>
        <p:sp>
          <p:nvSpPr>
            <p:cNvPr id="246" name="Google Shape;246;p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3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00:03</a:t>
              </a:r>
              <a:endParaRPr/>
            </a:p>
          </p:txBody>
        </p:sp>
      </p:grpSp>
      <p:grpSp>
        <p:nvGrpSpPr>
          <p:cNvPr id="248" name="Google Shape;248;p13"/>
          <p:cNvGrpSpPr/>
          <p:nvPr/>
        </p:nvGrpSpPr>
        <p:grpSpPr>
          <a:xfrm>
            <a:off x="1326342" y="427209"/>
            <a:ext cx="1399429" cy="667909"/>
            <a:chOff x="1772896" y="435290"/>
            <a:chExt cx="1399429" cy="667909"/>
          </a:xfrm>
        </p:grpSpPr>
        <p:sp>
          <p:nvSpPr>
            <p:cNvPr id="249" name="Google Shape;249;p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3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00:02</a:t>
              </a:r>
              <a:endParaRPr/>
            </a:p>
          </p:txBody>
        </p:sp>
      </p:grpSp>
      <p:grpSp>
        <p:nvGrpSpPr>
          <p:cNvPr id="251" name="Google Shape;251;p13"/>
          <p:cNvGrpSpPr/>
          <p:nvPr/>
        </p:nvGrpSpPr>
        <p:grpSpPr>
          <a:xfrm>
            <a:off x="1326342" y="427209"/>
            <a:ext cx="1399429" cy="667909"/>
            <a:chOff x="1772896" y="435290"/>
            <a:chExt cx="1399429" cy="667909"/>
          </a:xfrm>
        </p:grpSpPr>
        <p:sp>
          <p:nvSpPr>
            <p:cNvPr id="252" name="Google Shape;252;p1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3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00:01</a:t>
              </a:r>
              <a:endParaRPr/>
            </a:p>
          </p:txBody>
        </p:sp>
      </p:grpSp>
      <p:grpSp>
        <p:nvGrpSpPr>
          <p:cNvPr id="254" name="Google Shape;254;p13"/>
          <p:cNvGrpSpPr/>
          <p:nvPr/>
        </p:nvGrpSpPr>
        <p:grpSpPr>
          <a:xfrm>
            <a:off x="1326342" y="427209"/>
            <a:ext cx="1399429" cy="667909"/>
            <a:chOff x="3304367" y="1925154"/>
            <a:chExt cx="1399429" cy="667909"/>
          </a:xfrm>
        </p:grpSpPr>
        <p:sp>
          <p:nvSpPr>
            <p:cNvPr id="255" name="Google Shape;255;p13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3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KẾT THÚC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57" name="Google Shape;25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26379" y="3210818"/>
            <a:ext cx="3491811" cy="122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09680" y="1947544"/>
            <a:ext cx="3491811" cy="89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26379" y="1980796"/>
            <a:ext cx="3491811" cy="89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09679" y="3194193"/>
            <a:ext cx="3491811" cy="898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1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1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1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963" y="0"/>
            <a:ext cx="12192000" cy="682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3925" y="5292825"/>
            <a:ext cx="12215924" cy="1565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7" name="Google Shape;267;p14"/>
          <p:cNvGrpSpPr/>
          <p:nvPr/>
        </p:nvGrpSpPr>
        <p:grpSpPr>
          <a:xfrm>
            <a:off x="985520" y="452147"/>
            <a:ext cx="1399429" cy="667909"/>
            <a:chOff x="258280" y="423608"/>
            <a:chExt cx="1399429" cy="667909"/>
          </a:xfrm>
        </p:grpSpPr>
        <p:sp>
          <p:nvSpPr>
            <p:cNvPr id="268" name="Google Shape;268;p14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4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BẮT ĐẦU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70" name="Google Shape;270;p14"/>
          <p:cNvGrpSpPr/>
          <p:nvPr/>
        </p:nvGrpSpPr>
        <p:grpSpPr>
          <a:xfrm>
            <a:off x="985520" y="452147"/>
            <a:ext cx="1399429" cy="667909"/>
            <a:chOff x="1772896" y="435290"/>
            <a:chExt cx="1399429" cy="667909"/>
          </a:xfrm>
        </p:grpSpPr>
        <p:sp>
          <p:nvSpPr>
            <p:cNvPr id="271" name="Google Shape;271;p1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4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00:15</a:t>
              </a:r>
              <a:endParaRPr/>
            </a:p>
          </p:txBody>
        </p:sp>
      </p:grpSp>
      <p:grpSp>
        <p:nvGrpSpPr>
          <p:cNvPr id="273" name="Google Shape;273;p14"/>
          <p:cNvGrpSpPr/>
          <p:nvPr/>
        </p:nvGrpSpPr>
        <p:grpSpPr>
          <a:xfrm>
            <a:off x="985520" y="452147"/>
            <a:ext cx="1399429" cy="667909"/>
            <a:chOff x="1772896" y="435290"/>
            <a:chExt cx="1399429" cy="667909"/>
          </a:xfrm>
        </p:grpSpPr>
        <p:sp>
          <p:nvSpPr>
            <p:cNvPr id="274" name="Google Shape;274;p1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4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00:14</a:t>
              </a:r>
              <a:endParaRPr/>
            </a:p>
          </p:txBody>
        </p:sp>
      </p:grpSp>
      <p:grpSp>
        <p:nvGrpSpPr>
          <p:cNvPr id="276" name="Google Shape;276;p14"/>
          <p:cNvGrpSpPr/>
          <p:nvPr/>
        </p:nvGrpSpPr>
        <p:grpSpPr>
          <a:xfrm>
            <a:off x="985520" y="452147"/>
            <a:ext cx="1399429" cy="667909"/>
            <a:chOff x="1772896" y="435290"/>
            <a:chExt cx="1399429" cy="667909"/>
          </a:xfrm>
        </p:grpSpPr>
        <p:sp>
          <p:nvSpPr>
            <p:cNvPr id="277" name="Google Shape;277;p1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4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00:13</a:t>
              </a:r>
              <a:endParaRPr/>
            </a:p>
          </p:txBody>
        </p:sp>
      </p:grpSp>
      <p:grpSp>
        <p:nvGrpSpPr>
          <p:cNvPr id="279" name="Google Shape;279;p14"/>
          <p:cNvGrpSpPr/>
          <p:nvPr/>
        </p:nvGrpSpPr>
        <p:grpSpPr>
          <a:xfrm>
            <a:off x="985520" y="452147"/>
            <a:ext cx="1399429" cy="667909"/>
            <a:chOff x="1772896" y="435290"/>
            <a:chExt cx="1399429" cy="667909"/>
          </a:xfrm>
        </p:grpSpPr>
        <p:sp>
          <p:nvSpPr>
            <p:cNvPr id="280" name="Google Shape;280;p1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4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00:12</a:t>
              </a:r>
              <a:endParaRPr/>
            </a:p>
          </p:txBody>
        </p:sp>
      </p:grpSp>
      <p:grpSp>
        <p:nvGrpSpPr>
          <p:cNvPr id="282" name="Google Shape;282;p14"/>
          <p:cNvGrpSpPr/>
          <p:nvPr/>
        </p:nvGrpSpPr>
        <p:grpSpPr>
          <a:xfrm>
            <a:off x="985520" y="452147"/>
            <a:ext cx="1399429" cy="667909"/>
            <a:chOff x="1772896" y="435290"/>
            <a:chExt cx="1399429" cy="667909"/>
          </a:xfrm>
        </p:grpSpPr>
        <p:sp>
          <p:nvSpPr>
            <p:cNvPr id="283" name="Google Shape;283;p1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4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00:11</a:t>
              </a:r>
              <a:endParaRPr/>
            </a:p>
          </p:txBody>
        </p:sp>
      </p:grpSp>
      <p:grpSp>
        <p:nvGrpSpPr>
          <p:cNvPr id="285" name="Google Shape;285;p14"/>
          <p:cNvGrpSpPr/>
          <p:nvPr/>
        </p:nvGrpSpPr>
        <p:grpSpPr>
          <a:xfrm>
            <a:off x="985520" y="452147"/>
            <a:ext cx="1399429" cy="667909"/>
            <a:chOff x="1772896" y="435290"/>
            <a:chExt cx="1399429" cy="667909"/>
          </a:xfrm>
        </p:grpSpPr>
        <p:sp>
          <p:nvSpPr>
            <p:cNvPr id="286" name="Google Shape;286;p1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4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00:10</a:t>
              </a:r>
              <a:endParaRPr/>
            </a:p>
          </p:txBody>
        </p:sp>
      </p:grpSp>
      <p:grpSp>
        <p:nvGrpSpPr>
          <p:cNvPr id="288" name="Google Shape;288;p14"/>
          <p:cNvGrpSpPr/>
          <p:nvPr/>
        </p:nvGrpSpPr>
        <p:grpSpPr>
          <a:xfrm>
            <a:off x="985520" y="452147"/>
            <a:ext cx="1399429" cy="667909"/>
            <a:chOff x="1772896" y="435290"/>
            <a:chExt cx="1399429" cy="667909"/>
          </a:xfrm>
        </p:grpSpPr>
        <p:sp>
          <p:nvSpPr>
            <p:cNvPr id="289" name="Google Shape;289;p1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4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00:09</a:t>
              </a:r>
              <a:endParaRPr/>
            </a:p>
          </p:txBody>
        </p:sp>
      </p:grpSp>
      <p:grpSp>
        <p:nvGrpSpPr>
          <p:cNvPr id="291" name="Google Shape;291;p14"/>
          <p:cNvGrpSpPr/>
          <p:nvPr/>
        </p:nvGrpSpPr>
        <p:grpSpPr>
          <a:xfrm>
            <a:off x="985520" y="452147"/>
            <a:ext cx="1399429" cy="667909"/>
            <a:chOff x="1772896" y="435290"/>
            <a:chExt cx="1399429" cy="667909"/>
          </a:xfrm>
        </p:grpSpPr>
        <p:sp>
          <p:nvSpPr>
            <p:cNvPr id="292" name="Google Shape;292;p1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4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00:08</a:t>
              </a:r>
              <a:endParaRPr/>
            </a:p>
          </p:txBody>
        </p:sp>
      </p:grpSp>
      <p:grpSp>
        <p:nvGrpSpPr>
          <p:cNvPr id="294" name="Google Shape;294;p14"/>
          <p:cNvGrpSpPr/>
          <p:nvPr/>
        </p:nvGrpSpPr>
        <p:grpSpPr>
          <a:xfrm>
            <a:off x="985520" y="452147"/>
            <a:ext cx="1399429" cy="667909"/>
            <a:chOff x="1772896" y="435290"/>
            <a:chExt cx="1399429" cy="667909"/>
          </a:xfrm>
        </p:grpSpPr>
        <p:sp>
          <p:nvSpPr>
            <p:cNvPr id="295" name="Google Shape;295;p1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4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00:07</a:t>
              </a:r>
              <a:endParaRPr/>
            </a:p>
          </p:txBody>
        </p:sp>
      </p:grpSp>
      <p:grpSp>
        <p:nvGrpSpPr>
          <p:cNvPr id="297" name="Google Shape;297;p14"/>
          <p:cNvGrpSpPr/>
          <p:nvPr/>
        </p:nvGrpSpPr>
        <p:grpSpPr>
          <a:xfrm>
            <a:off x="985520" y="452147"/>
            <a:ext cx="1399429" cy="667909"/>
            <a:chOff x="1772896" y="435290"/>
            <a:chExt cx="1399429" cy="667909"/>
          </a:xfrm>
        </p:grpSpPr>
        <p:sp>
          <p:nvSpPr>
            <p:cNvPr id="298" name="Google Shape;298;p1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4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00:06</a:t>
              </a:r>
              <a:endParaRPr/>
            </a:p>
          </p:txBody>
        </p:sp>
      </p:grpSp>
      <p:grpSp>
        <p:nvGrpSpPr>
          <p:cNvPr id="300" name="Google Shape;300;p14"/>
          <p:cNvGrpSpPr/>
          <p:nvPr/>
        </p:nvGrpSpPr>
        <p:grpSpPr>
          <a:xfrm>
            <a:off x="985520" y="452147"/>
            <a:ext cx="1399429" cy="667909"/>
            <a:chOff x="1772896" y="435290"/>
            <a:chExt cx="1399429" cy="667909"/>
          </a:xfrm>
        </p:grpSpPr>
        <p:sp>
          <p:nvSpPr>
            <p:cNvPr id="301" name="Google Shape;301;p1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4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00:05</a:t>
              </a:r>
              <a:endParaRPr/>
            </a:p>
          </p:txBody>
        </p:sp>
      </p:grpSp>
      <p:grpSp>
        <p:nvGrpSpPr>
          <p:cNvPr id="303" name="Google Shape;303;p14"/>
          <p:cNvGrpSpPr/>
          <p:nvPr/>
        </p:nvGrpSpPr>
        <p:grpSpPr>
          <a:xfrm>
            <a:off x="985520" y="452147"/>
            <a:ext cx="1399429" cy="667909"/>
            <a:chOff x="1772896" y="435290"/>
            <a:chExt cx="1399429" cy="667909"/>
          </a:xfrm>
        </p:grpSpPr>
        <p:sp>
          <p:nvSpPr>
            <p:cNvPr id="304" name="Google Shape;304;p1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4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00:04</a:t>
              </a:r>
              <a:endParaRPr/>
            </a:p>
          </p:txBody>
        </p:sp>
      </p:grpSp>
      <p:grpSp>
        <p:nvGrpSpPr>
          <p:cNvPr id="306" name="Google Shape;306;p14"/>
          <p:cNvGrpSpPr/>
          <p:nvPr/>
        </p:nvGrpSpPr>
        <p:grpSpPr>
          <a:xfrm>
            <a:off x="985520" y="452147"/>
            <a:ext cx="1399429" cy="667909"/>
            <a:chOff x="1772896" y="435290"/>
            <a:chExt cx="1399429" cy="667909"/>
          </a:xfrm>
        </p:grpSpPr>
        <p:sp>
          <p:nvSpPr>
            <p:cNvPr id="307" name="Google Shape;307;p1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4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00:03</a:t>
              </a:r>
              <a:endParaRPr/>
            </a:p>
          </p:txBody>
        </p:sp>
      </p:grpSp>
      <p:grpSp>
        <p:nvGrpSpPr>
          <p:cNvPr id="309" name="Google Shape;309;p14"/>
          <p:cNvGrpSpPr/>
          <p:nvPr/>
        </p:nvGrpSpPr>
        <p:grpSpPr>
          <a:xfrm>
            <a:off x="985520" y="452147"/>
            <a:ext cx="1399429" cy="667909"/>
            <a:chOff x="1772896" y="435290"/>
            <a:chExt cx="1399429" cy="667909"/>
          </a:xfrm>
        </p:grpSpPr>
        <p:sp>
          <p:nvSpPr>
            <p:cNvPr id="310" name="Google Shape;310;p1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4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00:02</a:t>
              </a:r>
              <a:endParaRPr/>
            </a:p>
          </p:txBody>
        </p:sp>
      </p:grpSp>
      <p:grpSp>
        <p:nvGrpSpPr>
          <p:cNvPr id="312" name="Google Shape;312;p14"/>
          <p:cNvGrpSpPr/>
          <p:nvPr/>
        </p:nvGrpSpPr>
        <p:grpSpPr>
          <a:xfrm>
            <a:off x="985520" y="452147"/>
            <a:ext cx="1399429" cy="667909"/>
            <a:chOff x="1772896" y="435290"/>
            <a:chExt cx="1399429" cy="667909"/>
          </a:xfrm>
        </p:grpSpPr>
        <p:sp>
          <p:nvSpPr>
            <p:cNvPr id="313" name="Google Shape;313;p1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4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00:01</a:t>
              </a:r>
              <a:endParaRPr/>
            </a:p>
          </p:txBody>
        </p:sp>
      </p:grpSp>
      <p:grpSp>
        <p:nvGrpSpPr>
          <p:cNvPr id="315" name="Google Shape;315;p14"/>
          <p:cNvGrpSpPr/>
          <p:nvPr/>
        </p:nvGrpSpPr>
        <p:grpSpPr>
          <a:xfrm>
            <a:off x="985520" y="452147"/>
            <a:ext cx="1399429" cy="667909"/>
            <a:chOff x="3304367" y="1925154"/>
            <a:chExt cx="1399429" cy="667909"/>
          </a:xfrm>
        </p:grpSpPr>
        <p:sp>
          <p:nvSpPr>
            <p:cNvPr id="316" name="Google Shape;316;p14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4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KẾT THÚC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18" name="Google Shape;318;p14"/>
          <p:cNvSpPr/>
          <p:nvPr/>
        </p:nvSpPr>
        <p:spPr>
          <a:xfrm>
            <a:off x="6432695" y="3772648"/>
            <a:ext cx="4327454" cy="1596794"/>
          </a:xfrm>
          <a:prstGeom prst="roundRect">
            <a:avLst>
              <a:gd fmla="val 16667" name="adj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2D96"/>
                </a:solidFill>
                <a:latin typeface="Arial"/>
                <a:ea typeface="Arial"/>
                <a:cs typeface="Arial"/>
                <a:sym typeface="Arial"/>
              </a:rPr>
              <a:t>D. Tất cả các điều trên</a:t>
            </a:r>
            <a:endParaRPr b="0" i="0" sz="2400" u="none" cap="none" strike="noStrike">
              <a:solidFill>
                <a:srgbClr val="FF2D9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2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3925" y="5292825"/>
            <a:ext cx="12215924" cy="1565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" name="Google Shape;325;p15"/>
          <p:cNvGrpSpPr/>
          <p:nvPr/>
        </p:nvGrpSpPr>
        <p:grpSpPr>
          <a:xfrm>
            <a:off x="761076" y="651653"/>
            <a:ext cx="1399429" cy="667909"/>
            <a:chOff x="258280" y="423608"/>
            <a:chExt cx="1399429" cy="667909"/>
          </a:xfrm>
        </p:grpSpPr>
        <p:sp>
          <p:nvSpPr>
            <p:cNvPr id="326" name="Google Shape;326;p15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5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BẮT ĐẦU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28" name="Google Shape;328;p15"/>
          <p:cNvGrpSpPr/>
          <p:nvPr/>
        </p:nvGrpSpPr>
        <p:grpSpPr>
          <a:xfrm>
            <a:off x="761076" y="651653"/>
            <a:ext cx="1399429" cy="667909"/>
            <a:chOff x="1772896" y="435290"/>
            <a:chExt cx="1399429" cy="667909"/>
          </a:xfrm>
        </p:grpSpPr>
        <p:sp>
          <p:nvSpPr>
            <p:cNvPr id="329" name="Google Shape;329;p1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5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00:15</a:t>
              </a:r>
              <a:endParaRPr/>
            </a:p>
          </p:txBody>
        </p:sp>
      </p:grpSp>
      <p:grpSp>
        <p:nvGrpSpPr>
          <p:cNvPr id="331" name="Google Shape;331;p15"/>
          <p:cNvGrpSpPr/>
          <p:nvPr/>
        </p:nvGrpSpPr>
        <p:grpSpPr>
          <a:xfrm>
            <a:off x="761076" y="651653"/>
            <a:ext cx="1399429" cy="667909"/>
            <a:chOff x="1772896" y="435290"/>
            <a:chExt cx="1399429" cy="667909"/>
          </a:xfrm>
        </p:grpSpPr>
        <p:sp>
          <p:nvSpPr>
            <p:cNvPr id="332" name="Google Shape;332;p1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5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00:14</a:t>
              </a: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61076" y="651653"/>
            <a:ext cx="1399429" cy="667909"/>
            <a:chOff x="1772896" y="435290"/>
            <a:chExt cx="1399429" cy="667909"/>
          </a:xfrm>
        </p:grpSpPr>
        <p:sp>
          <p:nvSpPr>
            <p:cNvPr id="335" name="Google Shape;335;p1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5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00:13</a:t>
              </a:r>
              <a:endParaRPr/>
            </a:p>
          </p:txBody>
        </p:sp>
      </p:grpSp>
      <p:grpSp>
        <p:nvGrpSpPr>
          <p:cNvPr id="337" name="Google Shape;337;p15"/>
          <p:cNvGrpSpPr/>
          <p:nvPr/>
        </p:nvGrpSpPr>
        <p:grpSpPr>
          <a:xfrm>
            <a:off x="761076" y="651653"/>
            <a:ext cx="1399429" cy="667909"/>
            <a:chOff x="1772896" y="435290"/>
            <a:chExt cx="1399429" cy="667909"/>
          </a:xfrm>
        </p:grpSpPr>
        <p:sp>
          <p:nvSpPr>
            <p:cNvPr id="338" name="Google Shape;338;p1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5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00:12</a:t>
              </a:r>
              <a:endParaRPr/>
            </a:p>
          </p:txBody>
        </p:sp>
      </p:grpSp>
      <p:grpSp>
        <p:nvGrpSpPr>
          <p:cNvPr id="340" name="Google Shape;340;p15"/>
          <p:cNvGrpSpPr/>
          <p:nvPr/>
        </p:nvGrpSpPr>
        <p:grpSpPr>
          <a:xfrm>
            <a:off x="761076" y="651653"/>
            <a:ext cx="1399429" cy="667909"/>
            <a:chOff x="1772896" y="435290"/>
            <a:chExt cx="1399429" cy="667909"/>
          </a:xfrm>
        </p:grpSpPr>
        <p:sp>
          <p:nvSpPr>
            <p:cNvPr id="341" name="Google Shape;341;p1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5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00:11</a:t>
              </a:r>
              <a:endParaRPr/>
            </a:p>
          </p:txBody>
        </p:sp>
      </p:grpSp>
      <p:grpSp>
        <p:nvGrpSpPr>
          <p:cNvPr id="343" name="Google Shape;343;p15"/>
          <p:cNvGrpSpPr/>
          <p:nvPr/>
        </p:nvGrpSpPr>
        <p:grpSpPr>
          <a:xfrm>
            <a:off x="761076" y="651653"/>
            <a:ext cx="1399429" cy="667909"/>
            <a:chOff x="1772896" y="435290"/>
            <a:chExt cx="1399429" cy="667909"/>
          </a:xfrm>
        </p:grpSpPr>
        <p:sp>
          <p:nvSpPr>
            <p:cNvPr id="344" name="Google Shape;344;p1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5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00:10</a:t>
              </a:r>
              <a:endParaRPr/>
            </a:p>
          </p:txBody>
        </p:sp>
      </p:grpSp>
      <p:grpSp>
        <p:nvGrpSpPr>
          <p:cNvPr id="346" name="Google Shape;346;p15"/>
          <p:cNvGrpSpPr/>
          <p:nvPr/>
        </p:nvGrpSpPr>
        <p:grpSpPr>
          <a:xfrm>
            <a:off x="761076" y="651653"/>
            <a:ext cx="1399429" cy="667909"/>
            <a:chOff x="1772896" y="435290"/>
            <a:chExt cx="1399429" cy="667909"/>
          </a:xfrm>
        </p:grpSpPr>
        <p:sp>
          <p:nvSpPr>
            <p:cNvPr id="347" name="Google Shape;347;p1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5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00:09</a:t>
              </a:r>
              <a:endParaRPr/>
            </a:p>
          </p:txBody>
        </p:sp>
      </p:grpSp>
      <p:grpSp>
        <p:nvGrpSpPr>
          <p:cNvPr id="349" name="Google Shape;349;p15"/>
          <p:cNvGrpSpPr/>
          <p:nvPr/>
        </p:nvGrpSpPr>
        <p:grpSpPr>
          <a:xfrm>
            <a:off x="761076" y="651653"/>
            <a:ext cx="1399429" cy="667909"/>
            <a:chOff x="1772896" y="435290"/>
            <a:chExt cx="1399429" cy="667909"/>
          </a:xfrm>
        </p:grpSpPr>
        <p:sp>
          <p:nvSpPr>
            <p:cNvPr id="350" name="Google Shape;350;p1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5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00:08</a:t>
              </a:r>
              <a:endParaRPr/>
            </a:p>
          </p:txBody>
        </p:sp>
      </p:grpSp>
      <p:grpSp>
        <p:nvGrpSpPr>
          <p:cNvPr id="352" name="Google Shape;352;p15"/>
          <p:cNvGrpSpPr/>
          <p:nvPr/>
        </p:nvGrpSpPr>
        <p:grpSpPr>
          <a:xfrm>
            <a:off x="761076" y="651653"/>
            <a:ext cx="1399429" cy="667909"/>
            <a:chOff x="1772896" y="435290"/>
            <a:chExt cx="1399429" cy="667909"/>
          </a:xfrm>
        </p:grpSpPr>
        <p:sp>
          <p:nvSpPr>
            <p:cNvPr id="353" name="Google Shape;353;p1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5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00:07</a:t>
              </a:r>
              <a:endParaRPr/>
            </a:p>
          </p:txBody>
        </p:sp>
      </p:grpSp>
      <p:grpSp>
        <p:nvGrpSpPr>
          <p:cNvPr id="355" name="Google Shape;355;p15"/>
          <p:cNvGrpSpPr/>
          <p:nvPr/>
        </p:nvGrpSpPr>
        <p:grpSpPr>
          <a:xfrm>
            <a:off x="761076" y="651653"/>
            <a:ext cx="1399429" cy="667909"/>
            <a:chOff x="1772896" y="435290"/>
            <a:chExt cx="1399429" cy="667909"/>
          </a:xfrm>
        </p:grpSpPr>
        <p:sp>
          <p:nvSpPr>
            <p:cNvPr id="356" name="Google Shape;356;p1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5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00:06</a:t>
              </a:r>
              <a:endParaRPr/>
            </a:p>
          </p:txBody>
        </p:sp>
      </p:grpSp>
      <p:grpSp>
        <p:nvGrpSpPr>
          <p:cNvPr id="358" name="Google Shape;358;p15"/>
          <p:cNvGrpSpPr/>
          <p:nvPr/>
        </p:nvGrpSpPr>
        <p:grpSpPr>
          <a:xfrm>
            <a:off x="761076" y="651653"/>
            <a:ext cx="1399429" cy="667909"/>
            <a:chOff x="1772896" y="435290"/>
            <a:chExt cx="1399429" cy="667909"/>
          </a:xfrm>
        </p:grpSpPr>
        <p:sp>
          <p:nvSpPr>
            <p:cNvPr id="359" name="Google Shape;359;p1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5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00:05</a:t>
              </a:r>
              <a:endParaRPr/>
            </a:p>
          </p:txBody>
        </p:sp>
      </p:grpSp>
      <p:grpSp>
        <p:nvGrpSpPr>
          <p:cNvPr id="361" name="Google Shape;361;p15"/>
          <p:cNvGrpSpPr/>
          <p:nvPr/>
        </p:nvGrpSpPr>
        <p:grpSpPr>
          <a:xfrm>
            <a:off x="761076" y="651653"/>
            <a:ext cx="1399429" cy="667909"/>
            <a:chOff x="1772896" y="435290"/>
            <a:chExt cx="1399429" cy="667909"/>
          </a:xfrm>
        </p:grpSpPr>
        <p:sp>
          <p:nvSpPr>
            <p:cNvPr id="362" name="Google Shape;362;p1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5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00:04</a:t>
              </a:r>
              <a:endParaRPr/>
            </a:p>
          </p:txBody>
        </p:sp>
      </p:grpSp>
      <p:grpSp>
        <p:nvGrpSpPr>
          <p:cNvPr id="364" name="Google Shape;364;p15"/>
          <p:cNvGrpSpPr/>
          <p:nvPr/>
        </p:nvGrpSpPr>
        <p:grpSpPr>
          <a:xfrm>
            <a:off x="761076" y="651653"/>
            <a:ext cx="1399429" cy="667909"/>
            <a:chOff x="1772896" y="435290"/>
            <a:chExt cx="1399429" cy="667909"/>
          </a:xfrm>
        </p:grpSpPr>
        <p:sp>
          <p:nvSpPr>
            <p:cNvPr id="365" name="Google Shape;365;p1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5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00:03</a:t>
              </a:r>
              <a:endParaRPr/>
            </a:p>
          </p:txBody>
        </p:sp>
      </p:grpSp>
      <p:grpSp>
        <p:nvGrpSpPr>
          <p:cNvPr id="367" name="Google Shape;367;p15"/>
          <p:cNvGrpSpPr/>
          <p:nvPr/>
        </p:nvGrpSpPr>
        <p:grpSpPr>
          <a:xfrm>
            <a:off x="761076" y="651653"/>
            <a:ext cx="1399429" cy="667909"/>
            <a:chOff x="1772896" y="435290"/>
            <a:chExt cx="1399429" cy="667909"/>
          </a:xfrm>
        </p:grpSpPr>
        <p:sp>
          <p:nvSpPr>
            <p:cNvPr id="368" name="Google Shape;368;p1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5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00:02</a:t>
              </a:r>
              <a:endParaRPr/>
            </a:p>
          </p:txBody>
        </p:sp>
      </p:grpSp>
      <p:grpSp>
        <p:nvGrpSpPr>
          <p:cNvPr id="370" name="Google Shape;370;p15"/>
          <p:cNvGrpSpPr/>
          <p:nvPr/>
        </p:nvGrpSpPr>
        <p:grpSpPr>
          <a:xfrm>
            <a:off x="761076" y="651653"/>
            <a:ext cx="1399429" cy="667909"/>
            <a:chOff x="1772896" y="435290"/>
            <a:chExt cx="1399429" cy="667909"/>
          </a:xfrm>
        </p:grpSpPr>
        <p:sp>
          <p:nvSpPr>
            <p:cNvPr id="371" name="Google Shape;371;p1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00:01</a:t>
              </a:r>
              <a:endParaRPr/>
            </a:p>
          </p:txBody>
        </p:sp>
      </p:grpSp>
      <p:grpSp>
        <p:nvGrpSpPr>
          <p:cNvPr id="373" name="Google Shape;373;p15"/>
          <p:cNvGrpSpPr/>
          <p:nvPr/>
        </p:nvGrpSpPr>
        <p:grpSpPr>
          <a:xfrm>
            <a:off x="761076" y="651653"/>
            <a:ext cx="1399429" cy="667909"/>
            <a:chOff x="3304367" y="1925154"/>
            <a:chExt cx="1399429" cy="667909"/>
          </a:xfrm>
        </p:grpSpPr>
        <p:sp>
          <p:nvSpPr>
            <p:cNvPr id="374" name="Google Shape;374;p15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KẾT THÚC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376" name="Google Shape;37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10938" y="1936863"/>
            <a:ext cx="784592" cy="3512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249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2" name="Google Shape;382;p16"/>
          <p:cNvCxnSpPr/>
          <p:nvPr/>
        </p:nvCxnSpPr>
        <p:spPr>
          <a:xfrm>
            <a:off x="5145579" y="2394065"/>
            <a:ext cx="1787236" cy="1089157"/>
          </a:xfrm>
          <a:prstGeom prst="straightConnector1">
            <a:avLst/>
          </a:prstGeom>
          <a:noFill/>
          <a:ln cap="flat" cmpd="sng" w="76200">
            <a:solidFill>
              <a:srgbClr val="FF2D96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83" name="Google Shape;383;p16"/>
          <p:cNvCxnSpPr/>
          <p:nvPr/>
        </p:nvCxnSpPr>
        <p:spPr>
          <a:xfrm>
            <a:off x="5145579" y="3516283"/>
            <a:ext cx="2103119" cy="1230284"/>
          </a:xfrm>
          <a:prstGeom prst="straightConnector1">
            <a:avLst/>
          </a:prstGeom>
          <a:noFill/>
          <a:ln cap="flat" cmpd="sng" w="76200">
            <a:solidFill>
              <a:srgbClr val="FF2D96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84" name="Google Shape;384;p16"/>
          <p:cNvCxnSpPr/>
          <p:nvPr/>
        </p:nvCxnSpPr>
        <p:spPr>
          <a:xfrm flipH="1" rot="10800000">
            <a:off x="5145579" y="2277688"/>
            <a:ext cx="1895301" cy="2468879"/>
          </a:xfrm>
          <a:prstGeom prst="straightConnector1">
            <a:avLst/>
          </a:prstGeom>
          <a:noFill/>
          <a:ln cap="flat" cmpd="sng" w="76200">
            <a:solidFill>
              <a:srgbClr val="FF2D96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385" name="Google Shape;38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3925" y="5292825"/>
            <a:ext cx="12215924" cy="1565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6" name="Google Shape;386;p16"/>
          <p:cNvGrpSpPr/>
          <p:nvPr/>
        </p:nvGrpSpPr>
        <p:grpSpPr>
          <a:xfrm>
            <a:off x="1010457" y="477086"/>
            <a:ext cx="1399429" cy="667909"/>
            <a:chOff x="258280" y="423608"/>
            <a:chExt cx="1399429" cy="667909"/>
          </a:xfrm>
        </p:grpSpPr>
        <p:sp>
          <p:nvSpPr>
            <p:cNvPr id="387" name="Google Shape;387;p16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6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BẮT ĐẦU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89" name="Google Shape;389;p16"/>
          <p:cNvGrpSpPr/>
          <p:nvPr/>
        </p:nvGrpSpPr>
        <p:grpSpPr>
          <a:xfrm>
            <a:off x="1010457" y="477086"/>
            <a:ext cx="1399429" cy="667909"/>
            <a:chOff x="1772896" y="435290"/>
            <a:chExt cx="1399429" cy="667909"/>
          </a:xfrm>
        </p:grpSpPr>
        <p:sp>
          <p:nvSpPr>
            <p:cNvPr id="390" name="Google Shape;390;p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6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00:15</a:t>
              </a:r>
              <a:endParaRPr/>
            </a:p>
          </p:txBody>
        </p:sp>
      </p:grpSp>
      <p:grpSp>
        <p:nvGrpSpPr>
          <p:cNvPr id="392" name="Google Shape;392;p16"/>
          <p:cNvGrpSpPr/>
          <p:nvPr/>
        </p:nvGrpSpPr>
        <p:grpSpPr>
          <a:xfrm>
            <a:off x="1010457" y="477086"/>
            <a:ext cx="1399429" cy="667909"/>
            <a:chOff x="1772896" y="435290"/>
            <a:chExt cx="1399429" cy="667909"/>
          </a:xfrm>
        </p:grpSpPr>
        <p:sp>
          <p:nvSpPr>
            <p:cNvPr id="393" name="Google Shape;393;p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6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00:14</a:t>
              </a:r>
              <a:endParaRPr/>
            </a:p>
          </p:txBody>
        </p:sp>
      </p:grpSp>
      <p:grpSp>
        <p:nvGrpSpPr>
          <p:cNvPr id="395" name="Google Shape;395;p16"/>
          <p:cNvGrpSpPr/>
          <p:nvPr/>
        </p:nvGrpSpPr>
        <p:grpSpPr>
          <a:xfrm>
            <a:off x="1010457" y="477086"/>
            <a:ext cx="1399429" cy="667909"/>
            <a:chOff x="1772896" y="435290"/>
            <a:chExt cx="1399429" cy="667909"/>
          </a:xfrm>
        </p:grpSpPr>
        <p:sp>
          <p:nvSpPr>
            <p:cNvPr id="396" name="Google Shape;396;p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6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00:13</a:t>
              </a:r>
              <a:endParaRPr/>
            </a:p>
          </p:txBody>
        </p:sp>
      </p:grpSp>
      <p:grpSp>
        <p:nvGrpSpPr>
          <p:cNvPr id="398" name="Google Shape;398;p16"/>
          <p:cNvGrpSpPr/>
          <p:nvPr/>
        </p:nvGrpSpPr>
        <p:grpSpPr>
          <a:xfrm>
            <a:off x="1010457" y="477086"/>
            <a:ext cx="1399429" cy="667909"/>
            <a:chOff x="1772896" y="435290"/>
            <a:chExt cx="1399429" cy="667909"/>
          </a:xfrm>
        </p:grpSpPr>
        <p:sp>
          <p:nvSpPr>
            <p:cNvPr id="399" name="Google Shape;399;p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6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00:12</a:t>
              </a:r>
              <a:endParaRPr/>
            </a:p>
          </p:txBody>
        </p:sp>
      </p:grpSp>
      <p:grpSp>
        <p:nvGrpSpPr>
          <p:cNvPr id="401" name="Google Shape;401;p16"/>
          <p:cNvGrpSpPr/>
          <p:nvPr/>
        </p:nvGrpSpPr>
        <p:grpSpPr>
          <a:xfrm>
            <a:off x="1010457" y="477086"/>
            <a:ext cx="1399429" cy="667909"/>
            <a:chOff x="1772896" y="435290"/>
            <a:chExt cx="1399429" cy="667909"/>
          </a:xfrm>
        </p:grpSpPr>
        <p:sp>
          <p:nvSpPr>
            <p:cNvPr id="402" name="Google Shape;402;p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6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00:11</a:t>
              </a:r>
              <a:endParaRPr/>
            </a:p>
          </p:txBody>
        </p:sp>
      </p:grpSp>
      <p:grpSp>
        <p:nvGrpSpPr>
          <p:cNvPr id="404" name="Google Shape;404;p16"/>
          <p:cNvGrpSpPr/>
          <p:nvPr/>
        </p:nvGrpSpPr>
        <p:grpSpPr>
          <a:xfrm>
            <a:off x="1010457" y="477086"/>
            <a:ext cx="1399429" cy="667909"/>
            <a:chOff x="1772896" y="435290"/>
            <a:chExt cx="1399429" cy="667909"/>
          </a:xfrm>
        </p:grpSpPr>
        <p:sp>
          <p:nvSpPr>
            <p:cNvPr id="405" name="Google Shape;405;p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6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00:10</a:t>
              </a:r>
              <a:endParaRPr/>
            </a:p>
          </p:txBody>
        </p:sp>
      </p:grpSp>
      <p:grpSp>
        <p:nvGrpSpPr>
          <p:cNvPr id="407" name="Google Shape;407;p16"/>
          <p:cNvGrpSpPr/>
          <p:nvPr/>
        </p:nvGrpSpPr>
        <p:grpSpPr>
          <a:xfrm>
            <a:off x="1010457" y="477086"/>
            <a:ext cx="1399429" cy="667909"/>
            <a:chOff x="1772896" y="435290"/>
            <a:chExt cx="1399429" cy="667909"/>
          </a:xfrm>
        </p:grpSpPr>
        <p:sp>
          <p:nvSpPr>
            <p:cNvPr id="408" name="Google Shape;408;p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6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00:09</a:t>
              </a:r>
              <a:endParaRPr/>
            </a:p>
          </p:txBody>
        </p:sp>
      </p:grpSp>
      <p:grpSp>
        <p:nvGrpSpPr>
          <p:cNvPr id="410" name="Google Shape;410;p16"/>
          <p:cNvGrpSpPr/>
          <p:nvPr/>
        </p:nvGrpSpPr>
        <p:grpSpPr>
          <a:xfrm>
            <a:off x="1010457" y="477086"/>
            <a:ext cx="1399429" cy="667909"/>
            <a:chOff x="1772896" y="435290"/>
            <a:chExt cx="1399429" cy="667909"/>
          </a:xfrm>
        </p:grpSpPr>
        <p:sp>
          <p:nvSpPr>
            <p:cNvPr id="411" name="Google Shape;411;p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6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00:08</a:t>
              </a:r>
              <a:endParaRPr/>
            </a:p>
          </p:txBody>
        </p:sp>
      </p:grpSp>
      <p:grpSp>
        <p:nvGrpSpPr>
          <p:cNvPr id="413" name="Google Shape;413;p16"/>
          <p:cNvGrpSpPr/>
          <p:nvPr/>
        </p:nvGrpSpPr>
        <p:grpSpPr>
          <a:xfrm>
            <a:off x="1010457" y="477086"/>
            <a:ext cx="1399429" cy="667909"/>
            <a:chOff x="1772896" y="435290"/>
            <a:chExt cx="1399429" cy="667909"/>
          </a:xfrm>
        </p:grpSpPr>
        <p:sp>
          <p:nvSpPr>
            <p:cNvPr id="414" name="Google Shape;414;p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6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00:07</a:t>
              </a:r>
              <a:endParaRPr/>
            </a:p>
          </p:txBody>
        </p:sp>
      </p:grpSp>
      <p:grpSp>
        <p:nvGrpSpPr>
          <p:cNvPr id="416" name="Google Shape;416;p16"/>
          <p:cNvGrpSpPr/>
          <p:nvPr/>
        </p:nvGrpSpPr>
        <p:grpSpPr>
          <a:xfrm>
            <a:off x="1010457" y="477086"/>
            <a:ext cx="1399429" cy="667909"/>
            <a:chOff x="1772896" y="435290"/>
            <a:chExt cx="1399429" cy="667909"/>
          </a:xfrm>
        </p:grpSpPr>
        <p:sp>
          <p:nvSpPr>
            <p:cNvPr id="417" name="Google Shape;417;p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6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00:06</a:t>
              </a:r>
              <a:endParaRPr/>
            </a:p>
          </p:txBody>
        </p:sp>
      </p:grpSp>
      <p:grpSp>
        <p:nvGrpSpPr>
          <p:cNvPr id="419" name="Google Shape;419;p16"/>
          <p:cNvGrpSpPr/>
          <p:nvPr/>
        </p:nvGrpSpPr>
        <p:grpSpPr>
          <a:xfrm>
            <a:off x="1010457" y="477086"/>
            <a:ext cx="1399429" cy="667909"/>
            <a:chOff x="1772896" y="435290"/>
            <a:chExt cx="1399429" cy="667909"/>
          </a:xfrm>
        </p:grpSpPr>
        <p:sp>
          <p:nvSpPr>
            <p:cNvPr id="420" name="Google Shape;420;p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6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00:05</a:t>
              </a:r>
              <a:endParaRPr/>
            </a:p>
          </p:txBody>
        </p:sp>
      </p:grpSp>
      <p:grpSp>
        <p:nvGrpSpPr>
          <p:cNvPr id="422" name="Google Shape;422;p16"/>
          <p:cNvGrpSpPr/>
          <p:nvPr/>
        </p:nvGrpSpPr>
        <p:grpSpPr>
          <a:xfrm>
            <a:off x="1010457" y="477086"/>
            <a:ext cx="1399429" cy="667909"/>
            <a:chOff x="1772896" y="435290"/>
            <a:chExt cx="1399429" cy="667909"/>
          </a:xfrm>
        </p:grpSpPr>
        <p:sp>
          <p:nvSpPr>
            <p:cNvPr id="423" name="Google Shape;423;p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6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00:04</a:t>
              </a:r>
              <a:endParaRPr/>
            </a:p>
          </p:txBody>
        </p:sp>
      </p:grpSp>
      <p:grpSp>
        <p:nvGrpSpPr>
          <p:cNvPr id="425" name="Google Shape;425;p16"/>
          <p:cNvGrpSpPr/>
          <p:nvPr/>
        </p:nvGrpSpPr>
        <p:grpSpPr>
          <a:xfrm>
            <a:off x="1010457" y="477086"/>
            <a:ext cx="1399429" cy="667909"/>
            <a:chOff x="1772896" y="435290"/>
            <a:chExt cx="1399429" cy="667909"/>
          </a:xfrm>
        </p:grpSpPr>
        <p:sp>
          <p:nvSpPr>
            <p:cNvPr id="426" name="Google Shape;426;p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6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00:03</a:t>
              </a:r>
              <a:endParaRPr/>
            </a:p>
          </p:txBody>
        </p:sp>
      </p:grpSp>
      <p:grpSp>
        <p:nvGrpSpPr>
          <p:cNvPr id="428" name="Google Shape;428;p16"/>
          <p:cNvGrpSpPr/>
          <p:nvPr/>
        </p:nvGrpSpPr>
        <p:grpSpPr>
          <a:xfrm>
            <a:off x="1010457" y="477086"/>
            <a:ext cx="1399429" cy="667909"/>
            <a:chOff x="1772896" y="435290"/>
            <a:chExt cx="1399429" cy="667909"/>
          </a:xfrm>
        </p:grpSpPr>
        <p:sp>
          <p:nvSpPr>
            <p:cNvPr id="429" name="Google Shape;429;p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6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00:02</a:t>
              </a:r>
              <a:endParaRPr/>
            </a:p>
          </p:txBody>
        </p:sp>
      </p:grpSp>
      <p:grpSp>
        <p:nvGrpSpPr>
          <p:cNvPr id="431" name="Google Shape;431;p16"/>
          <p:cNvGrpSpPr/>
          <p:nvPr/>
        </p:nvGrpSpPr>
        <p:grpSpPr>
          <a:xfrm>
            <a:off x="1010457" y="477086"/>
            <a:ext cx="1399429" cy="667909"/>
            <a:chOff x="1772896" y="435290"/>
            <a:chExt cx="1399429" cy="667909"/>
          </a:xfrm>
        </p:grpSpPr>
        <p:sp>
          <p:nvSpPr>
            <p:cNvPr id="432" name="Google Shape;432;p1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6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00:01</a:t>
              </a:r>
              <a:endParaRPr/>
            </a:p>
          </p:txBody>
        </p:sp>
      </p:grpSp>
      <p:grpSp>
        <p:nvGrpSpPr>
          <p:cNvPr id="434" name="Google Shape;434;p16"/>
          <p:cNvGrpSpPr/>
          <p:nvPr/>
        </p:nvGrpSpPr>
        <p:grpSpPr>
          <a:xfrm>
            <a:off x="1010457" y="477086"/>
            <a:ext cx="1399429" cy="667909"/>
            <a:chOff x="3304367" y="1925154"/>
            <a:chExt cx="1399429" cy="667909"/>
          </a:xfrm>
        </p:grpSpPr>
        <p:sp>
          <p:nvSpPr>
            <p:cNvPr id="435" name="Google Shape;435;p16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6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KẾT THÚC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ged201078b1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2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ged201078b1_0_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3925" y="5292825"/>
            <a:ext cx="12215924" cy="1565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3" name="Google Shape;443;ged201078b1_0_12"/>
          <p:cNvGrpSpPr/>
          <p:nvPr/>
        </p:nvGrpSpPr>
        <p:grpSpPr>
          <a:xfrm>
            <a:off x="727826" y="551899"/>
            <a:ext cx="1399429" cy="667909"/>
            <a:chOff x="258280" y="423608"/>
            <a:chExt cx="1399429" cy="667909"/>
          </a:xfrm>
        </p:grpSpPr>
        <p:sp>
          <p:nvSpPr>
            <p:cNvPr id="444" name="Google Shape;444;ged201078b1_0_12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ged201078b1_0_12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BẮT ĐẦU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46" name="Google Shape;446;ged201078b1_0_12"/>
          <p:cNvGrpSpPr/>
          <p:nvPr/>
        </p:nvGrpSpPr>
        <p:grpSpPr>
          <a:xfrm>
            <a:off x="727826" y="551899"/>
            <a:ext cx="1399429" cy="667909"/>
            <a:chOff x="1772896" y="435290"/>
            <a:chExt cx="1399429" cy="667909"/>
          </a:xfrm>
        </p:grpSpPr>
        <p:sp>
          <p:nvSpPr>
            <p:cNvPr id="447" name="Google Shape;447;ged201078b1_0_1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ged201078b1_0_12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00:15</a:t>
              </a:r>
              <a:endParaRPr/>
            </a:p>
          </p:txBody>
        </p:sp>
      </p:grpSp>
      <p:grpSp>
        <p:nvGrpSpPr>
          <p:cNvPr id="449" name="Google Shape;449;ged201078b1_0_12"/>
          <p:cNvGrpSpPr/>
          <p:nvPr/>
        </p:nvGrpSpPr>
        <p:grpSpPr>
          <a:xfrm>
            <a:off x="727826" y="551899"/>
            <a:ext cx="1399429" cy="667909"/>
            <a:chOff x="1772896" y="435290"/>
            <a:chExt cx="1399429" cy="667909"/>
          </a:xfrm>
        </p:grpSpPr>
        <p:sp>
          <p:nvSpPr>
            <p:cNvPr id="450" name="Google Shape;450;ged201078b1_0_1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ged201078b1_0_12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00:14</a:t>
              </a:r>
              <a:endParaRPr/>
            </a:p>
          </p:txBody>
        </p:sp>
      </p:grpSp>
      <p:grpSp>
        <p:nvGrpSpPr>
          <p:cNvPr id="452" name="Google Shape;452;ged201078b1_0_12"/>
          <p:cNvGrpSpPr/>
          <p:nvPr/>
        </p:nvGrpSpPr>
        <p:grpSpPr>
          <a:xfrm>
            <a:off x="727826" y="551899"/>
            <a:ext cx="1399429" cy="667909"/>
            <a:chOff x="1772896" y="435290"/>
            <a:chExt cx="1399429" cy="667909"/>
          </a:xfrm>
        </p:grpSpPr>
        <p:sp>
          <p:nvSpPr>
            <p:cNvPr id="453" name="Google Shape;453;ged201078b1_0_1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ged201078b1_0_12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00:13</a:t>
              </a:r>
              <a:endParaRPr/>
            </a:p>
          </p:txBody>
        </p:sp>
      </p:grpSp>
      <p:grpSp>
        <p:nvGrpSpPr>
          <p:cNvPr id="455" name="Google Shape;455;ged201078b1_0_12"/>
          <p:cNvGrpSpPr/>
          <p:nvPr/>
        </p:nvGrpSpPr>
        <p:grpSpPr>
          <a:xfrm>
            <a:off x="727826" y="551899"/>
            <a:ext cx="1399429" cy="667909"/>
            <a:chOff x="1772896" y="435290"/>
            <a:chExt cx="1399429" cy="667909"/>
          </a:xfrm>
        </p:grpSpPr>
        <p:sp>
          <p:nvSpPr>
            <p:cNvPr id="456" name="Google Shape;456;ged201078b1_0_1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ged201078b1_0_12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00:12</a:t>
              </a:r>
              <a:endParaRPr/>
            </a:p>
          </p:txBody>
        </p:sp>
      </p:grpSp>
      <p:grpSp>
        <p:nvGrpSpPr>
          <p:cNvPr id="458" name="Google Shape;458;ged201078b1_0_12"/>
          <p:cNvGrpSpPr/>
          <p:nvPr/>
        </p:nvGrpSpPr>
        <p:grpSpPr>
          <a:xfrm>
            <a:off x="727826" y="551899"/>
            <a:ext cx="1399429" cy="667909"/>
            <a:chOff x="1772896" y="435290"/>
            <a:chExt cx="1399429" cy="667909"/>
          </a:xfrm>
        </p:grpSpPr>
        <p:sp>
          <p:nvSpPr>
            <p:cNvPr id="459" name="Google Shape;459;ged201078b1_0_1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ged201078b1_0_12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00:11</a:t>
              </a:r>
              <a:endParaRPr/>
            </a:p>
          </p:txBody>
        </p:sp>
      </p:grpSp>
      <p:grpSp>
        <p:nvGrpSpPr>
          <p:cNvPr id="461" name="Google Shape;461;ged201078b1_0_12"/>
          <p:cNvGrpSpPr/>
          <p:nvPr/>
        </p:nvGrpSpPr>
        <p:grpSpPr>
          <a:xfrm>
            <a:off x="727826" y="551899"/>
            <a:ext cx="1399429" cy="667909"/>
            <a:chOff x="1772896" y="435290"/>
            <a:chExt cx="1399429" cy="667909"/>
          </a:xfrm>
        </p:grpSpPr>
        <p:sp>
          <p:nvSpPr>
            <p:cNvPr id="462" name="Google Shape;462;ged201078b1_0_1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ged201078b1_0_12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00:10</a:t>
              </a:r>
              <a:endParaRPr/>
            </a:p>
          </p:txBody>
        </p:sp>
      </p:grpSp>
      <p:grpSp>
        <p:nvGrpSpPr>
          <p:cNvPr id="464" name="Google Shape;464;ged201078b1_0_12"/>
          <p:cNvGrpSpPr/>
          <p:nvPr/>
        </p:nvGrpSpPr>
        <p:grpSpPr>
          <a:xfrm>
            <a:off x="727826" y="551899"/>
            <a:ext cx="1399429" cy="667909"/>
            <a:chOff x="1772896" y="435290"/>
            <a:chExt cx="1399429" cy="667909"/>
          </a:xfrm>
        </p:grpSpPr>
        <p:sp>
          <p:nvSpPr>
            <p:cNvPr id="465" name="Google Shape;465;ged201078b1_0_1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ged201078b1_0_12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00:09</a:t>
              </a:r>
              <a:endParaRPr/>
            </a:p>
          </p:txBody>
        </p:sp>
      </p:grpSp>
      <p:grpSp>
        <p:nvGrpSpPr>
          <p:cNvPr id="467" name="Google Shape;467;ged201078b1_0_12"/>
          <p:cNvGrpSpPr/>
          <p:nvPr/>
        </p:nvGrpSpPr>
        <p:grpSpPr>
          <a:xfrm>
            <a:off x="727826" y="551899"/>
            <a:ext cx="1399429" cy="667909"/>
            <a:chOff x="1772896" y="435290"/>
            <a:chExt cx="1399429" cy="667909"/>
          </a:xfrm>
        </p:grpSpPr>
        <p:sp>
          <p:nvSpPr>
            <p:cNvPr id="468" name="Google Shape;468;ged201078b1_0_1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ged201078b1_0_12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00:08</a:t>
              </a:r>
              <a:endParaRPr/>
            </a:p>
          </p:txBody>
        </p:sp>
      </p:grpSp>
      <p:grpSp>
        <p:nvGrpSpPr>
          <p:cNvPr id="470" name="Google Shape;470;ged201078b1_0_12"/>
          <p:cNvGrpSpPr/>
          <p:nvPr/>
        </p:nvGrpSpPr>
        <p:grpSpPr>
          <a:xfrm>
            <a:off x="727826" y="551899"/>
            <a:ext cx="1399429" cy="667909"/>
            <a:chOff x="1772896" y="435290"/>
            <a:chExt cx="1399429" cy="667909"/>
          </a:xfrm>
        </p:grpSpPr>
        <p:sp>
          <p:nvSpPr>
            <p:cNvPr id="471" name="Google Shape;471;ged201078b1_0_1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ged201078b1_0_12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00:07</a:t>
              </a:r>
              <a:endParaRPr/>
            </a:p>
          </p:txBody>
        </p:sp>
      </p:grpSp>
      <p:grpSp>
        <p:nvGrpSpPr>
          <p:cNvPr id="473" name="Google Shape;473;ged201078b1_0_12"/>
          <p:cNvGrpSpPr/>
          <p:nvPr/>
        </p:nvGrpSpPr>
        <p:grpSpPr>
          <a:xfrm>
            <a:off x="727826" y="551899"/>
            <a:ext cx="1399429" cy="667909"/>
            <a:chOff x="1772896" y="435290"/>
            <a:chExt cx="1399429" cy="667909"/>
          </a:xfrm>
        </p:grpSpPr>
        <p:sp>
          <p:nvSpPr>
            <p:cNvPr id="474" name="Google Shape;474;ged201078b1_0_1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ged201078b1_0_12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00:06</a:t>
              </a:r>
              <a:endParaRPr/>
            </a:p>
          </p:txBody>
        </p:sp>
      </p:grpSp>
      <p:grpSp>
        <p:nvGrpSpPr>
          <p:cNvPr id="476" name="Google Shape;476;ged201078b1_0_12"/>
          <p:cNvGrpSpPr/>
          <p:nvPr/>
        </p:nvGrpSpPr>
        <p:grpSpPr>
          <a:xfrm>
            <a:off x="727826" y="551899"/>
            <a:ext cx="1399429" cy="667909"/>
            <a:chOff x="1772896" y="435290"/>
            <a:chExt cx="1399429" cy="667909"/>
          </a:xfrm>
        </p:grpSpPr>
        <p:sp>
          <p:nvSpPr>
            <p:cNvPr id="477" name="Google Shape;477;ged201078b1_0_1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ged201078b1_0_12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00:05</a:t>
              </a:r>
              <a:endParaRPr/>
            </a:p>
          </p:txBody>
        </p:sp>
      </p:grpSp>
      <p:grpSp>
        <p:nvGrpSpPr>
          <p:cNvPr id="479" name="Google Shape;479;ged201078b1_0_12"/>
          <p:cNvGrpSpPr/>
          <p:nvPr/>
        </p:nvGrpSpPr>
        <p:grpSpPr>
          <a:xfrm>
            <a:off x="727826" y="551899"/>
            <a:ext cx="1399429" cy="667909"/>
            <a:chOff x="1772896" y="435290"/>
            <a:chExt cx="1399429" cy="667909"/>
          </a:xfrm>
        </p:grpSpPr>
        <p:sp>
          <p:nvSpPr>
            <p:cNvPr id="480" name="Google Shape;480;ged201078b1_0_1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ged201078b1_0_12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00:04</a:t>
              </a:r>
              <a:endParaRPr/>
            </a:p>
          </p:txBody>
        </p:sp>
      </p:grpSp>
      <p:grpSp>
        <p:nvGrpSpPr>
          <p:cNvPr id="482" name="Google Shape;482;ged201078b1_0_12"/>
          <p:cNvGrpSpPr/>
          <p:nvPr/>
        </p:nvGrpSpPr>
        <p:grpSpPr>
          <a:xfrm>
            <a:off x="727826" y="551899"/>
            <a:ext cx="1399429" cy="667909"/>
            <a:chOff x="1772896" y="435290"/>
            <a:chExt cx="1399429" cy="667909"/>
          </a:xfrm>
        </p:grpSpPr>
        <p:sp>
          <p:nvSpPr>
            <p:cNvPr id="483" name="Google Shape;483;ged201078b1_0_1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ged201078b1_0_12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00:03</a:t>
              </a:r>
              <a:endParaRPr/>
            </a:p>
          </p:txBody>
        </p:sp>
      </p:grpSp>
      <p:grpSp>
        <p:nvGrpSpPr>
          <p:cNvPr id="485" name="Google Shape;485;ged201078b1_0_12"/>
          <p:cNvGrpSpPr/>
          <p:nvPr/>
        </p:nvGrpSpPr>
        <p:grpSpPr>
          <a:xfrm>
            <a:off x="727826" y="551899"/>
            <a:ext cx="1399429" cy="667909"/>
            <a:chOff x="1772896" y="435290"/>
            <a:chExt cx="1399429" cy="667909"/>
          </a:xfrm>
        </p:grpSpPr>
        <p:sp>
          <p:nvSpPr>
            <p:cNvPr id="486" name="Google Shape;486;ged201078b1_0_1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ged201078b1_0_12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00:02</a:t>
              </a:r>
              <a:endParaRPr/>
            </a:p>
          </p:txBody>
        </p:sp>
      </p:grpSp>
      <p:grpSp>
        <p:nvGrpSpPr>
          <p:cNvPr id="488" name="Google Shape;488;ged201078b1_0_12"/>
          <p:cNvGrpSpPr/>
          <p:nvPr/>
        </p:nvGrpSpPr>
        <p:grpSpPr>
          <a:xfrm>
            <a:off x="727826" y="551899"/>
            <a:ext cx="1399429" cy="667909"/>
            <a:chOff x="1772896" y="435290"/>
            <a:chExt cx="1399429" cy="667909"/>
          </a:xfrm>
        </p:grpSpPr>
        <p:sp>
          <p:nvSpPr>
            <p:cNvPr id="489" name="Google Shape;489;ged201078b1_0_1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ged201078b1_0_12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00:01</a:t>
              </a:r>
              <a:endParaRPr/>
            </a:p>
          </p:txBody>
        </p:sp>
      </p:grpSp>
      <p:grpSp>
        <p:nvGrpSpPr>
          <p:cNvPr id="491" name="Google Shape;491;ged201078b1_0_12"/>
          <p:cNvGrpSpPr/>
          <p:nvPr/>
        </p:nvGrpSpPr>
        <p:grpSpPr>
          <a:xfrm>
            <a:off x="727826" y="551899"/>
            <a:ext cx="1399429" cy="667909"/>
            <a:chOff x="3304367" y="1925154"/>
            <a:chExt cx="1399429" cy="667909"/>
          </a:xfrm>
        </p:grpSpPr>
        <p:sp>
          <p:nvSpPr>
            <p:cNvPr id="492" name="Google Shape;492;ged201078b1_0_12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ged201078b1_0_12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KẾT THÚC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94" name="Google Shape;494;ged201078b1_0_12"/>
          <p:cNvSpPr/>
          <p:nvPr/>
        </p:nvSpPr>
        <p:spPr>
          <a:xfrm>
            <a:off x="6188146" y="3687588"/>
            <a:ext cx="3976579" cy="1203387"/>
          </a:xfrm>
          <a:prstGeom prst="roundRect">
            <a:avLst>
              <a:gd fmla="val 16667" name="adj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2D96"/>
                </a:solidFill>
                <a:latin typeface="Arial"/>
                <a:ea typeface="Arial"/>
                <a:cs typeface="Arial"/>
                <a:sym typeface="Arial"/>
              </a:rPr>
              <a:t>D. Cả 3 đáp án trên</a:t>
            </a:r>
            <a:endParaRPr b="0" i="0" sz="2400" u="none" cap="none" strike="noStrike">
              <a:solidFill>
                <a:srgbClr val="FF2D9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308440" cy="6889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3925" y="5309533"/>
            <a:ext cx="12332375" cy="1580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ged201078b1_0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2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ed201078b1_0_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3925" y="5292825"/>
            <a:ext cx="12215924" cy="1565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1" name="Google Shape;501;ged201078b1_0_18"/>
          <p:cNvGrpSpPr/>
          <p:nvPr/>
        </p:nvGrpSpPr>
        <p:grpSpPr>
          <a:xfrm>
            <a:off x="1176712" y="585150"/>
            <a:ext cx="1399429" cy="667909"/>
            <a:chOff x="258280" y="423608"/>
            <a:chExt cx="1399429" cy="667909"/>
          </a:xfrm>
        </p:grpSpPr>
        <p:sp>
          <p:nvSpPr>
            <p:cNvPr id="502" name="Google Shape;502;ged201078b1_0_18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ged201078b1_0_18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BẮT ĐẦU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04" name="Google Shape;504;ged201078b1_0_18"/>
          <p:cNvGrpSpPr/>
          <p:nvPr/>
        </p:nvGrpSpPr>
        <p:grpSpPr>
          <a:xfrm>
            <a:off x="1176712" y="585150"/>
            <a:ext cx="1399429" cy="667909"/>
            <a:chOff x="1772896" y="435290"/>
            <a:chExt cx="1399429" cy="667909"/>
          </a:xfrm>
        </p:grpSpPr>
        <p:sp>
          <p:nvSpPr>
            <p:cNvPr id="505" name="Google Shape;505;ged201078b1_0_1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ged201078b1_0_18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00:15</a:t>
              </a:r>
              <a:endParaRPr/>
            </a:p>
          </p:txBody>
        </p:sp>
      </p:grpSp>
      <p:grpSp>
        <p:nvGrpSpPr>
          <p:cNvPr id="507" name="Google Shape;507;ged201078b1_0_18"/>
          <p:cNvGrpSpPr/>
          <p:nvPr/>
        </p:nvGrpSpPr>
        <p:grpSpPr>
          <a:xfrm>
            <a:off x="1176712" y="585150"/>
            <a:ext cx="1399429" cy="667909"/>
            <a:chOff x="1772896" y="435290"/>
            <a:chExt cx="1399429" cy="667909"/>
          </a:xfrm>
        </p:grpSpPr>
        <p:sp>
          <p:nvSpPr>
            <p:cNvPr id="508" name="Google Shape;508;ged201078b1_0_1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ged201078b1_0_18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00:14</a:t>
              </a:r>
              <a:endParaRPr/>
            </a:p>
          </p:txBody>
        </p:sp>
      </p:grpSp>
      <p:grpSp>
        <p:nvGrpSpPr>
          <p:cNvPr id="510" name="Google Shape;510;ged201078b1_0_18"/>
          <p:cNvGrpSpPr/>
          <p:nvPr/>
        </p:nvGrpSpPr>
        <p:grpSpPr>
          <a:xfrm>
            <a:off x="1176712" y="585150"/>
            <a:ext cx="1399429" cy="667909"/>
            <a:chOff x="1772896" y="435290"/>
            <a:chExt cx="1399429" cy="667909"/>
          </a:xfrm>
        </p:grpSpPr>
        <p:sp>
          <p:nvSpPr>
            <p:cNvPr id="511" name="Google Shape;511;ged201078b1_0_1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ged201078b1_0_18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00:13</a:t>
              </a:r>
              <a:endParaRPr/>
            </a:p>
          </p:txBody>
        </p:sp>
      </p:grpSp>
      <p:grpSp>
        <p:nvGrpSpPr>
          <p:cNvPr id="513" name="Google Shape;513;ged201078b1_0_18"/>
          <p:cNvGrpSpPr/>
          <p:nvPr/>
        </p:nvGrpSpPr>
        <p:grpSpPr>
          <a:xfrm>
            <a:off x="1176712" y="585150"/>
            <a:ext cx="1399429" cy="667909"/>
            <a:chOff x="1772896" y="435290"/>
            <a:chExt cx="1399429" cy="667909"/>
          </a:xfrm>
        </p:grpSpPr>
        <p:sp>
          <p:nvSpPr>
            <p:cNvPr id="514" name="Google Shape;514;ged201078b1_0_1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ged201078b1_0_18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00:12</a:t>
              </a:r>
              <a:endParaRPr/>
            </a:p>
          </p:txBody>
        </p:sp>
      </p:grpSp>
      <p:grpSp>
        <p:nvGrpSpPr>
          <p:cNvPr id="516" name="Google Shape;516;ged201078b1_0_18"/>
          <p:cNvGrpSpPr/>
          <p:nvPr/>
        </p:nvGrpSpPr>
        <p:grpSpPr>
          <a:xfrm>
            <a:off x="1176712" y="585150"/>
            <a:ext cx="1399429" cy="667909"/>
            <a:chOff x="1772896" y="435290"/>
            <a:chExt cx="1399429" cy="667909"/>
          </a:xfrm>
        </p:grpSpPr>
        <p:sp>
          <p:nvSpPr>
            <p:cNvPr id="517" name="Google Shape;517;ged201078b1_0_1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ged201078b1_0_18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00:11</a:t>
              </a:r>
              <a:endParaRPr/>
            </a:p>
          </p:txBody>
        </p:sp>
      </p:grpSp>
      <p:grpSp>
        <p:nvGrpSpPr>
          <p:cNvPr id="519" name="Google Shape;519;ged201078b1_0_18"/>
          <p:cNvGrpSpPr/>
          <p:nvPr/>
        </p:nvGrpSpPr>
        <p:grpSpPr>
          <a:xfrm>
            <a:off x="1176712" y="585150"/>
            <a:ext cx="1399429" cy="667909"/>
            <a:chOff x="1772896" y="435290"/>
            <a:chExt cx="1399429" cy="667909"/>
          </a:xfrm>
        </p:grpSpPr>
        <p:sp>
          <p:nvSpPr>
            <p:cNvPr id="520" name="Google Shape;520;ged201078b1_0_1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ged201078b1_0_18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00:10</a:t>
              </a:r>
              <a:endParaRPr/>
            </a:p>
          </p:txBody>
        </p:sp>
      </p:grpSp>
      <p:grpSp>
        <p:nvGrpSpPr>
          <p:cNvPr id="522" name="Google Shape;522;ged201078b1_0_18"/>
          <p:cNvGrpSpPr/>
          <p:nvPr/>
        </p:nvGrpSpPr>
        <p:grpSpPr>
          <a:xfrm>
            <a:off x="1176712" y="585150"/>
            <a:ext cx="1399429" cy="667909"/>
            <a:chOff x="1772896" y="435290"/>
            <a:chExt cx="1399429" cy="667909"/>
          </a:xfrm>
        </p:grpSpPr>
        <p:sp>
          <p:nvSpPr>
            <p:cNvPr id="523" name="Google Shape;523;ged201078b1_0_1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ged201078b1_0_18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00:09</a:t>
              </a:r>
              <a:endParaRPr/>
            </a:p>
          </p:txBody>
        </p:sp>
      </p:grpSp>
      <p:grpSp>
        <p:nvGrpSpPr>
          <p:cNvPr id="525" name="Google Shape;525;ged201078b1_0_18"/>
          <p:cNvGrpSpPr/>
          <p:nvPr/>
        </p:nvGrpSpPr>
        <p:grpSpPr>
          <a:xfrm>
            <a:off x="1176712" y="585150"/>
            <a:ext cx="1399429" cy="667909"/>
            <a:chOff x="1772896" y="435290"/>
            <a:chExt cx="1399429" cy="667909"/>
          </a:xfrm>
        </p:grpSpPr>
        <p:sp>
          <p:nvSpPr>
            <p:cNvPr id="526" name="Google Shape;526;ged201078b1_0_1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ged201078b1_0_18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00:08</a:t>
              </a:r>
              <a:endParaRPr/>
            </a:p>
          </p:txBody>
        </p:sp>
      </p:grpSp>
      <p:grpSp>
        <p:nvGrpSpPr>
          <p:cNvPr id="528" name="Google Shape;528;ged201078b1_0_18"/>
          <p:cNvGrpSpPr/>
          <p:nvPr/>
        </p:nvGrpSpPr>
        <p:grpSpPr>
          <a:xfrm>
            <a:off x="1176712" y="585150"/>
            <a:ext cx="1399429" cy="667909"/>
            <a:chOff x="1772896" y="435290"/>
            <a:chExt cx="1399429" cy="667909"/>
          </a:xfrm>
        </p:grpSpPr>
        <p:sp>
          <p:nvSpPr>
            <p:cNvPr id="529" name="Google Shape;529;ged201078b1_0_1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ged201078b1_0_18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00:07</a:t>
              </a:r>
              <a:endParaRPr/>
            </a:p>
          </p:txBody>
        </p:sp>
      </p:grpSp>
      <p:grpSp>
        <p:nvGrpSpPr>
          <p:cNvPr id="531" name="Google Shape;531;ged201078b1_0_18"/>
          <p:cNvGrpSpPr/>
          <p:nvPr/>
        </p:nvGrpSpPr>
        <p:grpSpPr>
          <a:xfrm>
            <a:off x="1176712" y="585150"/>
            <a:ext cx="1399429" cy="667909"/>
            <a:chOff x="1772896" y="435290"/>
            <a:chExt cx="1399429" cy="667909"/>
          </a:xfrm>
        </p:grpSpPr>
        <p:sp>
          <p:nvSpPr>
            <p:cNvPr id="532" name="Google Shape;532;ged201078b1_0_1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ged201078b1_0_18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00:06</a:t>
              </a:r>
              <a:endParaRPr/>
            </a:p>
          </p:txBody>
        </p:sp>
      </p:grpSp>
      <p:grpSp>
        <p:nvGrpSpPr>
          <p:cNvPr id="534" name="Google Shape;534;ged201078b1_0_18"/>
          <p:cNvGrpSpPr/>
          <p:nvPr/>
        </p:nvGrpSpPr>
        <p:grpSpPr>
          <a:xfrm>
            <a:off x="1176712" y="585150"/>
            <a:ext cx="1399429" cy="667909"/>
            <a:chOff x="1772896" y="435290"/>
            <a:chExt cx="1399429" cy="667909"/>
          </a:xfrm>
        </p:grpSpPr>
        <p:sp>
          <p:nvSpPr>
            <p:cNvPr id="535" name="Google Shape;535;ged201078b1_0_1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ged201078b1_0_18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00:05</a:t>
              </a:r>
              <a:endParaRPr/>
            </a:p>
          </p:txBody>
        </p:sp>
      </p:grpSp>
      <p:grpSp>
        <p:nvGrpSpPr>
          <p:cNvPr id="537" name="Google Shape;537;ged201078b1_0_18"/>
          <p:cNvGrpSpPr/>
          <p:nvPr/>
        </p:nvGrpSpPr>
        <p:grpSpPr>
          <a:xfrm>
            <a:off x="1176712" y="585150"/>
            <a:ext cx="1399429" cy="667909"/>
            <a:chOff x="1772896" y="435290"/>
            <a:chExt cx="1399429" cy="667909"/>
          </a:xfrm>
        </p:grpSpPr>
        <p:sp>
          <p:nvSpPr>
            <p:cNvPr id="538" name="Google Shape;538;ged201078b1_0_1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ged201078b1_0_18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00:04</a:t>
              </a:r>
              <a:endParaRPr/>
            </a:p>
          </p:txBody>
        </p:sp>
      </p:grpSp>
      <p:grpSp>
        <p:nvGrpSpPr>
          <p:cNvPr id="540" name="Google Shape;540;ged201078b1_0_18"/>
          <p:cNvGrpSpPr/>
          <p:nvPr/>
        </p:nvGrpSpPr>
        <p:grpSpPr>
          <a:xfrm>
            <a:off x="1176712" y="585150"/>
            <a:ext cx="1399429" cy="667909"/>
            <a:chOff x="1772896" y="435290"/>
            <a:chExt cx="1399429" cy="667909"/>
          </a:xfrm>
        </p:grpSpPr>
        <p:sp>
          <p:nvSpPr>
            <p:cNvPr id="541" name="Google Shape;541;ged201078b1_0_1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ged201078b1_0_18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00:03</a:t>
              </a:r>
              <a:endParaRPr/>
            </a:p>
          </p:txBody>
        </p:sp>
      </p:grpSp>
      <p:grpSp>
        <p:nvGrpSpPr>
          <p:cNvPr id="543" name="Google Shape;543;ged201078b1_0_18"/>
          <p:cNvGrpSpPr/>
          <p:nvPr/>
        </p:nvGrpSpPr>
        <p:grpSpPr>
          <a:xfrm>
            <a:off x="1176712" y="585150"/>
            <a:ext cx="1399429" cy="667909"/>
            <a:chOff x="1772896" y="435290"/>
            <a:chExt cx="1399429" cy="667909"/>
          </a:xfrm>
        </p:grpSpPr>
        <p:sp>
          <p:nvSpPr>
            <p:cNvPr id="544" name="Google Shape;544;ged201078b1_0_1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ged201078b1_0_18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00:02</a:t>
              </a:r>
              <a:endParaRPr/>
            </a:p>
          </p:txBody>
        </p:sp>
      </p:grpSp>
      <p:grpSp>
        <p:nvGrpSpPr>
          <p:cNvPr id="546" name="Google Shape;546;ged201078b1_0_18"/>
          <p:cNvGrpSpPr/>
          <p:nvPr/>
        </p:nvGrpSpPr>
        <p:grpSpPr>
          <a:xfrm>
            <a:off x="1176712" y="585150"/>
            <a:ext cx="1399429" cy="667909"/>
            <a:chOff x="1772896" y="435290"/>
            <a:chExt cx="1399429" cy="667909"/>
          </a:xfrm>
        </p:grpSpPr>
        <p:sp>
          <p:nvSpPr>
            <p:cNvPr id="547" name="Google Shape;547;ged201078b1_0_1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ged201078b1_0_18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00:01</a:t>
              </a:r>
              <a:endParaRPr/>
            </a:p>
          </p:txBody>
        </p:sp>
      </p:grpSp>
      <p:grpSp>
        <p:nvGrpSpPr>
          <p:cNvPr id="549" name="Google Shape;549;ged201078b1_0_18"/>
          <p:cNvGrpSpPr/>
          <p:nvPr/>
        </p:nvGrpSpPr>
        <p:grpSpPr>
          <a:xfrm>
            <a:off x="1176712" y="585150"/>
            <a:ext cx="1399429" cy="667909"/>
            <a:chOff x="3304367" y="1925154"/>
            <a:chExt cx="1399429" cy="667909"/>
          </a:xfrm>
        </p:grpSpPr>
        <p:sp>
          <p:nvSpPr>
            <p:cNvPr id="550" name="Google Shape;550;ged201078b1_0_18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ged201078b1_0_18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KẾT THÚC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52" name="Google Shape;552;ged201078b1_0_18"/>
          <p:cNvSpPr/>
          <p:nvPr/>
        </p:nvSpPr>
        <p:spPr>
          <a:xfrm>
            <a:off x="7208872" y="2050920"/>
            <a:ext cx="2764467" cy="1073888"/>
          </a:xfrm>
          <a:prstGeom prst="roundRect">
            <a:avLst>
              <a:gd fmla="val 16667" name="adj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2D96"/>
                </a:solidFill>
                <a:latin typeface="Arial"/>
                <a:ea typeface="Arial"/>
                <a:cs typeface="Arial"/>
                <a:sym typeface="Arial"/>
              </a:rPr>
              <a:t>B. 4 nhóm</a:t>
            </a:r>
            <a:endParaRPr b="0" i="0" sz="3200" u="none" cap="none" strike="noStrike">
              <a:solidFill>
                <a:srgbClr val="FF2D9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ged201078b1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2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ged201078b1_0_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3925" y="5292825"/>
            <a:ext cx="12215924" cy="1565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9" name="Google Shape;559;ged201078b1_0_24"/>
          <p:cNvGrpSpPr/>
          <p:nvPr/>
        </p:nvGrpSpPr>
        <p:grpSpPr>
          <a:xfrm>
            <a:off x="1608975" y="743093"/>
            <a:ext cx="1399429" cy="667909"/>
            <a:chOff x="258280" y="423608"/>
            <a:chExt cx="1399429" cy="667909"/>
          </a:xfrm>
        </p:grpSpPr>
        <p:sp>
          <p:nvSpPr>
            <p:cNvPr id="560" name="Google Shape;560;ged201078b1_0_24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ged201078b1_0_24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BẮT ĐẦU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62" name="Google Shape;562;ged201078b1_0_24"/>
          <p:cNvGrpSpPr/>
          <p:nvPr/>
        </p:nvGrpSpPr>
        <p:grpSpPr>
          <a:xfrm>
            <a:off x="1608975" y="743093"/>
            <a:ext cx="1399429" cy="667909"/>
            <a:chOff x="1772896" y="435290"/>
            <a:chExt cx="1399429" cy="667909"/>
          </a:xfrm>
        </p:grpSpPr>
        <p:sp>
          <p:nvSpPr>
            <p:cNvPr id="563" name="Google Shape;563;ged201078b1_0_2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ged201078b1_0_24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00:15</a:t>
              </a:r>
              <a:endParaRPr/>
            </a:p>
          </p:txBody>
        </p:sp>
      </p:grpSp>
      <p:grpSp>
        <p:nvGrpSpPr>
          <p:cNvPr id="565" name="Google Shape;565;ged201078b1_0_24"/>
          <p:cNvGrpSpPr/>
          <p:nvPr/>
        </p:nvGrpSpPr>
        <p:grpSpPr>
          <a:xfrm>
            <a:off x="1608975" y="743093"/>
            <a:ext cx="1399429" cy="667909"/>
            <a:chOff x="1772896" y="435290"/>
            <a:chExt cx="1399429" cy="667909"/>
          </a:xfrm>
        </p:grpSpPr>
        <p:sp>
          <p:nvSpPr>
            <p:cNvPr id="566" name="Google Shape;566;ged201078b1_0_2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ged201078b1_0_24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00:14</a:t>
              </a:r>
              <a:endParaRPr/>
            </a:p>
          </p:txBody>
        </p:sp>
      </p:grpSp>
      <p:grpSp>
        <p:nvGrpSpPr>
          <p:cNvPr id="568" name="Google Shape;568;ged201078b1_0_24"/>
          <p:cNvGrpSpPr/>
          <p:nvPr/>
        </p:nvGrpSpPr>
        <p:grpSpPr>
          <a:xfrm>
            <a:off x="1608975" y="743093"/>
            <a:ext cx="1399429" cy="667909"/>
            <a:chOff x="1772896" y="435290"/>
            <a:chExt cx="1399429" cy="667909"/>
          </a:xfrm>
        </p:grpSpPr>
        <p:sp>
          <p:nvSpPr>
            <p:cNvPr id="569" name="Google Shape;569;ged201078b1_0_2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ged201078b1_0_24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00:13</a:t>
              </a:r>
              <a:endParaRPr/>
            </a:p>
          </p:txBody>
        </p:sp>
      </p:grpSp>
      <p:grpSp>
        <p:nvGrpSpPr>
          <p:cNvPr id="571" name="Google Shape;571;ged201078b1_0_24"/>
          <p:cNvGrpSpPr/>
          <p:nvPr/>
        </p:nvGrpSpPr>
        <p:grpSpPr>
          <a:xfrm>
            <a:off x="1608975" y="743093"/>
            <a:ext cx="1399429" cy="667909"/>
            <a:chOff x="1772896" y="435290"/>
            <a:chExt cx="1399429" cy="667909"/>
          </a:xfrm>
        </p:grpSpPr>
        <p:sp>
          <p:nvSpPr>
            <p:cNvPr id="572" name="Google Shape;572;ged201078b1_0_2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ged201078b1_0_24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00:12</a:t>
              </a:r>
              <a:endParaRPr/>
            </a:p>
          </p:txBody>
        </p:sp>
      </p:grpSp>
      <p:grpSp>
        <p:nvGrpSpPr>
          <p:cNvPr id="574" name="Google Shape;574;ged201078b1_0_24"/>
          <p:cNvGrpSpPr/>
          <p:nvPr/>
        </p:nvGrpSpPr>
        <p:grpSpPr>
          <a:xfrm>
            <a:off x="1608975" y="743093"/>
            <a:ext cx="1399429" cy="667909"/>
            <a:chOff x="1772896" y="435290"/>
            <a:chExt cx="1399429" cy="667909"/>
          </a:xfrm>
        </p:grpSpPr>
        <p:sp>
          <p:nvSpPr>
            <p:cNvPr id="575" name="Google Shape;575;ged201078b1_0_2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ged201078b1_0_24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00:11</a:t>
              </a:r>
              <a:endParaRPr/>
            </a:p>
          </p:txBody>
        </p:sp>
      </p:grpSp>
      <p:grpSp>
        <p:nvGrpSpPr>
          <p:cNvPr id="577" name="Google Shape;577;ged201078b1_0_24"/>
          <p:cNvGrpSpPr/>
          <p:nvPr/>
        </p:nvGrpSpPr>
        <p:grpSpPr>
          <a:xfrm>
            <a:off x="1608975" y="743093"/>
            <a:ext cx="1399429" cy="667909"/>
            <a:chOff x="1772896" y="435290"/>
            <a:chExt cx="1399429" cy="667909"/>
          </a:xfrm>
        </p:grpSpPr>
        <p:sp>
          <p:nvSpPr>
            <p:cNvPr id="578" name="Google Shape;578;ged201078b1_0_2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ged201078b1_0_24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00:10</a:t>
              </a:r>
              <a:endParaRPr/>
            </a:p>
          </p:txBody>
        </p:sp>
      </p:grpSp>
      <p:grpSp>
        <p:nvGrpSpPr>
          <p:cNvPr id="580" name="Google Shape;580;ged201078b1_0_24"/>
          <p:cNvGrpSpPr/>
          <p:nvPr/>
        </p:nvGrpSpPr>
        <p:grpSpPr>
          <a:xfrm>
            <a:off x="1608975" y="743093"/>
            <a:ext cx="1399429" cy="667909"/>
            <a:chOff x="1772896" y="435290"/>
            <a:chExt cx="1399429" cy="667909"/>
          </a:xfrm>
        </p:grpSpPr>
        <p:sp>
          <p:nvSpPr>
            <p:cNvPr id="581" name="Google Shape;581;ged201078b1_0_2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ged201078b1_0_24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00:09</a:t>
              </a:r>
              <a:endParaRPr/>
            </a:p>
          </p:txBody>
        </p:sp>
      </p:grpSp>
      <p:grpSp>
        <p:nvGrpSpPr>
          <p:cNvPr id="583" name="Google Shape;583;ged201078b1_0_24"/>
          <p:cNvGrpSpPr/>
          <p:nvPr/>
        </p:nvGrpSpPr>
        <p:grpSpPr>
          <a:xfrm>
            <a:off x="1608975" y="743093"/>
            <a:ext cx="1399429" cy="667909"/>
            <a:chOff x="1772896" y="435290"/>
            <a:chExt cx="1399429" cy="667909"/>
          </a:xfrm>
        </p:grpSpPr>
        <p:sp>
          <p:nvSpPr>
            <p:cNvPr id="584" name="Google Shape;584;ged201078b1_0_2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ged201078b1_0_24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00:08</a:t>
              </a:r>
              <a:endParaRPr/>
            </a:p>
          </p:txBody>
        </p:sp>
      </p:grpSp>
      <p:grpSp>
        <p:nvGrpSpPr>
          <p:cNvPr id="586" name="Google Shape;586;ged201078b1_0_24"/>
          <p:cNvGrpSpPr/>
          <p:nvPr/>
        </p:nvGrpSpPr>
        <p:grpSpPr>
          <a:xfrm>
            <a:off x="1608975" y="743093"/>
            <a:ext cx="1399429" cy="667909"/>
            <a:chOff x="1772896" y="435290"/>
            <a:chExt cx="1399429" cy="667909"/>
          </a:xfrm>
        </p:grpSpPr>
        <p:sp>
          <p:nvSpPr>
            <p:cNvPr id="587" name="Google Shape;587;ged201078b1_0_2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ged201078b1_0_24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00:07</a:t>
              </a:r>
              <a:endParaRPr/>
            </a:p>
          </p:txBody>
        </p:sp>
      </p:grpSp>
      <p:grpSp>
        <p:nvGrpSpPr>
          <p:cNvPr id="589" name="Google Shape;589;ged201078b1_0_24"/>
          <p:cNvGrpSpPr/>
          <p:nvPr/>
        </p:nvGrpSpPr>
        <p:grpSpPr>
          <a:xfrm>
            <a:off x="1608975" y="743093"/>
            <a:ext cx="1399429" cy="667909"/>
            <a:chOff x="1772896" y="435290"/>
            <a:chExt cx="1399429" cy="667909"/>
          </a:xfrm>
        </p:grpSpPr>
        <p:sp>
          <p:nvSpPr>
            <p:cNvPr id="590" name="Google Shape;590;ged201078b1_0_2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ged201078b1_0_24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00:06</a:t>
              </a:r>
              <a:endParaRPr/>
            </a:p>
          </p:txBody>
        </p:sp>
      </p:grpSp>
      <p:grpSp>
        <p:nvGrpSpPr>
          <p:cNvPr id="592" name="Google Shape;592;ged201078b1_0_24"/>
          <p:cNvGrpSpPr/>
          <p:nvPr/>
        </p:nvGrpSpPr>
        <p:grpSpPr>
          <a:xfrm>
            <a:off x="1608975" y="743093"/>
            <a:ext cx="1399429" cy="667909"/>
            <a:chOff x="1772896" y="435290"/>
            <a:chExt cx="1399429" cy="667909"/>
          </a:xfrm>
        </p:grpSpPr>
        <p:sp>
          <p:nvSpPr>
            <p:cNvPr id="593" name="Google Shape;593;ged201078b1_0_2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ged201078b1_0_24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00:05</a:t>
              </a:r>
              <a:endParaRPr/>
            </a:p>
          </p:txBody>
        </p:sp>
      </p:grpSp>
      <p:grpSp>
        <p:nvGrpSpPr>
          <p:cNvPr id="595" name="Google Shape;595;ged201078b1_0_24"/>
          <p:cNvGrpSpPr/>
          <p:nvPr/>
        </p:nvGrpSpPr>
        <p:grpSpPr>
          <a:xfrm>
            <a:off x="1608975" y="743093"/>
            <a:ext cx="1399429" cy="667909"/>
            <a:chOff x="1772896" y="435290"/>
            <a:chExt cx="1399429" cy="667909"/>
          </a:xfrm>
        </p:grpSpPr>
        <p:sp>
          <p:nvSpPr>
            <p:cNvPr id="596" name="Google Shape;596;ged201078b1_0_2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ged201078b1_0_24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00:04</a:t>
              </a:r>
              <a:endParaRPr/>
            </a:p>
          </p:txBody>
        </p:sp>
      </p:grpSp>
      <p:grpSp>
        <p:nvGrpSpPr>
          <p:cNvPr id="598" name="Google Shape;598;ged201078b1_0_24"/>
          <p:cNvGrpSpPr/>
          <p:nvPr/>
        </p:nvGrpSpPr>
        <p:grpSpPr>
          <a:xfrm>
            <a:off x="1608975" y="743093"/>
            <a:ext cx="1399429" cy="667909"/>
            <a:chOff x="1772896" y="435290"/>
            <a:chExt cx="1399429" cy="667909"/>
          </a:xfrm>
        </p:grpSpPr>
        <p:sp>
          <p:nvSpPr>
            <p:cNvPr id="599" name="Google Shape;599;ged201078b1_0_2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ged201078b1_0_24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00:03</a:t>
              </a:r>
              <a:endParaRPr/>
            </a:p>
          </p:txBody>
        </p:sp>
      </p:grpSp>
      <p:grpSp>
        <p:nvGrpSpPr>
          <p:cNvPr id="601" name="Google Shape;601;ged201078b1_0_24"/>
          <p:cNvGrpSpPr/>
          <p:nvPr/>
        </p:nvGrpSpPr>
        <p:grpSpPr>
          <a:xfrm>
            <a:off x="1608975" y="743093"/>
            <a:ext cx="1399429" cy="667909"/>
            <a:chOff x="1772896" y="435290"/>
            <a:chExt cx="1399429" cy="667909"/>
          </a:xfrm>
        </p:grpSpPr>
        <p:sp>
          <p:nvSpPr>
            <p:cNvPr id="602" name="Google Shape;602;ged201078b1_0_2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ged201078b1_0_24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00:02</a:t>
              </a:r>
              <a:endParaRPr/>
            </a:p>
          </p:txBody>
        </p:sp>
      </p:grpSp>
      <p:grpSp>
        <p:nvGrpSpPr>
          <p:cNvPr id="604" name="Google Shape;604;ged201078b1_0_24"/>
          <p:cNvGrpSpPr/>
          <p:nvPr/>
        </p:nvGrpSpPr>
        <p:grpSpPr>
          <a:xfrm>
            <a:off x="1608975" y="743093"/>
            <a:ext cx="1399429" cy="667909"/>
            <a:chOff x="1772896" y="435290"/>
            <a:chExt cx="1399429" cy="667909"/>
          </a:xfrm>
        </p:grpSpPr>
        <p:sp>
          <p:nvSpPr>
            <p:cNvPr id="605" name="Google Shape;605;ged201078b1_0_2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ged201078b1_0_24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00:01</a:t>
              </a:r>
              <a:endParaRPr/>
            </a:p>
          </p:txBody>
        </p:sp>
      </p:grpSp>
      <p:grpSp>
        <p:nvGrpSpPr>
          <p:cNvPr id="607" name="Google Shape;607;ged201078b1_0_24"/>
          <p:cNvGrpSpPr/>
          <p:nvPr/>
        </p:nvGrpSpPr>
        <p:grpSpPr>
          <a:xfrm>
            <a:off x="1608975" y="743093"/>
            <a:ext cx="1399429" cy="667909"/>
            <a:chOff x="3304367" y="1925154"/>
            <a:chExt cx="1399429" cy="667909"/>
          </a:xfrm>
        </p:grpSpPr>
        <p:sp>
          <p:nvSpPr>
            <p:cNvPr id="608" name="Google Shape;608;ged201078b1_0_24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ged201078b1_0_24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KẾT THÚC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610" name="Google Shape;610;ged201078b1_0_24"/>
          <p:cNvSpPr/>
          <p:nvPr/>
        </p:nvSpPr>
        <p:spPr>
          <a:xfrm>
            <a:off x="1041988" y="1933962"/>
            <a:ext cx="4327453" cy="1681108"/>
          </a:xfrm>
          <a:prstGeom prst="roundRect">
            <a:avLst>
              <a:gd fmla="val 16667" name="adj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2D96"/>
                </a:solidFill>
                <a:latin typeface="Arial"/>
                <a:ea typeface="Arial"/>
                <a:cs typeface="Arial"/>
                <a:sym typeface="Arial"/>
              </a:rPr>
              <a:t>A. Là loại rác thải dễ phân hủy, thải ra từ quá trình sinh hoạt của con người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ged201078b1_0_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2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ged201078b1_0_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3925" y="5292825"/>
            <a:ext cx="12215924" cy="1565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7" name="Google Shape;617;ged201078b1_0_30"/>
          <p:cNvGrpSpPr/>
          <p:nvPr/>
        </p:nvGrpSpPr>
        <p:grpSpPr>
          <a:xfrm>
            <a:off x="1592349" y="751406"/>
            <a:ext cx="1399429" cy="667909"/>
            <a:chOff x="258280" y="423608"/>
            <a:chExt cx="1399429" cy="667909"/>
          </a:xfrm>
        </p:grpSpPr>
        <p:sp>
          <p:nvSpPr>
            <p:cNvPr id="618" name="Google Shape;618;ged201078b1_0_30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ged201078b1_0_30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BẮT ĐẦU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20" name="Google Shape;620;ged201078b1_0_30"/>
          <p:cNvGrpSpPr/>
          <p:nvPr/>
        </p:nvGrpSpPr>
        <p:grpSpPr>
          <a:xfrm>
            <a:off x="1592349" y="751406"/>
            <a:ext cx="1399429" cy="667909"/>
            <a:chOff x="1772896" y="435290"/>
            <a:chExt cx="1399429" cy="667909"/>
          </a:xfrm>
        </p:grpSpPr>
        <p:sp>
          <p:nvSpPr>
            <p:cNvPr id="621" name="Google Shape;621;ged201078b1_0_3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ged201078b1_0_30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00:15</a:t>
              </a:r>
              <a:endParaRPr/>
            </a:p>
          </p:txBody>
        </p:sp>
      </p:grpSp>
      <p:grpSp>
        <p:nvGrpSpPr>
          <p:cNvPr id="623" name="Google Shape;623;ged201078b1_0_30"/>
          <p:cNvGrpSpPr/>
          <p:nvPr/>
        </p:nvGrpSpPr>
        <p:grpSpPr>
          <a:xfrm>
            <a:off x="1592349" y="751406"/>
            <a:ext cx="1399429" cy="667909"/>
            <a:chOff x="1772896" y="435290"/>
            <a:chExt cx="1399429" cy="667909"/>
          </a:xfrm>
        </p:grpSpPr>
        <p:sp>
          <p:nvSpPr>
            <p:cNvPr id="624" name="Google Shape;624;ged201078b1_0_3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ged201078b1_0_30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00:14</a:t>
              </a:r>
              <a:endParaRPr/>
            </a:p>
          </p:txBody>
        </p:sp>
      </p:grpSp>
      <p:grpSp>
        <p:nvGrpSpPr>
          <p:cNvPr id="626" name="Google Shape;626;ged201078b1_0_30"/>
          <p:cNvGrpSpPr/>
          <p:nvPr/>
        </p:nvGrpSpPr>
        <p:grpSpPr>
          <a:xfrm>
            <a:off x="1592349" y="751406"/>
            <a:ext cx="1399429" cy="667909"/>
            <a:chOff x="1772896" y="435290"/>
            <a:chExt cx="1399429" cy="667909"/>
          </a:xfrm>
        </p:grpSpPr>
        <p:sp>
          <p:nvSpPr>
            <p:cNvPr id="627" name="Google Shape;627;ged201078b1_0_3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ged201078b1_0_30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00:13</a:t>
              </a:r>
              <a:endParaRPr/>
            </a:p>
          </p:txBody>
        </p:sp>
      </p:grpSp>
      <p:grpSp>
        <p:nvGrpSpPr>
          <p:cNvPr id="629" name="Google Shape;629;ged201078b1_0_30"/>
          <p:cNvGrpSpPr/>
          <p:nvPr/>
        </p:nvGrpSpPr>
        <p:grpSpPr>
          <a:xfrm>
            <a:off x="1592349" y="751406"/>
            <a:ext cx="1399429" cy="667909"/>
            <a:chOff x="1772896" y="435290"/>
            <a:chExt cx="1399429" cy="667909"/>
          </a:xfrm>
        </p:grpSpPr>
        <p:sp>
          <p:nvSpPr>
            <p:cNvPr id="630" name="Google Shape;630;ged201078b1_0_3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ged201078b1_0_30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00:12</a:t>
              </a:r>
              <a:endParaRPr/>
            </a:p>
          </p:txBody>
        </p:sp>
      </p:grpSp>
      <p:grpSp>
        <p:nvGrpSpPr>
          <p:cNvPr id="632" name="Google Shape;632;ged201078b1_0_30"/>
          <p:cNvGrpSpPr/>
          <p:nvPr/>
        </p:nvGrpSpPr>
        <p:grpSpPr>
          <a:xfrm>
            <a:off x="1592349" y="751406"/>
            <a:ext cx="1399429" cy="667909"/>
            <a:chOff x="1772896" y="435290"/>
            <a:chExt cx="1399429" cy="667909"/>
          </a:xfrm>
        </p:grpSpPr>
        <p:sp>
          <p:nvSpPr>
            <p:cNvPr id="633" name="Google Shape;633;ged201078b1_0_3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ged201078b1_0_30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00:11</a:t>
              </a:r>
              <a:endParaRPr/>
            </a:p>
          </p:txBody>
        </p:sp>
      </p:grpSp>
      <p:grpSp>
        <p:nvGrpSpPr>
          <p:cNvPr id="635" name="Google Shape;635;ged201078b1_0_30"/>
          <p:cNvGrpSpPr/>
          <p:nvPr/>
        </p:nvGrpSpPr>
        <p:grpSpPr>
          <a:xfrm>
            <a:off x="1592349" y="751406"/>
            <a:ext cx="1399429" cy="667909"/>
            <a:chOff x="1772896" y="435290"/>
            <a:chExt cx="1399429" cy="667909"/>
          </a:xfrm>
        </p:grpSpPr>
        <p:sp>
          <p:nvSpPr>
            <p:cNvPr id="636" name="Google Shape;636;ged201078b1_0_3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ged201078b1_0_30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00:10</a:t>
              </a:r>
              <a:endParaRPr/>
            </a:p>
          </p:txBody>
        </p:sp>
      </p:grpSp>
      <p:grpSp>
        <p:nvGrpSpPr>
          <p:cNvPr id="638" name="Google Shape;638;ged201078b1_0_30"/>
          <p:cNvGrpSpPr/>
          <p:nvPr/>
        </p:nvGrpSpPr>
        <p:grpSpPr>
          <a:xfrm>
            <a:off x="1592349" y="751406"/>
            <a:ext cx="1399429" cy="667909"/>
            <a:chOff x="1772896" y="435290"/>
            <a:chExt cx="1399429" cy="667909"/>
          </a:xfrm>
        </p:grpSpPr>
        <p:sp>
          <p:nvSpPr>
            <p:cNvPr id="639" name="Google Shape;639;ged201078b1_0_3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ged201078b1_0_30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00:09</a:t>
              </a:r>
              <a:endParaRPr/>
            </a:p>
          </p:txBody>
        </p:sp>
      </p:grpSp>
      <p:grpSp>
        <p:nvGrpSpPr>
          <p:cNvPr id="641" name="Google Shape;641;ged201078b1_0_30"/>
          <p:cNvGrpSpPr/>
          <p:nvPr/>
        </p:nvGrpSpPr>
        <p:grpSpPr>
          <a:xfrm>
            <a:off x="1592349" y="751406"/>
            <a:ext cx="1399429" cy="667909"/>
            <a:chOff x="1772896" y="435290"/>
            <a:chExt cx="1399429" cy="667909"/>
          </a:xfrm>
        </p:grpSpPr>
        <p:sp>
          <p:nvSpPr>
            <p:cNvPr id="642" name="Google Shape;642;ged201078b1_0_3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ged201078b1_0_30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00:08</a:t>
              </a:r>
              <a:endParaRPr/>
            </a:p>
          </p:txBody>
        </p:sp>
      </p:grpSp>
      <p:grpSp>
        <p:nvGrpSpPr>
          <p:cNvPr id="644" name="Google Shape;644;ged201078b1_0_30"/>
          <p:cNvGrpSpPr/>
          <p:nvPr/>
        </p:nvGrpSpPr>
        <p:grpSpPr>
          <a:xfrm>
            <a:off x="1592349" y="751406"/>
            <a:ext cx="1399429" cy="667909"/>
            <a:chOff x="1772896" y="435290"/>
            <a:chExt cx="1399429" cy="667909"/>
          </a:xfrm>
        </p:grpSpPr>
        <p:sp>
          <p:nvSpPr>
            <p:cNvPr id="645" name="Google Shape;645;ged201078b1_0_3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ged201078b1_0_30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00:07</a:t>
              </a:r>
              <a:endParaRPr/>
            </a:p>
          </p:txBody>
        </p:sp>
      </p:grpSp>
      <p:grpSp>
        <p:nvGrpSpPr>
          <p:cNvPr id="647" name="Google Shape;647;ged201078b1_0_30"/>
          <p:cNvGrpSpPr/>
          <p:nvPr/>
        </p:nvGrpSpPr>
        <p:grpSpPr>
          <a:xfrm>
            <a:off x="1592349" y="751406"/>
            <a:ext cx="1399429" cy="667909"/>
            <a:chOff x="1772896" y="435290"/>
            <a:chExt cx="1399429" cy="667909"/>
          </a:xfrm>
        </p:grpSpPr>
        <p:sp>
          <p:nvSpPr>
            <p:cNvPr id="648" name="Google Shape;648;ged201078b1_0_3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ged201078b1_0_30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00:06</a:t>
              </a:r>
              <a:endParaRPr/>
            </a:p>
          </p:txBody>
        </p:sp>
      </p:grpSp>
      <p:grpSp>
        <p:nvGrpSpPr>
          <p:cNvPr id="650" name="Google Shape;650;ged201078b1_0_30"/>
          <p:cNvGrpSpPr/>
          <p:nvPr/>
        </p:nvGrpSpPr>
        <p:grpSpPr>
          <a:xfrm>
            <a:off x="1592349" y="751406"/>
            <a:ext cx="1399429" cy="667909"/>
            <a:chOff x="1772896" y="435290"/>
            <a:chExt cx="1399429" cy="667909"/>
          </a:xfrm>
        </p:grpSpPr>
        <p:sp>
          <p:nvSpPr>
            <p:cNvPr id="651" name="Google Shape;651;ged201078b1_0_3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ged201078b1_0_30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00:05</a:t>
              </a:r>
              <a:endParaRPr/>
            </a:p>
          </p:txBody>
        </p:sp>
      </p:grpSp>
      <p:grpSp>
        <p:nvGrpSpPr>
          <p:cNvPr id="653" name="Google Shape;653;ged201078b1_0_30"/>
          <p:cNvGrpSpPr/>
          <p:nvPr/>
        </p:nvGrpSpPr>
        <p:grpSpPr>
          <a:xfrm>
            <a:off x="1592349" y="751406"/>
            <a:ext cx="1399429" cy="667909"/>
            <a:chOff x="1772896" y="435290"/>
            <a:chExt cx="1399429" cy="667909"/>
          </a:xfrm>
        </p:grpSpPr>
        <p:sp>
          <p:nvSpPr>
            <p:cNvPr id="654" name="Google Shape;654;ged201078b1_0_3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ged201078b1_0_30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00:04</a:t>
              </a:r>
              <a:endParaRPr/>
            </a:p>
          </p:txBody>
        </p:sp>
      </p:grpSp>
      <p:grpSp>
        <p:nvGrpSpPr>
          <p:cNvPr id="656" name="Google Shape;656;ged201078b1_0_30"/>
          <p:cNvGrpSpPr/>
          <p:nvPr/>
        </p:nvGrpSpPr>
        <p:grpSpPr>
          <a:xfrm>
            <a:off x="1592349" y="751406"/>
            <a:ext cx="1399429" cy="667909"/>
            <a:chOff x="1772896" y="435290"/>
            <a:chExt cx="1399429" cy="667909"/>
          </a:xfrm>
        </p:grpSpPr>
        <p:sp>
          <p:nvSpPr>
            <p:cNvPr id="657" name="Google Shape;657;ged201078b1_0_3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ged201078b1_0_30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00:03</a:t>
              </a:r>
              <a:endParaRPr/>
            </a:p>
          </p:txBody>
        </p:sp>
      </p:grpSp>
      <p:grpSp>
        <p:nvGrpSpPr>
          <p:cNvPr id="659" name="Google Shape;659;ged201078b1_0_30"/>
          <p:cNvGrpSpPr/>
          <p:nvPr/>
        </p:nvGrpSpPr>
        <p:grpSpPr>
          <a:xfrm>
            <a:off x="1592349" y="751406"/>
            <a:ext cx="1399429" cy="667909"/>
            <a:chOff x="1772896" y="435290"/>
            <a:chExt cx="1399429" cy="667909"/>
          </a:xfrm>
        </p:grpSpPr>
        <p:sp>
          <p:nvSpPr>
            <p:cNvPr id="660" name="Google Shape;660;ged201078b1_0_3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ged201078b1_0_30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00:02</a:t>
              </a:r>
              <a:endParaRPr/>
            </a:p>
          </p:txBody>
        </p:sp>
      </p:grpSp>
      <p:grpSp>
        <p:nvGrpSpPr>
          <p:cNvPr id="662" name="Google Shape;662;ged201078b1_0_30"/>
          <p:cNvGrpSpPr/>
          <p:nvPr/>
        </p:nvGrpSpPr>
        <p:grpSpPr>
          <a:xfrm>
            <a:off x="1592349" y="751406"/>
            <a:ext cx="1399429" cy="667909"/>
            <a:chOff x="1772896" y="435290"/>
            <a:chExt cx="1399429" cy="667909"/>
          </a:xfrm>
        </p:grpSpPr>
        <p:sp>
          <p:nvSpPr>
            <p:cNvPr id="663" name="Google Shape;663;ged201078b1_0_3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ged201078b1_0_30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00:01</a:t>
              </a:r>
              <a:endParaRPr/>
            </a:p>
          </p:txBody>
        </p:sp>
      </p:grpSp>
      <p:grpSp>
        <p:nvGrpSpPr>
          <p:cNvPr id="665" name="Google Shape;665;ged201078b1_0_30"/>
          <p:cNvGrpSpPr/>
          <p:nvPr/>
        </p:nvGrpSpPr>
        <p:grpSpPr>
          <a:xfrm>
            <a:off x="1592349" y="751406"/>
            <a:ext cx="1399429" cy="667909"/>
            <a:chOff x="3304367" y="1925154"/>
            <a:chExt cx="1399429" cy="667909"/>
          </a:xfrm>
        </p:grpSpPr>
        <p:sp>
          <p:nvSpPr>
            <p:cNvPr id="666" name="Google Shape;666;ged201078b1_0_30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ged201078b1_0_30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KẾT THÚC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668" name="Google Shape;668;ged201078b1_0_30"/>
          <p:cNvSpPr/>
          <p:nvPr/>
        </p:nvSpPr>
        <p:spPr>
          <a:xfrm>
            <a:off x="6432695" y="1955228"/>
            <a:ext cx="4784654" cy="1681108"/>
          </a:xfrm>
          <a:prstGeom prst="roundRect">
            <a:avLst>
              <a:gd fmla="val 16667" name="adj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2D96"/>
                </a:solidFill>
                <a:latin typeface="Arial"/>
                <a:ea typeface="Arial"/>
                <a:cs typeface="Arial"/>
                <a:sym typeface="Arial"/>
              </a:rPr>
              <a:t>B. Là những loại rác thải khó phân hủy, phải được xử lý bằng các công nghệ hiện đại mới không gây hại cho môi trường</a:t>
            </a:r>
            <a:endParaRPr b="0" i="0" sz="2000" u="none" cap="none" strike="noStrike">
              <a:solidFill>
                <a:srgbClr val="FF2D9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ged201078b1_0_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2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ged201078b1_0_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3925" y="5292825"/>
            <a:ext cx="12215924" cy="1565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ged201078b1_0_36"/>
          <p:cNvGrpSpPr/>
          <p:nvPr/>
        </p:nvGrpSpPr>
        <p:grpSpPr>
          <a:xfrm>
            <a:off x="1575724" y="751405"/>
            <a:ext cx="1399429" cy="667909"/>
            <a:chOff x="258280" y="423608"/>
            <a:chExt cx="1399429" cy="667909"/>
          </a:xfrm>
        </p:grpSpPr>
        <p:sp>
          <p:nvSpPr>
            <p:cNvPr id="676" name="Google Shape;676;ged201078b1_0_36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ged201078b1_0_36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BẮT ĐẦU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78" name="Google Shape;678;ged201078b1_0_36"/>
          <p:cNvGrpSpPr/>
          <p:nvPr/>
        </p:nvGrpSpPr>
        <p:grpSpPr>
          <a:xfrm>
            <a:off x="1575724" y="751405"/>
            <a:ext cx="1399429" cy="667909"/>
            <a:chOff x="1772896" y="435290"/>
            <a:chExt cx="1399429" cy="667909"/>
          </a:xfrm>
        </p:grpSpPr>
        <p:sp>
          <p:nvSpPr>
            <p:cNvPr id="679" name="Google Shape;679;ged201078b1_0_3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ged201078b1_0_36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00:15</a:t>
              </a:r>
              <a:endParaRPr/>
            </a:p>
          </p:txBody>
        </p:sp>
      </p:grpSp>
      <p:grpSp>
        <p:nvGrpSpPr>
          <p:cNvPr id="681" name="Google Shape;681;ged201078b1_0_36"/>
          <p:cNvGrpSpPr/>
          <p:nvPr/>
        </p:nvGrpSpPr>
        <p:grpSpPr>
          <a:xfrm>
            <a:off x="1575724" y="751405"/>
            <a:ext cx="1399429" cy="667909"/>
            <a:chOff x="1772896" y="435290"/>
            <a:chExt cx="1399429" cy="667909"/>
          </a:xfrm>
        </p:grpSpPr>
        <p:sp>
          <p:nvSpPr>
            <p:cNvPr id="682" name="Google Shape;682;ged201078b1_0_3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ged201078b1_0_36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00:14</a:t>
              </a:r>
              <a:endParaRPr/>
            </a:p>
          </p:txBody>
        </p:sp>
      </p:grpSp>
      <p:grpSp>
        <p:nvGrpSpPr>
          <p:cNvPr id="684" name="Google Shape;684;ged201078b1_0_36"/>
          <p:cNvGrpSpPr/>
          <p:nvPr/>
        </p:nvGrpSpPr>
        <p:grpSpPr>
          <a:xfrm>
            <a:off x="1575724" y="751405"/>
            <a:ext cx="1399429" cy="667909"/>
            <a:chOff x="1772896" y="435290"/>
            <a:chExt cx="1399429" cy="667909"/>
          </a:xfrm>
        </p:grpSpPr>
        <p:sp>
          <p:nvSpPr>
            <p:cNvPr id="685" name="Google Shape;685;ged201078b1_0_3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ged201078b1_0_36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00:13</a:t>
              </a:r>
              <a:endParaRPr/>
            </a:p>
          </p:txBody>
        </p:sp>
      </p:grpSp>
      <p:grpSp>
        <p:nvGrpSpPr>
          <p:cNvPr id="687" name="Google Shape;687;ged201078b1_0_36"/>
          <p:cNvGrpSpPr/>
          <p:nvPr/>
        </p:nvGrpSpPr>
        <p:grpSpPr>
          <a:xfrm>
            <a:off x="1575724" y="751405"/>
            <a:ext cx="1399429" cy="667909"/>
            <a:chOff x="1772896" y="435290"/>
            <a:chExt cx="1399429" cy="667909"/>
          </a:xfrm>
        </p:grpSpPr>
        <p:sp>
          <p:nvSpPr>
            <p:cNvPr id="688" name="Google Shape;688;ged201078b1_0_3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ged201078b1_0_36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00:12</a:t>
              </a:r>
              <a:endParaRPr/>
            </a:p>
          </p:txBody>
        </p:sp>
      </p:grpSp>
      <p:grpSp>
        <p:nvGrpSpPr>
          <p:cNvPr id="690" name="Google Shape;690;ged201078b1_0_36"/>
          <p:cNvGrpSpPr/>
          <p:nvPr/>
        </p:nvGrpSpPr>
        <p:grpSpPr>
          <a:xfrm>
            <a:off x="1575724" y="751405"/>
            <a:ext cx="1399429" cy="667909"/>
            <a:chOff x="1772896" y="435290"/>
            <a:chExt cx="1399429" cy="667909"/>
          </a:xfrm>
        </p:grpSpPr>
        <p:sp>
          <p:nvSpPr>
            <p:cNvPr id="691" name="Google Shape;691;ged201078b1_0_3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ged201078b1_0_36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00:11</a:t>
              </a:r>
              <a:endParaRPr/>
            </a:p>
          </p:txBody>
        </p:sp>
      </p:grpSp>
      <p:grpSp>
        <p:nvGrpSpPr>
          <p:cNvPr id="693" name="Google Shape;693;ged201078b1_0_36"/>
          <p:cNvGrpSpPr/>
          <p:nvPr/>
        </p:nvGrpSpPr>
        <p:grpSpPr>
          <a:xfrm>
            <a:off x="1575724" y="751405"/>
            <a:ext cx="1399429" cy="667909"/>
            <a:chOff x="1772896" y="435290"/>
            <a:chExt cx="1399429" cy="667909"/>
          </a:xfrm>
        </p:grpSpPr>
        <p:sp>
          <p:nvSpPr>
            <p:cNvPr id="694" name="Google Shape;694;ged201078b1_0_3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ged201078b1_0_36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00:10</a:t>
              </a:r>
              <a:endParaRPr/>
            </a:p>
          </p:txBody>
        </p:sp>
      </p:grpSp>
      <p:grpSp>
        <p:nvGrpSpPr>
          <p:cNvPr id="696" name="Google Shape;696;ged201078b1_0_36"/>
          <p:cNvGrpSpPr/>
          <p:nvPr/>
        </p:nvGrpSpPr>
        <p:grpSpPr>
          <a:xfrm>
            <a:off x="1575724" y="751405"/>
            <a:ext cx="1399429" cy="667909"/>
            <a:chOff x="1772896" y="435290"/>
            <a:chExt cx="1399429" cy="667909"/>
          </a:xfrm>
        </p:grpSpPr>
        <p:sp>
          <p:nvSpPr>
            <p:cNvPr id="697" name="Google Shape;697;ged201078b1_0_3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ged201078b1_0_36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00:09</a:t>
              </a:r>
              <a:endParaRPr/>
            </a:p>
          </p:txBody>
        </p:sp>
      </p:grpSp>
      <p:grpSp>
        <p:nvGrpSpPr>
          <p:cNvPr id="699" name="Google Shape;699;ged201078b1_0_36"/>
          <p:cNvGrpSpPr/>
          <p:nvPr/>
        </p:nvGrpSpPr>
        <p:grpSpPr>
          <a:xfrm>
            <a:off x="1575724" y="751405"/>
            <a:ext cx="1399429" cy="667909"/>
            <a:chOff x="1772896" y="435290"/>
            <a:chExt cx="1399429" cy="667909"/>
          </a:xfrm>
        </p:grpSpPr>
        <p:sp>
          <p:nvSpPr>
            <p:cNvPr id="700" name="Google Shape;700;ged201078b1_0_3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ged201078b1_0_36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00:08</a:t>
              </a:r>
              <a:endParaRPr/>
            </a:p>
          </p:txBody>
        </p:sp>
      </p:grpSp>
      <p:grpSp>
        <p:nvGrpSpPr>
          <p:cNvPr id="702" name="Google Shape;702;ged201078b1_0_36"/>
          <p:cNvGrpSpPr/>
          <p:nvPr/>
        </p:nvGrpSpPr>
        <p:grpSpPr>
          <a:xfrm>
            <a:off x="1575724" y="751405"/>
            <a:ext cx="1399429" cy="667909"/>
            <a:chOff x="1772896" y="435290"/>
            <a:chExt cx="1399429" cy="667909"/>
          </a:xfrm>
        </p:grpSpPr>
        <p:sp>
          <p:nvSpPr>
            <p:cNvPr id="703" name="Google Shape;703;ged201078b1_0_3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ged201078b1_0_36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00:07</a:t>
              </a:r>
              <a:endParaRPr/>
            </a:p>
          </p:txBody>
        </p:sp>
      </p:grpSp>
      <p:grpSp>
        <p:nvGrpSpPr>
          <p:cNvPr id="705" name="Google Shape;705;ged201078b1_0_36"/>
          <p:cNvGrpSpPr/>
          <p:nvPr/>
        </p:nvGrpSpPr>
        <p:grpSpPr>
          <a:xfrm>
            <a:off x="1575724" y="751405"/>
            <a:ext cx="1399429" cy="667909"/>
            <a:chOff x="1772896" y="435290"/>
            <a:chExt cx="1399429" cy="667909"/>
          </a:xfrm>
        </p:grpSpPr>
        <p:sp>
          <p:nvSpPr>
            <p:cNvPr id="706" name="Google Shape;706;ged201078b1_0_3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ged201078b1_0_36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00:06</a:t>
              </a:r>
              <a:endParaRPr/>
            </a:p>
          </p:txBody>
        </p:sp>
      </p:grpSp>
      <p:grpSp>
        <p:nvGrpSpPr>
          <p:cNvPr id="708" name="Google Shape;708;ged201078b1_0_36"/>
          <p:cNvGrpSpPr/>
          <p:nvPr/>
        </p:nvGrpSpPr>
        <p:grpSpPr>
          <a:xfrm>
            <a:off x="1575724" y="751405"/>
            <a:ext cx="1399429" cy="667909"/>
            <a:chOff x="1772896" y="435290"/>
            <a:chExt cx="1399429" cy="667909"/>
          </a:xfrm>
        </p:grpSpPr>
        <p:sp>
          <p:nvSpPr>
            <p:cNvPr id="709" name="Google Shape;709;ged201078b1_0_3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ged201078b1_0_36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00:05</a:t>
              </a:r>
              <a:endParaRPr/>
            </a:p>
          </p:txBody>
        </p:sp>
      </p:grpSp>
      <p:grpSp>
        <p:nvGrpSpPr>
          <p:cNvPr id="711" name="Google Shape;711;ged201078b1_0_36"/>
          <p:cNvGrpSpPr/>
          <p:nvPr/>
        </p:nvGrpSpPr>
        <p:grpSpPr>
          <a:xfrm>
            <a:off x="1575724" y="751405"/>
            <a:ext cx="1399429" cy="667909"/>
            <a:chOff x="1772896" y="435290"/>
            <a:chExt cx="1399429" cy="667909"/>
          </a:xfrm>
        </p:grpSpPr>
        <p:sp>
          <p:nvSpPr>
            <p:cNvPr id="712" name="Google Shape;712;ged201078b1_0_3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ged201078b1_0_36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00:04</a:t>
              </a:r>
              <a:endParaRPr/>
            </a:p>
          </p:txBody>
        </p:sp>
      </p:grpSp>
      <p:grpSp>
        <p:nvGrpSpPr>
          <p:cNvPr id="714" name="Google Shape;714;ged201078b1_0_36"/>
          <p:cNvGrpSpPr/>
          <p:nvPr/>
        </p:nvGrpSpPr>
        <p:grpSpPr>
          <a:xfrm>
            <a:off x="1575724" y="751405"/>
            <a:ext cx="1399429" cy="667909"/>
            <a:chOff x="1772896" y="435290"/>
            <a:chExt cx="1399429" cy="667909"/>
          </a:xfrm>
        </p:grpSpPr>
        <p:sp>
          <p:nvSpPr>
            <p:cNvPr id="715" name="Google Shape;715;ged201078b1_0_3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ged201078b1_0_36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00:03</a:t>
              </a:r>
              <a:endParaRPr/>
            </a:p>
          </p:txBody>
        </p:sp>
      </p:grpSp>
      <p:grpSp>
        <p:nvGrpSpPr>
          <p:cNvPr id="717" name="Google Shape;717;ged201078b1_0_36"/>
          <p:cNvGrpSpPr/>
          <p:nvPr/>
        </p:nvGrpSpPr>
        <p:grpSpPr>
          <a:xfrm>
            <a:off x="1575724" y="751405"/>
            <a:ext cx="1399429" cy="667909"/>
            <a:chOff x="1772896" y="435290"/>
            <a:chExt cx="1399429" cy="667909"/>
          </a:xfrm>
        </p:grpSpPr>
        <p:sp>
          <p:nvSpPr>
            <p:cNvPr id="718" name="Google Shape;718;ged201078b1_0_3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ged201078b1_0_36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00:02</a:t>
              </a:r>
              <a:endParaRPr/>
            </a:p>
          </p:txBody>
        </p:sp>
      </p:grpSp>
      <p:grpSp>
        <p:nvGrpSpPr>
          <p:cNvPr id="720" name="Google Shape;720;ged201078b1_0_36"/>
          <p:cNvGrpSpPr/>
          <p:nvPr/>
        </p:nvGrpSpPr>
        <p:grpSpPr>
          <a:xfrm>
            <a:off x="1575724" y="751405"/>
            <a:ext cx="1399429" cy="667909"/>
            <a:chOff x="1772896" y="435290"/>
            <a:chExt cx="1399429" cy="667909"/>
          </a:xfrm>
        </p:grpSpPr>
        <p:sp>
          <p:nvSpPr>
            <p:cNvPr id="721" name="Google Shape;721;ged201078b1_0_3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ged201078b1_0_36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00:01</a:t>
              </a:r>
              <a:endParaRPr/>
            </a:p>
          </p:txBody>
        </p:sp>
      </p:grpSp>
      <p:grpSp>
        <p:nvGrpSpPr>
          <p:cNvPr id="723" name="Google Shape;723;ged201078b1_0_36"/>
          <p:cNvGrpSpPr/>
          <p:nvPr/>
        </p:nvGrpSpPr>
        <p:grpSpPr>
          <a:xfrm>
            <a:off x="1575724" y="751405"/>
            <a:ext cx="1399429" cy="667909"/>
            <a:chOff x="3304367" y="1925154"/>
            <a:chExt cx="1399429" cy="667909"/>
          </a:xfrm>
        </p:grpSpPr>
        <p:sp>
          <p:nvSpPr>
            <p:cNvPr id="724" name="Google Shape;724;ged201078b1_0_36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ged201078b1_0_36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KẾT THÚC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26" name="Google Shape;726;ged201078b1_0_36"/>
          <p:cNvSpPr/>
          <p:nvPr/>
        </p:nvSpPr>
        <p:spPr>
          <a:xfrm>
            <a:off x="1041988" y="1933962"/>
            <a:ext cx="4327453" cy="1755536"/>
          </a:xfrm>
          <a:prstGeom prst="roundRect">
            <a:avLst>
              <a:gd fmla="val 16667" name="adj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2D96"/>
                </a:solidFill>
                <a:latin typeface="Arial"/>
                <a:ea typeface="Arial"/>
                <a:cs typeface="Arial"/>
                <a:sym typeface="Arial"/>
              </a:rPr>
              <a:t>A. Là tập hợp các loại rác thải hữu cơ hoặc vô cơ khó phân hủy nhưng có thể xử lý để tạo ra những sản phẩm mới.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ged201078b1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2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ged201078b1_0_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3925" y="5292825"/>
            <a:ext cx="12215924" cy="1565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3" name="Google Shape;733;ged201078b1_0_42"/>
          <p:cNvGrpSpPr/>
          <p:nvPr/>
        </p:nvGrpSpPr>
        <p:grpSpPr>
          <a:xfrm>
            <a:off x="1600662" y="759718"/>
            <a:ext cx="1399429" cy="667909"/>
            <a:chOff x="258280" y="423608"/>
            <a:chExt cx="1399429" cy="667909"/>
          </a:xfrm>
        </p:grpSpPr>
        <p:sp>
          <p:nvSpPr>
            <p:cNvPr id="734" name="Google Shape;734;ged201078b1_0_42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ged201078b1_0_42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BẮT ĐẦU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36" name="Google Shape;736;ged201078b1_0_42"/>
          <p:cNvGrpSpPr/>
          <p:nvPr/>
        </p:nvGrpSpPr>
        <p:grpSpPr>
          <a:xfrm>
            <a:off x="1600662" y="759718"/>
            <a:ext cx="1399429" cy="667909"/>
            <a:chOff x="1772896" y="435290"/>
            <a:chExt cx="1399429" cy="667909"/>
          </a:xfrm>
        </p:grpSpPr>
        <p:sp>
          <p:nvSpPr>
            <p:cNvPr id="737" name="Google Shape;737;ged201078b1_0_4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ged201078b1_0_42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00:15</a:t>
              </a:r>
              <a:endParaRPr/>
            </a:p>
          </p:txBody>
        </p:sp>
      </p:grpSp>
      <p:grpSp>
        <p:nvGrpSpPr>
          <p:cNvPr id="739" name="Google Shape;739;ged201078b1_0_42"/>
          <p:cNvGrpSpPr/>
          <p:nvPr/>
        </p:nvGrpSpPr>
        <p:grpSpPr>
          <a:xfrm>
            <a:off x="1600662" y="759718"/>
            <a:ext cx="1399429" cy="667909"/>
            <a:chOff x="1772896" y="435290"/>
            <a:chExt cx="1399429" cy="667909"/>
          </a:xfrm>
        </p:grpSpPr>
        <p:sp>
          <p:nvSpPr>
            <p:cNvPr id="740" name="Google Shape;740;ged201078b1_0_4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ged201078b1_0_42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00:14</a:t>
              </a:r>
              <a:endParaRPr/>
            </a:p>
          </p:txBody>
        </p:sp>
      </p:grpSp>
      <p:grpSp>
        <p:nvGrpSpPr>
          <p:cNvPr id="742" name="Google Shape;742;ged201078b1_0_42"/>
          <p:cNvGrpSpPr/>
          <p:nvPr/>
        </p:nvGrpSpPr>
        <p:grpSpPr>
          <a:xfrm>
            <a:off x="1600662" y="759718"/>
            <a:ext cx="1399429" cy="667909"/>
            <a:chOff x="1772896" y="435290"/>
            <a:chExt cx="1399429" cy="667909"/>
          </a:xfrm>
        </p:grpSpPr>
        <p:sp>
          <p:nvSpPr>
            <p:cNvPr id="743" name="Google Shape;743;ged201078b1_0_4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ged201078b1_0_42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00:13</a:t>
              </a:r>
              <a:endParaRPr/>
            </a:p>
          </p:txBody>
        </p:sp>
      </p:grpSp>
      <p:grpSp>
        <p:nvGrpSpPr>
          <p:cNvPr id="745" name="Google Shape;745;ged201078b1_0_42"/>
          <p:cNvGrpSpPr/>
          <p:nvPr/>
        </p:nvGrpSpPr>
        <p:grpSpPr>
          <a:xfrm>
            <a:off x="1600662" y="759718"/>
            <a:ext cx="1399429" cy="667909"/>
            <a:chOff x="1772896" y="435290"/>
            <a:chExt cx="1399429" cy="667909"/>
          </a:xfrm>
        </p:grpSpPr>
        <p:sp>
          <p:nvSpPr>
            <p:cNvPr id="746" name="Google Shape;746;ged201078b1_0_4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ged201078b1_0_42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00:12</a:t>
              </a:r>
              <a:endParaRPr/>
            </a:p>
          </p:txBody>
        </p:sp>
      </p:grpSp>
      <p:grpSp>
        <p:nvGrpSpPr>
          <p:cNvPr id="748" name="Google Shape;748;ged201078b1_0_42"/>
          <p:cNvGrpSpPr/>
          <p:nvPr/>
        </p:nvGrpSpPr>
        <p:grpSpPr>
          <a:xfrm>
            <a:off x="1600662" y="759718"/>
            <a:ext cx="1399429" cy="667909"/>
            <a:chOff x="1772896" y="435290"/>
            <a:chExt cx="1399429" cy="667909"/>
          </a:xfrm>
        </p:grpSpPr>
        <p:sp>
          <p:nvSpPr>
            <p:cNvPr id="749" name="Google Shape;749;ged201078b1_0_4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ged201078b1_0_42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00:11</a:t>
              </a:r>
              <a:endParaRPr/>
            </a:p>
          </p:txBody>
        </p:sp>
      </p:grpSp>
      <p:grpSp>
        <p:nvGrpSpPr>
          <p:cNvPr id="751" name="Google Shape;751;ged201078b1_0_42"/>
          <p:cNvGrpSpPr/>
          <p:nvPr/>
        </p:nvGrpSpPr>
        <p:grpSpPr>
          <a:xfrm>
            <a:off x="1600662" y="759718"/>
            <a:ext cx="1399429" cy="667909"/>
            <a:chOff x="1772896" y="435290"/>
            <a:chExt cx="1399429" cy="667909"/>
          </a:xfrm>
        </p:grpSpPr>
        <p:sp>
          <p:nvSpPr>
            <p:cNvPr id="752" name="Google Shape;752;ged201078b1_0_4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ged201078b1_0_42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00:10</a:t>
              </a:r>
              <a:endParaRPr/>
            </a:p>
          </p:txBody>
        </p:sp>
      </p:grpSp>
      <p:grpSp>
        <p:nvGrpSpPr>
          <p:cNvPr id="754" name="Google Shape;754;ged201078b1_0_42"/>
          <p:cNvGrpSpPr/>
          <p:nvPr/>
        </p:nvGrpSpPr>
        <p:grpSpPr>
          <a:xfrm>
            <a:off x="1600662" y="759718"/>
            <a:ext cx="1399429" cy="667909"/>
            <a:chOff x="1772896" y="435290"/>
            <a:chExt cx="1399429" cy="667909"/>
          </a:xfrm>
        </p:grpSpPr>
        <p:sp>
          <p:nvSpPr>
            <p:cNvPr id="755" name="Google Shape;755;ged201078b1_0_4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ged201078b1_0_42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00:09</a:t>
              </a:r>
              <a:endParaRPr/>
            </a:p>
          </p:txBody>
        </p:sp>
      </p:grpSp>
      <p:grpSp>
        <p:nvGrpSpPr>
          <p:cNvPr id="757" name="Google Shape;757;ged201078b1_0_42"/>
          <p:cNvGrpSpPr/>
          <p:nvPr/>
        </p:nvGrpSpPr>
        <p:grpSpPr>
          <a:xfrm>
            <a:off x="1600662" y="759718"/>
            <a:ext cx="1399429" cy="667909"/>
            <a:chOff x="1772896" y="435290"/>
            <a:chExt cx="1399429" cy="667909"/>
          </a:xfrm>
        </p:grpSpPr>
        <p:sp>
          <p:nvSpPr>
            <p:cNvPr id="758" name="Google Shape;758;ged201078b1_0_4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ged201078b1_0_42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00:08</a:t>
              </a:r>
              <a:endParaRPr/>
            </a:p>
          </p:txBody>
        </p:sp>
      </p:grpSp>
      <p:grpSp>
        <p:nvGrpSpPr>
          <p:cNvPr id="760" name="Google Shape;760;ged201078b1_0_42"/>
          <p:cNvGrpSpPr/>
          <p:nvPr/>
        </p:nvGrpSpPr>
        <p:grpSpPr>
          <a:xfrm>
            <a:off x="1600662" y="759718"/>
            <a:ext cx="1399429" cy="667909"/>
            <a:chOff x="1772896" y="435290"/>
            <a:chExt cx="1399429" cy="667909"/>
          </a:xfrm>
        </p:grpSpPr>
        <p:sp>
          <p:nvSpPr>
            <p:cNvPr id="761" name="Google Shape;761;ged201078b1_0_4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ged201078b1_0_42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00:07</a:t>
              </a:r>
              <a:endParaRPr/>
            </a:p>
          </p:txBody>
        </p:sp>
      </p:grpSp>
      <p:grpSp>
        <p:nvGrpSpPr>
          <p:cNvPr id="763" name="Google Shape;763;ged201078b1_0_42"/>
          <p:cNvGrpSpPr/>
          <p:nvPr/>
        </p:nvGrpSpPr>
        <p:grpSpPr>
          <a:xfrm>
            <a:off x="1600662" y="759718"/>
            <a:ext cx="1399429" cy="667909"/>
            <a:chOff x="1772896" y="435290"/>
            <a:chExt cx="1399429" cy="667909"/>
          </a:xfrm>
        </p:grpSpPr>
        <p:sp>
          <p:nvSpPr>
            <p:cNvPr id="764" name="Google Shape;764;ged201078b1_0_4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ged201078b1_0_42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00:06</a:t>
              </a:r>
              <a:endParaRPr/>
            </a:p>
          </p:txBody>
        </p:sp>
      </p:grpSp>
      <p:grpSp>
        <p:nvGrpSpPr>
          <p:cNvPr id="766" name="Google Shape;766;ged201078b1_0_42"/>
          <p:cNvGrpSpPr/>
          <p:nvPr/>
        </p:nvGrpSpPr>
        <p:grpSpPr>
          <a:xfrm>
            <a:off x="1600662" y="759718"/>
            <a:ext cx="1399429" cy="667909"/>
            <a:chOff x="1772896" y="435290"/>
            <a:chExt cx="1399429" cy="667909"/>
          </a:xfrm>
        </p:grpSpPr>
        <p:sp>
          <p:nvSpPr>
            <p:cNvPr id="767" name="Google Shape;767;ged201078b1_0_4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ged201078b1_0_42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00:05</a:t>
              </a:r>
              <a:endParaRPr/>
            </a:p>
          </p:txBody>
        </p:sp>
      </p:grpSp>
      <p:grpSp>
        <p:nvGrpSpPr>
          <p:cNvPr id="769" name="Google Shape;769;ged201078b1_0_42"/>
          <p:cNvGrpSpPr/>
          <p:nvPr/>
        </p:nvGrpSpPr>
        <p:grpSpPr>
          <a:xfrm>
            <a:off x="1600662" y="759718"/>
            <a:ext cx="1399429" cy="667909"/>
            <a:chOff x="1772896" y="435290"/>
            <a:chExt cx="1399429" cy="667909"/>
          </a:xfrm>
        </p:grpSpPr>
        <p:sp>
          <p:nvSpPr>
            <p:cNvPr id="770" name="Google Shape;770;ged201078b1_0_4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ged201078b1_0_42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00:04</a:t>
              </a:r>
              <a:endParaRPr/>
            </a:p>
          </p:txBody>
        </p:sp>
      </p:grpSp>
      <p:grpSp>
        <p:nvGrpSpPr>
          <p:cNvPr id="772" name="Google Shape;772;ged201078b1_0_42"/>
          <p:cNvGrpSpPr/>
          <p:nvPr/>
        </p:nvGrpSpPr>
        <p:grpSpPr>
          <a:xfrm>
            <a:off x="1600662" y="759718"/>
            <a:ext cx="1399429" cy="667909"/>
            <a:chOff x="1772896" y="435290"/>
            <a:chExt cx="1399429" cy="667909"/>
          </a:xfrm>
        </p:grpSpPr>
        <p:sp>
          <p:nvSpPr>
            <p:cNvPr id="773" name="Google Shape;773;ged201078b1_0_4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ged201078b1_0_42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00:03</a:t>
              </a:r>
              <a:endParaRPr/>
            </a:p>
          </p:txBody>
        </p:sp>
      </p:grpSp>
      <p:grpSp>
        <p:nvGrpSpPr>
          <p:cNvPr id="775" name="Google Shape;775;ged201078b1_0_42"/>
          <p:cNvGrpSpPr/>
          <p:nvPr/>
        </p:nvGrpSpPr>
        <p:grpSpPr>
          <a:xfrm>
            <a:off x="1600662" y="759718"/>
            <a:ext cx="1399429" cy="667909"/>
            <a:chOff x="1772896" y="435290"/>
            <a:chExt cx="1399429" cy="667909"/>
          </a:xfrm>
        </p:grpSpPr>
        <p:sp>
          <p:nvSpPr>
            <p:cNvPr id="776" name="Google Shape;776;ged201078b1_0_4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ged201078b1_0_42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00:02</a:t>
              </a:r>
              <a:endParaRPr/>
            </a:p>
          </p:txBody>
        </p:sp>
      </p:grpSp>
      <p:grpSp>
        <p:nvGrpSpPr>
          <p:cNvPr id="778" name="Google Shape;778;ged201078b1_0_42"/>
          <p:cNvGrpSpPr/>
          <p:nvPr/>
        </p:nvGrpSpPr>
        <p:grpSpPr>
          <a:xfrm>
            <a:off x="1600662" y="759718"/>
            <a:ext cx="1399429" cy="667909"/>
            <a:chOff x="1772896" y="435290"/>
            <a:chExt cx="1399429" cy="667909"/>
          </a:xfrm>
        </p:grpSpPr>
        <p:sp>
          <p:nvSpPr>
            <p:cNvPr id="779" name="Google Shape;779;ged201078b1_0_4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ged201078b1_0_42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00:01</a:t>
              </a:r>
              <a:endParaRPr/>
            </a:p>
          </p:txBody>
        </p:sp>
      </p:grpSp>
      <p:grpSp>
        <p:nvGrpSpPr>
          <p:cNvPr id="781" name="Google Shape;781;ged201078b1_0_42"/>
          <p:cNvGrpSpPr/>
          <p:nvPr/>
        </p:nvGrpSpPr>
        <p:grpSpPr>
          <a:xfrm>
            <a:off x="1600662" y="759718"/>
            <a:ext cx="1399429" cy="667909"/>
            <a:chOff x="3304367" y="1925154"/>
            <a:chExt cx="1399429" cy="667909"/>
          </a:xfrm>
        </p:grpSpPr>
        <p:sp>
          <p:nvSpPr>
            <p:cNvPr id="782" name="Google Shape;782;ged201078b1_0_42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>
                <a:gd fmla="val 16667" name="adj"/>
              </a:avLst>
            </a:prstGeom>
            <a:solidFill>
              <a:srgbClr val="FEE9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ged201078b1_0_42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KẾT THÚC</a:t>
              </a:r>
              <a:endParaRPr b="1" i="0" sz="1600" u="none" cap="none" strike="noStrik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84" name="Google Shape;784;ged201078b1_0_42"/>
          <p:cNvSpPr/>
          <p:nvPr/>
        </p:nvSpPr>
        <p:spPr>
          <a:xfrm>
            <a:off x="6453960" y="1923329"/>
            <a:ext cx="4731491" cy="1744904"/>
          </a:xfrm>
          <a:prstGeom prst="roundRect">
            <a:avLst>
              <a:gd fmla="val 16667" name="adj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2D96"/>
                </a:solidFill>
                <a:latin typeface="Arial"/>
                <a:ea typeface="Arial"/>
                <a:cs typeface="Arial"/>
                <a:sym typeface="Arial"/>
              </a:rPr>
              <a:t>B. Là loại rác thải đã qua sử dụng, không thể tái chế, cần phải xử lý triệt để bằng các công nghệ hiện đại để không gây ô nhiễm môi trường.</a:t>
            </a:r>
            <a:endParaRPr b="0" i="0" sz="2000" u="none" cap="none" strike="noStrike">
              <a:solidFill>
                <a:srgbClr val="FF2D9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ged201078b1_0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2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ged201078b1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3925" y="5292825"/>
            <a:ext cx="12215924" cy="1565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96" name="Google Shape;796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&#10;&#10;Description automatically generated" id="797" name="Google Shape;797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70294" y="5883965"/>
              <a:ext cx="621636" cy="51683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98166" cy="688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3925" y="5362696"/>
            <a:ext cx="12332375" cy="1580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68207" y="1502265"/>
            <a:ext cx="6940337" cy="465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83457" y="3802604"/>
            <a:ext cx="4377307" cy="29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282020" y="1934942"/>
            <a:ext cx="4377307" cy="29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4905" y="3969116"/>
            <a:ext cx="4377307" cy="29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59419" y="1320466"/>
            <a:ext cx="4377307" cy="2938527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 txBox="1"/>
          <p:nvPr/>
        </p:nvSpPr>
        <p:spPr>
          <a:xfrm>
            <a:off x="1083213" y="271871"/>
            <a:ext cx="10776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Sao lại </a:t>
            </a:r>
            <a:r>
              <a:rPr b="1" i="0" lang="en-US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nhiều</a:t>
            </a: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rác</a:t>
            </a: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thế này? 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24328" y="1424727"/>
            <a:ext cx="3907876" cy="5462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0203" y="4568320"/>
            <a:ext cx="12192000" cy="2304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2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"/>
          <p:cNvPicPr preferRelativeResize="0"/>
          <p:nvPr/>
        </p:nvPicPr>
        <p:blipFill rotWithShape="1">
          <a:blip r:embed="rId4">
            <a:alphaModFix/>
          </a:blip>
          <a:srcRect b="0" l="5822" r="5813" t="0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"/>
          <p:cNvPicPr preferRelativeResize="0"/>
          <p:nvPr/>
        </p:nvPicPr>
        <p:blipFill rotWithShape="1">
          <a:blip r:embed="rId5">
            <a:alphaModFix/>
          </a:blip>
          <a:srcRect b="2915" l="4261" r="6160" t="9545"/>
          <a:stretch/>
        </p:blipFill>
        <p:spPr>
          <a:xfrm>
            <a:off x="5994603" y="2245855"/>
            <a:ext cx="2020573" cy="177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6">
            <a:alphaModFix/>
          </a:blip>
          <a:srcRect b="4064" l="4514" r="4613" t="4478"/>
          <a:stretch/>
        </p:blipFill>
        <p:spPr>
          <a:xfrm>
            <a:off x="7789194" y="542386"/>
            <a:ext cx="2164717" cy="166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/>
        </p:nvPicPr>
        <p:blipFill rotWithShape="1">
          <a:blip r:embed="rId7">
            <a:alphaModFix/>
          </a:blip>
          <a:srcRect b="22427" l="9099" r="9931" t="21252"/>
          <a:stretch/>
        </p:blipFill>
        <p:spPr>
          <a:xfrm>
            <a:off x="3652369" y="3827618"/>
            <a:ext cx="2443630" cy="121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/>
          <p:nvPr/>
        </p:nvSpPr>
        <p:spPr>
          <a:xfrm>
            <a:off x="3161542" y="1388225"/>
            <a:ext cx="2399286" cy="105116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Rác thải thường tồn tại ở những trạng thái nào?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92000" cy="682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3227" y="2352509"/>
            <a:ext cx="5195171" cy="332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5">
            <a:alphaModFix/>
          </a:blip>
          <a:srcRect b="0" l="5823" r="5813" t="0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16009" y="578457"/>
            <a:ext cx="2919773" cy="1999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 description available." id="128" name="Google Shape;12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92000" cy="682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6"/>
          <p:cNvPicPr preferRelativeResize="0"/>
          <p:nvPr/>
        </p:nvPicPr>
        <p:blipFill rotWithShape="1">
          <a:blip r:embed="rId4">
            <a:alphaModFix/>
          </a:blip>
          <a:srcRect b="0" l="5822" r="5813" t="0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70486" y="165916"/>
            <a:ext cx="2181050" cy="304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55842" y="165916"/>
            <a:ext cx="2181050" cy="30429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 description available." id="132" name="Google Shape;132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57242" y="241049"/>
            <a:ext cx="1944879" cy="26198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 description available." id="133" name="Google Shape;133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1575" y="241050"/>
            <a:ext cx="1873833" cy="2619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885"/>
            <a:ext cx="12192000" cy="682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2276" y="1143363"/>
            <a:ext cx="2872911" cy="1854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9925" y="5295902"/>
            <a:ext cx="12192000" cy="156209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/>
          <p:nvPr/>
        </p:nvSpPr>
        <p:spPr>
          <a:xfrm>
            <a:off x="6754123" y="287079"/>
            <a:ext cx="2488019" cy="1318437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THẾ NHƯNG ĐIỀU GÌ ĐANG XẢY RA Ở ĐÂY?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925" y="0"/>
            <a:ext cx="12231849" cy="682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9925" y="5295902"/>
            <a:ext cx="12192000" cy="156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67537" y="817950"/>
            <a:ext cx="2220183" cy="1424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06776" y="917260"/>
            <a:ext cx="1823718" cy="122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77462" y="528613"/>
            <a:ext cx="2960533" cy="2003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925" y="0"/>
            <a:ext cx="12192000" cy="682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9925" y="5349065"/>
            <a:ext cx="12192000" cy="156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65838" y="2022195"/>
            <a:ext cx="6800133" cy="3993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1262" y="257695"/>
            <a:ext cx="3205833" cy="238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2021-08-05T13:25:39Z</dcterms:created>
  <dc:creator>Microsoft Office User</dc:creator>
</cp:coreProperties>
</file>