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81" r:id="rId2"/>
  </p:sldMasterIdLst>
  <p:notesMasterIdLst>
    <p:notesMasterId r:id="rId33"/>
  </p:notesMasterIdLst>
  <p:sldIdLst>
    <p:sldId id="330" r:id="rId3"/>
    <p:sldId id="259" r:id="rId4"/>
    <p:sldId id="260" r:id="rId5"/>
    <p:sldId id="261" r:id="rId6"/>
    <p:sldId id="263" r:id="rId7"/>
    <p:sldId id="264" r:id="rId8"/>
    <p:sldId id="290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4" r:id="rId29"/>
    <p:sldId id="287" r:id="rId30"/>
    <p:sldId id="289" r:id="rId31"/>
    <p:sldId id="331" r:id="rId32"/>
  </p:sldIdLst>
  <p:sldSz cx="12192000" cy="6858000"/>
  <p:notesSz cx="6858000" cy="9144000"/>
  <p:embeddedFontLst>
    <p:embeddedFont>
      <p:font typeface="Agency FB" panose="020B050302020202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Myriad Pro" panose="020B0503030403020204" charset="0"/>
      <p:regular r:id="rId44"/>
      <p:bold r:id="rId45"/>
      <p:italic r:id="rId46"/>
      <p:boldItalic r:id="rId47"/>
    </p:embeddedFont>
    <p:embeddedFont>
      <p:font typeface="Ubuntu Condensed" panose="020B0604020202020204" charset="0"/>
      <p:regular r:id="rId48"/>
    </p:embeddedFont>
    <p:embeddedFont>
      <p:font typeface="Viga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hTf26a/nPUx5tNUNiFZzxV4C2F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0"/>
    <a:srgbClr val="FC9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77437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df4b1063a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gdf4b1063a8_2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5" name="Google Shape;1115;gdf4b1063a8_2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814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dfbe08679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gdfbe08679a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9" name="Google Shape;1139;gdfbe08679a_1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15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dc070ae9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6" name="Google Shape;1146;gdc070ae92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7" name="Google Shape;1147;gdc070ae92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08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e09e9123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4" name="Google Shape;1154;ge09e912335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5" name="Google Shape;1155;ge09e912335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577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dc070ae92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2" name="Google Shape;1162;gdc070ae921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3" name="Google Shape;1163;gdc070ae92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113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e0511781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0" name="Google Shape;1170;ge05117816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từ slide này sẽ là phần về đích. slide 18 -&gt; 23 để sau cùng sau phần thực hành. note lại phần đầu trang là 5. về đích</a:t>
            </a:r>
            <a:endParaRPr/>
          </a:p>
        </p:txBody>
      </p:sp>
      <p:sp>
        <p:nvSpPr>
          <p:cNvPr id="1171" name="Google Shape;1171;ge05117816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865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dbf755bfc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8" name="Google Shape;1178;gdbf755bfc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9" name="Google Shape;1179;gdbf755bfc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821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df4b1063a8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9" name="Google Shape;1189;gdf4b1063a8_3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0" name="Google Shape;1190;gdf4b1063a8_3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928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df4b1063a8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gdf4b1063a8_3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1" name="Google Shape;1201;gdf4b1063a8_3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387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df4b1063a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1" name="Google Shape;1211;gdf4b1063a8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2" name="Google Shape;1212;gdf4b1063a8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650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deb14c4094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1" name="Google Shape;1041;gdeb14c4094_0_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2" name="Google Shape;1042;gdeb14c4094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99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df4b1063a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2" name="Google Shape;1222;gdf4b1063a8_3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3" name="Google Shape;1223;gdf4b1063a8_3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96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ec91d10e0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gec91d10e0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4134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ec91d10e05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gec91d10e05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105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ec91d10e05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gec91d10e05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591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ec91d10e05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gec91d10e05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079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dfbe08679a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5" name="Google Shape;1265;gdfbe08679a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6" name="Google Shape;1266;gdfbe08679a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7562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dfbe08679a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3" name="Google Shape;1273;gdfbe08679a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4" name="Google Shape;1274;gdfbe08679a_1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8499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7" name="Google Shape;12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8" name="Google Shape;125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84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e75b1e06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e75b1e06c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ge75b1e06c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202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e75b1e06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e75b1e06c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ge75b1e06c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248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deb14c409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gdeb14c4094_0_1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2" name="Google Shape;1052;gdeb14c4094_0_1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5055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deb14c4094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gdeb14c4094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4" name="Google Shape;1064;gdeb14c4094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26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b6c04466e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gb6c04466e4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1" name="Google Shape;1081;gb6c04466e4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779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6c04466e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0" name="Google Shape;1090;gb6c04466e4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1" name="Google Shape;1091;gb6c04466e4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47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6c04466e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0" name="Google Shape;1090;gb6c04466e4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1" name="Google Shape;1091;gb6c04466e4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74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b6c04466e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gb6c04466e4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9" name="Google Shape;1099;gb6c04466e4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19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df4b1063a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gdf4b1063a8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7" name="Google Shape;1107;gdf4b1063a8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13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9fa62da2cc_0_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9fa62da2cc_0_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9fa62da2cc_0_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rgbClr val="A9EAE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7ecf6283a_0_1047"/>
          <p:cNvSpPr/>
          <p:nvPr/>
        </p:nvSpPr>
        <p:spPr>
          <a:xfrm>
            <a:off x="7363227" y="0"/>
            <a:ext cx="4828800" cy="10461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97ecf6283a_0_1047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97ecf6283a_0_1047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97ecf6283a_0_1047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97ecf6283a_0_1047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97ecf6283a_0_1047"/>
          <p:cNvSpPr txBox="1">
            <a:spLocks noGrp="1"/>
          </p:cNvSpPr>
          <p:nvPr>
            <p:ph type="ctrTitle"/>
          </p:nvPr>
        </p:nvSpPr>
        <p:spPr>
          <a:xfrm flipH="1">
            <a:off x="8379459" y="1193167"/>
            <a:ext cx="30765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97ecf6283a_0_1047"/>
          <p:cNvSpPr txBox="1">
            <a:spLocks noGrp="1"/>
          </p:cNvSpPr>
          <p:nvPr>
            <p:ph type="subTitle" idx="1"/>
          </p:nvPr>
        </p:nvSpPr>
        <p:spPr>
          <a:xfrm>
            <a:off x="2292968" y="3221400"/>
            <a:ext cx="34845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1200"/>
              <a:buNone/>
              <a:defRPr>
                <a:solidFill>
                  <a:srgbClr val="303F4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red">
  <p:cSld name="Chart bullet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42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42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14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9" name="Google Shape;729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red">
  <p:cSld name="Imag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43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4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6" name="Google Shape;736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red">
  <p:cSld name="Two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44"/>
          <p:cNvSpPr>
            <a:spLocks noGrp="1"/>
          </p:cNvSpPr>
          <p:nvPr>
            <p:ph type="pic" idx="2"/>
          </p:nvPr>
        </p:nvSpPr>
        <p:spPr>
          <a:xfrm>
            <a:off x="670011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144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14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44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2" name="Google Shape;742;p14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4" name="Google Shape;744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red">
  <p:cSld name="Three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45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7" name="Google Shape;747;p145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14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5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0" name="Google Shape;750;p14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4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2" name="Google Shape;752;p145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3" name="Google Shape;753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red">
  <p:cSld name="Big imag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46"/>
          <p:cNvSpPr>
            <a:spLocks noGrp="1"/>
          </p:cNvSpPr>
          <p:nvPr>
            <p:ph type="pic" idx="2"/>
          </p:nvPr>
        </p:nvSpPr>
        <p:spPr>
          <a:xfrm>
            <a:off x="855676" y="0"/>
            <a:ext cx="11336323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6" name="Google Shape;756;p14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8" name="Google Shape;758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red">
  <p:cSld name="Two big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47"/>
          <p:cNvSpPr>
            <a:spLocks noGrp="1"/>
          </p:cNvSpPr>
          <p:nvPr>
            <p:ph type="pic" idx="2"/>
          </p:nvPr>
        </p:nvSpPr>
        <p:spPr>
          <a:xfrm>
            <a:off x="845490" y="0"/>
            <a:ext cx="5673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1" name="Google Shape;761;p14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3" name="Google Shape;763;p147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64" name="Google Shape;764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red">
  <p:cSld name="Three big imag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48"/>
          <p:cNvSpPr>
            <a:spLocks noGrp="1"/>
          </p:cNvSpPr>
          <p:nvPr>
            <p:ph type="pic" idx="2"/>
          </p:nvPr>
        </p:nvSpPr>
        <p:spPr>
          <a:xfrm>
            <a:off x="845490" y="0"/>
            <a:ext cx="56736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7" name="Google Shape;767;p14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9" name="Google Shape;769;p148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148"/>
          <p:cNvSpPr>
            <a:spLocks noGrp="1"/>
          </p:cNvSpPr>
          <p:nvPr>
            <p:ph type="pic" idx="4"/>
          </p:nvPr>
        </p:nvSpPr>
        <p:spPr>
          <a:xfrm>
            <a:off x="845490" y="3427200"/>
            <a:ext cx="56736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71" name="Google Shape;771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red">
  <p:cSld name="Background imag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9"/>
          <p:cNvSpPr>
            <a:spLocks noGrp="1"/>
          </p:cNvSpPr>
          <p:nvPr>
            <p:ph type="pic" idx="2"/>
          </p:nvPr>
        </p:nvSpPr>
        <p:spPr>
          <a:xfrm>
            <a:off x="845490" y="0"/>
            <a:ext cx="1134651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4" name="Google Shape;774;p14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4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6" name="Google Shape;776;p149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7" name="Google Shape;777;p149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8" name="Google Shape;778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yellow">
  <p:cSld name="Content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5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50"/>
          <p:cNvSpPr txBox="1">
            <a:spLocks noGrp="1"/>
          </p:cNvSpPr>
          <p:nvPr>
            <p:ph type="body" idx="1"/>
          </p:nvPr>
        </p:nvSpPr>
        <p:spPr>
          <a:xfrm>
            <a:off x="1198800" y="1578798"/>
            <a:ext cx="8297999" cy="437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4" name="Google Shape;784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yellow">
  <p:cSld name="Two column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5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51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8" name="Google Shape;788;p15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body" idx="2"/>
          </p:nvPr>
        </p:nvSpPr>
        <p:spPr>
          <a:xfrm>
            <a:off x="66964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791" name="Google Shape;791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bg>
      <p:bgPr>
        <a:solidFill>
          <a:srgbClr val="FEE2A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7ecf6283a_0_1055"/>
          <p:cNvSpPr txBox="1">
            <a:spLocks noGrp="1"/>
          </p:cNvSpPr>
          <p:nvPr>
            <p:ph type="ctrTitle"/>
          </p:nvPr>
        </p:nvSpPr>
        <p:spPr>
          <a:xfrm flipH="1">
            <a:off x="2452451" y="3054467"/>
            <a:ext cx="31809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0" name="Google Shape;110;g97ecf6283a_0_1055"/>
          <p:cNvSpPr txBox="1">
            <a:spLocks noGrp="1"/>
          </p:cNvSpPr>
          <p:nvPr>
            <p:ph type="subTitle" idx="1"/>
          </p:nvPr>
        </p:nvSpPr>
        <p:spPr>
          <a:xfrm>
            <a:off x="2321651" y="3834067"/>
            <a:ext cx="34428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1" name="Google Shape;111;g97ecf6283a_0_1055"/>
          <p:cNvSpPr txBox="1">
            <a:spLocks noGrp="1"/>
          </p:cNvSpPr>
          <p:nvPr>
            <p:ph type="ctrTitle" idx="2"/>
          </p:nvPr>
        </p:nvSpPr>
        <p:spPr>
          <a:xfrm flipH="1">
            <a:off x="6558284" y="3054467"/>
            <a:ext cx="31809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2" name="Google Shape;112;g97ecf6283a_0_1055"/>
          <p:cNvSpPr txBox="1">
            <a:spLocks noGrp="1"/>
          </p:cNvSpPr>
          <p:nvPr>
            <p:ph type="subTitle" idx="3"/>
          </p:nvPr>
        </p:nvSpPr>
        <p:spPr>
          <a:xfrm>
            <a:off x="6427517" y="3834067"/>
            <a:ext cx="3442800" cy="16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3" name="Google Shape;113;g97ecf6283a_0_1055"/>
          <p:cNvSpPr/>
          <p:nvPr/>
        </p:nvSpPr>
        <p:spPr>
          <a:xfrm>
            <a:off x="0" y="0"/>
            <a:ext cx="12192000" cy="1046100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97ecf6283a_0_1055"/>
          <p:cNvSpPr txBox="1">
            <a:spLocks noGrp="1"/>
          </p:cNvSpPr>
          <p:nvPr>
            <p:ph type="ctrTitle" idx="4"/>
          </p:nvPr>
        </p:nvSpPr>
        <p:spPr>
          <a:xfrm flipH="1">
            <a:off x="8733157" y="1193167"/>
            <a:ext cx="27228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yellow">
  <p:cSld name="Two column bullet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52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body" idx="2"/>
          </p:nvPr>
        </p:nvSpPr>
        <p:spPr>
          <a:xfrm>
            <a:off x="6696400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8" name="Google Shape;798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yellow">
  <p:cSld name="Chart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53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6" name="Google Shape;806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yellow">
  <p:cSld name="Chart bullet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54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154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AE6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4" name="Google Shape;814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yellow">
  <p:cSld name="Imag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5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1" name="Google Shape;821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yellow">
  <p:cSld name="Two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56"/>
          <p:cNvSpPr>
            <a:spLocks noGrp="1"/>
          </p:cNvSpPr>
          <p:nvPr>
            <p:ph type="pic" idx="2"/>
          </p:nvPr>
        </p:nvSpPr>
        <p:spPr>
          <a:xfrm>
            <a:off x="670011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4" name="Google Shape;824;p156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15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9" name="Google Shape;829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yellow">
  <p:cSld name="Three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57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2" name="Google Shape;832;p157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5" name="Google Shape;835;p15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5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7" name="Google Shape;837;p157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38" name="Google Shape;838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yellow">
  <p:cSld name="Big imag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58"/>
          <p:cNvSpPr>
            <a:spLocks noGrp="1"/>
          </p:cNvSpPr>
          <p:nvPr>
            <p:ph type="pic" idx="2"/>
          </p:nvPr>
        </p:nvSpPr>
        <p:spPr>
          <a:xfrm>
            <a:off x="844800" y="0"/>
            <a:ext cx="113472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1" name="Google Shape;841;p15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5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3" name="Google Shape;843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yellow">
  <p:cSld name="Two big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59"/>
          <p:cNvSpPr>
            <a:spLocks noGrp="1"/>
          </p:cNvSpPr>
          <p:nvPr>
            <p:ph type="pic" idx="2"/>
          </p:nvPr>
        </p:nvSpPr>
        <p:spPr>
          <a:xfrm>
            <a:off x="845490" y="0"/>
            <a:ext cx="5673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15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8" name="Google Shape;848;p159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49" name="Google Shape;849;p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yellow">
  <p:cSld name="Three big imag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60"/>
          <p:cNvSpPr>
            <a:spLocks noGrp="1"/>
          </p:cNvSpPr>
          <p:nvPr>
            <p:ph type="pic" idx="2"/>
          </p:nvPr>
        </p:nvSpPr>
        <p:spPr>
          <a:xfrm>
            <a:off x="845490" y="0"/>
            <a:ext cx="56736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2" name="Google Shape;852;p16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6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4" name="Google Shape;854;p160"/>
          <p:cNvSpPr>
            <a:spLocks noGrp="1"/>
          </p:cNvSpPr>
          <p:nvPr>
            <p:ph type="pic" idx="3"/>
          </p:nvPr>
        </p:nvSpPr>
        <p:spPr>
          <a:xfrm>
            <a:off x="6518400" y="0"/>
            <a:ext cx="56736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5" name="Google Shape;855;p160"/>
          <p:cNvSpPr>
            <a:spLocks noGrp="1"/>
          </p:cNvSpPr>
          <p:nvPr>
            <p:ph type="pic" idx="4"/>
          </p:nvPr>
        </p:nvSpPr>
        <p:spPr>
          <a:xfrm>
            <a:off x="845490" y="3427200"/>
            <a:ext cx="566961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56" name="Google Shape;856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yellow">
  <p:cSld name="Background imag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1"/>
          <p:cNvSpPr>
            <a:spLocks noGrp="1"/>
          </p:cNvSpPr>
          <p:nvPr>
            <p:ph type="pic" idx="2"/>
          </p:nvPr>
        </p:nvSpPr>
        <p:spPr>
          <a:xfrm>
            <a:off x="845490" y="0"/>
            <a:ext cx="1134651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9" name="Google Shape;859;p16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1" name="Google Shape;861;p161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2" name="Google Shape;862;p16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3" name="Google Shape;863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yellow 1">
  <p:cSld name="Title Modular - yellow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turq">
  <p:cSld name="Thank You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2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6" name="Google Shape;866;p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8544" y="342900"/>
            <a:ext cx="7708900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62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turq">
  <p:cSld name="Thank You - logo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63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1" name="Google Shape;871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8544" y="342900"/>
            <a:ext cx="7708900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63"/>
          <p:cNvSpPr>
            <a:spLocks noGrp="1"/>
          </p:cNvSpPr>
          <p:nvPr>
            <p:ph type="pic" idx="2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163"/>
          <p:cNvSpPr>
            <a:spLocks noGrp="1"/>
          </p:cNvSpPr>
          <p:nvPr>
            <p:ph type="pic" idx="3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163"/>
          <p:cNvSpPr>
            <a:spLocks noGrp="1"/>
          </p:cNvSpPr>
          <p:nvPr>
            <p:ph type="pic" idx="4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76" name="Google Shape;876;p163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7" name="Google Shape;877;p163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purple">
  <p:cSld name="Thank You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64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0" name="Google Shape;880;p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6725" y="469107"/>
            <a:ext cx="6438900" cy="61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64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purple">
  <p:cSld name="Thank You - logo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5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5" name="Google Shape;885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6725" y="469107"/>
            <a:ext cx="6438900" cy="61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165"/>
          <p:cNvSpPr>
            <a:spLocks noGrp="1"/>
          </p:cNvSpPr>
          <p:nvPr>
            <p:ph type="pic" idx="2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8" name="Google Shape;888;p165"/>
          <p:cNvSpPr>
            <a:spLocks noGrp="1"/>
          </p:cNvSpPr>
          <p:nvPr>
            <p:ph type="pic" idx="3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p165"/>
          <p:cNvSpPr>
            <a:spLocks noGrp="1"/>
          </p:cNvSpPr>
          <p:nvPr>
            <p:ph type="pic" idx="4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90" name="Google Shape;890;p165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1" name="Google Shape;891;p165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pink">
  <p:cSld name="Thank You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6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4" name="Google Shape;894;p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399" y="0"/>
            <a:ext cx="5943600" cy="67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66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pink">
  <p:cSld name="Thank You - logo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7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399" y="0"/>
            <a:ext cx="5943600" cy="67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67"/>
          <p:cNvSpPr>
            <a:spLocks noGrp="1"/>
          </p:cNvSpPr>
          <p:nvPr>
            <p:ph type="pic" idx="2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2" name="Google Shape;902;p167"/>
          <p:cNvSpPr>
            <a:spLocks noGrp="1"/>
          </p:cNvSpPr>
          <p:nvPr>
            <p:ph type="pic" idx="3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3" name="Google Shape;903;p167"/>
          <p:cNvSpPr>
            <a:spLocks noGrp="1"/>
          </p:cNvSpPr>
          <p:nvPr>
            <p:ph type="pic" idx="4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04" name="Google Shape;904;p167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5" name="Google Shape;905;p167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red">
  <p:cSld name="Thank You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68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8" name="Google Shape;908;p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1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8713" y="0"/>
            <a:ext cx="4229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68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red">
  <p:cSld name="Thank You - logo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69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3" name="Google Shape;913;p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8713" y="0"/>
            <a:ext cx="42291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69"/>
          <p:cNvSpPr>
            <a:spLocks noGrp="1"/>
          </p:cNvSpPr>
          <p:nvPr>
            <p:ph type="pic" idx="2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6" name="Google Shape;916;p169"/>
          <p:cNvSpPr>
            <a:spLocks noGrp="1"/>
          </p:cNvSpPr>
          <p:nvPr>
            <p:ph type="pic" idx="3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7" name="Google Shape;917;p169"/>
          <p:cNvSpPr>
            <a:spLocks noGrp="1"/>
          </p:cNvSpPr>
          <p:nvPr>
            <p:ph type="pic" idx="4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18" name="Google Shape;918;p169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9" name="Google Shape;919;p169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rial"/>
              <a:buNone/>
              <a:defRPr sz="5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yellow">
  <p:cSld name="Thank You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70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2" name="Google Shape;922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625" y="437357"/>
            <a:ext cx="6261100" cy="61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70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Arial"/>
              <a:buNone/>
              <a:defRPr sz="5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- logos - yellow">
  <p:cSld name="Thank You - logo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71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7" name="Google Shape;927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5625" y="437357"/>
            <a:ext cx="6261100" cy="61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71"/>
          <p:cNvSpPr>
            <a:spLocks noGrp="1"/>
          </p:cNvSpPr>
          <p:nvPr>
            <p:ph type="pic" idx="2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0" name="Google Shape;930;p171"/>
          <p:cNvSpPr>
            <a:spLocks noGrp="1"/>
          </p:cNvSpPr>
          <p:nvPr>
            <p:ph type="pic" idx="3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1" name="Google Shape;931;p171"/>
          <p:cNvSpPr>
            <a:spLocks noGrp="1"/>
          </p:cNvSpPr>
          <p:nvPr>
            <p:ph type="pic" idx="4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32" name="Google Shape;932;p171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3" name="Google Shape;933;p171"/>
          <p:cNvSpPr txBox="1">
            <a:spLocks noGrp="1"/>
          </p:cNvSpPr>
          <p:nvPr>
            <p:ph type="ctrTitle"/>
          </p:nvPr>
        </p:nvSpPr>
        <p:spPr>
          <a:xfrm>
            <a:off x="446567" y="909000"/>
            <a:ext cx="1044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Font typeface="Arial"/>
              <a:buNone/>
              <a:defRPr sz="5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turq">
  <p:cSld name="Background imag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2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1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1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12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11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8" name="Google Shape;128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78728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73"/>
          <p:cNvSpPr txBox="1">
            <a:spLocks noGrp="1"/>
          </p:cNvSpPr>
          <p:nvPr>
            <p:ph type="title"/>
          </p:nvPr>
        </p:nvSpPr>
        <p:spPr>
          <a:xfrm>
            <a:off x="505071" y="402336"/>
            <a:ext cx="957072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67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73"/>
          <p:cNvSpPr txBox="1">
            <a:spLocks noGrp="1"/>
          </p:cNvSpPr>
          <p:nvPr>
            <p:ph type="body" idx="1"/>
          </p:nvPr>
        </p:nvSpPr>
        <p:spPr>
          <a:xfrm>
            <a:off x="505071" y="1472184"/>
            <a:ext cx="9570720" cy="469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9" name="Google Shape;939;p173"/>
          <p:cNvSpPr txBox="1">
            <a:spLocks noGrp="1"/>
          </p:cNvSpPr>
          <p:nvPr>
            <p:ph type="sldNum" idx="12"/>
          </p:nvPr>
        </p:nvSpPr>
        <p:spPr>
          <a:xfrm>
            <a:off x="10805446" y="6343581"/>
            <a:ext cx="1138199" cy="36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0" name="Google Shape;940;p173"/>
          <p:cNvSpPr txBox="1">
            <a:spLocks noGrp="1"/>
          </p:cNvSpPr>
          <p:nvPr>
            <p:ph type="dt" idx="10"/>
          </p:nvPr>
        </p:nvSpPr>
        <p:spPr>
          <a:xfrm>
            <a:off x="7951073" y="634223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73"/>
          <p:cNvSpPr txBox="1">
            <a:spLocks noGrp="1"/>
          </p:cNvSpPr>
          <p:nvPr>
            <p:ph type="ftr" idx="11"/>
          </p:nvPr>
        </p:nvSpPr>
        <p:spPr>
          <a:xfrm>
            <a:off x="4069393" y="6343798"/>
            <a:ext cx="3871876" cy="362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ec91d10e05_0_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gec91d10e05_0_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gec91d10e05_0_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ec91d10e05_0_9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gec91d10e05_0_9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5" name="Google Shape;955;gec91d10e05_0_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gec91d10e05_0_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gec91d10e05_0_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ec91d10e05_0_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gec91d10e05_0_1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1" name="Google Shape;961;gec91d10e05_0_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gec91d10e05_0_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gec91d10e05_0_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ec91d10e05_0_1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gec91d10e05_0_1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gec91d10e05_0_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gec91d10e05_0_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gec91d10e05_0_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ec91d10e05_0_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gec91d10e05_0_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3" name="Google Shape;973;gec91d10e05_0_1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4" name="Google Shape;974;gec91d10e05_0_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gec91d10e05_0_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gec91d10e05_0_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c91d10e05_0_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gec91d10e05_0_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0" name="Google Shape;980;gec91d10e05_0_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gec91d10e05_0_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2" name="Google Shape;982;gec91d10e05_0_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3" name="Google Shape;983;gec91d10e05_0_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gec91d10e05_0_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gec91d10e05_0_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ec91d10e05_0_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gec91d10e05_0_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gec91d10e05_0_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gec91d10e05_0_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ec91d10e05_0_1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gec91d10e05_0_1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4" name="Google Shape;994;gec91d10e05_0_1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5" name="Google Shape;995;gec91d10e05_0_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gec91d10e05_0_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gec91d10e05_0_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purple">
  <p:cSld name="Big imag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7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3" name="Google Shape;13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ec91d10e05_0_1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gec91d10e05_0_1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1" name="Google Shape;1001;gec91d10e05_0_1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2" name="Google Shape;1002;gec91d10e05_0_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gec91d10e05_0_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gec91d10e05_0_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ec91d10e05_0_1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gec91d10e05_0_15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8" name="Google Shape;1008;gec91d10e05_0_1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gec91d10e05_0_1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gec91d10e05_0_1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ec91d10e05_0_15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gec91d10e05_0_15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4" name="Google Shape;1014;gec91d10e05_0_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gec91d10e05_0_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gec91d10e05_0_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yellow 2">
  <p:cSld name="Title Modular - yellow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9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69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69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9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yellow">
  <p:cSld name="Title and sidebar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8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sldNum" idx="12"/>
          </p:nvPr>
        </p:nvSpPr>
        <p:spPr>
          <a:xfrm>
            <a:off x="11368479" y="6461125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8"/>
          <p:cNvSpPr txBox="1">
            <a:spLocks noGrp="1"/>
          </p:cNvSpPr>
          <p:nvPr>
            <p:ph type="ftr" idx="11"/>
          </p:nvPr>
        </p:nvSpPr>
        <p:spPr>
          <a:xfrm>
            <a:off x="1198800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purple">
  <p:cSld name="Title and sidebar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9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sldNum" idx="12"/>
          </p:nvPr>
        </p:nvSpPr>
        <p:spPr>
          <a:xfrm>
            <a:off x="11368479" y="6461125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ftr" idx="11"/>
          </p:nvPr>
        </p:nvSpPr>
        <p:spPr>
          <a:xfrm>
            <a:off x="1198800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0" name="Google Shape;15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One line">
  <p:cSld name="Title - One lin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6"/>
          <p:cNvSpPr txBox="1">
            <a:spLocks noGrp="1"/>
          </p:cNvSpPr>
          <p:nvPr>
            <p:ph type="ctrTitle"/>
          </p:nvPr>
        </p:nvSpPr>
        <p:spPr>
          <a:xfrm>
            <a:off x="467999" y="1152000"/>
            <a:ext cx="95400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subTitle" idx="1"/>
          </p:nvPr>
        </p:nvSpPr>
        <p:spPr>
          <a:xfrm>
            <a:off x="468000" y="2294462"/>
            <a:ext cx="953999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dt" idx="10"/>
          </p:nvPr>
        </p:nvSpPr>
        <p:spPr>
          <a:xfrm>
            <a:off x="8546828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5" name="Google Shape;15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wo lines">
  <p:cSld name="Title - Two line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7"/>
          <p:cNvSpPr txBox="1">
            <a:spLocks noGrp="1"/>
          </p:cNvSpPr>
          <p:nvPr>
            <p:ph type="ctrTitle"/>
          </p:nvPr>
        </p:nvSpPr>
        <p:spPr>
          <a:xfrm>
            <a:off x="467999" y="1180575"/>
            <a:ext cx="95400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7"/>
          <p:cNvSpPr txBox="1">
            <a:spLocks noGrp="1"/>
          </p:cNvSpPr>
          <p:nvPr>
            <p:ph type="subTitle" idx="1"/>
          </p:nvPr>
        </p:nvSpPr>
        <p:spPr>
          <a:xfrm>
            <a:off x="468000" y="2856437"/>
            <a:ext cx="953999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57"/>
          <p:cNvSpPr txBox="1">
            <a:spLocks noGrp="1"/>
          </p:cNvSpPr>
          <p:nvPr>
            <p:ph type="dt" idx="10"/>
          </p:nvPr>
        </p:nvSpPr>
        <p:spPr>
          <a:xfrm>
            <a:off x="8546828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purple">
  <p:cSld name="Section - three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8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0" name="Google Shape;30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hree lines">
  <p:cSld name="Title - Three line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8"/>
          <p:cNvSpPr txBox="1">
            <a:spLocks noGrp="1"/>
          </p:cNvSpPr>
          <p:nvPr>
            <p:ph type="ctrTitle"/>
          </p:nvPr>
        </p:nvSpPr>
        <p:spPr>
          <a:xfrm>
            <a:off x="467999" y="1180574"/>
            <a:ext cx="9540000" cy="19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8"/>
          <p:cNvSpPr txBox="1">
            <a:spLocks noGrp="1"/>
          </p:cNvSpPr>
          <p:nvPr>
            <p:ph type="subTitle" idx="1"/>
          </p:nvPr>
        </p:nvSpPr>
        <p:spPr>
          <a:xfrm>
            <a:off x="468000" y="3409949"/>
            <a:ext cx="9539999" cy="108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4" name="Google Shape;164;p58"/>
          <p:cNvSpPr txBox="1">
            <a:spLocks noGrp="1"/>
          </p:cNvSpPr>
          <p:nvPr>
            <p:ph type="dt" idx="10"/>
          </p:nvPr>
        </p:nvSpPr>
        <p:spPr>
          <a:xfrm>
            <a:off x="8546828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5" name="Google Shape;16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Partner logo">
  <p:cSld name="Title - Partner log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9"/>
          <p:cNvSpPr>
            <a:spLocks noGrp="1"/>
          </p:cNvSpPr>
          <p:nvPr>
            <p:ph type="pic" idx="2"/>
          </p:nvPr>
        </p:nvSpPr>
        <p:spPr>
          <a:xfrm>
            <a:off x="2630200" y="5043275"/>
            <a:ext cx="13068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59"/>
          <p:cNvSpPr txBox="1">
            <a:spLocks noGrp="1"/>
          </p:cNvSpPr>
          <p:nvPr>
            <p:ph type="ctrTitle"/>
          </p:nvPr>
        </p:nvSpPr>
        <p:spPr>
          <a:xfrm>
            <a:off x="467999" y="1180574"/>
            <a:ext cx="9540000" cy="19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9"/>
          <p:cNvSpPr txBox="1">
            <a:spLocks noGrp="1"/>
          </p:cNvSpPr>
          <p:nvPr>
            <p:ph type="subTitle" idx="1"/>
          </p:nvPr>
        </p:nvSpPr>
        <p:spPr>
          <a:xfrm>
            <a:off x="468000" y="3409949"/>
            <a:ext cx="9539999" cy="108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59"/>
          <p:cNvSpPr txBox="1">
            <a:spLocks noGrp="1"/>
          </p:cNvSpPr>
          <p:nvPr>
            <p:ph type="dt" idx="10"/>
          </p:nvPr>
        </p:nvSpPr>
        <p:spPr>
          <a:xfrm>
            <a:off x="8546828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59"/>
          <p:cNvCxnSpPr/>
          <p:nvPr/>
        </p:nvCxnSpPr>
        <p:spPr>
          <a:xfrm>
            <a:off x="2155825" y="5038725"/>
            <a:ext cx="0" cy="136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3 Partner logos">
  <p:cSld name="Title - 3 Partner log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0"/>
          <p:cNvSpPr>
            <a:spLocks noGrp="1"/>
          </p:cNvSpPr>
          <p:nvPr>
            <p:ph type="pic" idx="2"/>
          </p:nvPr>
        </p:nvSpPr>
        <p:spPr>
          <a:xfrm>
            <a:off x="2630200" y="5043275"/>
            <a:ext cx="13068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60"/>
          <p:cNvSpPr txBox="1">
            <a:spLocks noGrp="1"/>
          </p:cNvSpPr>
          <p:nvPr>
            <p:ph type="ctrTitle"/>
          </p:nvPr>
        </p:nvSpPr>
        <p:spPr>
          <a:xfrm>
            <a:off x="467999" y="1180574"/>
            <a:ext cx="9540000" cy="19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0"/>
          <p:cNvSpPr txBox="1">
            <a:spLocks noGrp="1"/>
          </p:cNvSpPr>
          <p:nvPr>
            <p:ph type="subTitle" idx="1"/>
          </p:nvPr>
        </p:nvSpPr>
        <p:spPr>
          <a:xfrm>
            <a:off x="468000" y="3409949"/>
            <a:ext cx="9539999" cy="108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60"/>
          <p:cNvSpPr txBox="1">
            <a:spLocks noGrp="1"/>
          </p:cNvSpPr>
          <p:nvPr>
            <p:ph type="dt" idx="10"/>
          </p:nvPr>
        </p:nvSpPr>
        <p:spPr>
          <a:xfrm>
            <a:off x="8546828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8" name="Google Shape;17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113" y="5052672"/>
            <a:ext cx="1219200" cy="1346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60"/>
          <p:cNvCxnSpPr/>
          <p:nvPr/>
        </p:nvCxnSpPr>
        <p:spPr>
          <a:xfrm>
            <a:off x="2155825" y="5038725"/>
            <a:ext cx="0" cy="136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60"/>
          <p:cNvSpPr>
            <a:spLocks noGrp="1"/>
          </p:cNvSpPr>
          <p:nvPr>
            <p:ph type="pic" idx="3"/>
          </p:nvPr>
        </p:nvSpPr>
        <p:spPr>
          <a:xfrm>
            <a:off x="3940175" y="5043275"/>
            <a:ext cx="13068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60"/>
          <p:cNvSpPr>
            <a:spLocks noGrp="1"/>
          </p:cNvSpPr>
          <p:nvPr>
            <p:ph type="pic" idx="4"/>
          </p:nvPr>
        </p:nvSpPr>
        <p:spPr>
          <a:xfrm>
            <a:off x="5250150" y="5043275"/>
            <a:ext cx="1306800" cy="13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0" rIns="108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turq 1">
  <p:cSld name="Title Modular - turq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1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1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5" name="Google Shape;185;p61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1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urple 1">
  <p:cSld name="Title Modular - purp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2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62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62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2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ink 1">
  <p:cSld name="Title Modular - pink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3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63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63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63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red 1">
  <p:cSld name="Title Modular - re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4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4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6" name="Google Shape;206;p64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4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turq 2">
  <p:cSld name="Title Modular - turq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5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65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3" name="Google Shape;213;p65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5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-7144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urple 2">
  <p:cSld name="Title Modular - purpl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6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66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66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6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pink 2">
  <p:cSld name="Title Modular - pink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7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67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67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67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2999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9EAE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97ecf6283a_0_982"/>
          <p:cNvSpPr/>
          <p:nvPr/>
        </p:nvSpPr>
        <p:spPr>
          <a:xfrm>
            <a:off x="0" y="-6133"/>
            <a:ext cx="2416500" cy="68580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g97ecf6283a_0_98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g97ecf6283a_0_98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97ecf6283a_0_98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g97ecf6283a_0_982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g97ecf6283a_0_982"/>
          <p:cNvSpPr txBox="1">
            <a:spLocks noGrp="1"/>
          </p:cNvSpPr>
          <p:nvPr>
            <p:ph type="ctrTitle"/>
          </p:nvPr>
        </p:nvSpPr>
        <p:spPr>
          <a:xfrm flipH="1">
            <a:off x="1651100" y="2943600"/>
            <a:ext cx="79125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46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g97ecf6283a_0_982"/>
          <p:cNvSpPr txBox="1">
            <a:spLocks noGrp="1"/>
          </p:cNvSpPr>
          <p:nvPr>
            <p:ph type="subTitle" idx="1"/>
          </p:nvPr>
        </p:nvSpPr>
        <p:spPr>
          <a:xfrm flipH="1">
            <a:off x="7706800" y="5328433"/>
            <a:ext cx="24609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Modular - red 2">
  <p:cSld name="Title Modular - re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8"/>
          <p:cNvSpPr txBox="1">
            <a:spLocks noGrp="1"/>
          </p:cNvSpPr>
          <p:nvPr>
            <p:ph type="ctrTitle"/>
          </p:nvPr>
        </p:nvSpPr>
        <p:spPr>
          <a:xfrm>
            <a:off x="467999" y="1050131"/>
            <a:ext cx="7733025" cy="206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8"/>
          <p:cNvSpPr txBox="1">
            <a:spLocks noGrp="1"/>
          </p:cNvSpPr>
          <p:nvPr>
            <p:ph type="subTitle" idx="1"/>
          </p:nvPr>
        </p:nvSpPr>
        <p:spPr>
          <a:xfrm>
            <a:off x="468000" y="3421856"/>
            <a:ext cx="77330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4" name="Google Shape;234;p68"/>
          <p:cNvSpPr txBox="1">
            <a:spLocks noGrp="1"/>
          </p:cNvSpPr>
          <p:nvPr>
            <p:ph type="dt" idx="10"/>
          </p:nvPr>
        </p:nvSpPr>
        <p:spPr>
          <a:xfrm>
            <a:off x="467999" y="6112584"/>
            <a:ext cx="3189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8"/>
          <p:cNvSpPr txBox="1"/>
          <p:nvPr/>
        </p:nvSpPr>
        <p:spPr>
          <a:xfrm>
            <a:off x="2043113" y="3886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3000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turq">
  <p:cSld name="Section - one lin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0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70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1" name="Google Shape;241;p70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42" name="Google Shape;24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turq">
  <p:cSld name="Section - two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1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1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" name="Google Shape;246;p71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47" name="Google Shape;2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turq">
  <p:cSld name="Section - three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2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72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1" name="Google Shape;251;p72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52" name="Google Shape;25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turq">
  <p:cSld name="Subsection - one lin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3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73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6" name="Google Shape;256;p73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57" name="Google Shape;25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73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73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73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61" name="Google Shape;261;p73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turq">
  <p:cSld name="Subsection - two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4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74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5" name="Google Shape;265;p74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66" name="Google Shape;266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4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74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74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70" name="Google Shape;270;p74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turq">
  <p:cSld name="Subsection - three lin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5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75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4" name="Google Shape;274;p75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75" name="Google Shape;275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75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75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75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79" name="Google Shape;279;p75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purple">
  <p:cSld name="Section - one lin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6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6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3" name="Google Shape;283;p76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4" name="Google Shape;28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purple">
  <p:cSld name="Section - two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7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77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8" name="Google Shape;288;p77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9" name="Google Shape;28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purple">
  <p:cSld name="Subsection - one lin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9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9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3" name="Google Shape;293;p79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94" name="Google Shape;294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79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79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79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98" name="Google Shape;298;p79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bg>
      <p:bgPr>
        <a:solidFill>
          <a:srgbClr val="A9EAE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97ecf6283a_0_990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97ecf6283a_0_990"/>
          <p:cNvSpPr/>
          <p:nvPr/>
        </p:nvSpPr>
        <p:spPr>
          <a:xfrm>
            <a:off x="-33" y="1616985"/>
            <a:ext cx="5389200" cy="38016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g97ecf6283a_0_990"/>
          <p:cNvSpPr/>
          <p:nvPr/>
        </p:nvSpPr>
        <p:spPr>
          <a:xfrm>
            <a:off x="6802833" y="1616985"/>
            <a:ext cx="5389200" cy="38016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97ecf6283a_0_990"/>
          <p:cNvSpPr txBox="1">
            <a:spLocks noGrp="1"/>
          </p:cNvSpPr>
          <p:nvPr>
            <p:ph type="ctrTitle"/>
          </p:nvPr>
        </p:nvSpPr>
        <p:spPr>
          <a:xfrm>
            <a:off x="2158217" y="3482019"/>
            <a:ext cx="2625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44" name="Google Shape;44;g97ecf6283a_0_990"/>
          <p:cNvSpPr txBox="1">
            <a:spLocks noGrp="1"/>
          </p:cNvSpPr>
          <p:nvPr>
            <p:ph type="subTitle" idx="1"/>
          </p:nvPr>
        </p:nvSpPr>
        <p:spPr>
          <a:xfrm>
            <a:off x="2158217" y="3923817"/>
            <a:ext cx="26253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97ecf6283a_0_990"/>
          <p:cNvSpPr txBox="1">
            <a:spLocks noGrp="1"/>
          </p:cNvSpPr>
          <p:nvPr>
            <p:ph type="ctrTitle" idx="2"/>
          </p:nvPr>
        </p:nvSpPr>
        <p:spPr>
          <a:xfrm>
            <a:off x="7408584" y="3482019"/>
            <a:ext cx="26253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46" name="Google Shape;46;g97ecf6283a_0_990"/>
          <p:cNvSpPr txBox="1">
            <a:spLocks noGrp="1"/>
          </p:cNvSpPr>
          <p:nvPr>
            <p:ph type="subTitle" idx="3"/>
          </p:nvPr>
        </p:nvSpPr>
        <p:spPr>
          <a:xfrm>
            <a:off x="7408584" y="3923817"/>
            <a:ext cx="2625300" cy="6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97ecf6283a_0_990"/>
          <p:cNvSpPr txBox="1">
            <a:spLocks noGrp="1"/>
          </p:cNvSpPr>
          <p:nvPr>
            <p:ph type="ctrTitle" idx="4"/>
          </p:nvPr>
        </p:nvSpPr>
        <p:spPr>
          <a:xfrm flipH="1">
            <a:off x="8502765" y="1193167"/>
            <a:ext cx="29532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purple">
  <p:cSld name="Subsection - two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0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80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2" name="Google Shape;302;p80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03" name="Google Shape;303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80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80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80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07" name="Google Shape;307;p80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purple">
  <p:cSld name="Subsection - three lin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1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81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p81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12" name="Google Shape;312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1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81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81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16" name="Google Shape;316;p81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pink">
  <p:cSld name="Section - one lin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2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82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0" name="Google Shape;320;p82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21" name="Google Shape;321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pink">
  <p:cSld name="Section - two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3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83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5" name="Google Shape;325;p83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26" name="Google Shape;32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pink">
  <p:cSld name="Section - three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4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84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0" name="Google Shape;330;p84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31" name="Google Shape;331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pink">
  <p:cSld name="Subsection - one lin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5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85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5" name="Google Shape;335;p85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36" name="Google Shape;336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5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85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85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40" name="Google Shape;340;p85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pink">
  <p:cSld name="Subsection - two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6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86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4" name="Google Shape;344;p86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45" name="Google Shape;345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86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7" name="Google Shape;347;p86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86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49" name="Google Shape;349;p86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pink">
  <p:cSld name="Subsection - three lin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87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87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3" name="Google Shape;353;p87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54" name="Google Shape;354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87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6" name="Google Shape;356;p87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87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58" name="Google Shape;358;p87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red">
  <p:cSld name="Section - one lin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8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88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2" name="Google Shape;362;p88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63" name="Google Shape;36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red">
  <p:cSld name="Section - two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9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9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7" name="Google Shape;367;p89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68" name="Google Shape;368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A9EA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97ecf6283a_0_1027"/>
          <p:cNvSpPr/>
          <p:nvPr/>
        </p:nvSpPr>
        <p:spPr>
          <a:xfrm>
            <a:off x="10243567" y="-67"/>
            <a:ext cx="1212300" cy="60657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97ecf6283a_0_1027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g97ecf6283a_0_1027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97ecf6283a_0_1027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g97ecf6283a_0_1027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97ecf6283a_0_1027"/>
          <p:cNvSpPr txBox="1">
            <a:spLocks noGrp="1"/>
          </p:cNvSpPr>
          <p:nvPr>
            <p:ph type="ctrTitle"/>
          </p:nvPr>
        </p:nvSpPr>
        <p:spPr>
          <a:xfrm flipH="1">
            <a:off x="8379459" y="1193167"/>
            <a:ext cx="30765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red">
  <p:cSld name="Section - three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0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90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2" name="Google Shape;372;p90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73" name="Google Shape;373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red">
  <p:cSld name="Subsection - one line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1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91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7" name="Google Shape;377;p91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78" name="Google Shape;378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91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0" name="Google Shape;380;p91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1" name="Google Shape;381;p91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82" name="Google Shape;382;p91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red">
  <p:cSld name="Subsection - two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2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2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6" name="Google Shape;386;p92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87" name="Google Shape;387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92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92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0" name="Google Shape;390;p92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391" name="Google Shape;391;p92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red">
  <p:cSld name="Subsection - three line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3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3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5" name="Google Shape;395;p93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396" name="Google Shape;396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93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93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93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00" name="Google Shape;400;p93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one line - yellow">
  <p:cSld name="Section - one lin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94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94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4" name="Google Shape;404;p94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05" name="Google Shape;405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wo lines - yellow">
  <p:cSld name="Section - two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95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95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9" name="Google Shape;409;p95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10" name="Google Shape;410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three lines - yellow">
  <p:cSld name="Section - three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6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96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4" name="Google Shape;414;p96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15" name="Google Shape;41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one line - yellow">
  <p:cSld name="Subsection - one line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7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9540000" cy="70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97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9" name="Google Shape;419;p97"/>
          <p:cNvSpPr txBox="1">
            <a:spLocks noGrp="1"/>
          </p:cNvSpPr>
          <p:nvPr>
            <p:ph type="body" idx="2"/>
          </p:nvPr>
        </p:nvSpPr>
        <p:spPr>
          <a:xfrm>
            <a:off x="467999" y="2309020"/>
            <a:ext cx="9540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20" name="Google Shape;420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97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97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3" name="Google Shape;423;p97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24" name="Google Shape;424;p97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wo lines - yellow">
  <p:cSld name="Subsection - two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8"/>
          <p:cNvSpPr txBox="1">
            <a:spLocks noGrp="1"/>
          </p:cNvSpPr>
          <p:nvPr>
            <p:ph type="title"/>
          </p:nvPr>
        </p:nvSpPr>
        <p:spPr>
          <a:xfrm>
            <a:off x="467999" y="1285139"/>
            <a:ext cx="8298000" cy="12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8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8" name="Google Shape;428;p98"/>
          <p:cNvSpPr txBox="1">
            <a:spLocks noGrp="1"/>
          </p:cNvSpPr>
          <p:nvPr>
            <p:ph type="body" idx="2"/>
          </p:nvPr>
        </p:nvSpPr>
        <p:spPr>
          <a:xfrm>
            <a:off x="467999" y="2863458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29" name="Google Shape;429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98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1" name="Google Shape;431;p98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2" name="Google Shape;432;p98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33" name="Google Shape;433;p98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section - three lines - yellow">
  <p:cSld name="Subsection - three lines -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9"/>
          <p:cNvSpPr txBox="1">
            <a:spLocks noGrp="1"/>
          </p:cNvSpPr>
          <p:nvPr>
            <p:ph type="title"/>
          </p:nvPr>
        </p:nvSpPr>
        <p:spPr>
          <a:xfrm>
            <a:off x="467999" y="1276975"/>
            <a:ext cx="8298000" cy="18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99"/>
          <p:cNvSpPr txBox="1">
            <a:spLocks noGrp="1"/>
          </p:cNvSpPr>
          <p:nvPr>
            <p:ph type="body" idx="1"/>
          </p:nvPr>
        </p:nvSpPr>
        <p:spPr>
          <a:xfrm>
            <a:off x="467999" y="334737"/>
            <a:ext cx="8338410" cy="57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7" name="Google Shape;437;p99"/>
          <p:cNvSpPr txBox="1">
            <a:spLocks noGrp="1"/>
          </p:cNvSpPr>
          <p:nvPr>
            <p:ph type="body" idx="2"/>
          </p:nvPr>
        </p:nvSpPr>
        <p:spPr>
          <a:xfrm>
            <a:off x="467999" y="3429000"/>
            <a:ext cx="82979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38" name="Google Shape;43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99"/>
          <p:cNvSpPr>
            <a:spLocks noGrp="1"/>
          </p:cNvSpPr>
          <p:nvPr>
            <p:ph type="pic" idx="3"/>
          </p:nvPr>
        </p:nvSpPr>
        <p:spPr>
          <a:xfrm>
            <a:off x="101917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0" name="Google Shape;440;p99"/>
          <p:cNvSpPr>
            <a:spLocks noGrp="1"/>
          </p:cNvSpPr>
          <p:nvPr>
            <p:ph type="pic" idx="4"/>
          </p:nvPr>
        </p:nvSpPr>
        <p:spPr>
          <a:xfrm>
            <a:off x="154551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1" name="Google Shape;441;p99"/>
          <p:cNvSpPr>
            <a:spLocks noGrp="1"/>
          </p:cNvSpPr>
          <p:nvPr>
            <p:ph type="pic" idx="5"/>
          </p:nvPr>
        </p:nvSpPr>
        <p:spPr>
          <a:xfrm>
            <a:off x="2071855" y="6175350"/>
            <a:ext cx="523869" cy="5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"/>
              <a:buFont typeface="Arial"/>
              <a:buNone/>
              <a:defRPr sz="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42" name="Google Shape;442;p99"/>
          <p:cNvCxnSpPr/>
          <p:nvPr/>
        </p:nvCxnSpPr>
        <p:spPr>
          <a:xfrm>
            <a:off x="860425" y="6178550"/>
            <a:ext cx="0" cy="51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solidFill>
          <a:srgbClr val="A9EAE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7ecf6283a_0_999"/>
          <p:cNvSpPr/>
          <p:nvPr/>
        </p:nvSpPr>
        <p:spPr>
          <a:xfrm>
            <a:off x="444567" y="1177167"/>
            <a:ext cx="11302800" cy="48939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g97ecf6283a_0_999"/>
          <p:cNvSpPr/>
          <p:nvPr/>
        </p:nvSpPr>
        <p:spPr>
          <a:xfrm>
            <a:off x="1" y="-6133"/>
            <a:ext cx="1525200" cy="17163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g97ecf6283a_0_999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97ecf6283a_0_999"/>
          <p:cNvSpPr/>
          <p:nvPr/>
        </p:nvSpPr>
        <p:spPr>
          <a:xfrm>
            <a:off x="-781184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97ecf6283a_0_999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97ecf6283a_0_999"/>
          <p:cNvSpPr txBox="1">
            <a:spLocks noGrp="1"/>
          </p:cNvSpPr>
          <p:nvPr>
            <p:ph type="subTitle" idx="1"/>
          </p:nvPr>
        </p:nvSpPr>
        <p:spPr>
          <a:xfrm flipH="1">
            <a:off x="1082647" y="2623733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62" name="Google Shape;62;g97ecf6283a_0_999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g97ecf6283a_0_999"/>
          <p:cNvSpPr txBox="1">
            <a:spLocks noGrp="1"/>
          </p:cNvSpPr>
          <p:nvPr>
            <p:ph type="subTitle" idx="2"/>
          </p:nvPr>
        </p:nvSpPr>
        <p:spPr>
          <a:xfrm flipH="1">
            <a:off x="10826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g97ecf6283a_0_999"/>
          <p:cNvSpPr txBox="1">
            <a:spLocks noGrp="1"/>
          </p:cNvSpPr>
          <p:nvPr>
            <p:ph type="title"/>
          </p:nvPr>
        </p:nvSpPr>
        <p:spPr>
          <a:xfrm flipH="1">
            <a:off x="767120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5" name="Google Shape;65;g97ecf6283a_0_999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g97ecf6283a_0_999"/>
          <p:cNvSpPr/>
          <p:nvPr/>
        </p:nvSpPr>
        <p:spPr>
          <a:xfrm>
            <a:off x="-781184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97ecf6283a_0_999"/>
          <p:cNvSpPr txBox="1">
            <a:spLocks noGrp="1"/>
          </p:cNvSpPr>
          <p:nvPr>
            <p:ph type="ctrTitle" idx="3"/>
          </p:nvPr>
        </p:nvSpPr>
        <p:spPr>
          <a:xfrm flipH="1">
            <a:off x="7760865" y="896567"/>
            <a:ext cx="36951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g97ecf6283a_0_999"/>
          <p:cNvSpPr txBox="1">
            <a:spLocks noGrp="1"/>
          </p:cNvSpPr>
          <p:nvPr>
            <p:ph type="subTitle" idx="4"/>
          </p:nvPr>
        </p:nvSpPr>
        <p:spPr>
          <a:xfrm flipH="1">
            <a:off x="2748613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69" name="Google Shape;69;g97ecf6283a_0_999"/>
          <p:cNvSpPr txBox="1">
            <a:spLocks noGrp="1"/>
          </p:cNvSpPr>
          <p:nvPr>
            <p:ph type="subTitle" idx="5"/>
          </p:nvPr>
        </p:nvSpPr>
        <p:spPr>
          <a:xfrm flipH="1">
            <a:off x="2748613" y="5067900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g97ecf6283a_0_999"/>
          <p:cNvSpPr txBox="1">
            <a:spLocks noGrp="1"/>
          </p:cNvSpPr>
          <p:nvPr>
            <p:ph type="title" idx="6"/>
          </p:nvPr>
        </p:nvSpPr>
        <p:spPr>
          <a:xfrm flipH="1">
            <a:off x="2433087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1" name="Google Shape;71;g97ecf6283a_0_999"/>
          <p:cNvSpPr txBox="1">
            <a:spLocks noGrp="1"/>
          </p:cNvSpPr>
          <p:nvPr>
            <p:ph type="subTitle" idx="7"/>
          </p:nvPr>
        </p:nvSpPr>
        <p:spPr>
          <a:xfrm flipH="1">
            <a:off x="4406947" y="2623733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72" name="Google Shape;72;g97ecf6283a_0_999"/>
          <p:cNvSpPr txBox="1">
            <a:spLocks noGrp="1"/>
          </p:cNvSpPr>
          <p:nvPr>
            <p:ph type="subTitle" idx="8"/>
          </p:nvPr>
        </p:nvSpPr>
        <p:spPr>
          <a:xfrm flipH="1">
            <a:off x="44069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g97ecf6283a_0_999"/>
          <p:cNvSpPr txBox="1">
            <a:spLocks noGrp="1"/>
          </p:cNvSpPr>
          <p:nvPr>
            <p:ph type="title" idx="9"/>
          </p:nvPr>
        </p:nvSpPr>
        <p:spPr>
          <a:xfrm flipH="1">
            <a:off x="4091420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4" name="Google Shape;74;g97ecf6283a_0_999"/>
          <p:cNvSpPr txBox="1">
            <a:spLocks noGrp="1"/>
          </p:cNvSpPr>
          <p:nvPr>
            <p:ph type="subTitle" idx="13"/>
          </p:nvPr>
        </p:nvSpPr>
        <p:spPr>
          <a:xfrm flipH="1">
            <a:off x="6078500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75" name="Google Shape;75;g97ecf6283a_0_999"/>
          <p:cNvSpPr txBox="1">
            <a:spLocks noGrp="1"/>
          </p:cNvSpPr>
          <p:nvPr>
            <p:ph type="subTitle" idx="14"/>
          </p:nvPr>
        </p:nvSpPr>
        <p:spPr>
          <a:xfrm flipH="1">
            <a:off x="6078500" y="5067900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g97ecf6283a_0_999"/>
          <p:cNvSpPr txBox="1">
            <a:spLocks noGrp="1"/>
          </p:cNvSpPr>
          <p:nvPr>
            <p:ph type="title" idx="15"/>
          </p:nvPr>
        </p:nvSpPr>
        <p:spPr>
          <a:xfrm flipH="1">
            <a:off x="5762973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7" name="Google Shape;77;g97ecf6283a_0_999"/>
          <p:cNvSpPr txBox="1">
            <a:spLocks noGrp="1"/>
          </p:cNvSpPr>
          <p:nvPr>
            <p:ph type="subTitle" idx="16"/>
          </p:nvPr>
        </p:nvSpPr>
        <p:spPr>
          <a:xfrm flipH="1">
            <a:off x="7731247" y="2623733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78" name="Google Shape;78;g97ecf6283a_0_999"/>
          <p:cNvSpPr txBox="1">
            <a:spLocks noGrp="1"/>
          </p:cNvSpPr>
          <p:nvPr>
            <p:ph type="subTitle" idx="17"/>
          </p:nvPr>
        </p:nvSpPr>
        <p:spPr>
          <a:xfrm flipH="1">
            <a:off x="7731247" y="29849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g97ecf6283a_0_999"/>
          <p:cNvSpPr txBox="1">
            <a:spLocks noGrp="1"/>
          </p:cNvSpPr>
          <p:nvPr>
            <p:ph type="title" idx="18"/>
          </p:nvPr>
        </p:nvSpPr>
        <p:spPr>
          <a:xfrm flipH="1">
            <a:off x="7415720" y="1690035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0" name="Google Shape;80;g97ecf6283a_0_999"/>
          <p:cNvSpPr txBox="1">
            <a:spLocks noGrp="1"/>
          </p:cNvSpPr>
          <p:nvPr>
            <p:ph type="subTitle" idx="19"/>
          </p:nvPr>
        </p:nvSpPr>
        <p:spPr>
          <a:xfrm flipH="1">
            <a:off x="9401800" y="4706667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867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81" name="Google Shape;81;g97ecf6283a_0_999"/>
          <p:cNvSpPr txBox="1">
            <a:spLocks noGrp="1"/>
          </p:cNvSpPr>
          <p:nvPr>
            <p:ph type="subTitle" idx="20"/>
          </p:nvPr>
        </p:nvSpPr>
        <p:spPr>
          <a:xfrm flipH="1">
            <a:off x="9401800" y="5067900"/>
            <a:ext cx="17073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3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g97ecf6283a_0_999"/>
          <p:cNvSpPr txBox="1">
            <a:spLocks noGrp="1"/>
          </p:cNvSpPr>
          <p:nvPr>
            <p:ph type="title" idx="21"/>
          </p:nvPr>
        </p:nvSpPr>
        <p:spPr>
          <a:xfrm flipH="1">
            <a:off x="9086273" y="3772968"/>
            <a:ext cx="2338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turq">
  <p:cSld name="Title and sidebar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0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00"/>
          <p:cNvSpPr txBox="1">
            <a:spLocks noGrp="1"/>
          </p:cNvSpPr>
          <p:nvPr>
            <p:ph type="sldNum" idx="12"/>
          </p:nvPr>
        </p:nvSpPr>
        <p:spPr>
          <a:xfrm>
            <a:off x="11368479" y="6461125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6" name="Google Shape;446;p100"/>
          <p:cNvSpPr txBox="1">
            <a:spLocks noGrp="1"/>
          </p:cNvSpPr>
          <p:nvPr>
            <p:ph type="ftr" idx="11"/>
          </p:nvPr>
        </p:nvSpPr>
        <p:spPr>
          <a:xfrm>
            <a:off x="1198800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7" name="Google Shape;447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turq">
  <p:cSld name="Conten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0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01"/>
          <p:cNvSpPr txBox="1">
            <a:spLocks noGrp="1"/>
          </p:cNvSpPr>
          <p:nvPr>
            <p:ph type="body" idx="1"/>
          </p:nvPr>
        </p:nvSpPr>
        <p:spPr>
          <a:xfrm>
            <a:off x="1198800" y="1578798"/>
            <a:ext cx="8297999" cy="437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1" name="Google Shape;451;p10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0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3" name="Google Shape;453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turq">
  <p:cSld name="Two column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02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7" name="Google Shape;457;p10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0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9" name="Google Shape;459;p102"/>
          <p:cNvSpPr txBox="1">
            <a:spLocks noGrp="1"/>
          </p:cNvSpPr>
          <p:nvPr>
            <p:ph type="body" idx="2"/>
          </p:nvPr>
        </p:nvSpPr>
        <p:spPr>
          <a:xfrm>
            <a:off x="66964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460" name="Google Shape;460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turq">
  <p:cSld name="Two column bulle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03"/>
          <p:cNvSpPr txBox="1">
            <a:spLocks noGrp="1"/>
          </p:cNvSpPr>
          <p:nvPr>
            <p:ph type="body" idx="1"/>
          </p:nvPr>
        </p:nvSpPr>
        <p:spPr>
          <a:xfrm>
            <a:off x="1198800" y="1727200"/>
            <a:ext cx="5173163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103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0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0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6" name="Google Shape;466;p103"/>
          <p:cNvSpPr txBox="1">
            <a:spLocks noGrp="1"/>
          </p:cNvSpPr>
          <p:nvPr>
            <p:ph type="body" idx="2"/>
          </p:nvPr>
        </p:nvSpPr>
        <p:spPr>
          <a:xfrm>
            <a:off x="6696400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7" name="Google Shape;467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hart bullets - turq">
  <p:cSld name="1_Chart bulle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4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04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1" name="Google Shape;471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10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04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732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4" name="Google Shape;474;p10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0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turq">
  <p:cSld name="Chart bullet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5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05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EFF9F8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9" name="Google Shape;479;p105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10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0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0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3" name="Google Shape;483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turq">
  <p:cSld name="Imag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06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6" name="Google Shape;486;p10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06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8" name="Google Shape;488;p10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0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0" name="Google Shape;49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turq">
  <p:cSld name="Two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07"/>
          <p:cNvSpPr>
            <a:spLocks noGrp="1"/>
          </p:cNvSpPr>
          <p:nvPr>
            <p:ph type="pic" idx="2"/>
          </p:nvPr>
        </p:nvSpPr>
        <p:spPr>
          <a:xfrm>
            <a:off x="670011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3" name="Google Shape;493;p107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4" name="Google Shape;494;p107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07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6" name="Google Shape;496;p10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0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8" name="Google Shape;498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turq">
  <p:cSld name="Three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08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108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108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08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4" name="Google Shape;504;p10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0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6" name="Google Shape;506;p108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07" name="Google Shape;507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turq">
  <p:cSld name="Big image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09"/>
          <p:cNvSpPr>
            <a:spLocks noGrp="1"/>
          </p:cNvSpPr>
          <p:nvPr>
            <p:ph type="pic" idx="2"/>
          </p:nvPr>
        </p:nvSpPr>
        <p:spPr>
          <a:xfrm>
            <a:off x="864394" y="0"/>
            <a:ext cx="11327606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0" name="Google Shape;510;p10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0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2" name="Google Shape;512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EE2A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7ecf6283a_0_1062"/>
          <p:cNvSpPr/>
          <p:nvPr/>
        </p:nvSpPr>
        <p:spPr>
          <a:xfrm>
            <a:off x="0" y="-1"/>
            <a:ext cx="12192000" cy="1610700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97ecf6283a_0_1062"/>
          <p:cNvSpPr txBox="1">
            <a:spLocks noGrp="1"/>
          </p:cNvSpPr>
          <p:nvPr>
            <p:ph type="ctrTitle"/>
          </p:nvPr>
        </p:nvSpPr>
        <p:spPr>
          <a:xfrm>
            <a:off x="1898055" y="3512200"/>
            <a:ext cx="3516000" cy="5967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867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86" name="Google Shape;86;g97ecf6283a_0_1062"/>
          <p:cNvSpPr txBox="1">
            <a:spLocks noGrp="1"/>
          </p:cNvSpPr>
          <p:nvPr>
            <p:ph type="subTitle" idx="1"/>
          </p:nvPr>
        </p:nvSpPr>
        <p:spPr>
          <a:xfrm>
            <a:off x="1898055" y="2419633"/>
            <a:ext cx="5477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turq">
  <p:cSld name="Two big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0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1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1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7" name="Google Shape;517;p110"/>
          <p:cNvSpPr>
            <a:spLocks noGrp="1"/>
          </p:cNvSpPr>
          <p:nvPr>
            <p:ph type="pic" idx="3"/>
          </p:nvPr>
        </p:nvSpPr>
        <p:spPr>
          <a:xfrm>
            <a:off x="6525600" y="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18" name="Google Shape;518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turq">
  <p:cSld name="Three big images - turq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1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1" name="Google Shape;521;p11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1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3" name="Google Shape;523;p111"/>
          <p:cNvSpPr>
            <a:spLocks noGrp="1"/>
          </p:cNvSpPr>
          <p:nvPr>
            <p:ph type="pic" idx="3"/>
          </p:nvPr>
        </p:nvSpPr>
        <p:spPr>
          <a:xfrm>
            <a:off x="6530400" y="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4" name="Google Shape;524;p111"/>
          <p:cNvSpPr>
            <a:spLocks noGrp="1"/>
          </p:cNvSpPr>
          <p:nvPr>
            <p:ph type="pic" idx="4"/>
          </p:nvPr>
        </p:nvSpPr>
        <p:spPr>
          <a:xfrm>
            <a:off x="864000" y="3427200"/>
            <a:ext cx="56664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25" name="Google Shape;525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purple">
  <p:cSld name="Content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13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13"/>
          <p:cNvSpPr txBox="1">
            <a:spLocks noGrp="1"/>
          </p:cNvSpPr>
          <p:nvPr>
            <p:ph type="body" idx="1"/>
          </p:nvPr>
        </p:nvSpPr>
        <p:spPr>
          <a:xfrm>
            <a:off x="1198800" y="1578798"/>
            <a:ext cx="8297999" cy="437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9" name="Google Shape;529;p11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1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1" name="Google Shape;53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purple">
  <p:cSld name="Two column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4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14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5" name="Google Shape;535;p11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1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7" name="Google Shape;537;p114"/>
          <p:cNvSpPr txBox="1">
            <a:spLocks noGrp="1"/>
          </p:cNvSpPr>
          <p:nvPr>
            <p:ph type="body" idx="2"/>
          </p:nvPr>
        </p:nvSpPr>
        <p:spPr>
          <a:xfrm>
            <a:off x="66964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538" name="Google Shape;538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purple">
  <p:cSld name="Two column bullet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5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p11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11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1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4" name="Google Shape;544;p115"/>
          <p:cNvSpPr txBox="1">
            <a:spLocks noGrp="1"/>
          </p:cNvSpPr>
          <p:nvPr>
            <p:ph type="body" idx="2"/>
          </p:nvPr>
        </p:nvSpPr>
        <p:spPr>
          <a:xfrm>
            <a:off x="6696400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5" name="Google Shape;545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purple">
  <p:cSld name="Chart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6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1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16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0" name="Google Shape;550;p11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16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2" name="Google Shape;552;p11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3" name="Google Shape;553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purple">
  <p:cSld name="Chart bullet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7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17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9F7FA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7" name="Google Shape;557;p117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8" name="Google Shape;558;p117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1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1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1" name="Google Shape;561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purple">
  <p:cSld name="Image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18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Google Shape;564;p118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18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6" name="Google Shape;566;p11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1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8" name="Google Shape;568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purple">
  <p:cSld name="Two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19"/>
          <p:cNvSpPr>
            <a:spLocks noGrp="1"/>
          </p:cNvSpPr>
          <p:nvPr>
            <p:ph type="pic" idx="2"/>
          </p:nvPr>
        </p:nvSpPr>
        <p:spPr>
          <a:xfrm>
            <a:off x="670011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1" name="Google Shape;571;p119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2" name="Google Shape;572;p119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19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4" name="Google Shape;574;p11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1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6" name="Google Shape;576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purple">
  <p:cSld name="Three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20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9" name="Google Shape;579;p120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0" name="Google Shape;580;p12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20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2" name="Google Shape;582;p12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2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4" name="Google Shape;584;p120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85" name="Google Shape;585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rgbClr val="A9EAE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7ecf6283a_0_1034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97ecf6283a_0_1034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97ecf6283a_0_1034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g97ecf6283a_0_1034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97ecf6283a_0_1034"/>
          <p:cNvSpPr/>
          <p:nvPr/>
        </p:nvSpPr>
        <p:spPr>
          <a:xfrm flipH="1">
            <a:off x="152602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purple">
  <p:cSld name="Two big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21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14400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8" name="Google Shape;588;p12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2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0" name="Google Shape;590;p121"/>
          <p:cNvSpPr>
            <a:spLocks noGrp="1"/>
          </p:cNvSpPr>
          <p:nvPr>
            <p:ph type="pic" idx="3"/>
          </p:nvPr>
        </p:nvSpPr>
        <p:spPr>
          <a:xfrm>
            <a:off x="6525600" y="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14400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1" name="Google Shape;591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purple">
  <p:cSld name="Three big images - purp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22"/>
          <p:cNvSpPr>
            <a:spLocks noGrp="1"/>
          </p:cNvSpPr>
          <p:nvPr>
            <p:ph type="pic" idx="2"/>
          </p:nvPr>
        </p:nvSpPr>
        <p:spPr>
          <a:xfrm>
            <a:off x="864000" y="12700"/>
            <a:ext cx="566640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4" name="Google Shape;594;p12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12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6" name="Google Shape;596;p122"/>
          <p:cNvSpPr>
            <a:spLocks noGrp="1"/>
          </p:cNvSpPr>
          <p:nvPr>
            <p:ph type="pic" idx="3"/>
          </p:nvPr>
        </p:nvSpPr>
        <p:spPr>
          <a:xfrm>
            <a:off x="6530400" y="6350"/>
            <a:ext cx="5666400" cy="68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7" name="Google Shape;597;p122"/>
          <p:cNvSpPr>
            <a:spLocks noGrp="1"/>
          </p:cNvSpPr>
          <p:nvPr>
            <p:ph type="pic" idx="4"/>
          </p:nvPr>
        </p:nvSpPr>
        <p:spPr>
          <a:xfrm>
            <a:off x="864000" y="3429000"/>
            <a:ext cx="566640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98" name="Google Shape;598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pink">
  <p:cSld name="Title and sidebar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24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24"/>
          <p:cNvSpPr txBox="1">
            <a:spLocks noGrp="1"/>
          </p:cNvSpPr>
          <p:nvPr>
            <p:ph type="sldNum" idx="12"/>
          </p:nvPr>
        </p:nvSpPr>
        <p:spPr>
          <a:xfrm>
            <a:off x="11368479" y="6461125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2" name="Google Shape;602;p124"/>
          <p:cNvSpPr txBox="1">
            <a:spLocks noGrp="1"/>
          </p:cNvSpPr>
          <p:nvPr>
            <p:ph type="ftr" idx="11"/>
          </p:nvPr>
        </p:nvSpPr>
        <p:spPr>
          <a:xfrm>
            <a:off x="1198800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3" name="Google Shape;603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pink">
  <p:cSld name="Content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25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25"/>
          <p:cNvSpPr txBox="1">
            <a:spLocks noGrp="1"/>
          </p:cNvSpPr>
          <p:nvPr>
            <p:ph type="body" idx="1"/>
          </p:nvPr>
        </p:nvSpPr>
        <p:spPr>
          <a:xfrm>
            <a:off x="1198800" y="1578798"/>
            <a:ext cx="8297999" cy="437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7" name="Google Shape;607;p12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2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9" name="Google Shape;609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pink">
  <p:cSld name="Two column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2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26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3" name="Google Shape;613;p12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2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5" name="Google Shape;615;p126"/>
          <p:cNvSpPr txBox="1">
            <a:spLocks noGrp="1"/>
          </p:cNvSpPr>
          <p:nvPr>
            <p:ph type="body" idx="2"/>
          </p:nvPr>
        </p:nvSpPr>
        <p:spPr>
          <a:xfrm>
            <a:off x="66964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16" name="Google Shape;616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pink">
  <p:cSld name="Two column bullet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27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9" name="Google Shape;619;p127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27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27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2" name="Google Shape;622;p127"/>
          <p:cNvSpPr txBox="1">
            <a:spLocks noGrp="1"/>
          </p:cNvSpPr>
          <p:nvPr>
            <p:ph type="body" idx="2"/>
          </p:nvPr>
        </p:nvSpPr>
        <p:spPr>
          <a:xfrm>
            <a:off x="6696400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23" name="Google Shape;623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pink">
  <p:cSld name="Chart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8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28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28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8" name="Google Shape;628;p12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28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0" name="Google Shape;630;p12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1" name="Google Shape;631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bullets - pink">
  <p:cSld name="Chart bullet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9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29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5" name="Google Shape;635;p129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6" name="Google Shape;636;p129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7763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2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2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9" name="Google Shape;639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- pink">
  <p:cSld name="Imag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0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p13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130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4" name="Google Shape;644;p13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3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6" name="Google Shape;646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- pink">
  <p:cSld name="Two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1"/>
          <p:cNvSpPr>
            <a:spLocks noGrp="1"/>
          </p:cNvSpPr>
          <p:nvPr>
            <p:ph type="pic" idx="2"/>
          </p:nvPr>
        </p:nvSpPr>
        <p:spPr>
          <a:xfrm>
            <a:off x="670011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9" name="Google Shape;649;p131"/>
          <p:cNvSpPr>
            <a:spLocks noGrp="1"/>
          </p:cNvSpPr>
          <p:nvPr>
            <p:ph type="pic" idx="3"/>
          </p:nvPr>
        </p:nvSpPr>
        <p:spPr>
          <a:xfrm>
            <a:off x="6705600" y="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0" name="Google Shape;650;p13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31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2" name="Google Shape;652;p13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4" name="Google Shape;654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solidFill>
          <a:srgbClr val="A9EAE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7ecf6283a_0_1040"/>
          <p:cNvSpPr/>
          <p:nvPr/>
        </p:nvSpPr>
        <p:spPr>
          <a:xfrm>
            <a:off x="10243567" y="-67"/>
            <a:ext cx="1212300" cy="68580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97ecf6283a_0_1040"/>
          <p:cNvSpPr/>
          <p:nvPr/>
        </p:nvSpPr>
        <p:spPr>
          <a:xfrm>
            <a:off x="-216516" y="2654573"/>
            <a:ext cx="3443700" cy="3440400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97ecf6283a_0_1040"/>
          <p:cNvSpPr txBox="1">
            <a:spLocks noGrp="1"/>
          </p:cNvSpPr>
          <p:nvPr>
            <p:ph type="ctrTitle"/>
          </p:nvPr>
        </p:nvSpPr>
        <p:spPr>
          <a:xfrm flipH="1">
            <a:off x="8502765" y="1193167"/>
            <a:ext cx="29532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32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g97ecf6283a_0_1040"/>
          <p:cNvSpPr/>
          <p:nvPr/>
        </p:nvSpPr>
        <p:spPr>
          <a:xfrm>
            <a:off x="2952389" y="2654573"/>
            <a:ext cx="3443700" cy="3440400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97ecf6283a_0_1040"/>
          <p:cNvSpPr/>
          <p:nvPr/>
        </p:nvSpPr>
        <p:spPr>
          <a:xfrm>
            <a:off x="5795908" y="2695177"/>
            <a:ext cx="3443700" cy="3440400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97ecf6283a_0_1040"/>
          <p:cNvSpPr/>
          <p:nvPr/>
        </p:nvSpPr>
        <p:spPr>
          <a:xfrm>
            <a:off x="8964813" y="2695177"/>
            <a:ext cx="3443700" cy="3440400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mages - pink">
  <p:cSld name="Three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2"/>
          <p:cNvSpPr>
            <a:spLocks noGrp="1"/>
          </p:cNvSpPr>
          <p:nvPr>
            <p:ph type="pic" idx="2"/>
          </p:nvPr>
        </p:nvSpPr>
        <p:spPr>
          <a:xfrm>
            <a:off x="6705600" y="3429000"/>
            <a:ext cx="54864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7" name="Google Shape;657;p132"/>
          <p:cNvSpPr>
            <a:spLocks noGrp="1"/>
          </p:cNvSpPr>
          <p:nvPr>
            <p:ph type="pic" idx="3"/>
          </p:nvPr>
        </p:nvSpPr>
        <p:spPr>
          <a:xfrm>
            <a:off x="6706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8" name="Google Shape;658;p132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32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2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2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2" name="Google Shape;662;p132"/>
          <p:cNvSpPr>
            <a:spLocks noGrp="1"/>
          </p:cNvSpPr>
          <p:nvPr>
            <p:ph type="pic" idx="4"/>
          </p:nvPr>
        </p:nvSpPr>
        <p:spPr>
          <a:xfrm>
            <a:off x="9448800" y="0"/>
            <a:ext cx="2743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63" name="Google Shape;663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- pink">
  <p:cSld name="Big imag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3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6" name="Google Shape;666;p133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3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8" name="Google Shape;668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mages - pink">
  <p:cSld name="Two big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4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1" name="Google Shape;671;p134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134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3" name="Google Shape;673;p134"/>
          <p:cNvSpPr>
            <a:spLocks noGrp="1"/>
          </p:cNvSpPr>
          <p:nvPr>
            <p:ph type="pic" idx="3"/>
          </p:nvPr>
        </p:nvSpPr>
        <p:spPr>
          <a:xfrm>
            <a:off x="6530400" y="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74" name="Google Shape;674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mages - pink">
  <p:cSld name="Three big images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35"/>
          <p:cNvSpPr>
            <a:spLocks noGrp="1"/>
          </p:cNvSpPr>
          <p:nvPr>
            <p:ph type="pic" idx="2"/>
          </p:nvPr>
        </p:nvSpPr>
        <p:spPr>
          <a:xfrm>
            <a:off x="864000" y="0"/>
            <a:ext cx="56664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7" name="Google Shape;677;p135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5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9" name="Google Shape;679;p135"/>
          <p:cNvSpPr>
            <a:spLocks noGrp="1"/>
          </p:cNvSpPr>
          <p:nvPr>
            <p:ph type="pic" idx="3"/>
          </p:nvPr>
        </p:nvSpPr>
        <p:spPr>
          <a:xfrm>
            <a:off x="6525600" y="-1800"/>
            <a:ext cx="5666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0" name="Google Shape;680;p135"/>
          <p:cNvSpPr>
            <a:spLocks noGrp="1"/>
          </p:cNvSpPr>
          <p:nvPr>
            <p:ph type="pic" idx="4"/>
          </p:nvPr>
        </p:nvSpPr>
        <p:spPr>
          <a:xfrm>
            <a:off x="864000" y="3427200"/>
            <a:ext cx="5666400" cy="3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81" name="Google Shape;681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 - pink">
  <p:cSld name="Background image - pi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36"/>
          <p:cNvSpPr>
            <a:spLocks noGrp="1"/>
          </p:cNvSpPr>
          <p:nvPr>
            <p:ph type="pic" idx="2"/>
          </p:nvPr>
        </p:nvSpPr>
        <p:spPr>
          <a:xfrm>
            <a:off x="864000" y="0"/>
            <a:ext cx="1132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4" name="Google Shape;684;p136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6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6" name="Google Shape;686;p136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7" name="Google Shape;687;p136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8" name="Google Shape;688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debar - red">
  <p:cSld name="Title and sidebar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7"/>
          <p:cNvSpPr txBox="1">
            <a:spLocks noGrp="1"/>
          </p:cNvSpPr>
          <p:nvPr>
            <p:ph type="title"/>
          </p:nvPr>
        </p:nvSpPr>
        <p:spPr>
          <a:xfrm>
            <a:off x="1198800" y="288037"/>
            <a:ext cx="10584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7"/>
          <p:cNvSpPr txBox="1">
            <a:spLocks noGrp="1"/>
          </p:cNvSpPr>
          <p:nvPr>
            <p:ph type="sldNum" idx="12"/>
          </p:nvPr>
        </p:nvSpPr>
        <p:spPr>
          <a:xfrm>
            <a:off x="11368479" y="6461125"/>
            <a:ext cx="477157" cy="2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2" name="Google Shape;692;p137"/>
          <p:cNvSpPr txBox="1">
            <a:spLocks noGrp="1"/>
          </p:cNvSpPr>
          <p:nvPr>
            <p:ph type="ftr" idx="11"/>
          </p:nvPr>
        </p:nvSpPr>
        <p:spPr>
          <a:xfrm>
            <a:off x="1198800" y="6462425"/>
            <a:ext cx="4668523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3" name="Google Shape;693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- red">
  <p:cSld name="Content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38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8298000" cy="61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B2FF"/>
              </a:buClr>
              <a:buSzPts val="2500"/>
              <a:buFont typeface="Arial"/>
              <a:buNone/>
              <a:defRPr sz="2500" b="1" i="0">
                <a:solidFill>
                  <a:srgbClr val="00B2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38"/>
          <p:cNvSpPr txBox="1">
            <a:spLocks noGrp="1"/>
          </p:cNvSpPr>
          <p:nvPr>
            <p:ph type="body" idx="1"/>
          </p:nvPr>
        </p:nvSpPr>
        <p:spPr>
          <a:xfrm>
            <a:off x="1198800" y="1578798"/>
            <a:ext cx="8297999" cy="437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9047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AutoNum type="arabicPeriod"/>
              <a:defRPr sz="21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7" name="Google Shape;697;p138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38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9" name="Google Shape;699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- red">
  <p:cSld name="Two column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39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39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3" name="Google Shape;703;p139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139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5" name="Google Shape;705;p139"/>
          <p:cNvSpPr txBox="1">
            <a:spLocks noGrp="1"/>
          </p:cNvSpPr>
          <p:nvPr>
            <p:ph type="body" idx="2"/>
          </p:nvPr>
        </p:nvSpPr>
        <p:spPr>
          <a:xfrm>
            <a:off x="66964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706" name="Google Shape;706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s - red">
  <p:cSld name="Two column bullets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body" idx="1"/>
          </p:nvPr>
        </p:nvSpPr>
        <p:spPr>
          <a:xfrm>
            <a:off x="1198563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106456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body" idx="2"/>
          </p:nvPr>
        </p:nvSpPr>
        <p:spPr>
          <a:xfrm>
            <a:off x="6696400" y="1727200"/>
            <a:ext cx="5148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125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3" name="Google Shape;713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- red">
  <p:cSld name="Chart - re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41"/>
          <p:cNvSpPr/>
          <p:nvPr/>
        </p:nvSpPr>
        <p:spPr>
          <a:xfrm>
            <a:off x="6705600" y="0"/>
            <a:ext cx="5486400" cy="6858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41"/>
          <p:cNvSpPr txBox="1">
            <a:spLocks noGrp="1"/>
          </p:cNvSpPr>
          <p:nvPr>
            <p:ph type="title"/>
          </p:nvPr>
        </p:nvSpPr>
        <p:spPr>
          <a:xfrm>
            <a:off x="1198800" y="288000"/>
            <a:ext cx="5148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body" idx="1"/>
          </p:nvPr>
        </p:nvSpPr>
        <p:spPr>
          <a:xfrm>
            <a:off x="1198800" y="1727627"/>
            <a:ext cx="5148000" cy="422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ftr" idx="11"/>
          </p:nvPr>
        </p:nvSpPr>
        <p:spPr>
          <a:xfrm>
            <a:off x="1198800" y="6462000"/>
            <a:ext cx="4669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41"/>
          <p:cNvSpPr>
            <a:spLocks noGrp="1"/>
          </p:cNvSpPr>
          <p:nvPr>
            <p:ph type="chart" idx="2"/>
          </p:nvPr>
        </p:nvSpPr>
        <p:spPr>
          <a:xfrm>
            <a:off x="7077600" y="288000"/>
            <a:ext cx="4770000" cy="5670000"/>
          </a:xfrm>
          <a:prstGeom prst="rect">
            <a:avLst/>
          </a:prstGeom>
          <a:solidFill>
            <a:srgbClr val="FFF4FB"/>
          </a:solidFill>
          <a:ln>
            <a:noFill/>
          </a:ln>
        </p:spPr>
        <p:txBody>
          <a:bodyPr spcFirstLastPara="1" wrap="square" lIns="360000" tIns="0" rIns="36000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0" name="Google Shape;720;p141"/>
          <p:cNvSpPr txBox="1">
            <a:spLocks noGrp="1"/>
          </p:cNvSpPr>
          <p:nvPr>
            <p:ph type="sldNum" idx="12"/>
          </p:nvPr>
        </p:nvSpPr>
        <p:spPr>
          <a:xfrm>
            <a:off x="11368800" y="6462000"/>
            <a:ext cx="4788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1" name="Google Shape;721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90" y="6181903"/>
            <a:ext cx="457200" cy="5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  <p:sldLayoutId id="2147483723" r:id="rId74"/>
    <p:sldLayoutId id="2147483724" r:id="rId75"/>
    <p:sldLayoutId id="2147483725" r:id="rId76"/>
    <p:sldLayoutId id="2147483726" r:id="rId77"/>
    <p:sldLayoutId id="2147483727" r:id="rId78"/>
    <p:sldLayoutId id="2147483728" r:id="rId79"/>
    <p:sldLayoutId id="2147483729" r:id="rId80"/>
    <p:sldLayoutId id="2147483730" r:id="rId81"/>
    <p:sldLayoutId id="2147483731" r:id="rId82"/>
    <p:sldLayoutId id="2147483732" r:id="rId83"/>
    <p:sldLayoutId id="2147483733" r:id="rId84"/>
    <p:sldLayoutId id="2147483734" r:id="rId85"/>
    <p:sldLayoutId id="2147483735" r:id="rId86"/>
    <p:sldLayoutId id="2147483736" r:id="rId87"/>
    <p:sldLayoutId id="2147483737" r:id="rId88"/>
    <p:sldLayoutId id="2147483738" r:id="rId89"/>
    <p:sldLayoutId id="2147483739" r:id="rId90"/>
    <p:sldLayoutId id="2147483740" r:id="rId91"/>
    <p:sldLayoutId id="2147483741" r:id="rId92"/>
    <p:sldLayoutId id="2147483742" r:id="rId93"/>
    <p:sldLayoutId id="2147483743" r:id="rId94"/>
    <p:sldLayoutId id="2147483744" r:id="rId95"/>
    <p:sldLayoutId id="2147483745" r:id="rId96"/>
    <p:sldLayoutId id="2147483746" r:id="rId97"/>
    <p:sldLayoutId id="2147483747" r:id="rId98"/>
    <p:sldLayoutId id="2147483748" r:id="rId99"/>
    <p:sldLayoutId id="2147483749" r:id="rId100"/>
    <p:sldLayoutId id="2147483750" r:id="rId101"/>
    <p:sldLayoutId id="2147483751" r:id="rId102"/>
    <p:sldLayoutId id="2147483752" r:id="rId103"/>
    <p:sldLayoutId id="2147483753" r:id="rId104"/>
    <p:sldLayoutId id="2147483754" r:id="rId105"/>
    <p:sldLayoutId id="2147483755" r:id="rId106"/>
    <p:sldLayoutId id="2147483756" r:id="rId107"/>
    <p:sldLayoutId id="2147483757" r:id="rId108"/>
    <p:sldLayoutId id="2147483758" r:id="rId109"/>
    <p:sldLayoutId id="2147483759" r:id="rId110"/>
    <p:sldLayoutId id="2147483760" r:id="rId111"/>
    <p:sldLayoutId id="2147483761" r:id="rId112"/>
    <p:sldLayoutId id="2147483762" r:id="rId113"/>
    <p:sldLayoutId id="2147483763" r:id="rId114"/>
    <p:sldLayoutId id="2147483764" r:id="rId115"/>
    <p:sldLayoutId id="2147483765" r:id="rId116"/>
    <p:sldLayoutId id="2147483766" r:id="rId117"/>
    <p:sldLayoutId id="2147483767" r:id="rId118"/>
    <p:sldLayoutId id="2147483768" r:id="rId119"/>
    <p:sldLayoutId id="2147483769" r:id="rId120"/>
    <p:sldLayoutId id="2147483770" r:id="rId121"/>
    <p:sldLayoutId id="2147483771" r:id="rId122"/>
    <p:sldLayoutId id="2147483772" r:id="rId123"/>
    <p:sldLayoutId id="2147483773" r:id="rId124"/>
    <p:sldLayoutId id="2147483774" r:id="rId125"/>
    <p:sldLayoutId id="2147483775" r:id="rId126"/>
    <p:sldLayoutId id="2147483776" r:id="rId127"/>
    <p:sldLayoutId id="2147483777" r:id="rId128"/>
    <p:sldLayoutId id="2147483778" r:id="rId129"/>
    <p:sldLayoutId id="2147483779" r:id="rId130"/>
    <p:sldLayoutId id="2147483780" r:id="rId1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ec91d10e05_0_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4" name="Google Shape;944;gec91d10e05_0_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gec91d10e05_0_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gec91d10e05_0_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7" name="Google Shape;947;gec91d10e05_0_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92.png"/><Relationship Id="rId12" Type="http://schemas.openxmlformats.org/officeDocument/2006/relationships/image" Target="../media/image7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78.png"/><Relationship Id="rId12" Type="http://schemas.openxmlformats.org/officeDocument/2006/relationships/image" Target="../media/image10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100.png"/><Relationship Id="rId5" Type="http://schemas.openxmlformats.org/officeDocument/2006/relationships/image" Target="../media/image91.png"/><Relationship Id="rId10" Type="http://schemas.openxmlformats.org/officeDocument/2006/relationships/image" Target="../media/image9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78.png"/><Relationship Id="rId12" Type="http://schemas.openxmlformats.org/officeDocument/2006/relationships/image" Target="../media/image10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105.png"/><Relationship Id="rId5" Type="http://schemas.openxmlformats.org/officeDocument/2006/relationships/image" Target="../media/image91.png"/><Relationship Id="rId10" Type="http://schemas.openxmlformats.org/officeDocument/2006/relationships/image" Target="../media/image10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78.png"/><Relationship Id="rId12" Type="http://schemas.openxmlformats.org/officeDocument/2006/relationships/image" Target="../media/image1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110.png"/><Relationship Id="rId5" Type="http://schemas.openxmlformats.org/officeDocument/2006/relationships/image" Target="../media/image91.png"/><Relationship Id="rId10" Type="http://schemas.openxmlformats.org/officeDocument/2006/relationships/image" Target="../media/image109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gdf4b1063a8_2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2191990" cy="685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gdf4b1063a8_2_5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BE2ABA2-E6CD-4A15-BFEA-9614791D4ED0}"/>
              </a:ext>
            </a:extLst>
          </p:cNvPr>
          <p:cNvSpPr/>
          <p:nvPr/>
        </p:nvSpPr>
        <p:spPr>
          <a:xfrm>
            <a:off x="6597747" y="0"/>
            <a:ext cx="2489982" cy="1645920"/>
          </a:xfrm>
          <a:prstGeom prst="wedgeEllipseCallout">
            <a:avLst>
              <a:gd name="adj1" fmla="val -56547"/>
              <a:gd name="adj2" fmla="val 770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khuẩn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sẽ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chúng</a:t>
            </a:r>
            <a:r>
              <a:rPr lang="en-US" sz="2400" dirty="0">
                <a:solidFill>
                  <a:schemeClr val="tx1"/>
                </a:solidFill>
              </a:rPr>
              <a:t> ta </a:t>
            </a:r>
            <a:r>
              <a:rPr lang="en-US" sz="2400" dirty="0" err="1">
                <a:solidFill>
                  <a:schemeClr val="tx1"/>
                </a:solidFill>
              </a:rPr>
              <a:t>bị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bệnh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gdfbe08679a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"/>
            <a:ext cx="12191990" cy="685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gdfbe08679a_1_5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0" y="5090159"/>
            <a:ext cx="12191988" cy="176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gdc070ae921_0_0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gdc070ae921_0_0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0" y="5090159"/>
            <a:ext cx="12191988" cy="176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ge09e912335_0_5"/>
          <p:cNvPicPr preferRelativeResize="0"/>
          <p:nvPr/>
        </p:nvPicPr>
        <p:blipFill rotWithShape="1">
          <a:blip r:embed="rId3"/>
          <a:srcRect t="7515"/>
          <a:stretch/>
        </p:blipFill>
        <p:spPr>
          <a:xfrm>
            <a:off x="0" y="-8314"/>
            <a:ext cx="12191999" cy="634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ge09e912335_0_5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0" y="5090159"/>
            <a:ext cx="12191988" cy="176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gdc070ae921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gdc070ae921_0_13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0" y="5090159"/>
            <a:ext cx="12191988" cy="176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Google Shape;1173;ge05117816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ge05117816e_0_0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gdbf755bfc0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1990" cy="685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gdbf755bfc0_1_0" descr="Text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0365" y="266700"/>
            <a:ext cx="4886330" cy="260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gdbf755bfc0_1_0" descr="A picture containing text, clipart, businessca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8061" y="2992671"/>
            <a:ext cx="504990" cy="87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gdbf755bfc0_1_0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00126" y="3982939"/>
            <a:ext cx="2620859" cy="155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gdbf755bfc0_1_0"/>
          <p:cNvPicPr preferRelativeResize="0"/>
          <p:nvPr/>
        </p:nvPicPr>
        <p:blipFill rotWithShape="1">
          <a:blip r:embed="rId9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8212" y="5737958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940927" y="1543216"/>
            <a:ext cx="1399429" cy="667909"/>
            <a:chOff x="258280" y="423608"/>
            <a:chExt cx="1399429" cy="667909"/>
          </a:xfrm>
        </p:grpSpPr>
        <p:sp>
          <p:nvSpPr>
            <p:cNvPr id="60" name="Rounded Rectangle 59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63" name="Rounded Rectangle 6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66" name="Rounded Rectangle 6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69" name="Rounded Rectangle 6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72" name="Rounded Rectangle 7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75" name="Rounded Rectangle 7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78" name="Rounded Rectangle 7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81" name="Rounded Rectangle 8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84" name="Rounded Rectangle 8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87" name="Rounded Rectangle 8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90" name="Rounded Rectangle 8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93" name="Rounded Rectangle 9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96" name="Rounded Rectangle 9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99" name="Rounded Rectangle 9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102" name="Rounded Rectangle 10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940927" y="1543216"/>
            <a:ext cx="1399429" cy="667909"/>
            <a:chOff x="1772896" y="435290"/>
            <a:chExt cx="1399429" cy="667909"/>
          </a:xfrm>
        </p:grpSpPr>
        <p:sp>
          <p:nvSpPr>
            <p:cNvPr id="105" name="Rounded Rectangle 10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940927" y="1543216"/>
            <a:ext cx="1399429" cy="667909"/>
            <a:chOff x="3304367" y="1925154"/>
            <a:chExt cx="1399429" cy="667909"/>
          </a:xfrm>
        </p:grpSpPr>
        <p:sp>
          <p:nvSpPr>
            <p:cNvPr id="108" name="Rounded Rectangle 107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Google Shape;1192;gdf4b1063a8_3_9"/>
          <p:cNvPicPr preferRelativeResize="0"/>
          <p:nvPr/>
        </p:nvPicPr>
        <p:blipFill rotWithShape="1">
          <a:blip r:embed="rId5">
            <a:alphaModFix/>
          </a:blip>
          <a:srcRect l="43" r="41"/>
          <a:stretch/>
        </p:blipFill>
        <p:spPr>
          <a:xfrm>
            <a:off x="0" y="0"/>
            <a:ext cx="12192000" cy="686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gdf4b1063a8_3_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0365" y="309124"/>
            <a:ext cx="4886330" cy="252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gdf4b1063a8_3_9" descr="A picture containing text, clipart, businessca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8061" y="2992671"/>
            <a:ext cx="504990" cy="87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gdf4b1063a8_3_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6176" y="4025374"/>
            <a:ext cx="2948775" cy="17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gdf4b1063a8_3_9"/>
          <p:cNvPicPr preferRelativeResize="0"/>
          <p:nvPr/>
        </p:nvPicPr>
        <p:blipFill rotWithShape="1">
          <a:blip r:embed="rId9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4928" y="5739424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14433" y="1384637"/>
            <a:ext cx="1399429" cy="667909"/>
            <a:chOff x="258280" y="423608"/>
            <a:chExt cx="1399429" cy="667909"/>
          </a:xfrm>
        </p:grpSpPr>
        <p:sp>
          <p:nvSpPr>
            <p:cNvPr id="9" name="Rounded Rectangle 8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12" name="Rounded Rectangle 1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15" name="Rounded Rectangle 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18" name="Rounded Rectangle 1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21" name="Rounded Rectangle 2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24" name="Rounded Rectangle 2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27" name="Rounded Rectangle 2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30" name="Rounded Rectangle 2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33" name="Rounded Rectangle 3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36" name="Rounded Rectangle 3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39" name="Rounded Rectangle 3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42" name="Rounded Rectangle 4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45" name="Rounded Rectangle 4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48" name="Rounded Rectangle 4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51" name="Rounded Rectangle 5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14433" y="1384637"/>
            <a:ext cx="1399429" cy="667909"/>
            <a:chOff x="1772896" y="435290"/>
            <a:chExt cx="1399429" cy="667909"/>
          </a:xfrm>
        </p:grpSpPr>
        <p:sp>
          <p:nvSpPr>
            <p:cNvPr id="54" name="Rounded Rectangle 5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914433" y="1384637"/>
            <a:ext cx="1399429" cy="667909"/>
            <a:chOff x="3304367" y="1925154"/>
            <a:chExt cx="1399429" cy="667909"/>
          </a:xfrm>
        </p:grpSpPr>
        <p:sp>
          <p:nvSpPr>
            <p:cNvPr id="57" name="Rounded Rectangle 56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gdf4b1063a8_3_1"/>
          <p:cNvPicPr preferRelativeResize="0"/>
          <p:nvPr/>
        </p:nvPicPr>
        <p:blipFill rotWithShape="1">
          <a:blip r:embed="rId5">
            <a:alphaModFix/>
          </a:blip>
          <a:srcRect l="43" r="41"/>
          <a:stretch/>
        </p:blipFill>
        <p:spPr>
          <a:xfrm>
            <a:off x="0" y="0"/>
            <a:ext cx="12192000" cy="686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gdf4b1063a8_3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0612" y="266700"/>
            <a:ext cx="4845836" cy="260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gdf4b1063a8_3_1" descr="A picture containing text, clipart, businessca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8061" y="2992671"/>
            <a:ext cx="504990" cy="87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gdf4b1063a8_3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58499" y="4075649"/>
            <a:ext cx="3104100" cy="159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gdf4b1063a8_3_1"/>
          <p:cNvPicPr preferRelativeResize="0"/>
          <p:nvPr/>
        </p:nvPicPr>
        <p:blipFill rotWithShape="1">
          <a:blip r:embed="rId9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78212" y="5737958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61182" y="1299577"/>
            <a:ext cx="1399429" cy="667909"/>
            <a:chOff x="258280" y="423608"/>
            <a:chExt cx="1399429" cy="667909"/>
          </a:xfrm>
        </p:grpSpPr>
        <p:sp>
          <p:nvSpPr>
            <p:cNvPr id="9" name="Rounded Rectangle 8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12" name="Rounded Rectangle 1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15" name="Rounded Rectangle 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18" name="Rounded Rectangle 1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21" name="Rounded Rectangle 2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24" name="Rounded Rectangle 2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27" name="Rounded Rectangle 2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30" name="Rounded Rectangle 2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33" name="Rounded Rectangle 3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36" name="Rounded Rectangle 3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39" name="Rounded Rectangle 3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42" name="Rounded Rectangle 4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45" name="Rounded Rectangle 4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48" name="Rounded Rectangle 4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51" name="Rounded Rectangle 5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61182" y="1299577"/>
            <a:ext cx="1399429" cy="667909"/>
            <a:chOff x="1772896" y="435290"/>
            <a:chExt cx="1399429" cy="667909"/>
          </a:xfrm>
        </p:grpSpPr>
        <p:sp>
          <p:nvSpPr>
            <p:cNvPr id="54" name="Rounded Rectangle 5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961182" y="1299577"/>
            <a:ext cx="1399429" cy="667909"/>
            <a:chOff x="3304367" y="1925154"/>
            <a:chExt cx="1399429" cy="667909"/>
          </a:xfrm>
        </p:grpSpPr>
        <p:sp>
          <p:nvSpPr>
            <p:cNvPr id="57" name="Rounded Rectangle 56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gdf4b1063a8_0_5"/>
          <p:cNvPicPr preferRelativeResize="0"/>
          <p:nvPr/>
        </p:nvPicPr>
        <p:blipFill rotWithShape="1">
          <a:blip r:embed="rId5">
            <a:alphaModFix/>
          </a:blip>
          <a:srcRect l="43" r="41"/>
          <a:stretch/>
        </p:blipFill>
        <p:spPr>
          <a:xfrm>
            <a:off x="0" y="0"/>
            <a:ext cx="1218142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gdf4b1063a8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965" y="621060"/>
            <a:ext cx="4886331" cy="2567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gdf4b1063a8_0_5" descr="A picture containing text, clipart, businessca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96386" y="2418197"/>
            <a:ext cx="504990" cy="87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gdf4b1063a8_0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3359" y="3408465"/>
            <a:ext cx="2611042" cy="155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gdf4b1063a8_0_5"/>
          <p:cNvPicPr preferRelativeResize="0"/>
          <p:nvPr/>
        </p:nvPicPr>
        <p:blipFill rotWithShape="1">
          <a:blip r:embed="rId9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7600" y="5865548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93296" y="1661083"/>
            <a:ext cx="1399429" cy="667909"/>
            <a:chOff x="258280" y="423608"/>
            <a:chExt cx="1399429" cy="667909"/>
          </a:xfrm>
        </p:grpSpPr>
        <p:sp>
          <p:nvSpPr>
            <p:cNvPr id="9" name="Rounded Rectangle 8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12" name="Rounded Rectangle 1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15" name="Rounded Rectangle 1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18" name="Rounded Rectangle 1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21" name="Rounded Rectangle 2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24" name="Rounded Rectangle 2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27" name="Rounded Rectangle 2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30" name="Rounded Rectangle 2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33" name="Rounded Rectangle 3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36" name="Rounded Rectangle 3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39" name="Rounded Rectangle 3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42" name="Rounded Rectangle 4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45" name="Rounded Rectangle 4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48" name="Rounded Rectangle 4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51" name="Rounded Rectangle 5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693296" y="1661083"/>
            <a:ext cx="1399429" cy="667909"/>
            <a:chOff x="1772896" y="435290"/>
            <a:chExt cx="1399429" cy="667909"/>
          </a:xfrm>
        </p:grpSpPr>
        <p:sp>
          <p:nvSpPr>
            <p:cNvPr id="54" name="Rounded Rectangle 5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693296" y="1661083"/>
            <a:ext cx="1399429" cy="667909"/>
            <a:chOff x="3304367" y="1925154"/>
            <a:chExt cx="1399429" cy="667909"/>
          </a:xfrm>
        </p:grpSpPr>
        <p:sp>
          <p:nvSpPr>
            <p:cNvPr id="57" name="Rounded Rectangle 56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gdeb14c4094_0_14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deb14c4094_0_142" descr="A picture containing text, clip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4873" y="273824"/>
            <a:ext cx="6262254" cy="166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deb14c4094_0_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485" y="618836"/>
            <a:ext cx="11753028" cy="637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gdeb14c4094_0_142"/>
          <p:cNvPicPr preferRelativeResize="0"/>
          <p:nvPr/>
        </p:nvPicPr>
        <p:blipFill rotWithShape="1">
          <a:blip r:embed="rId6">
            <a:alphaModFix/>
          </a:blip>
          <a:srcRect l="5823" r="5814"/>
          <a:stretch/>
        </p:blipFill>
        <p:spPr>
          <a:xfrm>
            <a:off x="-2" y="5090160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25;gdf4b1063a8_3_5"/>
          <p:cNvPicPr preferRelativeResize="0"/>
          <p:nvPr/>
        </p:nvPicPr>
        <p:blipFill rotWithShape="1">
          <a:blip r:embed="rId5">
            <a:alphaModFix/>
          </a:blip>
          <a:srcRect l="39" r="49"/>
          <a:stretch/>
        </p:blipFill>
        <p:spPr>
          <a:xfrm>
            <a:off x="0" y="0"/>
            <a:ext cx="12192000" cy="686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26;gdf4b1063a8_3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0765" y="365759"/>
            <a:ext cx="4520412" cy="237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27;gdf4b1063a8_3_5" descr="A picture containing text, clipart, businessca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6185152" y="1149149"/>
            <a:ext cx="504990" cy="87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30;gdf4b1063a8_3_5"/>
          <p:cNvPicPr preferRelativeResize="0"/>
          <p:nvPr/>
        </p:nvPicPr>
        <p:blipFill rotWithShape="1">
          <a:blip r:embed="rId8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305267" y="1332983"/>
            <a:ext cx="1399429" cy="667909"/>
            <a:chOff x="258280" y="423608"/>
            <a:chExt cx="1399429" cy="667909"/>
          </a:xfrm>
        </p:grpSpPr>
        <p:sp>
          <p:nvSpPr>
            <p:cNvPr id="13" name="Rounded Rectangle 12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16" name="Rounded Rectangle 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19" name="Rounded Rectangle 1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22" name="Rounded Rectangle 2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25" name="Rounded Rectangle 2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28" name="Rounded Rectangle 2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31" name="Rounded Rectangle 3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34" name="Rounded Rectangle 3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37" name="Rounded Rectangle 3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40" name="Rounded Rectangle 3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43" name="Rounded Rectangle 4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46" name="Rounded Rectangle 4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49" name="Rounded Rectangle 4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52" name="Rounded Rectangle 5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55" name="Rounded Rectangle 5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05267" y="1332983"/>
            <a:ext cx="1399429" cy="667909"/>
            <a:chOff x="1772896" y="435290"/>
            <a:chExt cx="1399429" cy="667909"/>
          </a:xfrm>
        </p:grpSpPr>
        <p:sp>
          <p:nvSpPr>
            <p:cNvPr id="58" name="Rounded Rectangle 5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05267" y="1332983"/>
            <a:ext cx="1399429" cy="667909"/>
            <a:chOff x="3304367" y="1925154"/>
            <a:chExt cx="1399429" cy="667909"/>
          </a:xfrm>
        </p:grpSpPr>
        <p:sp>
          <p:nvSpPr>
            <p:cNvPr id="61" name="Rounded Rectangle 60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3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78212" y="573795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10" y="818387"/>
            <a:ext cx="2916557" cy="1695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/>
        </p:blipFill>
        <p:spPr>
          <a:xfrm>
            <a:off x="4186" y="1"/>
            <a:ext cx="12183626" cy="6650182"/>
          </a:xfrm>
          <a:prstGeom prst="rect">
            <a:avLst/>
          </a:prstGeom>
        </p:spPr>
      </p:pic>
      <p:pic>
        <p:nvPicPr>
          <p:cNvPr id="8" name="Google Shape;1230;gdf4b1063a8_3_5"/>
          <p:cNvPicPr preferRelativeResize="0"/>
          <p:nvPr/>
        </p:nvPicPr>
        <p:blipFill rotWithShape="1">
          <a:blip r:embed="rId6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09" y="105729"/>
            <a:ext cx="6934478" cy="145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65" y="3605212"/>
            <a:ext cx="3279992" cy="1695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36" y="3530643"/>
            <a:ext cx="3372370" cy="1769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40" y="1710724"/>
            <a:ext cx="3032842" cy="1567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36" y="1659131"/>
            <a:ext cx="3232469" cy="1670858"/>
          </a:xfrm>
          <a:prstGeom prst="rect">
            <a:avLst/>
          </a:prstGeom>
        </p:spPr>
      </p:pic>
      <p:pic>
        <p:nvPicPr>
          <p:cNvPr id="65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78212" y="5737958"/>
            <a:ext cx="609600" cy="609600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31450" y="661623"/>
            <a:ext cx="1399429" cy="667909"/>
            <a:chOff x="258280" y="423608"/>
            <a:chExt cx="1399429" cy="667909"/>
          </a:xfrm>
        </p:grpSpPr>
        <p:sp>
          <p:nvSpPr>
            <p:cNvPr id="67" name="Rounded Rectangle 66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0" name="Rounded Rectangle 6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3" name="Rounded Rectangle 7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6" name="Rounded Rectangle 7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9" name="Rounded Rectangle 7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2" name="Rounded Rectangle 8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5" name="Rounded Rectangle 8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8" name="Rounded Rectangle 8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1" name="Rounded Rectangle 9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4" name="Rounded Rectangle 9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7" name="Rounded Rectangle 9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0" name="Rounded Rectangle 9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3" name="Rounded Rectangle 10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6" name="Rounded Rectangle 10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9" name="Rounded Rectangle 10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12" name="Rounded Rectangle 11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031450" y="661623"/>
            <a:ext cx="1399429" cy="667909"/>
            <a:chOff x="3304367" y="1925154"/>
            <a:chExt cx="1399429" cy="667909"/>
          </a:xfrm>
        </p:grpSpPr>
        <p:sp>
          <p:nvSpPr>
            <p:cNvPr id="115" name="Rounded Rectangle 114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/>
        </p:blipFill>
        <p:spPr>
          <a:xfrm>
            <a:off x="4186" y="1"/>
            <a:ext cx="12183626" cy="6650182"/>
          </a:xfrm>
          <a:prstGeom prst="rect">
            <a:avLst/>
          </a:prstGeom>
        </p:spPr>
      </p:pic>
      <p:pic>
        <p:nvPicPr>
          <p:cNvPr id="7" name="Google Shape;1230;gdf4b1063a8_3_5"/>
          <p:cNvPicPr preferRelativeResize="0"/>
          <p:nvPr/>
        </p:nvPicPr>
        <p:blipFill rotWithShape="1">
          <a:blip r:embed="rId6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8212" y="573795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59" y="105646"/>
            <a:ext cx="7411485" cy="1553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685615"/>
            <a:ext cx="3435470" cy="186457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50" y="1711497"/>
            <a:ext cx="3352426" cy="173286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11497"/>
            <a:ext cx="3414545" cy="188037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94" y="3685615"/>
            <a:ext cx="3406882" cy="1761012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1031450" y="661623"/>
            <a:ext cx="1399429" cy="667909"/>
            <a:chOff x="258280" y="423608"/>
            <a:chExt cx="1399429" cy="667909"/>
          </a:xfrm>
        </p:grpSpPr>
        <p:sp>
          <p:nvSpPr>
            <p:cNvPr id="71" name="Rounded Rectangle 7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4" name="Rounded Rectangle 7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7" name="Rounded Rectangle 7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0" name="Rounded Rectangle 7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3" name="Rounded Rectangle 8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6" name="Rounded Rectangle 8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9" name="Rounded Rectangle 8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2" name="Rounded Rectangle 9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5" name="Rounded Rectangle 9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8" name="Rounded Rectangle 9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1" name="Rounded Rectangle 10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4" name="Rounded Rectangle 10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7" name="Rounded Rectangle 10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10" name="Rounded Rectangle 10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13" name="Rounded Rectangle 1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16" name="Rounded Rectangle 1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031450" y="661623"/>
            <a:ext cx="1399429" cy="667909"/>
            <a:chOff x="3304367" y="1925154"/>
            <a:chExt cx="1399429" cy="667909"/>
          </a:xfrm>
        </p:grpSpPr>
        <p:sp>
          <p:nvSpPr>
            <p:cNvPr id="119" name="Rounded Rectangle 11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/>
        </p:blipFill>
        <p:spPr>
          <a:xfrm>
            <a:off x="4186" y="1"/>
            <a:ext cx="12183626" cy="6650182"/>
          </a:xfrm>
          <a:prstGeom prst="rect">
            <a:avLst/>
          </a:prstGeom>
        </p:spPr>
      </p:pic>
      <p:pic>
        <p:nvPicPr>
          <p:cNvPr id="7" name="Google Shape;1230;gdf4b1063a8_3_5"/>
          <p:cNvPicPr preferRelativeResize="0"/>
          <p:nvPr/>
        </p:nvPicPr>
        <p:blipFill rotWithShape="1">
          <a:blip r:embed="rId6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8212" y="5737958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31450" y="661623"/>
            <a:ext cx="1399429" cy="667909"/>
            <a:chOff x="258280" y="423608"/>
            <a:chExt cx="1399429" cy="667909"/>
          </a:xfrm>
        </p:grpSpPr>
        <p:sp>
          <p:nvSpPr>
            <p:cNvPr id="15" name="Rounded Rectangle 14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8" name="Rounded Rectangle 1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21" name="Rounded Rectangle 2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24" name="Rounded Rectangle 2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27" name="Rounded Rectangle 2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30" name="Rounded Rectangle 2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33" name="Rounded Rectangle 3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36" name="Rounded Rectangle 3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39" name="Rounded Rectangle 3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42" name="Rounded Rectangle 4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45" name="Rounded Rectangle 4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48" name="Rounded Rectangle 4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51" name="Rounded Rectangle 5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54" name="Rounded Rectangle 5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57" name="Rounded Rectangle 5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60" name="Rounded Rectangle 5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031450" y="661623"/>
            <a:ext cx="1399429" cy="667909"/>
            <a:chOff x="3304367" y="1925154"/>
            <a:chExt cx="1399429" cy="667909"/>
          </a:xfrm>
        </p:grpSpPr>
        <p:sp>
          <p:nvSpPr>
            <p:cNvPr id="63" name="Rounded Rectangle 62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04" y="181807"/>
            <a:ext cx="7061446" cy="1721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33" y="3771790"/>
            <a:ext cx="3233044" cy="16711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43" y="1964405"/>
            <a:ext cx="2928641" cy="166519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52" y="1918973"/>
            <a:ext cx="3116806" cy="206341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75" y="3771789"/>
            <a:ext cx="3165069" cy="179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1"/>
          <a:stretch/>
        </p:blipFill>
        <p:spPr>
          <a:xfrm>
            <a:off x="4186" y="1"/>
            <a:ext cx="12183626" cy="6650182"/>
          </a:xfrm>
          <a:prstGeom prst="rect">
            <a:avLst/>
          </a:prstGeom>
        </p:spPr>
      </p:pic>
      <p:pic>
        <p:nvPicPr>
          <p:cNvPr id="68" name="Google Shape;1230;gdf4b1063a8_3_5"/>
          <p:cNvPicPr preferRelativeResize="0"/>
          <p:nvPr/>
        </p:nvPicPr>
        <p:blipFill rotWithShape="1">
          <a:blip r:embed="rId6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ClockMantle TL02_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32.56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8212" y="5737958"/>
            <a:ext cx="609600" cy="6096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1031450" y="661623"/>
            <a:ext cx="1399429" cy="667909"/>
            <a:chOff x="258280" y="423608"/>
            <a:chExt cx="1399429" cy="667909"/>
          </a:xfrm>
        </p:grpSpPr>
        <p:sp>
          <p:nvSpPr>
            <p:cNvPr id="71" name="Rounded Rectangle 70"/>
            <p:cNvSpPr/>
            <p:nvPr/>
          </p:nvSpPr>
          <p:spPr>
            <a:xfrm>
              <a:off x="258280" y="423608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50483" y="599074"/>
              <a:ext cx="10150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Bắt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đầu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4" name="Rounded Rectangle 7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00:15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77" name="Rounded Rectangle 7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70422" y="44518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0" name="Rounded Rectangle 7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3" name="Rounded Rectangle 8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70422" y="445186"/>
              <a:ext cx="1019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00:12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6" name="Rounded Rectangle 8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70422" y="445186"/>
              <a:ext cx="9172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00:11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89" name="Rounded Rectangle 88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70422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00:10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2" name="Rounded Rectangle 91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00:09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5" name="Rounded Rectangle 94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08994" y="445186"/>
              <a:ext cx="113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98" name="Rounded Rectangle 97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908994" y="445186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00:07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1" name="Rounded Rectangle 100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08994" y="445186"/>
              <a:ext cx="1127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00:06</a:t>
              </a: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4" name="Rounded Rectangle 103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00:05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07" name="Rounded Rectangle 106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08994" y="445186"/>
              <a:ext cx="11240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00:04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10" name="Rounded Rectangle 109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908994" y="445186"/>
              <a:ext cx="1125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00:03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13" name="Rounded Rectangle 112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908994" y="445186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00:02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031450" y="661623"/>
            <a:ext cx="1399429" cy="667909"/>
            <a:chOff x="1772896" y="435290"/>
            <a:chExt cx="1399429" cy="667909"/>
          </a:xfrm>
        </p:grpSpPr>
        <p:sp>
          <p:nvSpPr>
            <p:cNvPr id="116" name="Rounded Rectangle 115"/>
            <p:cNvSpPr/>
            <p:nvPr/>
          </p:nvSpPr>
          <p:spPr>
            <a:xfrm>
              <a:off x="1772896" y="435290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963498" y="445186"/>
              <a:ext cx="10230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cap="all" dirty="0">
                  <a:solidFill>
                    <a:srgbClr val="FF0100"/>
                  </a:solidFill>
                  <a:latin typeface="Agency FB" panose="020B0503020202020204" pitchFamily="34" charset="0"/>
                  <a:ea typeface="Yu Gothic UI Light" panose="020B0300000000000000" pitchFamily="34" charset="-128"/>
                </a:rPr>
                <a:t>00:01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031450" y="661623"/>
            <a:ext cx="1399429" cy="667909"/>
            <a:chOff x="3304367" y="1925154"/>
            <a:chExt cx="1399429" cy="667909"/>
          </a:xfrm>
        </p:grpSpPr>
        <p:sp>
          <p:nvSpPr>
            <p:cNvPr id="119" name="Rounded Rectangle 118"/>
            <p:cNvSpPr/>
            <p:nvPr/>
          </p:nvSpPr>
          <p:spPr>
            <a:xfrm>
              <a:off x="3304367" y="1925154"/>
              <a:ext cx="1399429" cy="667909"/>
            </a:xfrm>
            <a:prstGeom prst="roundRect">
              <a:avLst/>
            </a:prstGeom>
            <a:solidFill>
              <a:srgbClr val="FEE9A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107950" h="63500" prst="artDeco"/>
              <a:bevelB w="254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100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485420" y="2088938"/>
              <a:ext cx="10807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Kết</a:t>
              </a:r>
              <a:r>
                <a:rPr lang="en-US" sz="1600" b="1" cap="all" dirty="0">
                  <a:solidFill>
                    <a:srgbClr val="FF0100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1600" b="1" cap="all" dirty="0" err="1">
                  <a:solidFill>
                    <a:srgbClr val="FF0100"/>
                  </a:solidFill>
                  <a:latin typeface="Myriad Pro" panose="020B0503030403020204" pitchFamily="34" charset="0"/>
                </a:rPr>
                <a:t>thúc</a:t>
              </a:r>
              <a:endParaRPr lang="en-US" sz="1600" b="1" cap="all" dirty="0">
                <a:solidFill>
                  <a:srgbClr val="FF0100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37" y="126025"/>
            <a:ext cx="7629592" cy="151921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74" y="1711950"/>
            <a:ext cx="3109471" cy="1607281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74" y="1687338"/>
            <a:ext cx="3279005" cy="1694913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74" y="3518459"/>
            <a:ext cx="3109471" cy="2182999"/>
          </a:xfrm>
          <a:prstGeom prst="rect">
            <a:avLst/>
          </a:prstGeom>
        </p:spPr>
      </p:pic>
      <p:pic>
        <p:nvPicPr>
          <p:cNvPr id="1216" name="Picture 12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74" y="3518458"/>
            <a:ext cx="3553555" cy="218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Google Shape;1268;gdfbe08679a_1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gdfbe08679a_1_14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Google Shape;1276;gdfbe08679a_1_19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2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gdfbe08679a_1_19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1260;p1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70;gdfbe08679a_1_14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ge75b1e06c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6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ge75b1e06cd_0_0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ge75b1e06cd_0_0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2510"/>
            <a:ext cx="12192000" cy="685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ge75b1e06cd_0_0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060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gdeb14c4094_0_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deb14c4094_0_147"/>
          <p:cNvSpPr txBox="1"/>
          <p:nvPr/>
        </p:nvSpPr>
        <p:spPr>
          <a:xfrm>
            <a:off x="6739525" y="4317500"/>
            <a:ext cx="75819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gdeb14c4094_0_147"/>
          <p:cNvSpPr txBox="1"/>
          <p:nvPr/>
        </p:nvSpPr>
        <p:spPr>
          <a:xfrm>
            <a:off x="5791775" y="3909450"/>
            <a:ext cx="385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7" name="Google Shape;1057;gdeb14c4094_0_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7455" y="350982"/>
            <a:ext cx="2753149" cy="177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gdeb14c4094_0_1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9050" y="3425377"/>
            <a:ext cx="3681376" cy="237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47;gdeb14c4094_0_142"/>
          <p:cNvPicPr preferRelativeResize="0"/>
          <p:nvPr/>
        </p:nvPicPr>
        <p:blipFill rotWithShape="1">
          <a:blip r:embed="rId6">
            <a:alphaModFix/>
          </a:blip>
          <a:srcRect l="5823" r="5814"/>
          <a:stretch/>
        </p:blipFill>
        <p:spPr>
          <a:xfrm>
            <a:off x="-2" y="5090160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gdeb14c4094_0_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gdeb14c4094_0_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7855" y="117962"/>
            <a:ext cx="6576290" cy="2133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gdeb14c4094_0_153"/>
          <p:cNvPicPr preferRelativeResize="0"/>
          <p:nvPr/>
        </p:nvPicPr>
        <p:blipFill rotWithShape="1">
          <a:blip r:embed="rId5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gb6c04466e4_0_5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gb6c04466e4_0_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7249" y="188259"/>
            <a:ext cx="4805761" cy="286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gb6c04466e4_0_5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045" y="1846729"/>
            <a:ext cx="4480151" cy="5011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gb6c04466e4_0_5"/>
          <p:cNvPicPr preferRelativeResize="0"/>
          <p:nvPr/>
        </p:nvPicPr>
        <p:blipFill rotWithShape="1">
          <a:blip r:embed="rId6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1095" name="Google Shape;1095;gb6c04466e4_0_10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pic>
        <p:nvPicPr>
          <p:cNvPr id="1095" name="Google Shape;1095;gb6c04466e4_0_10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Google Shape;1101;gb6c04466e4_0_15"/>
          <p:cNvPicPr preferRelativeResize="0"/>
          <p:nvPr/>
        </p:nvPicPr>
        <p:blipFill rotWithShape="1">
          <a:blip r:embed="rId3">
            <a:alphaModFix/>
          </a:blip>
          <a:srcRect l="43" r="41"/>
          <a:stretch/>
        </p:blipFill>
        <p:spPr>
          <a:xfrm>
            <a:off x="0" y="0"/>
            <a:ext cx="12192000" cy="686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gb6c04466e4_0_15"/>
          <p:cNvPicPr preferRelativeResize="0"/>
          <p:nvPr/>
        </p:nvPicPr>
        <p:blipFill rotWithShape="1">
          <a:blip r:embed="rId4">
            <a:alphaModFix/>
          </a:blip>
          <a:srcRect l="5823" r="5814"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gdf4b1063a8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gdf4b1063a8_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5090158"/>
            <a:ext cx="12192000" cy="17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nilver02">
      <a:dk1>
        <a:srgbClr val="000000"/>
      </a:dk1>
      <a:lt1>
        <a:srgbClr val="FFFFFF"/>
      </a:lt1>
      <a:dk2>
        <a:srgbClr val="1F36C7"/>
      </a:dk2>
      <a:lt2>
        <a:srgbClr val="E7E6E6"/>
      </a:lt2>
      <a:accent1>
        <a:srgbClr val="005EEF"/>
      </a:accent1>
      <a:accent2>
        <a:srgbClr val="FFE200"/>
      </a:accent2>
      <a:accent3>
        <a:srgbClr val="FF79C6"/>
      </a:accent3>
      <a:accent4>
        <a:srgbClr val="00D6C3"/>
      </a:accent4>
      <a:accent5>
        <a:srgbClr val="9C44C0"/>
      </a:accent5>
      <a:accent6>
        <a:srgbClr val="FF544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235</Words>
  <Application>Microsoft Office PowerPoint</Application>
  <PresentationFormat>Widescreen</PresentationFormat>
  <Paragraphs>179</Paragraphs>
  <Slides>30</Slides>
  <Notes>30</Notes>
  <HiddenSlides>1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Myriad Pro</vt:lpstr>
      <vt:lpstr>Ubuntu Condensed</vt:lpstr>
      <vt:lpstr>Agency FB</vt:lpstr>
      <vt:lpstr>Arial</vt:lpstr>
      <vt:lpstr>Calibri</vt:lpstr>
      <vt:lpstr>Viga</vt:lpstr>
      <vt:lpstr>Fira Sans Extra Condensed Medium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 1 - Unilever Brand Guideline</dc:title>
  <dc:creator>Abrillo, Carissa</dc:creator>
  <cp:lastModifiedBy>VU ANH THU LE</cp:lastModifiedBy>
  <cp:revision>20</cp:revision>
  <dcterms:created xsi:type="dcterms:W3CDTF">2020-08-07T01:13:26Z</dcterms:created>
  <dcterms:modified xsi:type="dcterms:W3CDTF">2021-09-21T17:57:25Z</dcterms:modified>
</cp:coreProperties>
</file>