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74" r:id="rId9"/>
    <p:sldId id="276" r:id="rId10"/>
    <p:sldId id="266" r:id="rId11"/>
    <p:sldId id="267" r:id="rId12"/>
    <p:sldId id="268" r:id="rId13"/>
    <p:sldId id="269" r:id="rId14"/>
    <p:sldId id="270" r:id="rId15"/>
    <p:sldId id="277" r:id="rId16"/>
    <p:sldId id="278" r:id="rId17"/>
    <p:sldId id="279" r:id="rId18"/>
    <p:sldId id="280" r:id="rId19"/>
    <p:sldId id="272" r:id="rId20"/>
    <p:sldId id="271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3Fj2G7lDR6Q6Oxre0usIfLJwyW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guyen gia bao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6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0241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6565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7453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5729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8271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4372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604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440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1270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298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6805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352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85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984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488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7361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4959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7036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9719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534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48.png"/><Relationship Id="rId2" Type="http://schemas.microsoft.com/office/2007/relationships/media" Target="../media/media1.wav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2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1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microsoft.com/office/2007/relationships/media" Target="../media/media1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12" Type="http://schemas.openxmlformats.org/officeDocument/2006/relationships/image" Target="../media/image4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41.png"/><Relationship Id="rId5" Type="http://schemas.openxmlformats.org/officeDocument/2006/relationships/image" Target="../media/image42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88.png"/><Relationship Id="rId5" Type="http://schemas.openxmlformats.org/officeDocument/2006/relationships/image" Target="../media/image42.pn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12" Type="http://schemas.openxmlformats.org/officeDocument/2006/relationships/image" Target="../media/image9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92.png"/><Relationship Id="rId5" Type="http://schemas.openxmlformats.org/officeDocument/2006/relationships/image" Target="../media/image42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97.png"/><Relationship Id="rId5" Type="http://schemas.openxmlformats.org/officeDocument/2006/relationships/image" Target="../media/image42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090155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ckMantle TL02_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ClockMantle TL02_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46232.56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4195" y="5344362"/>
            <a:ext cx="609600" cy="609600"/>
          </a:xfrm>
          <a:prstGeom prst="rect">
            <a:avLst/>
          </a:prstGeom>
        </p:spPr>
      </p:pic>
      <p:pic>
        <p:nvPicPr>
          <p:cNvPr id="187" name="Google Shape;18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64267" y="399513"/>
            <a:ext cx="6063466" cy="138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94290" y="3620441"/>
            <a:ext cx="3441235" cy="150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56472" y="1966120"/>
            <a:ext cx="3441235" cy="150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56472" y="3638675"/>
            <a:ext cx="3441235" cy="150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94292" y="1971714"/>
            <a:ext cx="3441235" cy="1506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1664838" y="759643"/>
            <a:ext cx="1399429" cy="667909"/>
            <a:chOff x="258280" y="423608"/>
            <a:chExt cx="1399429" cy="667909"/>
          </a:xfrm>
        </p:grpSpPr>
        <p:sp>
          <p:nvSpPr>
            <p:cNvPr id="11" name="Rounded Rectangle 10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14" name="Rounded Rectangle 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17" name="Rounded Rectangle 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20" name="Rounded Rectangle 1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23" name="Rounded Rectangle 2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26" name="Rounded Rectangle 2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29" name="Rounded Rectangle 2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32" name="Rounded Rectangle 3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35" name="Rounded Rectangle 3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38" name="Rounded Rectangle 3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41" name="Rounded Rectangle 4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44" name="Rounded Rectangle 4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47" name="Rounded Rectangle 4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50" name="Rounded Rectangle 4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53" name="Rounded Rectangle 5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664838" y="759643"/>
            <a:ext cx="1399429" cy="667909"/>
            <a:chOff x="1772896" y="435290"/>
            <a:chExt cx="1399429" cy="667909"/>
          </a:xfrm>
        </p:grpSpPr>
        <p:sp>
          <p:nvSpPr>
            <p:cNvPr id="56" name="Rounded Rectangle 5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664838" y="759643"/>
            <a:ext cx="1399429" cy="667909"/>
            <a:chOff x="3304367" y="1925154"/>
            <a:chExt cx="1399429" cy="667909"/>
          </a:xfrm>
        </p:grpSpPr>
        <p:sp>
          <p:nvSpPr>
            <p:cNvPr id="59" name="Rounded Rectangle 58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3" name="Google Shape;256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" y="5070042"/>
            <a:ext cx="12192002" cy="1767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23335" y="284896"/>
            <a:ext cx="6945330" cy="131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5390" y="1417835"/>
            <a:ext cx="2598364" cy="156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07949" y="1417835"/>
            <a:ext cx="2598364" cy="156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8245" y="1417835"/>
            <a:ext cx="2598364" cy="156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25390" y="2858355"/>
            <a:ext cx="2598364" cy="156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07948" y="2858355"/>
            <a:ext cx="2598364" cy="156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8245" y="2858356"/>
            <a:ext cx="2598362" cy="156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25391" y="4298876"/>
            <a:ext cx="2598363" cy="156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07946" y="4298874"/>
            <a:ext cx="2598362" cy="156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368243" y="4298874"/>
            <a:ext cx="2598362" cy="1565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1122680" y="688240"/>
            <a:ext cx="1399429" cy="667909"/>
            <a:chOff x="258280" y="423608"/>
            <a:chExt cx="1399429" cy="667909"/>
          </a:xfrm>
        </p:grpSpPr>
        <p:sp>
          <p:nvSpPr>
            <p:cNvPr id="20" name="Rounded Rectangle 19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23" name="Rounded Rectangle 2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26" name="Rounded Rectangle 2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29" name="Rounded Rectangle 2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32" name="Rounded Rectangle 3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35" name="Rounded Rectangle 3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38" name="Rounded Rectangle 3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41" name="Rounded Rectangle 4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44" name="Rounded Rectangle 4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47" name="Rounded Rectangle 4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50" name="Rounded Rectangle 4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53" name="Rounded Rectangle 5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56" name="Rounded Rectangle 5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59" name="Rounded Rectangle 5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62" name="Rounded Rectangle 6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122680" y="688240"/>
            <a:ext cx="1399429" cy="667909"/>
            <a:chOff x="1772896" y="435290"/>
            <a:chExt cx="1399429" cy="667909"/>
          </a:xfrm>
        </p:grpSpPr>
        <p:sp>
          <p:nvSpPr>
            <p:cNvPr id="65" name="Rounded Rectangle 6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22680" y="688240"/>
            <a:ext cx="1399429" cy="667909"/>
            <a:chOff x="3304367" y="1925154"/>
            <a:chExt cx="1399429" cy="667909"/>
          </a:xfrm>
        </p:grpSpPr>
        <p:sp>
          <p:nvSpPr>
            <p:cNvPr id="68" name="Rounded Rectangle 67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70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77601" y="5781569"/>
            <a:ext cx="609600" cy="609600"/>
          </a:xfrm>
          <a:prstGeom prst="rect">
            <a:avLst/>
          </a:prstGeom>
        </p:spPr>
      </p:pic>
      <p:pic>
        <p:nvPicPr>
          <p:cNvPr id="71" name="Google Shape;256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1" y="5070042"/>
            <a:ext cx="12192002" cy="1767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2121" y="1569481"/>
            <a:ext cx="3386625" cy="427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6629" y="335199"/>
            <a:ext cx="3386625" cy="139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33254" y="335198"/>
            <a:ext cx="3386625" cy="139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33253" y="3066024"/>
            <a:ext cx="3386625" cy="139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44674" y="3066024"/>
            <a:ext cx="3386625" cy="139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33253" y="1670870"/>
            <a:ext cx="3386625" cy="139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46628" y="1670871"/>
            <a:ext cx="3386624" cy="139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44675" y="4453066"/>
            <a:ext cx="3386624" cy="139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84937" y="164387"/>
            <a:ext cx="5016500" cy="22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47982" y="335198"/>
            <a:ext cx="3386624" cy="139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34606" y="332883"/>
            <a:ext cx="3386624" cy="139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647982" y="1672429"/>
            <a:ext cx="3384667" cy="139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032649" y="1679611"/>
            <a:ext cx="3384667" cy="139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648959" y="3063711"/>
            <a:ext cx="3384667" cy="138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026779" y="3061408"/>
            <a:ext cx="3417224" cy="140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647982" y="4444737"/>
            <a:ext cx="3385644" cy="1392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roup 242"/>
          <p:cNvGrpSpPr/>
          <p:nvPr/>
        </p:nvGrpSpPr>
        <p:grpSpPr>
          <a:xfrm>
            <a:off x="400304" y="3765583"/>
            <a:ext cx="1399429" cy="667909"/>
            <a:chOff x="258280" y="423608"/>
            <a:chExt cx="1399429" cy="667909"/>
          </a:xfrm>
        </p:grpSpPr>
        <p:sp>
          <p:nvSpPr>
            <p:cNvPr id="244" name="Rounded Rectangle 243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47" name="Rounded Rectangle 24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50" name="Rounded Rectangle 24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53" name="Rounded Rectangle 25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56" name="Rounded Rectangle 25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59" name="Rounded Rectangle 25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62" name="Rounded Rectangle 26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65" name="Rounded Rectangle 26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68" name="Rounded Rectangle 26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71" name="Rounded Rectangle 27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74" name="Rounded Rectangle 27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276" name="Group 275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77" name="Rounded Rectangle 27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80" name="Rounded Rectangle 27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83" name="Rounded Rectangle 28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86" name="Rounded Rectangle 28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400304" y="3765583"/>
            <a:ext cx="1399429" cy="667909"/>
            <a:chOff x="1772896" y="435290"/>
            <a:chExt cx="1399429" cy="667909"/>
          </a:xfrm>
        </p:grpSpPr>
        <p:sp>
          <p:nvSpPr>
            <p:cNvPr id="289" name="Rounded Rectangle 28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400304" y="3765583"/>
            <a:ext cx="1399429" cy="667909"/>
            <a:chOff x="3304367" y="1925154"/>
            <a:chExt cx="1399429" cy="667909"/>
          </a:xfrm>
        </p:grpSpPr>
        <p:sp>
          <p:nvSpPr>
            <p:cNvPr id="292" name="Rounded Rectangle 291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71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77601" y="5781569"/>
            <a:ext cx="609600" cy="609600"/>
          </a:xfrm>
          <a:prstGeom prst="rect">
            <a:avLst/>
          </a:prstGeom>
        </p:spPr>
      </p:pic>
      <p:pic>
        <p:nvPicPr>
          <p:cNvPr id="72" name="Google Shape;256;p1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-1" y="5070042"/>
            <a:ext cx="12192002" cy="1767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9622" y="422578"/>
            <a:ext cx="6541854" cy="148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40196" y="1904472"/>
            <a:ext cx="3440817" cy="177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40196" y="3590721"/>
            <a:ext cx="3440817" cy="177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0984" y="3590721"/>
            <a:ext cx="3440817" cy="177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10984" y="1904470"/>
            <a:ext cx="3440819" cy="17759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1236995" y="711689"/>
            <a:ext cx="1399429" cy="667909"/>
            <a:chOff x="258280" y="423608"/>
            <a:chExt cx="1399429" cy="667909"/>
          </a:xfrm>
        </p:grpSpPr>
        <p:sp>
          <p:nvSpPr>
            <p:cNvPr id="11" name="Rounded Rectangle 10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14" name="Rounded Rectangle 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17" name="Rounded Rectangle 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20" name="Rounded Rectangle 1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23" name="Rounded Rectangle 2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26" name="Rounded Rectangle 2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29" name="Rounded Rectangle 2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32" name="Rounded Rectangle 3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35" name="Rounded Rectangle 3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38" name="Rounded Rectangle 3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41" name="Rounded Rectangle 4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44" name="Rounded Rectangle 4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47" name="Rounded Rectangle 4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50" name="Rounded Rectangle 4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53" name="Rounded Rectangle 5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236995" y="711689"/>
            <a:ext cx="1399429" cy="667909"/>
            <a:chOff x="1772896" y="435290"/>
            <a:chExt cx="1399429" cy="667909"/>
          </a:xfrm>
        </p:grpSpPr>
        <p:sp>
          <p:nvSpPr>
            <p:cNvPr id="56" name="Rounded Rectangle 5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236995" y="711689"/>
            <a:ext cx="1399429" cy="667909"/>
            <a:chOff x="3304367" y="1925154"/>
            <a:chExt cx="1399429" cy="667909"/>
          </a:xfrm>
        </p:grpSpPr>
        <p:sp>
          <p:nvSpPr>
            <p:cNvPr id="59" name="Rounded Rectangle 58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1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77601" y="5781569"/>
            <a:ext cx="609600" cy="609600"/>
          </a:xfrm>
          <a:prstGeom prst="rect">
            <a:avLst/>
          </a:prstGeom>
        </p:spPr>
      </p:pic>
      <p:pic>
        <p:nvPicPr>
          <p:cNvPr id="62" name="Google Shape;256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" y="5070042"/>
            <a:ext cx="12192002" cy="1767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24961" r="8657" b="27752"/>
          <a:stretch/>
        </p:blipFill>
        <p:spPr>
          <a:xfrm>
            <a:off x="-226540" y="-127592"/>
            <a:ext cx="12645079" cy="72088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43590" y="818014"/>
            <a:ext cx="1399429" cy="667909"/>
            <a:chOff x="258280" y="423608"/>
            <a:chExt cx="1399429" cy="667909"/>
          </a:xfrm>
        </p:grpSpPr>
        <p:sp>
          <p:nvSpPr>
            <p:cNvPr id="11" name="Rounded Rectangle 10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14" name="Rounded Rectangle 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17" name="Rounded Rectangle 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0" name="Rounded Rectangle 1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3" name="Rounded Rectangle 2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6" name="Rounded Rectangle 2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9" name="Rounded Rectangle 2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2" name="Rounded Rectangle 3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5" name="Rounded Rectangle 3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8" name="Rounded Rectangle 3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1" name="Rounded Rectangle 4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4" name="Rounded Rectangle 4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7" name="Rounded Rectangle 4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0" name="Rounded Rectangle 4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3" name="Rounded Rectangle 5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6" name="Rounded Rectangle 5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43590" y="818014"/>
            <a:ext cx="1399429" cy="667909"/>
            <a:chOff x="3304367" y="1925154"/>
            <a:chExt cx="1399429" cy="667909"/>
          </a:xfrm>
        </p:grpSpPr>
        <p:sp>
          <p:nvSpPr>
            <p:cNvPr id="59" name="Rounded Rectangle 58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1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1" y="5781569"/>
            <a:ext cx="609600" cy="609600"/>
          </a:xfrm>
          <a:prstGeom prst="rect">
            <a:avLst/>
          </a:prstGeom>
        </p:spPr>
      </p:pic>
      <p:pic>
        <p:nvPicPr>
          <p:cNvPr id="62" name="Google Shape;25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5070042"/>
            <a:ext cx="12192002" cy="176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8" y="2141983"/>
            <a:ext cx="2690281" cy="2862127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40" y="2106700"/>
            <a:ext cx="2805254" cy="2978266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66" y="2045960"/>
            <a:ext cx="2864865" cy="3054174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461" y="2121623"/>
            <a:ext cx="2810996" cy="30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24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843590" y="818014"/>
            <a:ext cx="1399429" cy="667909"/>
            <a:chOff x="258280" y="423608"/>
            <a:chExt cx="1399429" cy="667909"/>
          </a:xfrm>
        </p:grpSpPr>
        <p:sp>
          <p:nvSpPr>
            <p:cNvPr id="11" name="Rounded Rectangle 10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14" name="Rounded Rectangle 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17" name="Rounded Rectangle 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0" name="Rounded Rectangle 1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3" name="Rounded Rectangle 2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6" name="Rounded Rectangle 2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9" name="Rounded Rectangle 2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2" name="Rounded Rectangle 3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5" name="Rounded Rectangle 3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8" name="Rounded Rectangle 3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1" name="Rounded Rectangle 4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4" name="Rounded Rectangle 4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7" name="Rounded Rectangle 4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0" name="Rounded Rectangle 4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3" name="Rounded Rectangle 5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6" name="Rounded Rectangle 5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43590" y="818014"/>
            <a:ext cx="1399429" cy="667909"/>
            <a:chOff x="3304367" y="1925154"/>
            <a:chExt cx="1399429" cy="667909"/>
          </a:xfrm>
        </p:grpSpPr>
        <p:sp>
          <p:nvSpPr>
            <p:cNvPr id="59" name="Rounded Rectangle 58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1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1" y="5781569"/>
            <a:ext cx="609600" cy="609600"/>
          </a:xfrm>
          <a:prstGeom prst="rect">
            <a:avLst/>
          </a:prstGeom>
        </p:spPr>
      </p:pic>
      <p:pic>
        <p:nvPicPr>
          <p:cNvPr id="62" name="Google Shape;25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5070042"/>
            <a:ext cx="12192002" cy="176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82" y="607111"/>
            <a:ext cx="6953693" cy="111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40" y="3897499"/>
            <a:ext cx="3585744" cy="1641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9" y="2258054"/>
            <a:ext cx="3581830" cy="1639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31" y="2238589"/>
            <a:ext cx="3624359" cy="16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24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843590" y="818014"/>
            <a:ext cx="1399429" cy="667909"/>
            <a:chOff x="258280" y="423608"/>
            <a:chExt cx="1399429" cy="667909"/>
          </a:xfrm>
        </p:grpSpPr>
        <p:sp>
          <p:nvSpPr>
            <p:cNvPr id="11" name="Rounded Rectangle 10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14" name="Rounded Rectangle 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17" name="Rounded Rectangle 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0" name="Rounded Rectangle 1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3" name="Rounded Rectangle 2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6" name="Rounded Rectangle 2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9" name="Rounded Rectangle 2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2" name="Rounded Rectangle 3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5" name="Rounded Rectangle 3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8" name="Rounded Rectangle 3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1" name="Rounded Rectangle 4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4" name="Rounded Rectangle 4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7" name="Rounded Rectangle 4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0" name="Rounded Rectangle 4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3" name="Rounded Rectangle 5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6" name="Rounded Rectangle 5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43590" y="818014"/>
            <a:ext cx="1399429" cy="667909"/>
            <a:chOff x="3304367" y="1925154"/>
            <a:chExt cx="1399429" cy="667909"/>
          </a:xfrm>
        </p:grpSpPr>
        <p:sp>
          <p:nvSpPr>
            <p:cNvPr id="59" name="Rounded Rectangle 58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1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1" y="5781569"/>
            <a:ext cx="609600" cy="609600"/>
          </a:xfrm>
          <a:prstGeom prst="rect">
            <a:avLst/>
          </a:prstGeom>
        </p:spPr>
      </p:pic>
      <p:pic>
        <p:nvPicPr>
          <p:cNvPr id="62" name="Google Shape;25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5070042"/>
            <a:ext cx="12192002" cy="176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75" y="748105"/>
            <a:ext cx="6523850" cy="829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94" y="2016242"/>
            <a:ext cx="3894445" cy="1779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33" y="1962115"/>
            <a:ext cx="4023903" cy="1838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55" y="3712564"/>
            <a:ext cx="3905142" cy="178446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91" y="3712564"/>
            <a:ext cx="4027345" cy="18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24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843590" y="818014"/>
            <a:ext cx="1399429" cy="667909"/>
            <a:chOff x="258280" y="423608"/>
            <a:chExt cx="1399429" cy="667909"/>
          </a:xfrm>
        </p:grpSpPr>
        <p:sp>
          <p:nvSpPr>
            <p:cNvPr id="11" name="Rounded Rectangle 10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14" name="Rounded Rectangle 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17" name="Rounded Rectangle 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0" name="Rounded Rectangle 1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3" name="Rounded Rectangle 2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6" name="Rounded Rectangle 2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29" name="Rounded Rectangle 2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2" name="Rounded Rectangle 3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5" name="Rounded Rectangle 3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38" name="Rounded Rectangle 3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1" name="Rounded Rectangle 4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4" name="Rounded Rectangle 4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47" name="Rounded Rectangle 4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0" name="Rounded Rectangle 4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3" name="Rounded Rectangle 5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43590" y="818014"/>
            <a:ext cx="1399429" cy="667909"/>
            <a:chOff x="1772896" y="435290"/>
            <a:chExt cx="1399429" cy="667909"/>
          </a:xfrm>
        </p:grpSpPr>
        <p:sp>
          <p:nvSpPr>
            <p:cNvPr id="56" name="Rounded Rectangle 5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018652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43590" y="818014"/>
            <a:ext cx="1399429" cy="667909"/>
            <a:chOff x="3304367" y="1925154"/>
            <a:chExt cx="1399429" cy="667909"/>
          </a:xfrm>
        </p:grpSpPr>
        <p:sp>
          <p:nvSpPr>
            <p:cNvPr id="59" name="Rounded Rectangle 58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018652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018652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018652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1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1" y="5781569"/>
            <a:ext cx="609600" cy="609600"/>
          </a:xfrm>
          <a:prstGeom prst="rect">
            <a:avLst/>
          </a:prstGeom>
        </p:spPr>
      </p:pic>
      <p:pic>
        <p:nvPicPr>
          <p:cNvPr id="62" name="Google Shape;25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5070042"/>
            <a:ext cx="12192002" cy="176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13" y="637866"/>
            <a:ext cx="7320173" cy="902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55" y="1892305"/>
            <a:ext cx="3735341" cy="1713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56" y="1854055"/>
            <a:ext cx="3902149" cy="1789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61" y="3536173"/>
            <a:ext cx="3797093" cy="224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32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090155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613" y="1931540"/>
            <a:ext cx="2943793" cy="402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2333" y="173100"/>
            <a:ext cx="7866579" cy="610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090155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28" y="1485620"/>
            <a:ext cx="6051596" cy="34040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15" y="1497263"/>
            <a:ext cx="6010711" cy="3381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28" y="1485620"/>
            <a:ext cx="6051597" cy="3404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730">
            <a:off x="396058" y="1061755"/>
            <a:ext cx="3230216" cy="1055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060" y="-141020"/>
            <a:ext cx="7188485" cy="1880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6948" y="1631086"/>
            <a:ext cx="3199343" cy="412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3358" y="1446850"/>
            <a:ext cx="3277913" cy="422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5825" y="1540036"/>
            <a:ext cx="2381878" cy="32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090155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917" y="2551593"/>
            <a:ext cx="1923437" cy="2107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38" y="969597"/>
            <a:ext cx="2984226" cy="2931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98" y="3836085"/>
            <a:ext cx="2624421" cy="1887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73" y="1188692"/>
            <a:ext cx="4068287" cy="290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73" y="4094612"/>
            <a:ext cx="3423175" cy="1765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18" y="1388948"/>
            <a:ext cx="4377625" cy="2705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93" y="393405"/>
            <a:ext cx="6323960" cy="5793322"/>
          </a:xfrm>
          <a:prstGeom prst="rect">
            <a:avLst/>
          </a:prstGeom>
        </p:spPr>
      </p:pic>
      <p:pic>
        <p:nvPicPr>
          <p:cNvPr id="127" name="Google Shape;127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5090155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9F884D-50AC-47DD-B751-4CD999223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148" y="3175405"/>
            <a:ext cx="1923437" cy="210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090155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75" y="392791"/>
            <a:ext cx="4789737" cy="33770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1019371"/>
            <a:ext cx="10802946" cy="48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4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613" y="1931540"/>
            <a:ext cx="2943793" cy="402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2333" y="173100"/>
            <a:ext cx="7866579" cy="610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0045" y="539221"/>
            <a:ext cx="4028779" cy="16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090155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55" y="1066554"/>
            <a:ext cx="3449328" cy="738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55" y="1957457"/>
            <a:ext cx="3475085" cy="745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100" y="2075292"/>
            <a:ext cx="2138109" cy="790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73" y="2867590"/>
            <a:ext cx="3548868" cy="751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758" y="3031589"/>
            <a:ext cx="1971066" cy="739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72" y="3757363"/>
            <a:ext cx="3569912" cy="757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94" y="4629941"/>
            <a:ext cx="3548867" cy="759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757" y="4809644"/>
            <a:ext cx="2349086" cy="920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100" y="1286636"/>
            <a:ext cx="671364" cy="332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37" y="3963940"/>
            <a:ext cx="1669872" cy="29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090155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6" y="262979"/>
            <a:ext cx="11281144" cy="5246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62" y="949509"/>
            <a:ext cx="2978393" cy="426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8;p10"/>
          <p:cNvPicPr preferRelativeResize="0"/>
          <p:nvPr/>
        </p:nvPicPr>
        <p:blipFill rotWithShape="1">
          <a:blip r:embed="rId3">
            <a:alphaModFix/>
          </a:blip>
          <a:srcRect l="29" r="17"/>
          <a:stretch/>
        </p:blipFill>
        <p:spPr>
          <a:xfrm>
            <a:off x="0" y="0"/>
            <a:ext cx="12192000" cy="685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090155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689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152</Words>
  <Application>Microsoft Office PowerPoint</Application>
  <PresentationFormat>Widescreen</PresentationFormat>
  <Paragraphs>136</Paragraphs>
  <Slides>20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Agency FB</vt:lpstr>
      <vt:lpstr>Arial</vt:lpstr>
      <vt:lpstr>Calibri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VU ANH THU LE</cp:lastModifiedBy>
  <cp:revision>33</cp:revision>
  <dcterms:created xsi:type="dcterms:W3CDTF">2021-07-13T07:07:40Z</dcterms:created>
  <dcterms:modified xsi:type="dcterms:W3CDTF">2021-09-21T10:27:53Z</dcterms:modified>
</cp:coreProperties>
</file>