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</p:sldMasterIdLst>
  <p:notesMasterIdLst>
    <p:notesMasterId r:id="rId24"/>
  </p:notesMasterIdLst>
  <p:sldIdLst>
    <p:sldId id="33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31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y339v8ZBglbBlRUB1JyuAE2USY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uong Pham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3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6" name="Google Shape;5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68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39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audio1.wav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81.png"/><Relationship Id="rId4" Type="http://schemas.openxmlformats.org/officeDocument/2006/relationships/image" Target="../media/image92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0"/>
          <p:cNvGrpSpPr/>
          <p:nvPr/>
        </p:nvGrpSpPr>
        <p:grpSpPr>
          <a:xfrm>
            <a:off x="2467" y="8404"/>
            <a:ext cx="12187064" cy="6857999"/>
            <a:chOff x="2467" y="8404"/>
            <a:chExt cx="12187064" cy="6857999"/>
          </a:xfrm>
        </p:grpSpPr>
        <p:pic>
          <p:nvPicPr>
            <p:cNvPr id="315" name="Google Shape;315;p10" descr="A picture containing graphical user interfac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67" y="8404"/>
              <a:ext cx="12187064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10"/>
            <p:cNvSpPr/>
            <p:nvPr/>
          </p:nvSpPr>
          <p:spPr>
            <a:xfrm>
              <a:off x="5586896" y="534372"/>
              <a:ext cx="1075952" cy="2969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A32121"/>
                  </a:solidFill>
                  <a:latin typeface="Arial"/>
                  <a:ea typeface="Arial"/>
                  <a:cs typeface="Arial"/>
                  <a:sym typeface="Arial"/>
                </a:rPr>
                <a:t>CÂU 1</a:t>
              </a:r>
              <a:endParaRPr sz="2000" b="1" i="0" u="none" strike="noStrike" cap="none">
                <a:solidFill>
                  <a:srgbClr val="A3212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7" name="Google Shape;31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8522" y="1654335"/>
            <a:ext cx="5134509" cy="86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9155" y="2585835"/>
            <a:ext cx="5113239" cy="8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03" y="4464844"/>
            <a:ext cx="5034145" cy="85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8524" y="3513739"/>
            <a:ext cx="5134509" cy="8679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F9002A5-22FA-8F44-8D04-FFD4B26CFA9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BDBE0A6-F035-494A-8855-B9DBD13C830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EE04358-A312-E54B-A8BB-0A77DB269FD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D421990-4125-E94C-A7A1-EFD995B3273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6B0206C-4F89-4A48-A1FE-E880DA64BF6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AA809E8-C92B-4548-9DBF-2CDEA68B8C2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A54EFAB-2497-AE4E-B014-115A24A793F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A741478-2146-2742-9B2F-326AE9D9E3B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A902CF0-7F9B-5646-9C8D-56AE66DBDFF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75F6C1D-0206-0242-9033-845865E6477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AFE36A8-4A10-B548-AB3E-A7224F19931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170E6B5-7BF3-FD4D-BDEE-466C8085098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1D63395-DFF1-C242-B064-3854DA7290D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4E44A52-8441-7F4E-8CDE-24D371DE1F9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0CF2BEA-CD7D-AF43-872C-5FB4D154EB3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9CF5F74-BA5C-5340-9D19-35834EBCAA5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ECCB134-3C1C-F04F-BF38-C80932F03BD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1"/>
          <p:cNvGrpSpPr/>
          <p:nvPr/>
        </p:nvGrpSpPr>
        <p:grpSpPr>
          <a:xfrm>
            <a:off x="2467" y="0"/>
            <a:ext cx="12187064" cy="6857999"/>
            <a:chOff x="2467" y="0"/>
            <a:chExt cx="12187064" cy="6857999"/>
          </a:xfrm>
        </p:grpSpPr>
        <p:pic>
          <p:nvPicPr>
            <p:cNvPr id="345" name="Google Shape;345;p11" descr="Graphical user interface&#10;&#10;Description automatically generated with medium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67" y="0"/>
              <a:ext cx="12187064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11"/>
            <p:cNvSpPr/>
            <p:nvPr/>
          </p:nvSpPr>
          <p:spPr>
            <a:xfrm>
              <a:off x="5582697" y="501565"/>
              <a:ext cx="1026604" cy="2594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A32121"/>
                  </a:solidFill>
                  <a:latin typeface="Arial"/>
                  <a:ea typeface="Arial"/>
                  <a:cs typeface="Arial"/>
                  <a:sym typeface="Arial"/>
                </a:rPr>
                <a:t>CÂU 2</a:t>
              </a:r>
              <a:endParaRPr sz="2000" b="1" i="0" u="none" strike="noStrike" cap="none">
                <a:solidFill>
                  <a:srgbClr val="A3212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7" name="Google Shape;34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1" descr="A picture containing graphical user interfac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0418" y="3696164"/>
            <a:ext cx="3867614" cy="123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7285" y="3696163"/>
            <a:ext cx="3869996" cy="123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7285" y="2278315"/>
            <a:ext cx="3848565" cy="123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60418" y="2280698"/>
            <a:ext cx="3867614" cy="123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4DD7A26-D456-FA41-81AF-E142002FC8F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51B48DB-E0D8-7442-BFDC-D81BFF68796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76AC19F-3290-3E42-9C40-A1B19C3BBCD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3E8BFE0-A711-DF48-8359-28A004881FD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D3493E5-8F01-0743-919B-BDEC5B4087C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7E148F-D021-EF46-93EE-A4D5613B761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6667B32-09CE-B945-B0B2-8327D1390EC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CCE0A58-85FB-914E-8DF2-356A0D4A8B5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8513DD-F059-1D4D-96EB-08302E5E0FD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F0BDCA0-20C7-0744-846E-67526E929A6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18C7D5C-7AF6-084D-857D-082A168B81C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0B15B9D-E664-804B-9234-64A5F0D4F94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99281DD-244B-1A49-BD61-60042DA9762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B47E795-CE53-CA47-9676-B5189157536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BD9F21E-3CAB-E740-97C5-A917779EE5D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72BC511-882A-4640-8269-43A367C2E16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AAB56A0-C664-4649-B377-C25A0C6626B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9" y="327"/>
            <a:ext cx="12185907" cy="68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384" y="411595"/>
            <a:ext cx="10771900" cy="529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2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09134" y="2027447"/>
            <a:ext cx="2277095" cy="3306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9220" y="2027447"/>
            <a:ext cx="2284950" cy="332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2800" y="2333913"/>
            <a:ext cx="2269311" cy="300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9806" y="2083594"/>
            <a:ext cx="2272390" cy="325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934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2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13709" y="4961918"/>
            <a:ext cx="787491" cy="78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2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32922" y="5024192"/>
            <a:ext cx="787491" cy="78749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DB70DB7-2F99-9B41-8C7F-959E9E3DD02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9D35D6A-9C1F-0842-973D-EDE5D97903F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5CFD2B-AFBB-C24D-8FA3-6E8B95E7328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65131B3-C17D-854A-A30C-93F71D4E38D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FB37E27-A594-BF4D-83E9-AB444641162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2C9C6F9-195C-4A4B-8FF9-B6A770D87E1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CC8B904-29FC-544D-BE54-5E206A7D45E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9714E02-30D3-3843-A709-2CB26574D2D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82DE94E-4F7B-5047-B22E-9EC401EF3F4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E8944A3-C844-4841-A190-EF7BB3ABD17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5A93E78-EA88-D543-A5F9-415E1B16553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D77C0A6-1059-6F4F-9D87-97FAED3DF4A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7FF863F-6D02-A347-B161-68B9A597762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8E038D6-08E1-9A4F-A0AB-6069203231D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3DE5A19-2EE6-504D-804E-5FC97AF691D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7E9A64C-871F-F342-9D9E-C520744E679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55A8782-A6FC-5E46-BA71-C8516E3E046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7" y="694"/>
            <a:ext cx="12187063" cy="68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3841" y="3530554"/>
            <a:ext cx="3838643" cy="122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4917" y="3522222"/>
            <a:ext cx="3861492" cy="123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2254" y="2109560"/>
            <a:ext cx="3838643" cy="122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08423" y="2100261"/>
            <a:ext cx="3857653" cy="12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C27BFA1-5470-3541-B329-9C4C7BF3997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92700EB-00C4-8B47-A280-EB090C80D02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34EA480-A247-A148-AC5F-064F10FE94E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C35C7E4-CD27-C041-BC8A-65CC2920B7A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6E6A3D4-2764-A045-9AA5-FF6812A5B36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D201F39-A046-F54D-86DE-90446041B26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8D9665A-6279-E146-BB10-4AA2F58741E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D868303-4690-144D-9D67-55ABDC92603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3F31BCC-819C-3449-9DA4-5BF8524E0D1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B977EA6-34C6-E74E-8922-8B89F26452B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7593B97-6686-B94D-B2F1-2DC57D54C6F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6048491-917A-D544-9F28-DE9C0A6AD99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CAEC102-696E-3C40-87F3-237188EDE80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C98ADB4-EFE0-E34A-A39B-37D1C20EEB5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1A50853-B156-8745-9E75-17D26F7E04F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D03D93A-D68E-D246-9B09-3FC29F9F812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C2355A9-94FD-C64B-AA9A-E7FB9889988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7" y="694"/>
            <a:ext cx="12187063" cy="68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3841" y="3530554"/>
            <a:ext cx="3838643" cy="122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4917" y="3522222"/>
            <a:ext cx="3861492" cy="123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2254" y="2109560"/>
            <a:ext cx="3838643" cy="122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08423" y="2100261"/>
            <a:ext cx="3857653" cy="123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B15B5E2-85CC-5C4D-8D92-3E784280923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F41BA66-6D77-4849-BD4C-F5A0562AFFC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C1D5AE-17E5-CD42-9F5A-1FD75E412F0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BE1055D-A48C-BD4E-B4BD-93865E9FD48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E6EF825-3250-564B-A121-550C95B35D5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FD678E5-9164-6843-8B60-68A912F143D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BE88FBD-8600-774B-8FE9-10860AB4CC2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12B778-8314-0746-B3A2-62BFD165CC0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32E0123-8FB3-1C48-87BF-8D4F0411EBD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1FCA21F-9898-8142-A06B-E3CB4CDF305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605764-B33A-5B49-923A-DA77FB6E4EE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9D60F89-8483-B944-A7D6-91AD4ED2307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7D98D44-6F28-3E4B-8319-BEE0BE74ECE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E7F2CA0-F353-8747-94BA-3059A83D5B4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27BD0B5-BD41-914A-80A4-4D2C7409BD0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A3049A8-A544-814A-B740-97FC7B22242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2A3A225-A503-E940-BFEB-7A2864FA8B5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3" y="1787"/>
            <a:ext cx="12186354" cy="68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1548" y="3745541"/>
            <a:ext cx="1612121" cy="172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9516" y="3686477"/>
            <a:ext cx="1612121" cy="177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17005" y="3543385"/>
            <a:ext cx="1653620" cy="189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63;p15">
            <a:extLst>
              <a:ext uri="{FF2B5EF4-FFF2-40B4-BE49-F238E27FC236}">
                <a16:creationId xmlns:a16="http://schemas.microsoft.com/office/drawing/2014/main" id="{2D12FB71-7104-244D-8D64-973210F5A1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90741" y="1787272"/>
            <a:ext cx="1632928" cy="177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13097" y="1697691"/>
            <a:ext cx="1607865" cy="184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28097" y="1697129"/>
            <a:ext cx="1546175" cy="184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92616" y="1535125"/>
            <a:ext cx="6020292" cy="430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2BDF24C-E0C2-1F4E-BB01-FCE856E7507E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1031462-E557-894F-BE83-5E5340A29086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BC94EA-11F0-AA46-A1E9-C9881211E3B6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08EEF49-84D1-3D43-B4A8-0F107C3264B1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2523C2F-5308-324C-91AA-0BE531F53F99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57A5D7C-683D-3C4C-A353-B27075DB3379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AD73A5-FF92-144B-94C9-914D25381F56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D9B2033-AD5B-FE41-A09C-739948F36167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3A3342F-7BEA-EE44-8951-74E712EB0C66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5D5F31E-384D-AE48-AABD-095D7AADA97F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99E38D4-DB81-D54B-AC1B-4DB3EE1D07A8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71DE5ED-6662-CE4F-88E0-D7DEDED19611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6895519-57DE-884C-859C-3D1E299625C9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F3C20F8-7DCC-724D-9911-07F8C0FBC166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EFCB348-F5DC-894B-812B-A1CEB04EAD1E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2FC3ECC-FDA0-C34D-87CB-895F30C69DFE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3328105-2C2F-2D4F-8B5E-BF70FE507441}"/>
              </a:ext>
            </a:extLst>
          </p:cNvPr>
          <p:cNvSpPr/>
          <p:nvPr/>
        </p:nvSpPr>
        <p:spPr>
          <a:xfrm>
            <a:off x="823408" y="3077632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7" y="694"/>
            <a:ext cx="12187063" cy="68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7714" y="3530554"/>
            <a:ext cx="3770898" cy="122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7433" y="3522222"/>
            <a:ext cx="3796459" cy="123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6127" y="2109560"/>
            <a:ext cx="3770898" cy="122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40907" y="2100261"/>
            <a:ext cx="3792686" cy="12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DFA2A40-27D3-F34D-B43D-7ED452D1E28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0BFF2B7-8396-2143-AB4B-9B20582C547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99D7BB5-7AAB-0F48-B089-2ED53DDB136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CE4798A-4A97-5847-A98B-A3F1FFEB35B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CADF173-1FA0-3642-8F3E-AB1C742AADF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963944C-2F68-8E4F-ABBF-C65DDE587CF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80EBB8E-9E37-B248-A105-3F95319F836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8C39F5E-9238-6648-982D-80F3566293F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07C519D-36A9-AD4B-9B31-6934332CDA4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FF5DDF-E923-0546-8566-D1BAD936FFE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B59A7D3-F81E-514A-905E-5A2348BF726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4550EB6-D6B4-4147-9715-1914B25517C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1CD2D28-0B42-6649-9A3D-2923F1799DE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5071165-4ABE-B345-A189-4EC6E87D6A3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1A09BDF-8FD7-324E-95AD-CEE8678D948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61ADAE3-900D-014D-9CEA-0FA63747E93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8A949ED-D8F0-384C-8BF2-A3061B8F793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7" y="2280"/>
            <a:ext cx="12187063" cy="6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9564" y="1964933"/>
            <a:ext cx="1975814" cy="52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2284" y="1977887"/>
            <a:ext cx="9758625" cy="59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1481" y="2649363"/>
            <a:ext cx="9800975" cy="5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1480" y="3337598"/>
            <a:ext cx="9800977" cy="59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1479" y="4002606"/>
            <a:ext cx="9800975" cy="5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1478" y="4691230"/>
            <a:ext cx="9800979" cy="59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9564" y="2082191"/>
            <a:ext cx="2090610" cy="55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9564" y="3423432"/>
            <a:ext cx="2090610" cy="55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9564" y="4112056"/>
            <a:ext cx="2090610" cy="55516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D996FE5-65C4-9340-9885-24D5B12E629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1A31F5F-C1B4-D24A-82D3-14C13750F9E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67B9481-778B-B841-AEB4-C7BBCCAA80B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024B015-678E-194D-A1F4-B908BBE8CE6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7D73C49-DA15-774F-915E-0313E8176FC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BB96CDD-BF56-2A48-9DD6-934F4BB39F6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38381C0-B981-6E4E-A7E6-F2D9F4C404C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89EE9C4-D298-344D-8259-C415B883A9E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AA64B5C-B35C-DE42-9580-B013A5C2006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2A79BDC-52B3-C940-BB94-B12DAC61D9D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983224B-155A-CA47-9BE3-606069F96B0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73083AD-799E-D94B-BC92-8329F2B4DC4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1CD996A-C79B-D348-8E95-CDF5B92A133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9A0357F-E39C-7946-A478-42383B6C7A6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11EBFDB-8F72-0D46-AC9D-171E215B964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822AA5C-8C52-884F-B51E-3DCDB760373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F8137AC-B25A-2D43-942E-DCA78E5F597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1" y="694"/>
            <a:ext cx="12184596" cy="685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7714" y="3538304"/>
            <a:ext cx="3770896" cy="121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7433" y="3530024"/>
            <a:ext cx="3796457" cy="122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6127" y="2120406"/>
            <a:ext cx="3770896" cy="120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40907" y="2111169"/>
            <a:ext cx="3792685" cy="121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2B1591C-C5D0-FB4B-A9A8-D52E62BD3C6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7AE2C36-89F6-5F40-919E-509F1818D50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4B2D87E-7BE6-6E41-B74F-2716EF7EA97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2A6F031-2E8E-8948-81E1-216F65817D1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92F345C-C6A4-C148-93E0-835DFC73834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9BCD46A-5601-414B-8734-537DB0059CA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CBD96FB-DD22-004E-87C4-252C19188C7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2ECF9D3-218E-E04B-9528-54ABE883685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0FB2B33-6091-2B42-AB80-F23DC1B308D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9792427-F58A-8B47-BD47-A2541F3AF4C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C7ED52-D100-654F-8E7C-67F31134147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E05E06D-B98E-444B-9393-02554153A90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404F0B2-9B60-1245-9114-4CCFD09076A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4E995B9-4A90-594B-AB30-62C64D312AC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64BEB5F-DA97-664C-895E-D698618150D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3D003C5-5EAA-9B47-B32A-3F740ABEDD5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19D9247-4DA4-024F-BE16-13B2B359B7F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1" y="893"/>
            <a:ext cx="12186354" cy="68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9564" y="1964933"/>
            <a:ext cx="1975814" cy="52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8208" y="1977887"/>
            <a:ext cx="6755585" cy="341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3704" y="2167629"/>
            <a:ext cx="383085" cy="8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8588" y="3346034"/>
            <a:ext cx="383085" cy="8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19868" y="4466612"/>
            <a:ext cx="426867" cy="8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152EC7A-D13A-5E40-98A2-1E5E5D1CCFC1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2091AFC-6832-4A4D-B814-AA25E0CD479F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099418A-C2C4-CA46-8354-33BFCC9D2FA8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A4BB45F-E45B-0648-A596-EE5C9F2E012E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EFF7714-123A-9A42-8315-C466C65AB4D3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F9D4E6F-F9BE-004B-8FB5-9A5F838B7AB8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774C68C-959F-4A4C-A0ED-C314A41AC7C6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B1D9C2C-7214-6149-84C9-146E792A50D8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D84597-A356-DE42-A2CA-5A2FB1DA613D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86E043D-4353-4B49-9A32-ADBA85DE0F72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201366B-1F3A-774D-91F8-031CBD25FE44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4351C33-F118-354A-9686-3C2896F58CA9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5D86FA4-A2FD-5747-B100-0EAF8F495828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5972160-4A73-E541-8DBF-16A27B1D2AD2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98D1727-8A2B-0040-9D54-F1055156B01B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956185F-A632-9049-B893-C87556E11967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C81D95D-F57B-BA4C-9F0B-69326B50B04A}"/>
              </a:ext>
            </a:extLst>
          </p:cNvPr>
          <p:cNvSpPr/>
          <p:nvPr/>
        </p:nvSpPr>
        <p:spPr>
          <a:xfrm>
            <a:off x="784255" y="3144160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" descr="A picture containing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67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" y="0"/>
            <a:ext cx="1218953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3871" y="3831771"/>
            <a:ext cx="48133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6927" y="513276"/>
            <a:ext cx="5390244" cy="271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467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" descr="Graphical user interfac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6086" y="944825"/>
            <a:ext cx="4004880" cy="67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" descr="A picture containing text, devi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1698" y="1800533"/>
            <a:ext cx="3301047" cy="100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 descr="A picture containing shap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3064" y="4412339"/>
            <a:ext cx="3770646" cy="53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 descr="A picture containing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1698" y="3029353"/>
            <a:ext cx="3354515" cy="79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 descr="A picture containing devic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35136" y="3828647"/>
            <a:ext cx="3438573" cy="53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694"/>
            <a:ext cx="12187064" cy="68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" descr="Shape, circ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5023" y="1618859"/>
            <a:ext cx="2600439" cy="353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" descr="A picture containing text,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519" y="1618860"/>
            <a:ext cx="2801926" cy="353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" descr="Shap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6080" y="1618859"/>
            <a:ext cx="2594144" cy="353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" descr="Shap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00338" y="1618859"/>
            <a:ext cx="2594144" cy="353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467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694"/>
            <a:ext cx="12187063" cy="68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5365" y="1629897"/>
            <a:ext cx="3442826" cy="402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4122" y="1629897"/>
            <a:ext cx="3442826" cy="402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467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694"/>
            <a:ext cx="12187063" cy="68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7" descr="A picture containing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587" y="1629102"/>
            <a:ext cx="2925917" cy="387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7" descr="A picture containing text,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3310" y="1629102"/>
            <a:ext cx="2627766" cy="448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7" descr="Shap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52591" y="1629101"/>
            <a:ext cx="2797822" cy="390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467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6A2C5F-C009-2845-857D-87A0A4AD237D}"/>
              </a:ext>
            </a:extLst>
          </p:cNvPr>
          <p:cNvGrpSpPr/>
          <p:nvPr/>
        </p:nvGrpSpPr>
        <p:grpSpPr>
          <a:xfrm>
            <a:off x="5998136" y="1629102"/>
            <a:ext cx="3029697" cy="4488668"/>
            <a:chOff x="5998136" y="1629102"/>
            <a:chExt cx="3029697" cy="4488668"/>
          </a:xfrm>
        </p:grpSpPr>
        <p:pic>
          <p:nvPicPr>
            <p:cNvPr id="287" name="Google Shape;287;p7" descr="A picture containing tex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998136" y="1629102"/>
              <a:ext cx="3029697" cy="44886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801A8A-D839-B740-AE8D-0AA002B9FF08}"/>
                </a:ext>
              </a:extLst>
            </p:cNvPr>
            <p:cNvSpPr txBox="1"/>
            <p:nvPr/>
          </p:nvSpPr>
          <p:spPr>
            <a:xfrm>
              <a:off x="6905296" y="1954922"/>
              <a:ext cx="2616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dirty="0">
                  <a:solidFill>
                    <a:srgbClr val="5438BC"/>
                  </a:solidFill>
                  <a:latin typeface="SF PRO ROUNDED SEMIBOLD" pitchFamily="2" charset="0"/>
                  <a:ea typeface="SF PRO ROUNDED SEMIBOLD" pitchFamily="2" charset="0"/>
                  <a:cs typeface="SF PRO ROUNDED SEMIBOLD" pitchFamily="2" charset="0"/>
                </a:rPr>
                <a:t>^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694"/>
            <a:ext cx="12187063" cy="68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67" y="5503469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494" y="712824"/>
            <a:ext cx="2035687" cy="217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1240" y="727508"/>
            <a:ext cx="1994252" cy="215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181" y="689785"/>
            <a:ext cx="2029125" cy="219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5971" y="2906103"/>
            <a:ext cx="2012495" cy="227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18907" y="2948751"/>
            <a:ext cx="1978709" cy="223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73133" y="1874872"/>
            <a:ext cx="1958666" cy="22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01239" y="2945876"/>
            <a:ext cx="1904881" cy="223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51338" y="1087112"/>
            <a:ext cx="2846467" cy="4416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9" descr="A picture containing 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199</Words>
  <Application>Microsoft Office PowerPoint</Application>
  <PresentationFormat>Widescreen</PresentationFormat>
  <Paragraphs>177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SF PRO ROUNDED SEMIBOLD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Lam</dc:creator>
  <cp:lastModifiedBy>Hieu, Ng-Vo-Trung</cp:lastModifiedBy>
  <cp:revision>5</cp:revision>
  <dcterms:modified xsi:type="dcterms:W3CDTF">2021-09-15T18:04:49Z</dcterms:modified>
</cp:coreProperties>
</file>