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2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85" r:id="rId16"/>
    <p:sldId id="286" r:id="rId17"/>
    <p:sldId id="280" r:id="rId18"/>
    <p:sldId id="281" r:id="rId19"/>
    <p:sldId id="287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wUjjb5H9/NWw+Yncsx+itH195e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n V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4"/>
    <a:srgbClr val="F5A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8568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35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11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201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2218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74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11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6111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22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b6c1971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eb6c1971e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674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56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235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4740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95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805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43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465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916" y="1881514"/>
            <a:ext cx="3450119" cy="339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93348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93348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89323248-2E3E-454D-AD3A-8622821E3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880" y="1427388"/>
            <a:ext cx="3700562" cy="3479427"/>
          </a:xfrm>
          <a:prstGeom prst="rect">
            <a:avLst/>
          </a:prstGeom>
        </p:spPr>
      </p:pic>
      <p:pic>
        <p:nvPicPr>
          <p:cNvPr id="15" name="Google Shape;174;p9">
            <a:extLst>
              <a:ext uri="{FF2B5EF4-FFF2-40B4-BE49-F238E27FC236}">
                <a16:creationId xmlns:a16="http://schemas.microsoft.com/office/drawing/2014/main" id="{5FC28580-7E0F-4271-94CD-6B2DCBF53D4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916" y="1881514"/>
            <a:ext cx="3450119" cy="339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93348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93348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A047FF69-4CBB-44F6-B750-97E727294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499" y="1698731"/>
            <a:ext cx="5001323" cy="3124636"/>
          </a:xfrm>
          <a:prstGeom prst="rect">
            <a:avLst/>
          </a:prstGeom>
        </p:spPr>
      </p:pic>
      <p:pic>
        <p:nvPicPr>
          <p:cNvPr id="14" name="Google Shape;174;p9">
            <a:extLst>
              <a:ext uri="{FF2B5EF4-FFF2-40B4-BE49-F238E27FC236}">
                <a16:creationId xmlns:a16="http://schemas.microsoft.com/office/drawing/2014/main" id="{7B94F1E4-D444-424B-B055-D5E103719D7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915" y="1881514"/>
            <a:ext cx="3450119" cy="339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93348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52252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9">
            <a:extLst>
              <a:ext uri="{FF2B5EF4-FFF2-40B4-BE49-F238E27FC236}">
                <a16:creationId xmlns:a16="http://schemas.microsoft.com/office/drawing/2014/main" id="{6FFBED96-236D-4F94-8AC1-43C6A4C5322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B0A5E-0B31-4780-8265-4D342B822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3960" y="1909768"/>
            <a:ext cx="4820323" cy="2667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915" y="1881514"/>
            <a:ext cx="3450119" cy="339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93348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93348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9">
            <a:extLst>
              <a:ext uri="{FF2B5EF4-FFF2-40B4-BE49-F238E27FC236}">
                <a16:creationId xmlns:a16="http://schemas.microsoft.com/office/drawing/2014/main" id="{3D47CEBD-A575-41D4-8542-048F4AC4D24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AE37A09-406A-4BB2-AEC8-594DBF904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743" y="1733923"/>
            <a:ext cx="4925112" cy="307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531" y="493347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881" y="2640001"/>
            <a:ext cx="3034658" cy="320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926" y="493348"/>
            <a:ext cx="3240794" cy="228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65895"/>
            <a:ext cx="12211924" cy="1564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887444-3E95-4195-A9FB-16BCA9B4EEC9}"/>
              </a:ext>
            </a:extLst>
          </p:cNvPr>
          <p:cNvGrpSpPr/>
          <p:nvPr/>
        </p:nvGrpSpPr>
        <p:grpSpPr>
          <a:xfrm>
            <a:off x="1689272" y="641590"/>
            <a:ext cx="3525280" cy="2515112"/>
            <a:chOff x="1689272" y="672413"/>
            <a:chExt cx="3525280" cy="2515112"/>
          </a:xfrm>
        </p:grpSpPr>
        <p:pic>
          <p:nvPicPr>
            <p:cNvPr id="172" name="Google Shape;17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9272" y="672413"/>
              <a:ext cx="3525280" cy="2515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98CCFE-2D1B-49AC-A3FD-8E5626A9F031}"/>
                </a:ext>
              </a:extLst>
            </p:cNvPr>
            <p:cNvSpPr/>
            <p:nvPr/>
          </p:nvSpPr>
          <p:spPr>
            <a:xfrm rot="21446337">
              <a:off x="1987387" y="973310"/>
              <a:ext cx="2914907" cy="1407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Bạn</a:t>
              </a:r>
              <a:r>
                <a:rPr lang="vi-VN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ơi, đổi túi cho </a:t>
              </a:r>
              <a:endParaRPr lang="en-US" sz="24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tớ</a:t>
              </a:r>
              <a:r>
                <a:rPr lang="vi-VN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nhé!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37502-3519-444B-A054-60103B731980}"/>
              </a:ext>
            </a:extLst>
          </p:cNvPr>
          <p:cNvGrpSpPr/>
          <p:nvPr/>
        </p:nvGrpSpPr>
        <p:grpSpPr>
          <a:xfrm>
            <a:off x="7753263" y="672413"/>
            <a:ext cx="3282351" cy="1612042"/>
            <a:chOff x="7753263" y="672413"/>
            <a:chExt cx="3282351" cy="1612042"/>
          </a:xfrm>
        </p:grpSpPr>
        <p:pic>
          <p:nvPicPr>
            <p:cNvPr id="173" name="Google Shape;173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53263" y="672413"/>
              <a:ext cx="3282351" cy="1612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B10B15-3ECF-4F6D-9D0F-AF04C5748F2E}"/>
                </a:ext>
              </a:extLst>
            </p:cNvPr>
            <p:cNvSpPr/>
            <p:nvPr/>
          </p:nvSpPr>
          <p:spPr>
            <a:xfrm>
              <a:off x="7961296" y="1066420"/>
              <a:ext cx="2914907" cy="737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Bạn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cần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túi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nilon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à?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Đây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nhé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!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10DEE4-F529-4C49-BE99-CB4A2C6B262D}"/>
              </a:ext>
            </a:extLst>
          </p:cNvPr>
          <p:cNvSpPr/>
          <p:nvPr/>
        </p:nvSpPr>
        <p:spPr>
          <a:xfrm rot="21446337">
            <a:off x="2013662" y="970956"/>
            <a:ext cx="2914907" cy="140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V</a:t>
            </a:r>
            <a:r>
              <a:rPr lang="vi-VN" sz="20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âng</a:t>
            </a:r>
            <a:r>
              <a:rPr lang="en-US" sz="20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, t</a:t>
            </a:r>
            <a:r>
              <a:rPr lang="vi-VN" sz="20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úi này có hại cho môi trường. Mình hạn chế sử dụng ạ.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814FDE-942D-474F-9E73-62BBA2AEBA79}"/>
              </a:ext>
            </a:extLst>
          </p:cNvPr>
          <p:cNvSpPr/>
          <p:nvPr/>
        </p:nvSpPr>
        <p:spPr>
          <a:xfrm>
            <a:off x="5506949" y="4743251"/>
            <a:ext cx="5845995" cy="8835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7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Làm túi giấy xong, mình cũng cần đổi túi giấy đã làm với </a:t>
            </a:r>
            <a:endParaRPr lang="en-US" sz="1700" dirty="0">
              <a:solidFill>
                <a:srgbClr val="00B050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700" dirty="0">
                <a:solidFill>
                  <a:srgbClr val="00B05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túi nilon để mọi người dần quen với việc sử dụng túi giấy.</a:t>
            </a:r>
          </a:p>
        </p:txBody>
      </p:sp>
      <p:pic>
        <p:nvPicPr>
          <p:cNvPr id="13" name="Google Shape;266;p18">
            <a:extLst>
              <a:ext uri="{FF2B5EF4-FFF2-40B4-BE49-F238E27FC236}">
                <a16:creationId xmlns:a16="http://schemas.microsoft.com/office/drawing/2014/main" id="{62917D6C-5D98-4BAD-A35B-BBE504FFAA2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925" y="5365895"/>
            <a:ext cx="12211924" cy="1564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548"/>
            <a:ext cx="12298166" cy="68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72;p19">
            <a:extLst>
              <a:ext uri="{FF2B5EF4-FFF2-40B4-BE49-F238E27FC236}">
                <a16:creationId xmlns:a16="http://schemas.microsoft.com/office/drawing/2014/main" id="{FA29D5E7-66B9-4A3C-A069-9CEEEB0E0B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282277"/>
            <a:ext cx="12298166" cy="15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7AAF6D-6E10-43C4-BE58-5CFCAEEB8D18}"/>
              </a:ext>
            </a:extLst>
          </p:cNvPr>
          <p:cNvSpPr txBox="1"/>
          <p:nvPr/>
        </p:nvSpPr>
        <p:spPr>
          <a:xfrm>
            <a:off x="6149083" y="732474"/>
            <a:ext cx="499067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Ngoài ra, chúng ta cũng nên thay </a:t>
            </a:r>
            <a:endParaRPr lang="en-US" sz="2000" dirty="0">
              <a:solidFill>
                <a:srgbClr val="FF0000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đổi thói quen sống:</a:t>
            </a:r>
            <a:endParaRPr lang="en-US" sz="2000" dirty="0">
              <a:solidFill>
                <a:srgbClr val="FF0000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 smtClean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1.</a:t>
            </a:r>
            <a:r>
              <a:rPr lang="vi-VN" sz="2000" dirty="0" smtClean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Giảm </a:t>
            </a:r>
            <a:r>
              <a:rPr lang="vi-VN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tối đa việc sử dụng các sản phẩm nhựa dùng 1 lần như bát nhựa, thìa nh</a:t>
            </a:r>
            <a:r>
              <a:rPr lang="en-US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ự</a:t>
            </a:r>
            <a:r>
              <a:rPr lang="vi-VN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a</a:t>
            </a:r>
            <a:r>
              <a:rPr lang="vi-VN" sz="2000" dirty="0" smtClean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…</a:t>
            </a:r>
            <a:endParaRPr lang="en-US" sz="2000" dirty="0" smtClean="0">
              <a:solidFill>
                <a:srgbClr val="FF0000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vi-VN" sz="2000" dirty="0">
              <a:solidFill>
                <a:srgbClr val="FF0000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 smtClean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. </a:t>
            </a:r>
            <a:r>
              <a:rPr lang="vi-VN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Nên dùng sản phẩm mây tre đan.</a:t>
            </a: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rgbClr val="FF0000"/>
              </a:solidFill>
              <a:latin typeface="SF Pro Rounded" pitchFamily="50" charset="0"/>
              <a:ea typeface="SF Pro Rounded" pitchFamily="50" charset="0"/>
              <a:cs typeface="SF Pro Rounded" pitchFamily="50" charset="0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3. </a:t>
            </a:r>
            <a:r>
              <a:rPr lang="vi-VN" sz="2000" dirty="0">
                <a:solidFill>
                  <a:srgbClr val="FF0000"/>
                </a:solidFill>
                <a:latin typeface="SF Pro Rounded" pitchFamily="50" charset="0"/>
                <a:ea typeface="SF Pro Rounded" pitchFamily="50" charset="0"/>
                <a:cs typeface="SF Pro Rounded" pitchFamily="50" charset="0"/>
              </a:rPr>
              <a:t>Bảo quản đồ dùng cẩn thận để tái sử dụng được nhiều lần.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531" y="493347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041" y="2640001"/>
            <a:ext cx="3034658" cy="320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208" y="874811"/>
            <a:ext cx="4170570" cy="149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3925" y="5292823"/>
            <a:ext cx="12215924" cy="156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925" y="5292825"/>
            <a:ext cx="12215924" cy="1565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745" y="2126750"/>
            <a:ext cx="3684457" cy="376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0149" y="186192"/>
            <a:ext cx="7389215" cy="56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925" y="5293357"/>
            <a:ext cx="12211924" cy="15646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707726" y="1110046"/>
            <a:ext cx="5268511" cy="3956900"/>
            <a:chOff x="5707726" y="1110046"/>
            <a:chExt cx="5268511" cy="3956900"/>
          </a:xfrm>
        </p:grpSpPr>
        <p:pic>
          <p:nvPicPr>
            <p:cNvPr id="135" name="Google Shape;135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07726" y="1110046"/>
              <a:ext cx="5268511" cy="3305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429" y="4481793"/>
              <a:ext cx="1927104" cy="58515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707725" y="1094939"/>
            <a:ext cx="5268511" cy="3908192"/>
            <a:chOff x="5707726" y="1110045"/>
            <a:chExt cx="5268511" cy="3908192"/>
          </a:xfrm>
        </p:grpSpPr>
        <p:pic>
          <p:nvPicPr>
            <p:cNvPr id="136" name="Google Shape;136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07726" y="1110045"/>
              <a:ext cx="5268511" cy="3305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408" y="4519349"/>
              <a:ext cx="2643146" cy="49888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07724" y="1094938"/>
            <a:ext cx="5268512" cy="3903294"/>
            <a:chOff x="5024181" y="581083"/>
            <a:chExt cx="5268512" cy="3903294"/>
          </a:xfrm>
        </p:grpSpPr>
        <p:pic>
          <p:nvPicPr>
            <p:cNvPr id="137" name="Google Shape;137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024181" y="581083"/>
              <a:ext cx="5268512" cy="3311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031" y="3976265"/>
              <a:ext cx="3170812" cy="50811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707723" y="1098199"/>
            <a:ext cx="5268513" cy="3861139"/>
            <a:chOff x="5707723" y="1103455"/>
            <a:chExt cx="5268513" cy="386113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056" y="4523757"/>
              <a:ext cx="2752884" cy="440837"/>
            </a:xfrm>
            <a:prstGeom prst="rect">
              <a:avLst/>
            </a:prstGeom>
          </p:spPr>
        </p:pic>
        <p:pic>
          <p:nvPicPr>
            <p:cNvPr id="138" name="Google Shape;138;p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707723" y="1103455"/>
              <a:ext cx="5268513" cy="33042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5707722" y="1094938"/>
            <a:ext cx="5268514" cy="3994276"/>
            <a:chOff x="5707722" y="1098198"/>
            <a:chExt cx="5268514" cy="3994276"/>
          </a:xfrm>
        </p:grpSpPr>
        <p:pic>
          <p:nvPicPr>
            <p:cNvPr id="139" name="Google Shape;139;p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707722" y="1098198"/>
              <a:ext cx="5268514" cy="3316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679" y="4490120"/>
              <a:ext cx="2472599" cy="60235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44F276-784F-4459-A557-0E3AA04B8B49}"/>
              </a:ext>
            </a:extLst>
          </p:cNvPr>
          <p:cNvGrpSpPr/>
          <p:nvPr/>
        </p:nvGrpSpPr>
        <p:grpSpPr>
          <a:xfrm>
            <a:off x="670360" y="701983"/>
            <a:ext cx="3561226" cy="1944696"/>
            <a:chOff x="1264735" y="573540"/>
            <a:chExt cx="2745542" cy="1940716"/>
          </a:xfrm>
        </p:grpSpPr>
        <p:pic>
          <p:nvPicPr>
            <p:cNvPr id="23" name="Google Shape;125;p3">
              <a:extLst>
                <a:ext uri="{FF2B5EF4-FFF2-40B4-BE49-F238E27FC236}">
                  <a16:creationId xmlns:a16="http://schemas.microsoft.com/office/drawing/2014/main" id="{FB3A2C1A-4F5B-4DAE-A67E-6E660ABB8E4E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264735" y="573540"/>
              <a:ext cx="2745542" cy="1940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86E90A-5E1E-43C7-9DD0-1004883B327B}"/>
                </a:ext>
              </a:extLst>
            </p:cNvPr>
            <p:cNvSpPr/>
            <p:nvPr/>
          </p:nvSpPr>
          <p:spPr>
            <a:xfrm>
              <a:off x="1555957" y="827067"/>
              <a:ext cx="2163097" cy="1019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RÁC THẢI NHỰA LÀ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GÌ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?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RÁC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THẢI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NHỰA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GÂY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RA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ĐIỀU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 </a:t>
              </a:r>
              <a:r>
                <a:rPr lang="en-US" sz="2000" b="1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GÌ</a:t>
              </a:r>
              <a:r>
                <a:rPr lang="en-US" sz="2000" b="1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</a:rPr>
                <a:t>?</a:t>
              </a:r>
            </a:p>
          </p:txBody>
        </p:sp>
      </p:grp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6B1BFA9-751B-4E6C-9A9A-0EE9A9209D0B}"/>
              </a:ext>
            </a:extLst>
          </p:cNvPr>
          <p:cNvSpPr/>
          <p:nvPr/>
        </p:nvSpPr>
        <p:spPr>
          <a:xfrm>
            <a:off x="232636" y="186192"/>
            <a:ext cx="4491958" cy="2317857"/>
          </a:xfrm>
          <a:prstGeom prst="wedgeEllipseCallout">
            <a:avLst>
              <a:gd name="adj1" fmla="val 10890"/>
              <a:gd name="adj2" fmla="val 6735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nhựa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khó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hủy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tồn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lâu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rác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nhựa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gây</a:t>
            </a:r>
            <a:r>
              <a:rPr lang="en-US" sz="2000" dirty="0">
                <a:solidFill>
                  <a:schemeClr val="tx1"/>
                </a:solidFill>
              </a:rPr>
              <a:t> ra </a:t>
            </a:r>
            <a:r>
              <a:rPr lang="en-US" sz="2000" dirty="0" err="1">
                <a:solidFill>
                  <a:schemeClr val="tx1"/>
                </a:solidFill>
              </a:rPr>
              <a:t>chuyện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925" y="5295902"/>
            <a:ext cx="12192000" cy="156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4B1B46-71A1-474B-B3C7-A961033B3719}"/>
              </a:ext>
            </a:extLst>
          </p:cNvPr>
          <p:cNvGrpSpPr/>
          <p:nvPr/>
        </p:nvGrpSpPr>
        <p:grpSpPr>
          <a:xfrm>
            <a:off x="1828800" y="255077"/>
            <a:ext cx="4028303" cy="3039665"/>
            <a:chOff x="1828800" y="306448"/>
            <a:chExt cx="4028303" cy="3039665"/>
          </a:xfrm>
        </p:grpSpPr>
        <p:pic>
          <p:nvPicPr>
            <p:cNvPr id="155" name="Google Shape;155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28800" y="306448"/>
              <a:ext cx="4028303" cy="3039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50FAF3-434F-46C5-907F-4D8373B1FDA3}"/>
                </a:ext>
              </a:extLst>
            </p:cNvPr>
            <p:cNvSpPr/>
            <p:nvPr/>
          </p:nvSpPr>
          <p:spPr>
            <a:xfrm>
              <a:off x="2337898" y="1299931"/>
              <a:ext cx="2914907" cy="1091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Sợ quá! Nhưng phải làm thế nào để xử lý rác thải nhựa bây giờ?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DDAB0D-B177-443F-9804-BE0F8D25A54A}"/>
              </a:ext>
            </a:extLst>
          </p:cNvPr>
          <p:cNvGrpSpPr/>
          <p:nvPr/>
        </p:nvGrpSpPr>
        <p:grpSpPr>
          <a:xfrm>
            <a:off x="6940807" y="150628"/>
            <a:ext cx="4161138" cy="2073419"/>
            <a:chOff x="6940807" y="201998"/>
            <a:chExt cx="4161138" cy="2073419"/>
          </a:xfrm>
        </p:grpSpPr>
        <p:pic>
          <p:nvPicPr>
            <p:cNvPr id="156" name="Google Shape;156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40807" y="201998"/>
              <a:ext cx="4161138" cy="2073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2E6C36-6891-4736-AF48-792BA889B163}"/>
                </a:ext>
              </a:extLst>
            </p:cNvPr>
            <p:cNvSpPr/>
            <p:nvPr/>
          </p:nvSpPr>
          <p:spPr>
            <a:xfrm>
              <a:off x="7271437" y="548205"/>
              <a:ext cx="3649992" cy="1091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Việc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xử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lý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là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của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các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nhà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khoa học,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còn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chúng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mình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thì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cần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tìm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các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thứ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khác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thay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thế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nhựa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và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nilon</a:t>
              </a:r>
              <a:r>
                <a:rPr lang="en-US" sz="18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887444-3E95-4195-A9FB-16BCA9B4EEC9}"/>
              </a:ext>
            </a:extLst>
          </p:cNvPr>
          <p:cNvGrpSpPr/>
          <p:nvPr/>
        </p:nvGrpSpPr>
        <p:grpSpPr>
          <a:xfrm>
            <a:off x="1689272" y="641590"/>
            <a:ext cx="3525280" cy="2515112"/>
            <a:chOff x="1689272" y="672413"/>
            <a:chExt cx="3525280" cy="2515112"/>
          </a:xfrm>
        </p:grpSpPr>
        <p:pic>
          <p:nvPicPr>
            <p:cNvPr id="172" name="Google Shape;172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89272" y="672413"/>
              <a:ext cx="3525280" cy="2515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98CCFE-2D1B-49AC-A3FD-8E5626A9F031}"/>
                </a:ext>
              </a:extLst>
            </p:cNvPr>
            <p:cNvSpPr/>
            <p:nvPr/>
          </p:nvSpPr>
          <p:spPr>
            <a:xfrm rot="21446337">
              <a:off x="1987387" y="973310"/>
              <a:ext cx="2914907" cy="1407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A,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thế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thì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tớ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biết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rồi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.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Làm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túi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giấy</a:t>
              </a:r>
              <a:r>
                <a:rPr lang="en-US" sz="24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37502-3519-444B-A054-60103B731980}"/>
              </a:ext>
            </a:extLst>
          </p:cNvPr>
          <p:cNvGrpSpPr/>
          <p:nvPr/>
        </p:nvGrpSpPr>
        <p:grpSpPr>
          <a:xfrm>
            <a:off x="7753263" y="641590"/>
            <a:ext cx="3282351" cy="1612042"/>
            <a:chOff x="7753263" y="672413"/>
            <a:chExt cx="3282351" cy="1612042"/>
          </a:xfrm>
        </p:grpSpPr>
        <p:pic>
          <p:nvPicPr>
            <p:cNvPr id="173" name="Google Shape;173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53263" y="672413"/>
              <a:ext cx="3282351" cy="1612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B10B15-3ECF-4F6D-9D0F-AF04C5748F2E}"/>
                </a:ext>
              </a:extLst>
            </p:cNvPr>
            <p:cNvSpPr/>
            <p:nvPr/>
          </p:nvSpPr>
          <p:spPr>
            <a:xfrm>
              <a:off x="7961296" y="1066420"/>
              <a:ext cx="2914907" cy="737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Đúng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rồi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!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Bạn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giỏi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lắm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.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Mình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cùng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làm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thôi</a:t>
              </a:r>
              <a:r>
                <a:rPr lang="en-US" sz="2000" dirty="0">
                  <a:solidFill>
                    <a:srgbClr val="00B050"/>
                  </a:solidFill>
                  <a:latin typeface="SF Pro Rounded" pitchFamily="50" charset="0"/>
                  <a:ea typeface="SF Pro Rounded" pitchFamily="50" charset="0"/>
                  <a:cs typeface="SF Pro Rounded" pitchFamily="50" charset="0"/>
                  <a:sym typeface="Calibri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62" y="174857"/>
            <a:ext cx="7481762" cy="5885187"/>
          </a:xfrm>
          <a:prstGeom prst="rect">
            <a:avLst/>
          </a:prstGeom>
        </p:spPr>
      </p:pic>
      <p:pic>
        <p:nvPicPr>
          <p:cNvPr id="182" name="Google Shape;18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1093" y="1913365"/>
            <a:ext cx="3450941" cy="339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"/>
          <p:cNvSpPr/>
          <p:nvPr/>
        </p:nvSpPr>
        <p:spPr>
          <a:xfrm>
            <a:off x="1433384" y="2644346"/>
            <a:ext cx="2508421" cy="3583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0"/>
          <p:cNvSpPr/>
          <p:nvPr/>
        </p:nvSpPr>
        <p:spPr>
          <a:xfrm>
            <a:off x="1433384" y="3002692"/>
            <a:ext cx="2508421" cy="271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/>
          <p:nvPr/>
        </p:nvSpPr>
        <p:spPr>
          <a:xfrm>
            <a:off x="1433384" y="3274540"/>
            <a:ext cx="2508421" cy="271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0"/>
          <p:cNvSpPr/>
          <p:nvPr/>
        </p:nvSpPr>
        <p:spPr>
          <a:xfrm>
            <a:off x="1433384" y="3546388"/>
            <a:ext cx="2706938" cy="4077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94;p11">
            <a:extLst>
              <a:ext uri="{FF2B5EF4-FFF2-40B4-BE49-F238E27FC236}">
                <a16:creationId xmlns:a16="http://schemas.microsoft.com/office/drawing/2014/main" id="{3CFAC067-9DFB-494A-B261-58EB81A38C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639" y="441977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4;p9">
            <a:extLst>
              <a:ext uri="{FF2B5EF4-FFF2-40B4-BE49-F238E27FC236}">
                <a16:creationId xmlns:a16="http://schemas.microsoft.com/office/drawing/2014/main" id="{6AD40688-2F4E-47C3-93E7-A2097FC69BA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092" y="1913364"/>
            <a:ext cx="3450941" cy="339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41977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93348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9">
            <a:extLst>
              <a:ext uri="{FF2B5EF4-FFF2-40B4-BE49-F238E27FC236}">
                <a16:creationId xmlns:a16="http://schemas.microsoft.com/office/drawing/2014/main" id="{BF5EF560-56F1-46AC-B9EE-C29C81F478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19151052-BCFE-466B-B357-8BC1CAB8F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999" y="1913364"/>
            <a:ext cx="4820323" cy="2514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915" y="1913365"/>
            <a:ext cx="3450118" cy="339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93348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93348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9">
            <a:extLst>
              <a:ext uri="{FF2B5EF4-FFF2-40B4-BE49-F238E27FC236}">
                <a16:creationId xmlns:a16="http://schemas.microsoft.com/office/drawing/2014/main" id="{745DBFDA-4ED2-4D79-9D18-27B59EDA3F5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B94429FF-ABFC-492E-8FE5-A7A4A5106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569" y="1959248"/>
            <a:ext cx="4706007" cy="259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916" y="1913365"/>
            <a:ext cx="3450118" cy="339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639" y="493348"/>
            <a:ext cx="3542442" cy="13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531" y="493348"/>
            <a:ext cx="7035261" cy="53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9">
            <a:extLst>
              <a:ext uri="{FF2B5EF4-FFF2-40B4-BE49-F238E27FC236}">
                <a16:creationId xmlns:a16="http://schemas.microsoft.com/office/drawing/2014/main" id="{8979013B-189E-4995-9632-151E5935D35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925" y="5326724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27615-F3A6-4184-B213-3489F0266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4105" y="1844941"/>
            <a:ext cx="4744112" cy="2876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242</Words>
  <Application>Microsoft Office PowerPoint</Application>
  <PresentationFormat>Widescreen</PresentationFormat>
  <Paragraphs>21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SF Pro 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18</cp:revision>
  <dcterms:created xsi:type="dcterms:W3CDTF">2021-08-05T09:55:09Z</dcterms:created>
  <dcterms:modified xsi:type="dcterms:W3CDTF">2021-12-13T16:30:10Z</dcterms:modified>
</cp:coreProperties>
</file>