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sldIdLst>
    <p:sldId id="33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3" r:id="rId16"/>
    <p:sldId id="272" r:id="rId17"/>
    <p:sldId id="277" r:id="rId18"/>
    <p:sldId id="274" r:id="rId19"/>
    <p:sldId id="275" r:id="rId20"/>
    <p:sldId id="331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Khand" panose="020B0604020202020204" charset="0"/>
      <p:regular r:id="rId31"/>
      <p:bold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Teko" panose="020B0604020202020204" charset="0"/>
      <p:regular r:id="rId37"/>
      <p:bold r:id="rId38"/>
    </p:embeddedFont>
    <p:embeddedFont>
      <p:font typeface="Ubuntu Condensed" panose="020B0604020202020204" charset="0"/>
      <p:regular r:id="rId39"/>
    </p:embeddedFont>
    <p:embeddedFont>
      <p:font typeface="Viga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bp6SU//zXXJnwN7IcPj3roLQf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customschemas.google.com/relationships/presentationmetadata" Target="metadata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f46c3509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ef46c3509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f46c3509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ef46c3509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f46c3509f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ef46c3509f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ef46c3509f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ef46c3509f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f46c3509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ef46c3509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f46c3509f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ef46c3509f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ef46c3509f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ef46c3509f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f46c3509f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ef46c3509f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869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ef46c3509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ef46c3509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eed297cfa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eed297cfa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f46c3509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ef46c3509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f46c350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ef46c350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f46c3509f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ef46c3509f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f5d6d129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ef5d6d129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f46c3509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ef46c3509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f46c3509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ef46c3509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f46c3509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ef46c3509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f46c3509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ef46c3509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A9EA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0"/>
          <p:cNvSpPr/>
          <p:nvPr/>
        </p:nvSpPr>
        <p:spPr>
          <a:xfrm>
            <a:off x="0" y="-4600"/>
            <a:ext cx="1812300" cy="51435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0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0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0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0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0"/>
          <p:cNvSpPr txBox="1">
            <a:spLocks noGrp="1"/>
          </p:cNvSpPr>
          <p:nvPr>
            <p:ph type="ctrTitle"/>
          </p:nvPr>
        </p:nvSpPr>
        <p:spPr>
          <a:xfrm flipH="1">
            <a:off x="1238400" y="2207700"/>
            <a:ext cx="59343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ubTitle" idx="1"/>
          </p:nvPr>
        </p:nvSpPr>
        <p:spPr>
          <a:xfrm flipH="1">
            <a:off x="5780175" y="3996325"/>
            <a:ext cx="18456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f5d6d129d_2_9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" name="Google Shape;87;gef5d6d129d_2_9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8" name="Google Shape;88;gef5d6d129d_2_9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ITLE_1_1">
    <p:bg>
      <p:bgPr>
        <a:solidFill>
          <a:srgbClr val="A9EA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/>
          <p:nvPr/>
        </p:nvSpPr>
        <p:spPr>
          <a:xfrm>
            <a:off x="333425" y="882875"/>
            <a:ext cx="8477100" cy="36705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1"/>
          <p:cNvSpPr/>
          <p:nvPr/>
        </p:nvSpPr>
        <p:spPr>
          <a:xfrm>
            <a:off x="0" y="-4600"/>
            <a:ext cx="1143813" cy="1287147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1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1"/>
          <p:cNvSpPr/>
          <p:nvPr/>
        </p:nvSpPr>
        <p:spPr>
          <a:xfrm>
            <a:off x="-585888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1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1"/>
          <p:cNvSpPr txBox="1">
            <a:spLocks noGrp="1"/>
          </p:cNvSpPr>
          <p:nvPr>
            <p:ph type="subTitle" idx="1"/>
          </p:nvPr>
        </p:nvSpPr>
        <p:spPr>
          <a:xfrm flipH="1">
            <a:off x="812060" y="1967800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1"/>
          <p:cNvSpPr txBox="1">
            <a:spLocks noGrp="1"/>
          </p:cNvSpPr>
          <p:nvPr>
            <p:ph type="subTitle" idx="2"/>
          </p:nvPr>
        </p:nvSpPr>
        <p:spPr>
          <a:xfrm flipH="1">
            <a:off x="812060" y="2238725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title"/>
          </p:nvPr>
        </p:nvSpPr>
        <p:spPr>
          <a:xfrm flipH="1">
            <a:off x="575415" y="1267526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6" name="Google Shape;26;p21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/>
          <p:nvPr/>
        </p:nvSpPr>
        <p:spPr>
          <a:xfrm>
            <a:off x="-585888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 txBox="1">
            <a:spLocks noGrp="1"/>
          </p:cNvSpPr>
          <p:nvPr>
            <p:ph type="ctrTitle" idx="3"/>
          </p:nvPr>
        </p:nvSpPr>
        <p:spPr>
          <a:xfrm flipH="1">
            <a:off x="5820574" y="672425"/>
            <a:ext cx="2771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subTitle" idx="4"/>
          </p:nvPr>
        </p:nvSpPr>
        <p:spPr>
          <a:xfrm flipH="1">
            <a:off x="2061535" y="3530000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ubTitle" idx="5"/>
          </p:nvPr>
        </p:nvSpPr>
        <p:spPr>
          <a:xfrm flipH="1">
            <a:off x="2061535" y="3800925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title" idx="6"/>
          </p:nvPr>
        </p:nvSpPr>
        <p:spPr>
          <a:xfrm flipH="1">
            <a:off x="1824890" y="2829726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ubTitle" idx="7"/>
          </p:nvPr>
        </p:nvSpPr>
        <p:spPr>
          <a:xfrm flipH="1">
            <a:off x="3305285" y="1967800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ubTitle" idx="8"/>
          </p:nvPr>
        </p:nvSpPr>
        <p:spPr>
          <a:xfrm flipH="1">
            <a:off x="3305285" y="2238725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title" idx="9"/>
          </p:nvPr>
        </p:nvSpPr>
        <p:spPr>
          <a:xfrm flipH="1">
            <a:off x="3068640" y="1267526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ubTitle" idx="13"/>
          </p:nvPr>
        </p:nvSpPr>
        <p:spPr>
          <a:xfrm flipH="1">
            <a:off x="4558950" y="3530000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ubTitle" idx="14"/>
          </p:nvPr>
        </p:nvSpPr>
        <p:spPr>
          <a:xfrm flipH="1">
            <a:off x="4558950" y="3800925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 idx="15"/>
          </p:nvPr>
        </p:nvSpPr>
        <p:spPr>
          <a:xfrm flipH="1">
            <a:off x="4322305" y="2829726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6"/>
          </p:nvPr>
        </p:nvSpPr>
        <p:spPr>
          <a:xfrm flipH="1">
            <a:off x="5798510" y="1967800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ubTitle" idx="17"/>
          </p:nvPr>
        </p:nvSpPr>
        <p:spPr>
          <a:xfrm flipH="1">
            <a:off x="5798510" y="2238725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title" idx="18"/>
          </p:nvPr>
        </p:nvSpPr>
        <p:spPr>
          <a:xfrm flipH="1">
            <a:off x="5561865" y="1267526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subTitle" idx="19"/>
          </p:nvPr>
        </p:nvSpPr>
        <p:spPr>
          <a:xfrm flipH="1">
            <a:off x="7051425" y="3530000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Viga"/>
              <a:buNone/>
              <a:defRPr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Viga"/>
              <a:buNone/>
              <a:defRPr sz="1400">
                <a:solidFill>
                  <a:srgbClr val="434343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ubTitle" idx="20"/>
          </p:nvPr>
        </p:nvSpPr>
        <p:spPr>
          <a:xfrm flipH="1">
            <a:off x="7051425" y="3800925"/>
            <a:ext cx="12804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None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title" idx="21"/>
          </p:nvPr>
        </p:nvSpPr>
        <p:spPr>
          <a:xfrm flipH="1">
            <a:off x="6814780" y="2829726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_1_1_1_1_1_1_1">
    <p:bg>
      <p:bgPr>
        <a:solidFill>
          <a:srgbClr val="A9EAE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/>
          <p:nvPr/>
        </p:nvSpPr>
        <p:spPr>
          <a:xfrm>
            <a:off x="7682675" y="-50"/>
            <a:ext cx="909300" cy="51435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2_2_1_1_1_1_2">
    <p:bg>
      <p:bgPr>
        <a:solidFill>
          <a:srgbClr val="A9EAE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/>
          <p:nvPr/>
        </p:nvSpPr>
        <p:spPr>
          <a:xfrm>
            <a:off x="7682675" y="-50"/>
            <a:ext cx="909300" cy="51435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3"/>
          <p:cNvSpPr/>
          <p:nvPr/>
        </p:nvSpPr>
        <p:spPr>
          <a:xfrm>
            <a:off x="-162387" y="1990929"/>
            <a:ext cx="2582780" cy="2580261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3"/>
          <p:cNvSpPr txBox="1">
            <a:spLocks noGrp="1"/>
          </p:cNvSpPr>
          <p:nvPr>
            <p:ph type="ctrTitle"/>
          </p:nvPr>
        </p:nvSpPr>
        <p:spPr>
          <a:xfrm flipH="1">
            <a:off x="6377074" y="894875"/>
            <a:ext cx="2214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24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3"/>
          <p:cNvSpPr/>
          <p:nvPr/>
        </p:nvSpPr>
        <p:spPr>
          <a:xfrm>
            <a:off x="2214291" y="1990929"/>
            <a:ext cx="2582779" cy="2580261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4346931" y="2021382"/>
            <a:ext cx="2582780" cy="2580261"/>
          </a:xfrm>
          <a:prstGeom prst="flowChartConnector">
            <a:avLst/>
          </a:prstGeom>
          <a:solidFill>
            <a:srgbClr val="FEE2A2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3"/>
          <p:cNvSpPr/>
          <p:nvPr/>
        </p:nvSpPr>
        <p:spPr>
          <a:xfrm>
            <a:off x="6723609" y="2021382"/>
            <a:ext cx="2582779" cy="2580261"/>
          </a:xfrm>
          <a:prstGeom prst="flowChartConnector">
            <a:avLst/>
          </a:prstGeom>
          <a:solidFill>
            <a:srgbClr val="FFC3CC"/>
          </a:solidFill>
          <a:ln w="381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CUSTOM_1_2">
    <p:bg>
      <p:bgPr>
        <a:solidFill>
          <a:srgbClr val="FEE2A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ctrTitle"/>
          </p:nvPr>
        </p:nvSpPr>
        <p:spPr>
          <a:xfrm flipH="1">
            <a:off x="1839413" y="2290850"/>
            <a:ext cx="238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ubTitle" idx="1"/>
          </p:nvPr>
        </p:nvSpPr>
        <p:spPr>
          <a:xfrm>
            <a:off x="1741238" y="2875550"/>
            <a:ext cx="25821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ctrTitle" idx="2"/>
          </p:nvPr>
        </p:nvSpPr>
        <p:spPr>
          <a:xfrm flipH="1">
            <a:off x="4918788" y="2290850"/>
            <a:ext cx="238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subTitle" idx="3"/>
          </p:nvPr>
        </p:nvSpPr>
        <p:spPr>
          <a:xfrm>
            <a:off x="4820638" y="2875550"/>
            <a:ext cx="25821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/>
          <p:nvPr/>
        </p:nvSpPr>
        <p:spPr>
          <a:xfrm>
            <a:off x="0" y="0"/>
            <a:ext cx="9144000" cy="784500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4"/>
          <p:cNvSpPr txBox="1">
            <a:spLocks noGrp="1"/>
          </p:cNvSpPr>
          <p:nvPr>
            <p:ph type="ctrTitle" idx="4"/>
          </p:nvPr>
        </p:nvSpPr>
        <p:spPr>
          <a:xfrm flipH="1">
            <a:off x="6549868" y="894875"/>
            <a:ext cx="20421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400"/>
              <a:buNone/>
              <a:defRPr sz="2400">
                <a:solidFill>
                  <a:srgbClr val="303F46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2_1">
    <p:bg>
      <p:bgPr>
        <a:solidFill>
          <a:srgbClr val="FEE2A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5"/>
          <p:cNvSpPr/>
          <p:nvPr/>
        </p:nvSpPr>
        <p:spPr>
          <a:xfrm>
            <a:off x="0" y="-1"/>
            <a:ext cx="9144000" cy="1208015"/>
          </a:xfrm>
          <a:prstGeom prst="rect">
            <a:avLst/>
          </a:prstGeom>
          <a:solidFill>
            <a:srgbClr val="A9E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 txBox="1">
            <a:spLocks noGrp="1"/>
          </p:cNvSpPr>
          <p:nvPr>
            <p:ph type="ctrTitle"/>
          </p:nvPr>
        </p:nvSpPr>
        <p:spPr>
          <a:xfrm>
            <a:off x="1423541" y="2634150"/>
            <a:ext cx="2637000" cy="447600"/>
          </a:xfrm>
          <a:prstGeom prst="rect">
            <a:avLst/>
          </a:prstGeom>
          <a:solidFill>
            <a:srgbClr val="FFC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Ubuntu Condensed"/>
              <a:buNone/>
              <a:defRPr sz="1400">
                <a:latin typeface="Ubuntu Condensed"/>
                <a:ea typeface="Ubuntu Condensed"/>
                <a:cs typeface="Ubuntu Condensed"/>
                <a:sym typeface="Ubuntu Condensed"/>
              </a:defRPr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ubTitle" idx="1"/>
          </p:nvPr>
        </p:nvSpPr>
        <p:spPr>
          <a:xfrm>
            <a:off x="1423541" y="1814725"/>
            <a:ext cx="41082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_1_1_1">
    <p:bg>
      <p:bgPr>
        <a:solidFill>
          <a:srgbClr val="A9EA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/>
          <p:nvPr/>
        </p:nvSpPr>
        <p:spPr>
          <a:xfrm>
            <a:off x="1812300" y="-4600"/>
            <a:ext cx="7331700" cy="5143500"/>
          </a:xfrm>
          <a:prstGeom prst="rect">
            <a:avLst/>
          </a:prstGeom>
          <a:solidFill>
            <a:srgbClr val="FEE2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6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6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6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6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6"/>
          <p:cNvSpPr txBox="1">
            <a:spLocks noGrp="1"/>
          </p:cNvSpPr>
          <p:nvPr>
            <p:ph type="ctrTitle"/>
          </p:nvPr>
        </p:nvSpPr>
        <p:spPr>
          <a:xfrm flipH="1">
            <a:off x="6371078" y="894875"/>
            <a:ext cx="2220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subTitle" idx="1"/>
          </p:nvPr>
        </p:nvSpPr>
        <p:spPr>
          <a:xfrm>
            <a:off x="2970913" y="2416038"/>
            <a:ext cx="32022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_3">
    <p:bg>
      <p:bgPr>
        <a:solidFill>
          <a:srgbClr val="A9EAE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TITLE_ONLY_1_1_3_1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2800"/>
              <a:buFont typeface="Viga"/>
              <a:buNone/>
              <a:defRPr sz="2800" b="0" i="0" u="none" strike="noStrike" cap="none">
                <a:solidFill>
                  <a:srgbClr val="303F46"/>
                </a:solidFill>
                <a:latin typeface="Viga"/>
                <a:ea typeface="Viga"/>
                <a:cs typeface="Viga"/>
                <a:sym typeface="Viga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●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○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■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●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○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■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●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F46"/>
              </a:buClr>
              <a:buSzPts val="1200"/>
              <a:buFont typeface="Khand"/>
              <a:buChar char="○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03F46"/>
              </a:buClr>
              <a:buSzPts val="1200"/>
              <a:buFont typeface="Khand"/>
              <a:buChar char="■"/>
              <a:defRPr sz="1200" b="0" i="0" u="none" strike="noStrike" cap="none">
                <a:solidFill>
                  <a:srgbClr val="303F46"/>
                </a:solidFill>
                <a:latin typeface="Khand"/>
                <a:ea typeface="Khand"/>
                <a:cs typeface="Khand"/>
                <a:sym typeface="Kh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6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3.xml"/><Relationship Id="rId9" Type="http://schemas.openxmlformats.org/officeDocument/2006/relationships/hyperlink" Target="http://drive.google.com/file/d/1ph-J-QlWjONMZOD6yPYuIY2PCXFuQWc2/vie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1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4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5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png"/><Relationship Id="rId11" Type="http://schemas.openxmlformats.org/officeDocument/2006/relationships/image" Target="../media/image39.png"/><Relationship Id="rId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ef46c3509f_0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ef46c3509f_0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89"/>
            <a:ext cx="9144000" cy="51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ef46c3509f_0_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ef46c3509f_0_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750" y="318100"/>
            <a:ext cx="2537650" cy="23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ef46c3509f_0_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245" y="2963345"/>
            <a:ext cx="4240650" cy="8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ef46c3509f_0_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11900" y="719650"/>
            <a:ext cx="3171474" cy="317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ef46c3509f_0_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ef46c3509f_0_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ef46c3509f_0_1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8701" y="449025"/>
            <a:ext cx="5466599" cy="31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ef46c3509f_0_1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38701" y="449025"/>
            <a:ext cx="5466599" cy="31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ef46c3509f_0_1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38701" y="449025"/>
            <a:ext cx="5466599" cy="31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ef46c3509f_0_125"/>
          <p:cNvSpPr/>
          <p:nvPr/>
        </p:nvSpPr>
        <p:spPr>
          <a:xfrm>
            <a:off x="7433805" y="197833"/>
            <a:ext cx="1399500" cy="667800"/>
          </a:xfrm>
          <a:prstGeom prst="roundRect">
            <a:avLst>
              <a:gd name="adj" fmla="val 16667"/>
            </a:avLst>
          </a:prstGeom>
          <a:solidFill>
            <a:srgbClr val="FEE9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ef46c3509f_0_125"/>
          <p:cNvSpPr txBox="1"/>
          <p:nvPr/>
        </p:nvSpPr>
        <p:spPr>
          <a:xfrm>
            <a:off x="7625998" y="373300"/>
            <a:ext cx="120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rPr>
              <a:t>BẮT ĐẦU</a:t>
            </a:r>
            <a:endParaRPr sz="1600" b="1" cap="none">
              <a:solidFill>
                <a:srgbClr val="01865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28" name="Google Shape;228;gef46c3509f_0_125"/>
          <p:cNvGrpSpPr/>
          <p:nvPr/>
        </p:nvGrpSpPr>
        <p:grpSpPr>
          <a:xfrm>
            <a:off x="7433796" y="208702"/>
            <a:ext cx="1399500" cy="667800"/>
            <a:chOff x="1772896" y="435290"/>
            <a:chExt cx="1399500" cy="667800"/>
          </a:xfrm>
        </p:grpSpPr>
        <p:sp>
          <p:nvSpPr>
            <p:cNvPr id="229" name="Google Shape;229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gef46c3509f_0_125"/>
            <p:cNvSpPr txBox="1"/>
            <p:nvPr/>
          </p:nvSpPr>
          <p:spPr>
            <a:xfrm>
              <a:off x="1894226" y="445175"/>
              <a:ext cx="1208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31" name="Google Shape;231;gef46c3509f_0_125"/>
          <p:cNvGrpSpPr/>
          <p:nvPr/>
        </p:nvGrpSpPr>
        <p:grpSpPr>
          <a:xfrm>
            <a:off x="7409886" y="197833"/>
            <a:ext cx="1447327" cy="667800"/>
            <a:chOff x="1772896" y="435290"/>
            <a:chExt cx="1447327" cy="667800"/>
          </a:xfrm>
        </p:grpSpPr>
        <p:sp>
          <p:nvSpPr>
            <p:cNvPr id="232" name="Google Shape;232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gef46c3509f_0_125"/>
            <p:cNvSpPr txBox="1"/>
            <p:nvPr/>
          </p:nvSpPr>
          <p:spPr>
            <a:xfrm>
              <a:off x="1894223" y="445194"/>
              <a:ext cx="1326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34" name="Google Shape;234;gef46c3509f_0_125"/>
          <p:cNvGrpSpPr/>
          <p:nvPr/>
        </p:nvGrpSpPr>
        <p:grpSpPr>
          <a:xfrm>
            <a:off x="7433745" y="208689"/>
            <a:ext cx="1399500" cy="667800"/>
            <a:chOff x="1772896" y="435290"/>
            <a:chExt cx="1399500" cy="667800"/>
          </a:xfrm>
        </p:grpSpPr>
        <p:sp>
          <p:nvSpPr>
            <p:cNvPr id="235" name="Google Shape;235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gef46c3509f_0_125"/>
            <p:cNvSpPr txBox="1"/>
            <p:nvPr/>
          </p:nvSpPr>
          <p:spPr>
            <a:xfrm>
              <a:off x="1894227" y="44517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37" name="Google Shape;237;gef46c3509f_0_125"/>
          <p:cNvGrpSpPr/>
          <p:nvPr/>
        </p:nvGrpSpPr>
        <p:grpSpPr>
          <a:xfrm>
            <a:off x="7433758" y="208698"/>
            <a:ext cx="1399500" cy="667800"/>
            <a:chOff x="1772896" y="435290"/>
            <a:chExt cx="1399500" cy="667800"/>
          </a:xfrm>
        </p:grpSpPr>
        <p:sp>
          <p:nvSpPr>
            <p:cNvPr id="238" name="Google Shape;238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gef46c3509f_0_125"/>
            <p:cNvSpPr txBox="1"/>
            <p:nvPr/>
          </p:nvSpPr>
          <p:spPr>
            <a:xfrm>
              <a:off x="1894212" y="445179"/>
              <a:ext cx="1165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40" name="Google Shape;240;gef46c3509f_0_125"/>
          <p:cNvGrpSpPr/>
          <p:nvPr/>
        </p:nvGrpSpPr>
        <p:grpSpPr>
          <a:xfrm>
            <a:off x="7433745" y="208695"/>
            <a:ext cx="1399500" cy="667800"/>
            <a:chOff x="1772896" y="435290"/>
            <a:chExt cx="1399500" cy="667800"/>
          </a:xfrm>
        </p:grpSpPr>
        <p:sp>
          <p:nvSpPr>
            <p:cNvPr id="241" name="Google Shape;241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gef46c3509f_0_125"/>
            <p:cNvSpPr txBox="1"/>
            <p:nvPr/>
          </p:nvSpPr>
          <p:spPr>
            <a:xfrm>
              <a:off x="1894227" y="445195"/>
              <a:ext cx="1069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43" name="Google Shape;243;gef46c3509f_0_125"/>
          <p:cNvGrpSpPr/>
          <p:nvPr/>
        </p:nvGrpSpPr>
        <p:grpSpPr>
          <a:xfrm>
            <a:off x="7433807" y="197817"/>
            <a:ext cx="1399500" cy="667800"/>
            <a:chOff x="1772896" y="435290"/>
            <a:chExt cx="1399500" cy="667800"/>
          </a:xfrm>
        </p:grpSpPr>
        <p:sp>
          <p:nvSpPr>
            <p:cNvPr id="244" name="Google Shape;244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ef46c3509f_0_125"/>
            <p:cNvSpPr txBox="1"/>
            <p:nvPr/>
          </p:nvSpPr>
          <p:spPr>
            <a:xfrm>
              <a:off x="1894213" y="445198"/>
              <a:ext cx="1149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46" name="Google Shape;246;gef46c3509f_0_125"/>
          <p:cNvGrpSpPr/>
          <p:nvPr/>
        </p:nvGrpSpPr>
        <p:grpSpPr>
          <a:xfrm>
            <a:off x="7433753" y="197823"/>
            <a:ext cx="1399500" cy="667800"/>
            <a:chOff x="1772896" y="435290"/>
            <a:chExt cx="1399500" cy="667800"/>
          </a:xfrm>
        </p:grpSpPr>
        <p:sp>
          <p:nvSpPr>
            <p:cNvPr id="247" name="Google Shape;247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gef46c3509f_0_125"/>
            <p:cNvSpPr txBox="1"/>
            <p:nvPr/>
          </p:nvSpPr>
          <p:spPr>
            <a:xfrm>
              <a:off x="1832793" y="445179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49" name="Google Shape;249;gef46c3509f_0_125"/>
          <p:cNvGrpSpPr/>
          <p:nvPr/>
        </p:nvGrpSpPr>
        <p:grpSpPr>
          <a:xfrm>
            <a:off x="7418945" y="208761"/>
            <a:ext cx="1429106" cy="667800"/>
            <a:chOff x="1772896" y="435290"/>
            <a:chExt cx="1429106" cy="667800"/>
          </a:xfrm>
        </p:grpSpPr>
        <p:sp>
          <p:nvSpPr>
            <p:cNvPr id="250" name="Google Shape;250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ef46c3509f_0_125"/>
            <p:cNvSpPr txBox="1"/>
            <p:nvPr/>
          </p:nvSpPr>
          <p:spPr>
            <a:xfrm>
              <a:off x="1832802" y="445179"/>
              <a:ext cx="1369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52" name="Google Shape;252;gef46c3509f_0_125"/>
          <p:cNvGrpSpPr/>
          <p:nvPr/>
        </p:nvGrpSpPr>
        <p:grpSpPr>
          <a:xfrm>
            <a:off x="7433750" y="208692"/>
            <a:ext cx="1399500" cy="667800"/>
            <a:chOff x="1772896" y="435290"/>
            <a:chExt cx="1399500" cy="667800"/>
          </a:xfrm>
        </p:grpSpPr>
        <p:sp>
          <p:nvSpPr>
            <p:cNvPr id="253" name="Google Shape;253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gef46c3509f_0_125"/>
            <p:cNvSpPr txBox="1"/>
            <p:nvPr/>
          </p:nvSpPr>
          <p:spPr>
            <a:xfrm>
              <a:off x="1908983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55" name="Google Shape;255;gef46c3509f_0_125"/>
          <p:cNvGrpSpPr/>
          <p:nvPr/>
        </p:nvGrpSpPr>
        <p:grpSpPr>
          <a:xfrm>
            <a:off x="7433753" y="197824"/>
            <a:ext cx="1399500" cy="667800"/>
            <a:chOff x="1772896" y="435290"/>
            <a:chExt cx="1399500" cy="667800"/>
          </a:xfrm>
        </p:grpSpPr>
        <p:sp>
          <p:nvSpPr>
            <p:cNvPr id="256" name="Google Shape;256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gef46c3509f_0_125"/>
            <p:cNvSpPr txBox="1"/>
            <p:nvPr/>
          </p:nvSpPr>
          <p:spPr>
            <a:xfrm>
              <a:off x="1832793" y="445191"/>
              <a:ext cx="1294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58" name="Google Shape;258;gef46c3509f_0_125"/>
          <p:cNvGrpSpPr/>
          <p:nvPr/>
        </p:nvGrpSpPr>
        <p:grpSpPr>
          <a:xfrm>
            <a:off x="7433748" y="208748"/>
            <a:ext cx="1399500" cy="667800"/>
            <a:chOff x="1772896" y="435290"/>
            <a:chExt cx="1399500" cy="667800"/>
          </a:xfrm>
        </p:grpSpPr>
        <p:sp>
          <p:nvSpPr>
            <p:cNvPr id="259" name="Google Shape;259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gef46c3509f_0_125"/>
            <p:cNvSpPr txBox="1"/>
            <p:nvPr/>
          </p:nvSpPr>
          <p:spPr>
            <a:xfrm>
              <a:off x="1832799" y="445180"/>
              <a:ext cx="126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61" name="Google Shape;261;gef46c3509f_0_125"/>
          <p:cNvGrpSpPr/>
          <p:nvPr/>
        </p:nvGrpSpPr>
        <p:grpSpPr>
          <a:xfrm>
            <a:off x="7433748" y="197816"/>
            <a:ext cx="1399500" cy="667800"/>
            <a:chOff x="1772896" y="435290"/>
            <a:chExt cx="1399500" cy="667800"/>
          </a:xfrm>
        </p:grpSpPr>
        <p:sp>
          <p:nvSpPr>
            <p:cNvPr id="262" name="Google Shape;262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gef46c3509f_0_125"/>
            <p:cNvSpPr txBox="1"/>
            <p:nvPr/>
          </p:nvSpPr>
          <p:spPr>
            <a:xfrm>
              <a:off x="1832784" y="445174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64" name="Google Shape;264;gef46c3509f_0_125"/>
          <p:cNvGrpSpPr/>
          <p:nvPr/>
        </p:nvGrpSpPr>
        <p:grpSpPr>
          <a:xfrm>
            <a:off x="7433791" y="208704"/>
            <a:ext cx="1399500" cy="667800"/>
            <a:chOff x="1772896" y="435290"/>
            <a:chExt cx="1399500" cy="667800"/>
          </a:xfrm>
        </p:grpSpPr>
        <p:sp>
          <p:nvSpPr>
            <p:cNvPr id="265" name="Google Shape;265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gef46c3509f_0_125"/>
            <p:cNvSpPr txBox="1"/>
            <p:nvPr/>
          </p:nvSpPr>
          <p:spPr>
            <a:xfrm>
              <a:off x="1832806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67" name="Google Shape;267;gef46c3509f_0_125"/>
          <p:cNvGrpSpPr/>
          <p:nvPr/>
        </p:nvGrpSpPr>
        <p:grpSpPr>
          <a:xfrm>
            <a:off x="7433753" y="208739"/>
            <a:ext cx="1399500" cy="667800"/>
            <a:chOff x="1772896" y="435290"/>
            <a:chExt cx="1399500" cy="667800"/>
          </a:xfrm>
        </p:grpSpPr>
        <p:sp>
          <p:nvSpPr>
            <p:cNvPr id="268" name="Google Shape;268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ef46c3509f_0_125"/>
            <p:cNvSpPr txBox="1"/>
            <p:nvPr/>
          </p:nvSpPr>
          <p:spPr>
            <a:xfrm>
              <a:off x="1832793" y="445176"/>
              <a:ext cx="1322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70" name="Google Shape;270;gef46c3509f_0_125"/>
          <p:cNvGrpSpPr/>
          <p:nvPr/>
        </p:nvGrpSpPr>
        <p:grpSpPr>
          <a:xfrm>
            <a:off x="7433745" y="208704"/>
            <a:ext cx="1399500" cy="667800"/>
            <a:chOff x="1772896" y="435290"/>
            <a:chExt cx="1399500" cy="667800"/>
          </a:xfrm>
        </p:grpSpPr>
        <p:sp>
          <p:nvSpPr>
            <p:cNvPr id="271" name="Google Shape;271;gef46c3509f_0_125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gef46c3509f_0_125"/>
            <p:cNvSpPr txBox="1"/>
            <p:nvPr/>
          </p:nvSpPr>
          <p:spPr>
            <a:xfrm>
              <a:off x="1887301" y="44518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73" name="Google Shape;273;gef46c3509f_0_125"/>
          <p:cNvGrpSpPr/>
          <p:nvPr/>
        </p:nvGrpSpPr>
        <p:grpSpPr>
          <a:xfrm>
            <a:off x="7433755" y="197816"/>
            <a:ext cx="1399500" cy="667800"/>
            <a:chOff x="3304367" y="1925154"/>
            <a:chExt cx="1399500" cy="667800"/>
          </a:xfrm>
        </p:grpSpPr>
        <p:sp>
          <p:nvSpPr>
            <p:cNvPr id="274" name="Google Shape;274;gef46c3509f_0_125"/>
            <p:cNvSpPr/>
            <p:nvPr/>
          </p:nvSpPr>
          <p:spPr>
            <a:xfrm>
              <a:off x="3304367" y="1925154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gef46c3509f_0_125"/>
            <p:cNvSpPr txBox="1"/>
            <p:nvPr/>
          </p:nvSpPr>
          <p:spPr>
            <a:xfrm>
              <a:off x="3409226" y="2088950"/>
              <a:ext cx="1207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cap="non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9" name="ClockMantle TL02_43 (mp3cut.net)">
            <a:hlinkClick r:id="" action="ppaction://media"/>
            <a:extLst>
              <a:ext uri="{FF2B5EF4-FFF2-40B4-BE49-F238E27FC236}">
                <a16:creationId xmlns:a16="http://schemas.microsoft.com/office/drawing/2014/main" id="{3E75D499-FE4A-406B-8866-C56B350DD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1819" y="35046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ef46c3509f_0_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ef46c3509f_0_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89"/>
            <a:ext cx="9144000" cy="51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ef46c3509f_0_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ef46c3509f_0_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ef46c3509f_0_1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9675" y="853700"/>
            <a:ext cx="1662100" cy="16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ef46c3509f_0_3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ef46c3509f_0_3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ef46c3509f_0_394"/>
          <p:cNvSpPr/>
          <p:nvPr/>
        </p:nvSpPr>
        <p:spPr>
          <a:xfrm>
            <a:off x="7433805" y="197833"/>
            <a:ext cx="1399500" cy="667800"/>
          </a:xfrm>
          <a:prstGeom prst="roundRect">
            <a:avLst>
              <a:gd name="adj" fmla="val 16667"/>
            </a:avLst>
          </a:prstGeom>
          <a:solidFill>
            <a:srgbClr val="FEE9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ef46c3509f_0_394"/>
          <p:cNvSpPr txBox="1"/>
          <p:nvPr/>
        </p:nvSpPr>
        <p:spPr>
          <a:xfrm>
            <a:off x="7625998" y="373300"/>
            <a:ext cx="120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rPr>
              <a:t>BẮT ĐẦU</a:t>
            </a:r>
            <a:endParaRPr sz="1600" b="1" cap="none">
              <a:solidFill>
                <a:srgbClr val="01865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4" name="Google Shape;294;gef46c3509f_0_394"/>
          <p:cNvGrpSpPr/>
          <p:nvPr/>
        </p:nvGrpSpPr>
        <p:grpSpPr>
          <a:xfrm>
            <a:off x="7433796" y="208702"/>
            <a:ext cx="1399500" cy="667800"/>
            <a:chOff x="1772896" y="435290"/>
            <a:chExt cx="1399500" cy="667800"/>
          </a:xfrm>
        </p:grpSpPr>
        <p:sp>
          <p:nvSpPr>
            <p:cNvPr id="295" name="Google Shape;295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gef46c3509f_0_394"/>
            <p:cNvSpPr txBox="1"/>
            <p:nvPr/>
          </p:nvSpPr>
          <p:spPr>
            <a:xfrm>
              <a:off x="1894226" y="445175"/>
              <a:ext cx="1208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297" name="Google Shape;297;gef46c3509f_0_394"/>
          <p:cNvGrpSpPr/>
          <p:nvPr/>
        </p:nvGrpSpPr>
        <p:grpSpPr>
          <a:xfrm>
            <a:off x="7409886" y="197833"/>
            <a:ext cx="1447327" cy="667800"/>
            <a:chOff x="1772896" y="435290"/>
            <a:chExt cx="1447327" cy="667800"/>
          </a:xfrm>
        </p:grpSpPr>
        <p:sp>
          <p:nvSpPr>
            <p:cNvPr id="298" name="Google Shape;298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gef46c3509f_0_394"/>
            <p:cNvSpPr txBox="1"/>
            <p:nvPr/>
          </p:nvSpPr>
          <p:spPr>
            <a:xfrm>
              <a:off x="1894223" y="445194"/>
              <a:ext cx="1326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00" name="Google Shape;300;gef46c3509f_0_394"/>
          <p:cNvGrpSpPr/>
          <p:nvPr/>
        </p:nvGrpSpPr>
        <p:grpSpPr>
          <a:xfrm>
            <a:off x="7433745" y="208689"/>
            <a:ext cx="1399500" cy="667800"/>
            <a:chOff x="1772896" y="435290"/>
            <a:chExt cx="1399500" cy="667800"/>
          </a:xfrm>
        </p:grpSpPr>
        <p:sp>
          <p:nvSpPr>
            <p:cNvPr id="301" name="Google Shape;301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gef46c3509f_0_394"/>
            <p:cNvSpPr txBox="1"/>
            <p:nvPr/>
          </p:nvSpPr>
          <p:spPr>
            <a:xfrm>
              <a:off x="1894227" y="44517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03" name="Google Shape;303;gef46c3509f_0_394"/>
          <p:cNvGrpSpPr/>
          <p:nvPr/>
        </p:nvGrpSpPr>
        <p:grpSpPr>
          <a:xfrm>
            <a:off x="7433758" y="208698"/>
            <a:ext cx="1399500" cy="667800"/>
            <a:chOff x="1772896" y="435290"/>
            <a:chExt cx="1399500" cy="667800"/>
          </a:xfrm>
        </p:grpSpPr>
        <p:sp>
          <p:nvSpPr>
            <p:cNvPr id="304" name="Google Shape;304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gef46c3509f_0_394"/>
            <p:cNvSpPr txBox="1"/>
            <p:nvPr/>
          </p:nvSpPr>
          <p:spPr>
            <a:xfrm>
              <a:off x="1894212" y="445179"/>
              <a:ext cx="1165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06" name="Google Shape;306;gef46c3509f_0_394"/>
          <p:cNvGrpSpPr/>
          <p:nvPr/>
        </p:nvGrpSpPr>
        <p:grpSpPr>
          <a:xfrm>
            <a:off x="7433745" y="208695"/>
            <a:ext cx="1399500" cy="667800"/>
            <a:chOff x="1772896" y="435290"/>
            <a:chExt cx="1399500" cy="667800"/>
          </a:xfrm>
        </p:grpSpPr>
        <p:sp>
          <p:nvSpPr>
            <p:cNvPr id="307" name="Google Shape;307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gef46c3509f_0_394"/>
            <p:cNvSpPr txBox="1"/>
            <p:nvPr/>
          </p:nvSpPr>
          <p:spPr>
            <a:xfrm>
              <a:off x="1894227" y="445195"/>
              <a:ext cx="1069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09" name="Google Shape;309;gef46c3509f_0_394"/>
          <p:cNvGrpSpPr/>
          <p:nvPr/>
        </p:nvGrpSpPr>
        <p:grpSpPr>
          <a:xfrm>
            <a:off x="7433807" y="197817"/>
            <a:ext cx="1399500" cy="667800"/>
            <a:chOff x="1772896" y="435290"/>
            <a:chExt cx="1399500" cy="667800"/>
          </a:xfrm>
        </p:grpSpPr>
        <p:sp>
          <p:nvSpPr>
            <p:cNvPr id="310" name="Google Shape;310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gef46c3509f_0_394"/>
            <p:cNvSpPr txBox="1"/>
            <p:nvPr/>
          </p:nvSpPr>
          <p:spPr>
            <a:xfrm>
              <a:off x="1894213" y="445198"/>
              <a:ext cx="1149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12" name="Google Shape;312;gef46c3509f_0_394"/>
          <p:cNvGrpSpPr/>
          <p:nvPr/>
        </p:nvGrpSpPr>
        <p:grpSpPr>
          <a:xfrm>
            <a:off x="7433753" y="197823"/>
            <a:ext cx="1399500" cy="667800"/>
            <a:chOff x="1772896" y="435290"/>
            <a:chExt cx="1399500" cy="667800"/>
          </a:xfrm>
        </p:grpSpPr>
        <p:sp>
          <p:nvSpPr>
            <p:cNvPr id="313" name="Google Shape;313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gef46c3509f_0_394"/>
            <p:cNvSpPr txBox="1"/>
            <p:nvPr/>
          </p:nvSpPr>
          <p:spPr>
            <a:xfrm>
              <a:off x="1832793" y="445179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15" name="Google Shape;315;gef46c3509f_0_394"/>
          <p:cNvGrpSpPr/>
          <p:nvPr/>
        </p:nvGrpSpPr>
        <p:grpSpPr>
          <a:xfrm>
            <a:off x="7418945" y="208761"/>
            <a:ext cx="1429106" cy="667800"/>
            <a:chOff x="1772896" y="435290"/>
            <a:chExt cx="1429106" cy="667800"/>
          </a:xfrm>
        </p:grpSpPr>
        <p:sp>
          <p:nvSpPr>
            <p:cNvPr id="316" name="Google Shape;316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gef46c3509f_0_394"/>
            <p:cNvSpPr txBox="1"/>
            <p:nvPr/>
          </p:nvSpPr>
          <p:spPr>
            <a:xfrm>
              <a:off x="1832802" y="445179"/>
              <a:ext cx="1369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18" name="Google Shape;318;gef46c3509f_0_394"/>
          <p:cNvGrpSpPr/>
          <p:nvPr/>
        </p:nvGrpSpPr>
        <p:grpSpPr>
          <a:xfrm>
            <a:off x="7433750" y="208692"/>
            <a:ext cx="1399500" cy="667800"/>
            <a:chOff x="1772896" y="435290"/>
            <a:chExt cx="1399500" cy="667800"/>
          </a:xfrm>
        </p:grpSpPr>
        <p:sp>
          <p:nvSpPr>
            <p:cNvPr id="319" name="Google Shape;319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gef46c3509f_0_394"/>
            <p:cNvSpPr txBox="1"/>
            <p:nvPr/>
          </p:nvSpPr>
          <p:spPr>
            <a:xfrm>
              <a:off x="1908983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21" name="Google Shape;321;gef46c3509f_0_394"/>
          <p:cNvGrpSpPr/>
          <p:nvPr/>
        </p:nvGrpSpPr>
        <p:grpSpPr>
          <a:xfrm>
            <a:off x="7433753" y="197824"/>
            <a:ext cx="1399500" cy="667800"/>
            <a:chOff x="1772896" y="435290"/>
            <a:chExt cx="1399500" cy="667800"/>
          </a:xfrm>
        </p:grpSpPr>
        <p:sp>
          <p:nvSpPr>
            <p:cNvPr id="322" name="Google Shape;322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ef46c3509f_0_394"/>
            <p:cNvSpPr txBox="1"/>
            <p:nvPr/>
          </p:nvSpPr>
          <p:spPr>
            <a:xfrm>
              <a:off x="1832793" y="445191"/>
              <a:ext cx="1294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24" name="Google Shape;324;gef46c3509f_0_394"/>
          <p:cNvGrpSpPr/>
          <p:nvPr/>
        </p:nvGrpSpPr>
        <p:grpSpPr>
          <a:xfrm>
            <a:off x="7433748" y="208748"/>
            <a:ext cx="1399500" cy="667800"/>
            <a:chOff x="1772896" y="435290"/>
            <a:chExt cx="1399500" cy="667800"/>
          </a:xfrm>
        </p:grpSpPr>
        <p:sp>
          <p:nvSpPr>
            <p:cNvPr id="325" name="Google Shape;325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gef46c3509f_0_394"/>
            <p:cNvSpPr txBox="1"/>
            <p:nvPr/>
          </p:nvSpPr>
          <p:spPr>
            <a:xfrm>
              <a:off x="1832799" y="445180"/>
              <a:ext cx="126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27" name="Google Shape;327;gef46c3509f_0_394"/>
          <p:cNvGrpSpPr/>
          <p:nvPr/>
        </p:nvGrpSpPr>
        <p:grpSpPr>
          <a:xfrm>
            <a:off x="7433748" y="197816"/>
            <a:ext cx="1399500" cy="667800"/>
            <a:chOff x="1772896" y="435290"/>
            <a:chExt cx="1399500" cy="667800"/>
          </a:xfrm>
        </p:grpSpPr>
        <p:sp>
          <p:nvSpPr>
            <p:cNvPr id="328" name="Google Shape;328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gef46c3509f_0_394"/>
            <p:cNvSpPr txBox="1"/>
            <p:nvPr/>
          </p:nvSpPr>
          <p:spPr>
            <a:xfrm>
              <a:off x="1832784" y="445174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30" name="Google Shape;330;gef46c3509f_0_394"/>
          <p:cNvGrpSpPr/>
          <p:nvPr/>
        </p:nvGrpSpPr>
        <p:grpSpPr>
          <a:xfrm>
            <a:off x="7433791" y="208704"/>
            <a:ext cx="1399500" cy="667800"/>
            <a:chOff x="1772896" y="435290"/>
            <a:chExt cx="1399500" cy="667800"/>
          </a:xfrm>
        </p:grpSpPr>
        <p:sp>
          <p:nvSpPr>
            <p:cNvPr id="331" name="Google Shape;331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gef46c3509f_0_394"/>
            <p:cNvSpPr txBox="1"/>
            <p:nvPr/>
          </p:nvSpPr>
          <p:spPr>
            <a:xfrm>
              <a:off x="1832806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33" name="Google Shape;333;gef46c3509f_0_394"/>
          <p:cNvGrpSpPr/>
          <p:nvPr/>
        </p:nvGrpSpPr>
        <p:grpSpPr>
          <a:xfrm>
            <a:off x="7433753" y="208739"/>
            <a:ext cx="1399500" cy="667800"/>
            <a:chOff x="1772896" y="435290"/>
            <a:chExt cx="1399500" cy="667800"/>
          </a:xfrm>
        </p:grpSpPr>
        <p:sp>
          <p:nvSpPr>
            <p:cNvPr id="334" name="Google Shape;334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gef46c3509f_0_394"/>
            <p:cNvSpPr txBox="1"/>
            <p:nvPr/>
          </p:nvSpPr>
          <p:spPr>
            <a:xfrm>
              <a:off x="1832793" y="445176"/>
              <a:ext cx="1322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36" name="Google Shape;336;gef46c3509f_0_394"/>
          <p:cNvGrpSpPr/>
          <p:nvPr/>
        </p:nvGrpSpPr>
        <p:grpSpPr>
          <a:xfrm>
            <a:off x="7433745" y="208704"/>
            <a:ext cx="1399500" cy="667800"/>
            <a:chOff x="1772896" y="435290"/>
            <a:chExt cx="1399500" cy="667800"/>
          </a:xfrm>
        </p:grpSpPr>
        <p:sp>
          <p:nvSpPr>
            <p:cNvPr id="337" name="Google Shape;337;gef46c3509f_0_394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gef46c3509f_0_394"/>
            <p:cNvSpPr txBox="1"/>
            <p:nvPr/>
          </p:nvSpPr>
          <p:spPr>
            <a:xfrm>
              <a:off x="1887301" y="44518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339" name="Google Shape;339;gef46c3509f_0_394"/>
          <p:cNvGrpSpPr/>
          <p:nvPr/>
        </p:nvGrpSpPr>
        <p:grpSpPr>
          <a:xfrm>
            <a:off x="7433755" y="197816"/>
            <a:ext cx="1399500" cy="667800"/>
            <a:chOff x="3304367" y="1925154"/>
            <a:chExt cx="1399500" cy="667800"/>
          </a:xfrm>
        </p:grpSpPr>
        <p:sp>
          <p:nvSpPr>
            <p:cNvPr id="340" name="Google Shape;340;gef46c3509f_0_394"/>
            <p:cNvSpPr/>
            <p:nvPr/>
          </p:nvSpPr>
          <p:spPr>
            <a:xfrm>
              <a:off x="3304367" y="1925154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gef46c3509f_0_394"/>
            <p:cNvSpPr txBox="1"/>
            <p:nvPr/>
          </p:nvSpPr>
          <p:spPr>
            <a:xfrm>
              <a:off x="3409226" y="2088950"/>
              <a:ext cx="1207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cap="non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42" name="Google Shape;342;gef46c3509f_0_3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85200" y="439523"/>
            <a:ext cx="6173600" cy="31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ef46c3509f_0_3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9775" y="2603500"/>
            <a:ext cx="2166800" cy="73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ef46c3509f_0_394" title="ClockMantle TL02_43 (mp3cut.net).wav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56100" y="632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lockMantle TL02_43 (mp3cut.net)">
            <a:hlinkClick r:id="" action="ppaction://media"/>
            <a:extLst>
              <a:ext uri="{FF2B5EF4-FFF2-40B4-BE49-F238E27FC236}">
                <a16:creationId xmlns:a16="http://schemas.microsoft.com/office/drawing/2014/main" id="{CA3A5156-ACB1-402C-B21E-63C273C72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5286" y="3528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ef46c3509f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ef46c3509f_0_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89"/>
            <a:ext cx="9144000" cy="51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ef46c3509f_0_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ef46c3509f_0_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ef46c3509f_0_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3325" y="839600"/>
            <a:ext cx="1666700" cy="16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ef46c3509f_0_5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ef46c3509f_0_5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ef46c3509f_0_518"/>
          <p:cNvSpPr/>
          <p:nvPr/>
        </p:nvSpPr>
        <p:spPr>
          <a:xfrm>
            <a:off x="7433805" y="197833"/>
            <a:ext cx="1399500" cy="667800"/>
          </a:xfrm>
          <a:prstGeom prst="roundRect">
            <a:avLst>
              <a:gd name="adj" fmla="val 16667"/>
            </a:avLst>
          </a:prstGeom>
          <a:solidFill>
            <a:srgbClr val="FEE9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ef46c3509f_0_518"/>
          <p:cNvSpPr txBox="1"/>
          <p:nvPr/>
        </p:nvSpPr>
        <p:spPr>
          <a:xfrm>
            <a:off x="7625998" y="373300"/>
            <a:ext cx="120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rPr>
              <a:t>BẮT ĐẦU</a:t>
            </a:r>
            <a:endParaRPr sz="1600" b="1" cap="none">
              <a:solidFill>
                <a:srgbClr val="01865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35" name="Google Shape;435;gef46c3509f_0_518"/>
          <p:cNvGrpSpPr/>
          <p:nvPr/>
        </p:nvGrpSpPr>
        <p:grpSpPr>
          <a:xfrm>
            <a:off x="7433796" y="208702"/>
            <a:ext cx="1399500" cy="667800"/>
            <a:chOff x="1772896" y="435290"/>
            <a:chExt cx="1399500" cy="667800"/>
          </a:xfrm>
        </p:grpSpPr>
        <p:sp>
          <p:nvSpPr>
            <p:cNvPr id="436" name="Google Shape;436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gef46c3509f_0_518"/>
            <p:cNvSpPr txBox="1"/>
            <p:nvPr/>
          </p:nvSpPr>
          <p:spPr>
            <a:xfrm>
              <a:off x="1894226" y="445175"/>
              <a:ext cx="1208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38" name="Google Shape;438;gef46c3509f_0_518"/>
          <p:cNvGrpSpPr/>
          <p:nvPr/>
        </p:nvGrpSpPr>
        <p:grpSpPr>
          <a:xfrm>
            <a:off x="7409886" y="197833"/>
            <a:ext cx="1447327" cy="667800"/>
            <a:chOff x="1772896" y="435290"/>
            <a:chExt cx="1447327" cy="667800"/>
          </a:xfrm>
        </p:grpSpPr>
        <p:sp>
          <p:nvSpPr>
            <p:cNvPr id="439" name="Google Shape;439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gef46c3509f_0_518"/>
            <p:cNvSpPr txBox="1"/>
            <p:nvPr/>
          </p:nvSpPr>
          <p:spPr>
            <a:xfrm>
              <a:off x="1894223" y="445194"/>
              <a:ext cx="1326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41" name="Google Shape;441;gef46c3509f_0_518"/>
          <p:cNvGrpSpPr/>
          <p:nvPr/>
        </p:nvGrpSpPr>
        <p:grpSpPr>
          <a:xfrm>
            <a:off x="7433745" y="208689"/>
            <a:ext cx="1399500" cy="667800"/>
            <a:chOff x="1772896" y="435290"/>
            <a:chExt cx="1399500" cy="667800"/>
          </a:xfrm>
        </p:grpSpPr>
        <p:sp>
          <p:nvSpPr>
            <p:cNvPr id="442" name="Google Shape;442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gef46c3509f_0_518"/>
            <p:cNvSpPr txBox="1"/>
            <p:nvPr/>
          </p:nvSpPr>
          <p:spPr>
            <a:xfrm>
              <a:off x="1894227" y="44517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44" name="Google Shape;444;gef46c3509f_0_518"/>
          <p:cNvGrpSpPr/>
          <p:nvPr/>
        </p:nvGrpSpPr>
        <p:grpSpPr>
          <a:xfrm>
            <a:off x="7433758" y="208698"/>
            <a:ext cx="1399500" cy="667800"/>
            <a:chOff x="1772896" y="435290"/>
            <a:chExt cx="1399500" cy="667800"/>
          </a:xfrm>
        </p:grpSpPr>
        <p:sp>
          <p:nvSpPr>
            <p:cNvPr id="445" name="Google Shape;445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gef46c3509f_0_518"/>
            <p:cNvSpPr txBox="1"/>
            <p:nvPr/>
          </p:nvSpPr>
          <p:spPr>
            <a:xfrm>
              <a:off x="1894212" y="445179"/>
              <a:ext cx="1165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47" name="Google Shape;447;gef46c3509f_0_518"/>
          <p:cNvGrpSpPr/>
          <p:nvPr/>
        </p:nvGrpSpPr>
        <p:grpSpPr>
          <a:xfrm>
            <a:off x="7433745" y="208695"/>
            <a:ext cx="1399500" cy="667800"/>
            <a:chOff x="1772896" y="435290"/>
            <a:chExt cx="1399500" cy="667800"/>
          </a:xfrm>
        </p:grpSpPr>
        <p:sp>
          <p:nvSpPr>
            <p:cNvPr id="448" name="Google Shape;448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gef46c3509f_0_518"/>
            <p:cNvSpPr txBox="1"/>
            <p:nvPr/>
          </p:nvSpPr>
          <p:spPr>
            <a:xfrm>
              <a:off x="1894227" y="445195"/>
              <a:ext cx="1069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0" name="Google Shape;450;gef46c3509f_0_518"/>
          <p:cNvGrpSpPr/>
          <p:nvPr/>
        </p:nvGrpSpPr>
        <p:grpSpPr>
          <a:xfrm>
            <a:off x="7433807" y="197817"/>
            <a:ext cx="1399500" cy="667800"/>
            <a:chOff x="1772896" y="435290"/>
            <a:chExt cx="1399500" cy="667800"/>
          </a:xfrm>
        </p:grpSpPr>
        <p:sp>
          <p:nvSpPr>
            <p:cNvPr id="451" name="Google Shape;451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gef46c3509f_0_518"/>
            <p:cNvSpPr txBox="1"/>
            <p:nvPr/>
          </p:nvSpPr>
          <p:spPr>
            <a:xfrm>
              <a:off x="1894213" y="445198"/>
              <a:ext cx="1149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3" name="Google Shape;453;gef46c3509f_0_518"/>
          <p:cNvGrpSpPr/>
          <p:nvPr/>
        </p:nvGrpSpPr>
        <p:grpSpPr>
          <a:xfrm>
            <a:off x="7433753" y="197823"/>
            <a:ext cx="1399500" cy="667800"/>
            <a:chOff x="1772896" y="435290"/>
            <a:chExt cx="1399500" cy="667800"/>
          </a:xfrm>
        </p:grpSpPr>
        <p:sp>
          <p:nvSpPr>
            <p:cNvPr id="454" name="Google Shape;454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gef46c3509f_0_518"/>
            <p:cNvSpPr txBox="1"/>
            <p:nvPr/>
          </p:nvSpPr>
          <p:spPr>
            <a:xfrm>
              <a:off x="1832793" y="445179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6" name="Google Shape;456;gef46c3509f_0_518"/>
          <p:cNvGrpSpPr/>
          <p:nvPr/>
        </p:nvGrpSpPr>
        <p:grpSpPr>
          <a:xfrm>
            <a:off x="7418945" y="208761"/>
            <a:ext cx="1429106" cy="667800"/>
            <a:chOff x="1772896" y="435290"/>
            <a:chExt cx="1429106" cy="667800"/>
          </a:xfrm>
        </p:grpSpPr>
        <p:sp>
          <p:nvSpPr>
            <p:cNvPr id="457" name="Google Shape;457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gef46c3509f_0_518"/>
            <p:cNvSpPr txBox="1"/>
            <p:nvPr/>
          </p:nvSpPr>
          <p:spPr>
            <a:xfrm>
              <a:off x="1832802" y="445179"/>
              <a:ext cx="1369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9" name="Google Shape;459;gef46c3509f_0_518"/>
          <p:cNvGrpSpPr/>
          <p:nvPr/>
        </p:nvGrpSpPr>
        <p:grpSpPr>
          <a:xfrm>
            <a:off x="7433750" y="208692"/>
            <a:ext cx="1399500" cy="667800"/>
            <a:chOff x="1772896" y="435290"/>
            <a:chExt cx="1399500" cy="667800"/>
          </a:xfrm>
        </p:grpSpPr>
        <p:sp>
          <p:nvSpPr>
            <p:cNvPr id="460" name="Google Shape;460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gef46c3509f_0_518"/>
            <p:cNvSpPr txBox="1"/>
            <p:nvPr/>
          </p:nvSpPr>
          <p:spPr>
            <a:xfrm>
              <a:off x="1908983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62" name="Google Shape;462;gef46c3509f_0_518"/>
          <p:cNvGrpSpPr/>
          <p:nvPr/>
        </p:nvGrpSpPr>
        <p:grpSpPr>
          <a:xfrm>
            <a:off x="7433753" y="197824"/>
            <a:ext cx="1399500" cy="667800"/>
            <a:chOff x="1772896" y="435290"/>
            <a:chExt cx="1399500" cy="667800"/>
          </a:xfrm>
        </p:grpSpPr>
        <p:sp>
          <p:nvSpPr>
            <p:cNvPr id="463" name="Google Shape;463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gef46c3509f_0_518"/>
            <p:cNvSpPr txBox="1"/>
            <p:nvPr/>
          </p:nvSpPr>
          <p:spPr>
            <a:xfrm>
              <a:off x="1832793" y="445191"/>
              <a:ext cx="1294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65" name="Google Shape;465;gef46c3509f_0_518"/>
          <p:cNvGrpSpPr/>
          <p:nvPr/>
        </p:nvGrpSpPr>
        <p:grpSpPr>
          <a:xfrm>
            <a:off x="7433748" y="208748"/>
            <a:ext cx="1399500" cy="667800"/>
            <a:chOff x="1772896" y="435290"/>
            <a:chExt cx="1399500" cy="667800"/>
          </a:xfrm>
        </p:grpSpPr>
        <p:sp>
          <p:nvSpPr>
            <p:cNvPr id="466" name="Google Shape;466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gef46c3509f_0_518"/>
            <p:cNvSpPr txBox="1"/>
            <p:nvPr/>
          </p:nvSpPr>
          <p:spPr>
            <a:xfrm>
              <a:off x="1832799" y="445180"/>
              <a:ext cx="126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68" name="Google Shape;468;gef46c3509f_0_518"/>
          <p:cNvGrpSpPr/>
          <p:nvPr/>
        </p:nvGrpSpPr>
        <p:grpSpPr>
          <a:xfrm>
            <a:off x="7433748" y="197816"/>
            <a:ext cx="1399500" cy="667800"/>
            <a:chOff x="1772896" y="435290"/>
            <a:chExt cx="1399500" cy="667800"/>
          </a:xfrm>
        </p:grpSpPr>
        <p:sp>
          <p:nvSpPr>
            <p:cNvPr id="469" name="Google Shape;469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gef46c3509f_0_518"/>
            <p:cNvSpPr txBox="1"/>
            <p:nvPr/>
          </p:nvSpPr>
          <p:spPr>
            <a:xfrm>
              <a:off x="1832784" y="445174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71" name="Google Shape;471;gef46c3509f_0_518"/>
          <p:cNvGrpSpPr/>
          <p:nvPr/>
        </p:nvGrpSpPr>
        <p:grpSpPr>
          <a:xfrm>
            <a:off x="7433791" y="208704"/>
            <a:ext cx="1399500" cy="667800"/>
            <a:chOff x="1772896" y="435290"/>
            <a:chExt cx="1399500" cy="667800"/>
          </a:xfrm>
        </p:grpSpPr>
        <p:sp>
          <p:nvSpPr>
            <p:cNvPr id="472" name="Google Shape;472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gef46c3509f_0_518"/>
            <p:cNvSpPr txBox="1"/>
            <p:nvPr/>
          </p:nvSpPr>
          <p:spPr>
            <a:xfrm>
              <a:off x="1832806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74" name="Google Shape;474;gef46c3509f_0_518"/>
          <p:cNvGrpSpPr/>
          <p:nvPr/>
        </p:nvGrpSpPr>
        <p:grpSpPr>
          <a:xfrm>
            <a:off x="7433753" y="208739"/>
            <a:ext cx="1399500" cy="667800"/>
            <a:chOff x="1772896" y="435290"/>
            <a:chExt cx="1399500" cy="667800"/>
          </a:xfrm>
        </p:grpSpPr>
        <p:sp>
          <p:nvSpPr>
            <p:cNvPr id="475" name="Google Shape;475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gef46c3509f_0_518"/>
            <p:cNvSpPr txBox="1"/>
            <p:nvPr/>
          </p:nvSpPr>
          <p:spPr>
            <a:xfrm>
              <a:off x="1832793" y="445176"/>
              <a:ext cx="1322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77" name="Google Shape;477;gef46c3509f_0_518"/>
          <p:cNvGrpSpPr/>
          <p:nvPr/>
        </p:nvGrpSpPr>
        <p:grpSpPr>
          <a:xfrm>
            <a:off x="7433745" y="208704"/>
            <a:ext cx="1399500" cy="667800"/>
            <a:chOff x="1772896" y="435290"/>
            <a:chExt cx="1399500" cy="667800"/>
          </a:xfrm>
        </p:grpSpPr>
        <p:sp>
          <p:nvSpPr>
            <p:cNvPr id="478" name="Google Shape;478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gef46c3509f_0_518"/>
            <p:cNvSpPr txBox="1"/>
            <p:nvPr/>
          </p:nvSpPr>
          <p:spPr>
            <a:xfrm>
              <a:off x="1887301" y="44518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80" name="Google Shape;480;gef46c3509f_0_518"/>
          <p:cNvGrpSpPr/>
          <p:nvPr/>
        </p:nvGrpSpPr>
        <p:grpSpPr>
          <a:xfrm>
            <a:off x="7433755" y="197816"/>
            <a:ext cx="1399500" cy="667800"/>
            <a:chOff x="3304367" y="1925154"/>
            <a:chExt cx="1399500" cy="667800"/>
          </a:xfrm>
        </p:grpSpPr>
        <p:sp>
          <p:nvSpPr>
            <p:cNvPr id="481" name="Google Shape;481;gef46c3509f_0_518"/>
            <p:cNvSpPr/>
            <p:nvPr/>
          </p:nvSpPr>
          <p:spPr>
            <a:xfrm>
              <a:off x="3304367" y="1925154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gef46c3509f_0_518"/>
            <p:cNvSpPr txBox="1"/>
            <p:nvPr/>
          </p:nvSpPr>
          <p:spPr>
            <a:xfrm>
              <a:off x="3409226" y="2088950"/>
              <a:ext cx="1207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cap="non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0" name="Google Shape;410;gef46c3509f_0_454">
            <a:extLst>
              <a:ext uri="{FF2B5EF4-FFF2-40B4-BE49-F238E27FC236}">
                <a16:creationId xmlns:a16="http://schemas.microsoft.com/office/drawing/2014/main" id="{36C3CFE5-2DC3-46C7-A356-181E4F9D5E7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2733" y="157025"/>
            <a:ext cx="1641363" cy="117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1;gef46c3509f_0_454">
            <a:extLst>
              <a:ext uri="{FF2B5EF4-FFF2-40B4-BE49-F238E27FC236}">
                <a16:creationId xmlns:a16="http://schemas.microsoft.com/office/drawing/2014/main" id="{DBE1E1EC-6637-4BDD-A916-FD3A95A6E93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46507" y="173047"/>
            <a:ext cx="1616440" cy="114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412;gef46c3509f_0_454">
            <a:extLst>
              <a:ext uri="{FF2B5EF4-FFF2-40B4-BE49-F238E27FC236}">
                <a16:creationId xmlns:a16="http://schemas.microsoft.com/office/drawing/2014/main" id="{91EE8DB9-06B9-4D0C-B948-9E5FF4CFDFD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6293" y="1495806"/>
            <a:ext cx="1634242" cy="115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413;gef46c3509f_0_454">
            <a:extLst>
              <a:ext uri="{FF2B5EF4-FFF2-40B4-BE49-F238E27FC236}">
                <a16:creationId xmlns:a16="http://schemas.microsoft.com/office/drawing/2014/main" id="{BA2086E3-A5E1-47EF-8A5C-4633908A7DE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25144" y="1470869"/>
            <a:ext cx="1659165" cy="117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414;gef46c3509f_0_454">
            <a:extLst>
              <a:ext uri="{FF2B5EF4-FFF2-40B4-BE49-F238E27FC236}">
                <a16:creationId xmlns:a16="http://schemas.microsoft.com/office/drawing/2014/main" id="{BDA36692-7428-415A-926B-FB2EAF826D3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5144" y="2778059"/>
            <a:ext cx="1659165" cy="117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415;gef46c3509f_0_454">
            <a:extLst>
              <a:ext uri="{FF2B5EF4-FFF2-40B4-BE49-F238E27FC236}">
                <a16:creationId xmlns:a16="http://schemas.microsoft.com/office/drawing/2014/main" id="{957BFF43-A1A0-4E79-92E9-7ABB292F680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2039" y="2783399"/>
            <a:ext cx="1662725" cy="116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416;gef46c3509f_0_454">
            <a:extLst>
              <a:ext uri="{FF2B5EF4-FFF2-40B4-BE49-F238E27FC236}">
                <a16:creationId xmlns:a16="http://schemas.microsoft.com/office/drawing/2014/main" id="{B9E392F7-44E1-469B-941D-1255F1C50DD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976800" y="945671"/>
            <a:ext cx="4666774" cy="289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ClockMantle TL02_43 (mp3cut.net)">
            <a:hlinkClick r:id="" action="ppaction://media"/>
            <a:extLst>
              <a:ext uri="{FF2B5EF4-FFF2-40B4-BE49-F238E27FC236}">
                <a16:creationId xmlns:a16="http://schemas.microsoft.com/office/drawing/2014/main" id="{F12839D4-448A-427D-88BE-D0508EAF6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25286" y="3528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gef46c3509f_0_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ef46c3509f_0_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89"/>
            <a:ext cx="9144000" cy="51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ef46c3509f_0_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ef46c3509f_0_2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ef46c3509f_0_2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9600" y="2617575"/>
            <a:ext cx="1658075" cy="16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gef46c3509f_0_5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ef46c3509f_0_5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ef46c3509f_0_518"/>
          <p:cNvSpPr/>
          <p:nvPr/>
        </p:nvSpPr>
        <p:spPr>
          <a:xfrm>
            <a:off x="7433805" y="197833"/>
            <a:ext cx="1399500" cy="667800"/>
          </a:xfrm>
          <a:prstGeom prst="roundRect">
            <a:avLst>
              <a:gd name="adj" fmla="val 16667"/>
            </a:avLst>
          </a:prstGeom>
          <a:solidFill>
            <a:srgbClr val="FEE9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ef46c3509f_0_518"/>
          <p:cNvSpPr txBox="1"/>
          <p:nvPr/>
        </p:nvSpPr>
        <p:spPr>
          <a:xfrm>
            <a:off x="7625998" y="373300"/>
            <a:ext cx="120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rPr>
              <a:t>BẮT ĐẦU</a:t>
            </a:r>
            <a:endParaRPr sz="1600" b="1" cap="none">
              <a:solidFill>
                <a:srgbClr val="01865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35" name="Google Shape;435;gef46c3509f_0_518"/>
          <p:cNvGrpSpPr/>
          <p:nvPr/>
        </p:nvGrpSpPr>
        <p:grpSpPr>
          <a:xfrm>
            <a:off x="7433796" y="208702"/>
            <a:ext cx="1399500" cy="667800"/>
            <a:chOff x="1772896" y="435290"/>
            <a:chExt cx="1399500" cy="667800"/>
          </a:xfrm>
        </p:grpSpPr>
        <p:sp>
          <p:nvSpPr>
            <p:cNvPr id="436" name="Google Shape;436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gef46c3509f_0_518"/>
            <p:cNvSpPr txBox="1"/>
            <p:nvPr/>
          </p:nvSpPr>
          <p:spPr>
            <a:xfrm>
              <a:off x="1894226" y="445175"/>
              <a:ext cx="1208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38" name="Google Shape;438;gef46c3509f_0_518"/>
          <p:cNvGrpSpPr/>
          <p:nvPr/>
        </p:nvGrpSpPr>
        <p:grpSpPr>
          <a:xfrm>
            <a:off x="7409886" y="197833"/>
            <a:ext cx="1447327" cy="667800"/>
            <a:chOff x="1772896" y="435290"/>
            <a:chExt cx="1447327" cy="667800"/>
          </a:xfrm>
        </p:grpSpPr>
        <p:sp>
          <p:nvSpPr>
            <p:cNvPr id="439" name="Google Shape;439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gef46c3509f_0_518"/>
            <p:cNvSpPr txBox="1"/>
            <p:nvPr/>
          </p:nvSpPr>
          <p:spPr>
            <a:xfrm>
              <a:off x="1894223" y="445194"/>
              <a:ext cx="1326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41" name="Google Shape;441;gef46c3509f_0_518"/>
          <p:cNvGrpSpPr/>
          <p:nvPr/>
        </p:nvGrpSpPr>
        <p:grpSpPr>
          <a:xfrm>
            <a:off x="7433745" y="208689"/>
            <a:ext cx="1399500" cy="667800"/>
            <a:chOff x="1772896" y="435290"/>
            <a:chExt cx="1399500" cy="667800"/>
          </a:xfrm>
        </p:grpSpPr>
        <p:sp>
          <p:nvSpPr>
            <p:cNvPr id="442" name="Google Shape;442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gef46c3509f_0_518"/>
            <p:cNvSpPr txBox="1"/>
            <p:nvPr/>
          </p:nvSpPr>
          <p:spPr>
            <a:xfrm>
              <a:off x="1894227" y="44517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44" name="Google Shape;444;gef46c3509f_0_518"/>
          <p:cNvGrpSpPr/>
          <p:nvPr/>
        </p:nvGrpSpPr>
        <p:grpSpPr>
          <a:xfrm>
            <a:off x="7433758" y="208698"/>
            <a:ext cx="1399500" cy="667800"/>
            <a:chOff x="1772896" y="435290"/>
            <a:chExt cx="1399500" cy="667800"/>
          </a:xfrm>
        </p:grpSpPr>
        <p:sp>
          <p:nvSpPr>
            <p:cNvPr id="445" name="Google Shape;445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gef46c3509f_0_518"/>
            <p:cNvSpPr txBox="1"/>
            <p:nvPr/>
          </p:nvSpPr>
          <p:spPr>
            <a:xfrm>
              <a:off x="1894212" y="445179"/>
              <a:ext cx="1165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47" name="Google Shape;447;gef46c3509f_0_518"/>
          <p:cNvGrpSpPr/>
          <p:nvPr/>
        </p:nvGrpSpPr>
        <p:grpSpPr>
          <a:xfrm>
            <a:off x="7433745" y="208695"/>
            <a:ext cx="1399500" cy="667800"/>
            <a:chOff x="1772896" y="435290"/>
            <a:chExt cx="1399500" cy="667800"/>
          </a:xfrm>
        </p:grpSpPr>
        <p:sp>
          <p:nvSpPr>
            <p:cNvPr id="448" name="Google Shape;448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gef46c3509f_0_518"/>
            <p:cNvSpPr txBox="1"/>
            <p:nvPr/>
          </p:nvSpPr>
          <p:spPr>
            <a:xfrm>
              <a:off x="1894227" y="445195"/>
              <a:ext cx="1069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0" name="Google Shape;450;gef46c3509f_0_518"/>
          <p:cNvGrpSpPr/>
          <p:nvPr/>
        </p:nvGrpSpPr>
        <p:grpSpPr>
          <a:xfrm>
            <a:off x="7433807" y="197817"/>
            <a:ext cx="1399500" cy="667800"/>
            <a:chOff x="1772896" y="435290"/>
            <a:chExt cx="1399500" cy="667800"/>
          </a:xfrm>
        </p:grpSpPr>
        <p:sp>
          <p:nvSpPr>
            <p:cNvPr id="451" name="Google Shape;451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gef46c3509f_0_518"/>
            <p:cNvSpPr txBox="1"/>
            <p:nvPr/>
          </p:nvSpPr>
          <p:spPr>
            <a:xfrm>
              <a:off x="1894213" y="445198"/>
              <a:ext cx="1149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00:10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3" name="Google Shape;453;gef46c3509f_0_518"/>
          <p:cNvGrpSpPr/>
          <p:nvPr/>
        </p:nvGrpSpPr>
        <p:grpSpPr>
          <a:xfrm>
            <a:off x="7433753" y="197823"/>
            <a:ext cx="1399500" cy="667800"/>
            <a:chOff x="1772896" y="435290"/>
            <a:chExt cx="1399500" cy="667800"/>
          </a:xfrm>
        </p:grpSpPr>
        <p:sp>
          <p:nvSpPr>
            <p:cNvPr id="454" name="Google Shape;454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gef46c3509f_0_518"/>
            <p:cNvSpPr txBox="1"/>
            <p:nvPr/>
          </p:nvSpPr>
          <p:spPr>
            <a:xfrm>
              <a:off x="1832793" y="445179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00:09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6" name="Google Shape;456;gef46c3509f_0_518"/>
          <p:cNvGrpSpPr/>
          <p:nvPr/>
        </p:nvGrpSpPr>
        <p:grpSpPr>
          <a:xfrm>
            <a:off x="7418945" y="208761"/>
            <a:ext cx="1429106" cy="667800"/>
            <a:chOff x="1772896" y="435290"/>
            <a:chExt cx="1429106" cy="667800"/>
          </a:xfrm>
        </p:grpSpPr>
        <p:sp>
          <p:nvSpPr>
            <p:cNvPr id="457" name="Google Shape;457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gef46c3509f_0_518"/>
            <p:cNvSpPr txBox="1"/>
            <p:nvPr/>
          </p:nvSpPr>
          <p:spPr>
            <a:xfrm>
              <a:off x="1832802" y="445179"/>
              <a:ext cx="1369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00:08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59" name="Google Shape;459;gef46c3509f_0_518"/>
          <p:cNvGrpSpPr/>
          <p:nvPr/>
        </p:nvGrpSpPr>
        <p:grpSpPr>
          <a:xfrm>
            <a:off x="7433750" y="208692"/>
            <a:ext cx="1399500" cy="667800"/>
            <a:chOff x="1772896" y="435290"/>
            <a:chExt cx="1399500" cy="667800"/>
          </a:xfrm>
        </p:grpSpPr>
        <p:sp>
          <p:nvSpPr>
            <p:cNvPr id="460" name="Google Shape;460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gef46c3509f_0_518"/>
            <p:cNvSpPr txBox="1"/>
            <p:nvPr/>
          </p:nvSpPr>
          <p:spPr>
            <a:xfrm>
              <a:off x="1908983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00:07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62" name="Google Shape;462;gef46c3509f_0_518"/>
          <p:cNvGrpSpPr/>
          <p:nvPr/>
        </p:nvGrpSpPr>
        <p:grpSpPr>
          <a:xfrm>
            <a:off x="7433753" y="197824"/>
            <a:ext cx="1399500" cy="667800"/>
            <a:chOff x="1772896" y="435290"/>
            <a:chExt cx="1399500" cy="667800"/>
          </a:xfrm>
        </p:grpSpPr>
        <p:sp>
          <p:nvSpPr>
            <p:cNvPr id="463" name="Google Shape;463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gef46c3509f_0_518"/>
            <p:cNvSpPr txBox="1"/>
            <p:nvPr/>
          </p:nvSpPr>
          <p:spPr>
            <a:xfrm>
              <a:off x="1832793" y="445191"/>
              <a:ext cx="1294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00:06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65" name="Google Shape;465;gef46c3509f_0_518"/>
          <p:cNvGrpSpPr/>
          <p:nvPr/>
        </p:nvGrpSpPr>
        <p:grpSpPr>
          <a:xfrm>
            <a:off x="7433748" y="208748"/>
            <a:ext cx="1399500" cy="667800"/>
            <a:chOff x="1772896" y="435290"/>
            <a:chExt cx="1399500" cy="667800"/>
          </a:xfrm>
        </p:grpSpPr>
        <p:sp>
          <p:nvSpPr>
            <p:cNvPr id="466" name="Google Shape;466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gef46c3509f_0_518"/>
            <p:cNvSpPr txBox="1"/>
            <p:nvPr/>
          </p:nvSpPr>
          <p:spPr>
            <a:xfrm>
              <a:off x="1832799" y="445180"/>
              <a:ext cx="126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00:05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68" name="Google Shape;468;gef46c3509f_0_518"/>
          <p:cNvGrpSpPr/>
          <p:nvPr/>
        </p:nvGrpSpPr>
        <p:grpSpPr>
          <a:xfrm>
            <a:off x="7433748" y="197816"/>
            <a:ext cx="1399500" cy="667800"/>
            <a:chOff x="1772896" y="435290"/>
            <a:chExt cx="1399500" cy="667800"/>
          </a:xfrm>
        </p:grpSpPr>
        <p:sp>
          <p:nvSpPr>
            <p:cNvPr id="469" name="Google Shape;469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gef46c3509f_0_518"/>
            <p:cNvSpPr txBox="1"/>
            <p:nvPr/>
          </p:nvSpPr>
          <p:spPr>
            <a:xfrm>
              <a:off x="1832784" y="445174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00:04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71" name="Google Shape;471;gef46c3509f_0_518"/>
          <p:cNvGrpSpPr/>
          <p:nvPr/>
        </p:nvGrpSpPr>
        <p:grpSpPr>
          <a:xfrm>
            <a:off x="7433791" y="208704"/>
            <a:ext cx="1399500" cy="667800"/>
            <a:chOff x="1772896" y="435290"/>
            <a:chExt cx="1399500" cy="667800"/>
          </a:xfrm>
        </p:grpSpPr>
        <p:sp>
          <p:nvSpPr>
            <p:cNvPr id="472" name="Google Shape;472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gef46c3509f_0_518"/>
            <p:cNvSpPr txBox="1"/>
            <p:nvPr/>
          </p:nvSpPr>
          <p:spPr>
            <a:xfrm>
              <a:off x="1832806" y="445198"/>
              <a:ext cx="1263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00:03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74" name="Google Shape;474;gef46c3509f_0_518"/>
          <p:cNvGrpSpPr/>
          <p:nvPr/>
        </p:nvGrpSpPr>
        <p:grpSpPr>
          <a:xfrm>
            <a:off x="7433753" y="208739"/>
            <a:ext cx="1399500" cy="667800"/>
            <a:chOff x="1772896" y="435290"/>
            <a:chExt cx="1399500" cy="667800"/>
          </a:xfrm>
        </p:grpSpPr>
        <p:sp>
          <p:nvSpPr>
            <p:cNvPr id="475" name="Google Shape;475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gef46c3509f_0_518"/>
            <p:cNvSpPr txBox="1"/>
            <p:nvPr/>
          </p:nvSpPr>
          <p:spPr>
            <a:xfrm>
              <a:off x="1832793" y="445176"/>
              <a:ext cx="13224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00:02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77" name="Google Shape;477;gef46c3509f_0_518"/>
          <p:cNvGrpSpPr/>
          <p:nvPr/>
        </p:nvGrpSpPr>
        <p:grpSpPr>
          <a:xfrm>
            <a:off x="7433745" y="208704"/>
            <a:ext cx="1399500" cy="667800"/>
            <a:chOff x="1772896" y="435290"/>
            <a:chExt cx="1399500" cy="667800"/>
          </a:xfrm>
        </p:grpSpPr>
        <p:sp>
          <p:nvSpPr>
            <p:cNvPr id="478" name="Google Shape;478;gef46c3509f_0_518"/>
            <p:cNvSpPr/>
            <p:nvPr/>
          </p:nvSpPr>
          <p:spPr>
            <a:xfrm>
              <a:off x="1772896" y="435290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gef46c3509f_0_518"/>
            <p:cNvSpPr txBox="1"/>
            <p:nvPr/>
          </p:nvSpPr>
          <p:spPr>
            <a:xfrm>
              <a:off x="1887301" y="445186"/>
              <a:ext cx="1207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cap="none">
                  <a:solidFill>
                    <a:srgbClr val="018652"/>
                  </a:solidFill>
                  <a:latin typeface="Teko"/>
                  <a:ea typeface="Teko"/>
                  <a:cs typeface="Teko"/>
                  <a:sym typeface="Teko"/>
                </a:rPr>
                <a:t>00:01</a:t>
              </a:r>
              <a:endParaRPr sz="3600" b="1" cap="none">
                <a:solidFill>
                  <a:srgbClr val="018652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</p:grpSp>
      <p:grpSp>
        <p:nvGrpSpPr>
          <p:cNvPr id="480" name="Google Shape;480;gef46c3509f_0_518"/>
          <p:cNvGrpSpPr/>
          <p:nvPr/>
        </p:nvGrpSpPr>
        <p:grpSpPr>
          <a:xfrm>
            <a:off x="7433755" y="197816"/>
            <a:ext cx="1399500" cy="667800"/>
            <a:chOff x="3304367" y="1925154"/>
            <a:chExt cx="1399500" cy="667800"/>
          </a:xfrm>
        </p:grpSpPr>
        <p:sp>
          <p:nvSpPr>
            <p:cNvPr id="481" name="Google Shape;481;gef46c3509f_0_518"/>
            <p:cNvSpPr/>
            <p:nvPr/>
          </p:nvSpPr>
          <p:spPr>
            <a:xfrm>
              <a:off x="3304367" y="1925154"/>
              <a:ext cx="1399500" cy="667800"/>
            </a:xfrm>
            <a:prstGeom prst="roundRect">
              <a:avLst>
                <a:gd name="adj" fmla="val 16667"/>
              </a:avLst>
            </a:prstGeom>
            <a:solidFill>
              <a:srgbClr val="FEE9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gef46c3509f_0_518"/>
            <p:cNvSpPr txBox="1"/>
            <p:nvPr/>
          </p:nvSpPr>
          <p:spPr>
            <a:xfrm>
              <a:off x="3409226" y="2088950"/>
              <a:ext cx="1207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cap="none">
                  <a:solidFill>
                    <a:srgbClr val="018652"/>
                  </a:solidFill>
                  <a:latin typeface="Open Sans"/>
                  <a:ea typeface="Open Sans"/>
                  <a:cs typeface="Open Sans"/>
                  <a:sym typeface="Open Sans"/>
                </a:rPr>
                <a:t>KẾT THÚC</a:t>
              </a:r>
              <a:endParaRPr sz="1600" b="1" cap="none">
                <a:solidFill>
                  <a:srgbClr val="01865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483" name="Google Shape;483;gef46c3509f_0_5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027" y="1024588"/>
            <a:ext cx="4236426" cy="26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ef46c3509f_0_5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2340" y="2526137"/>
            <a:ext cx="1443763" cy="148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ef46c3509f_0_5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0669" y="942950"/>
            <a:ext cx="1447105" cy="148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ef46c3509f_0_5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24810" y="1090006"/>
            <a:ext cx="1443763" cy="1336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ef46c3509f_0_5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76350" y="2689900"/>
            <a:ext cx="1540683" cy="13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ClockMantle TL02_43 (mp3cut.net)">
            <a:hlinkClick r:id="" action="ppaction://media"/>
            <a:extLst>
              <a:ext uri="{FF2B5EF4-FFF2-40B4-BE49-F238E27FC236}">
                <a16:creationId xmlns:a16="http://schemas.microsoft.com/office/drawing/2014/main" id="{A574B4B5-9D15-4BC9-89CE-4BBC8AC58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25286" y="3528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815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ef46c3509f_0_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ef46c3509f_0_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89"/>
            <a:ext cx="9144000" cy="51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ef46c3509f_0_2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ef46c3509f_0_2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010013"/>
            <a:ext cx="91440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ef46c3509f_0_2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6029" y="2628754"/>
            <a:ext cx="1645525" cy="16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AEF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eed297cfad_2_0"/>
          <p:cNvSpPr/>
          <p:nvPr/>
        </p:nvSpPr>
        <p:spPr>
          <a:xfrm>
            <a:off x="3035608" y="1369633"/>
            <a:ext cx="50395" cy="23726"/>
          </a:xfrm>
          <a:custGeom>
            <a:avLst/>
            <a:gdLst/>
            <a:ahLst/>
            <a:cxnLst/>
            <a:rect l="l" t="t" r="r" b="b"/>
            <a:pathLst>
              <a:path w="805" h="379" extrusionOk="0">
                <a:moveTo>
                  <a:pt x="102" y="0"/>
                </a:moveTo>
                <a:cubicBezTo>
                  <a:pt x="82" y="0"/>
                  <a:pt x="65" y="8"/>
                  <a:pt x="51" y="21"/>
                </a:cubicBezTo>
                <a:cubicBezTo>
                  <a:pt x="30" y="38"/>
                  <a:pt x="20" y="62"/>
                  <a:pt x="13" y="85"/>
                </a:cubicBezTo>
                <a:cubicBezTo>
                  <a:pt x="3" y="106"/>
                  <a:pt x="3" y="123"/>
                  <a:pt x="0" y="123"/>
                </a:cubicBezTo>
                <a:cubicBezTo>
                  <a:pt x="0" y="126"/>
                  <a:pt x="3" y="130"/>
                  <a:pt x="7" y="130"/>
                </a:cubicBezTo>
                <a:cubicBezTo>
                  <a:pt x="10" y="130"/>
                  <a:pt x="13" y="126"/>
                  <a:pt x="13" y="123"/>
                </a:cubicBezTo>
                <a:cubicBezTo>
                  <a:pt x="13" y="116"/>
                  <a:pt x="20" y="89"/>
                  <a:pt x="34" y="62"/>
                </a:cubicBezTo>
                <a:cubicBezTo>
                  <a:pt x="41" y="49"/>
                  <a:pt x="51" y="35"/>
                  <a:pt x="61" y="28"/>
                </a:cubicBezTo>
                <a:cubicBezTo>
                  <a:pt x="71" y="17"/>
                  <a:pt x="85" y="11"/>
                  <a:pt x="102" y="11"/>
                </a:cubicBezTo>
                <a:cubicBezTo>
                  <a:pt x="109" y="11"/>
                  <a:pt x="115" y="14"/>
                  <a:pt x="126" y="17"/>
                </a:cubicBezTo>
                <a:cubicBezTo>
                  <a:pt x="150" y="24"/>
                  <a:pt x="167" y="41"/>
                  <a:pt x="184" y="62"/>
                </a:cubicBezTo>
                <a:cubicBezTo>
                  <a:pt x="211" y="93"/>
                  <a:pt x="232" y="134"/>
                  <a:pt x="259" y="167"/>
                </a:cubicBezTo>
                <a:cubicBezTo>
                  <a:pt x="269" y="181"/>
                  <a:pt x="282" y="198"/>
                  <a:pt x="299" y="208"/>
                </a:cubicBezTo>
                <a:cubicBezTo>
                  <a:pt x="317" y="219"/>
                  <a:pt x="334" y="225"/>
                  <a:pt x="354" y="225"/>
                </a:cubicBezTo>
                <a:cubicBezTo>
                  <a:pt x="381" y="225"/>
                  <a:pt x="402" y="219"/>
                  <a:pt x="419" y="208"/>
                </a:cubicBezTo>
                <a:cubicBezTo>
                  <a:pt x="443" y="192"/>
                  <a:pt x="456" y="171"/>
                  <a:pt x="477" y="151"/>
                </a:cubicBezTo>
                <a:cubicBezTo>
                  <a:pt x="494" y="134"/>
                  <a:pt x="518" y="120"/>
                  <a:pt x="552" y="120"/>
                </a:cubicBezTo>
                <a:lnTo>
                  <a:pt x="555" y="120"/>
                </a:lnTo>
                <a:cubicBezTo>
                  <a:pt x="579" y="120"/>
                  <a:pt x="606" y="134"/>
                  <a:pt x="634" y="161"/>
                </a:cubicBezTo>
                <a:cubicBezTo>
                  <a:pt x="675" y="195"/>
                  <a:pt x="716" y="249"/>
                  <a:pt x="746" y="294"/>
                </a:cubicBezTo>
                <a:cubicBezTo>
                  <a:pt x="760" y="318"/>
                  <a:pt x="770" y="338"/>
                  <a:pt x="780" y="351"/>
                </a:cubicBezTo>
                <a:cubicBezTo>
                  <a:pt x="784" y="362"/>
                  <a:pt x="787" y="365"/>
                  <a:pt x="790" y="368"/>
                </a:cubicBezTo>
                <a:cubicBezTo>
                  <a:pt x="790" y="376"/>
                  <a:pt x="793" y="376"/>
                  <a:pt x="793" y="376"/>
                </a:cubicBezTo>
                <a:cubicBezTo>
                  <a:pt x="793" y="379"/>
                  <a:pt x="798" y="379"/>
                  <a:pt x="801" y="379"/>
                </a:cubicBezTo>
                <a:cubicBezTo>
                  <a:pt x="804" y="379"/>
                  <a:pt x="804" y="376"/>
                  <a:pt x="804" y="372"/>
                </a:cubicBezTo>
                <a:cubicBezTo>
                  <a:pt x="804" y="372"/>
                  <a:pt x="770" y="307"/>
                  <a:pt x="722" y="242"/>
                </a:cubicBezTo>
                <a:cubicBezTo>
                  <a:pt x="699" y="208"/>
                  <a:pt x="671" y="175"/>
                  <a:pt x="640" y="151"/>
                </a:cubicBezTo>
                <a:cubicBezTo>
                  <a:pt x="613" y="126"/>
                  <a:pt x="586" y="110"/>
                  <a:pt x="555" y="106"/>
                </a:cubicBezTo>
                <a:lnTo>
                  <a:pt x="552" y="106"/>
                </a:lnTo>
                <a:cubicBezTo>
                  <a:pt x="528" y="106"/>
                  <a:pt x="507" y="113"/>
                  <a:pt x="491" y="126"/>
                </a:cubicBezTo>
                <a:cubicBezTo>
                  <a:pt x="466" y="140"/>
                  <a:pt x="450" y="164"/>
                  <a:pt x="433" y="181"/>
                </a:cubicBezTo>
                <a:cubicBezTo>
                  <a:pt x="412" y="201"/>
                  <a:pt x="392" y="215"/>
                  <a:pt x="354" y="215"/>
                </a:cubicBezTo>
                <a:cubicBezTo>
                  <a:pt x="330" y="215"/>
                  <a:pt x="310" y="205"/>
                  <a:pt x="293" y="188"/>
                </a:cubicBezTo>
                <a:cubicBezTo>
                  <a:pt x="266" y="164"/>
                  <a:pt x="241" y="123"/>
                  <a:pt x="218" y="89"/>
                </a:cubicBezTo>
                <a:cubicBezTo>
                  <a:pt x="194" y="52"/>
                  <a:pt x="167" y="17"/>
                  <a:pt x="129" y="4"/>
                </a:cubicBezTo>
                <a:cubicBezTo>
                  <a:pt x="119" y="0"/>
                  <a:pt x="109" y="0"/>
                  <a:pt x="102" y="0"/>
                </a:cubicBezTo>
                <a:close/>
              </a:path>
            </a:pathLst>
          </a:custGeom>
          <a:solidFill>
            <a:srgbClr val="6B4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geed297cfad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EAE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f46c3509f_0_5"/>
          <p:cNvSpPr/>
          <p:nvPr/>
        </p:nvSpPr>
        <p:spPr>
          <a:xfrm>
            <a:off x="3035608" y="1369633"/>
            <a:ext cx="50395" cy="23726"/>
          </a:xfrm>
          <a:custGeom>
            <a:avLst/>
            <a:gdLst/>
            <a:ahLst/>
            <a:cxnLst/>
            <a:rect l="l" t="t" r="r" b="b"/>
            <a:pathLst>
              <a:path w="805" h="379" extrusionOk="0">
                <a:moveTo>
                  <a:pt x="102" y="0"/>
                </a:moveTo>
                <a:cubicBezTo>
                  <a:pt x="82" y="0"/>
                  <a:pt x="65" y="8"/>
                  <a:pt x="51" y="21"/>
                </a:cubicBezTo>
                <a:cubicBezTo>
                  <a:pt x="30" y="38"/>
                  <a:pt x="20" y="62"/>
                  <a:pt x="13" y="85"/>
                </a:cubicBezTo>
                <a:cubicBezTo>
                  <a:pt x="3" y="106"/>
                  <a:pt x="3" y="123"/>
                  <a:pt x="0" y="123"/>
                </a:cubicBezTo>
                <a:cubicBezTo>
                  <a:pt x="0" y="126"/>
                  <a:pt x="3" y="130"/>
                  <a:pt x="7" y="130"/>
                </a:cubicBezTo>
                <a:cubicBezTo>
                  <a:pt x="10" y="130"/>
                  <a:pt x="13" y="126"/>
                  <a:pt x="13" y="123"/>
                </a:cubicBezTo>
                <a:cubicBezTo>
                  <a:pt x="13" y="116"/>
                  <a:pt x="20" y="89"/>
                  <a:pt x="34" y="62"/>
                </a:cubicBezTo>
                <a:cubicBezTo>
                  <a:pt x="41" y="49"/>
                  <a:pt x="51" y="35"/>
                  <a:pt x="61" y="28"/>
                </a:cubicBezTo>
                <a:cubicBezTo>
                  <a:pt x="71" y="17"/>
                  <a:pt x="85" y="11"/>
                  <a:pt x="102" y="11"/>
                </a:cubicBezTo>
                <a:cubicBezTo>
                  <a:pt x="109" y="11"/>
                  <a:pt x="115" y="14"/>
                  <a:pt x="126" y="17"/>
                </a:cubicBezTo>
                <a:cubicBezTo>
                  <a:pt x="150" y="24"/>
                  <a:pt x="167" y="41"/>
                  <a:pt x="184" y="62"/>
                </a:cubicBezTo>
                <a:cubicBezTo>
                  <a:pt x="211" y="93"/>
                  <a:pt x="232" y="134"/>
                  <a:pt x="259" y="167"/>
                </a:cubicBezTo>
                <a:cubicBezTo>
                  <a:pt x="269" y="181"/>
                  <a:pt x="282" y="198"/>
                  <a:pt x="299" y="208"/>
                </a:cubicBezTo>
                <a:cubicBezTo>
                  <a:pt x="317" y="219"/>
                  <a:pt x="334" y="225"/>
                  <a:pt x="354" y="225"/>
                </a:cubicBezTo>
                <a:cubicBezTo>
                  <a:pt x="381" y="225"/>
                  <a:pt x="402" y="219"/>
                  <a:pt x="419" y="208"/>
                </a:cubicBezTo>
                <a:cubicBezTo>
                  <a:pt x="443" y="192"/>
                  <a:pt x="456" y="171"/>
                  <a:pt x="477" y="151"/>
                </a:cubicBezTo>
                <a:cubicBezTo>
                  <a:pt x="494" y="134"/>
                  <a:pt x="518" y="120"/>
                  <a:pt x="552" y="120"/>
                </a:cubicBezTo>
                <a:lnTo>
                  <a:pt x="555" y="120"/>
                </a:lnTo>
                <a:cubicBezTo>
                  <a:pt x="579" y="120"/>
                  <a:pt x="606" y="134"/>
                  <a:pt x="634" y="161"/>
                </a:cubicBezTo>
                <a:cubicBezTo>
                  <a:pt x="675" y="195"/>
                  <a:pt x="716" y="249"/>
                  <a:pt x="746" y="294"/>
                </a:cubicBezTo>
                <a:cubicBezTo>
                  <a:pt x="760" y="318"/>
                  <a:pt x="770" y="338"/>
                  <a:pt x="780" y="351"/>
                </a:cubicBezTo>
                <a:cubicBezTo>
                  <a:pt x="784" y="362"/>
                  <a:pt x="787" y="365"/>
                  <a:pt x="790" y="368"/>
                </a:cubicBezTo>
                <a:cubicBezTo>
                  <a:pt x="790" y="376"/>
                  <a:pt x="793" y="376"/>
                  <a:pt x="793" y="376"/>
                </a:cubicBezTo>
                <a:cubicBezTo>
                  <a:pt x="793" y="379"/>
                  <a:pt x="798" y="379"/>
                  <a:pt x="801" y="379"/>
                </a:cubicBezTo>
                <a:cubicBezTo>
                  <a:pt x="804" y="379"/>
                  <a:pt x="804" y="376"/>
                  <a:pt x="804" y="372"/>
                </a:cubicBezTo>
                <a:cubicBezTo>
                  <a:pt x="804" y="372"/>
                  <a:pt x="770" y="307"/>
                  <a:pt x="722" y="242"/>
                </a:cubicBezTo>
                <a:cubicBezTo>
                  <a:pt x="699" y="208"/>
                  <a:pt x="671" y="175"/>
                  <a:pt x="640" y="151"/>
                </a:cubicBezTo>
                <a:cubicBezTo>
                  <a:pt x="613" y="126"/>
                  <a:pt x="586" y="110"/>
                  <a:pt x="555" y="106"/>
                </a:cubicBezTo>
                <a:lnTo>
                  <a:pt x="552" y="106"/>
                </a:lnTo>
                <a:cubicBezTo>
                  <a:pt x="528" y="106"/>
                  <a:pt x="507" y="113"/>
                  <a:pt x="491" y="126"/>
                </a:cubicBezTo>
                <a:cubicBezTo>
                  <a:pt x="466" y="140"/>
                  <a:pt x="450" y="164"/>
                  <a:pt x="433" y="181"/>
                </a:cubicBezTo>
                <a:cubicBezTo>
                  <a:pt x="412" y="201"/>
                  <a:pt x="392" y="215"/>
                  <a:pt x="354" y="215"/>
                </a:cubicBezTo>
                <a:cubicBezTo>
                  <a:pt x="330" y="215"/>
                  <a:pt x="310" y="205"/>
                  <a:pt x="293" y="188"/>
                </a:cubicBezTo>
                <a:cubicBezTo>
                  <a:pt x="266" y="164"/>
                  <a:pt x="241" y="123"/>
                  <a:pt x="218" y="89"/>
                </a:cubicBezTo>
                <a:cubicBezTo>
                  <a:pt x="194" y="52"/>
                  <a:pt x="167" y="17"/>
                  <a:pt x="129" y="4"/>
                </a:cubicBezTo>
                <a:cubicBezTo>
                  <a:pt x="119" y="0"/>
                  <a:pt x="109" y="0"/>
                  <a:pt x="102" y="0"/>
                </a:cubicBezTo>
                <a:close/>
              </a:path>
            </a:pathLst>
          </a:custGeom>
          <a:solidFill>
            <a:srgbClr val="6B4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ef46c3509f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4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252" name="Google Shape;252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42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ef46c3509f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ef46c3509f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76650"/>
            <a:ext cx="91440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ef46c3509f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7775" y="295725"/>
            <a:ext cx="6108449" cy="4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ef46c3509f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843" y="1027350"/>
            <a:ext cx="2623875" cy="237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ef46c3509f_0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05975" y="1383425"/>
            <a:ext cx="2442249" cy="20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ef46c3509f_0_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9676" y="1383425"/>
            <a:ext cx="2442249" cy="20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ef46c3509f_0_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33413" y="2123427"/>
            <a:ext cx="488450" cy="537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ef46c3509f_0_6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ef46c3509f_0_6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76650"/>
            <a:ext cx="91440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ef46c3509f_0_6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4424" y="1079474"/>
            <a:ext cx="2779675" cy="274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ef46c3509f_0_6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6060" y="1747298"/>
            <a:ext cx="1149175" cy="12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ef46c3509f_0_6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4048" y="431848"/>
            <a:ext cx="1149175" cy="12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ef46c3509f_0_675"/>
          <p:cNvSpPr txBox="1"/>
          <p:nvPr/>
        </p:nvSpPr>
        <p:spPr>
          <a:xfrm>
            <a:off x="7731738" y="1111539"/>
            <a:ext cx="39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6" name="Google Shape;126;gef46c3509f_0_675"/>
          <p:cNvSpPr txBox="1"/>
          <p:nvPr/>
        </p:nvSpPr>
        <p:spPr>
          <a:xfrm>
            <a:off x="7625088" y="1111554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0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7" name="Google Shape;127;gef46c3509f_0_675"/>
          <p:cNvSpPr txBox="1"/>
          <p:nvPr/>
        </p:nvSpPr>
        <p:spPr>
          <a:xfrm>
            <a:off x="7625090" y="1111562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19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8" name="Google Shape;128;gef46c3509f_0_675"/>
          <p:cNvSpPr txBox="1"/>
          <p:nvPr/>
        </p:nvSpPr>
        <p:spPr>
          <a:xfrm>
            <a:off x="7729737" y="2427000"/>
            <a:ext cx="39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29" name="Google Shape;129;gef46c3509f_0_675"/>
          <p:cNvSpPr txBox="1"/>
          <p:nvPr/>
        </p:nvSpPr>
        <p:spPr>
          <a:xfrm>
            <a:off x="7625112" y="1111553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18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30" name="Google Shape;130;gef46c3509f_0_675"/>
          <p:cNvSpPr txBox="1"/>
          <p:nvPr/>
        </p:nvSpPr>
        <p:spPr>
          <a:xfrm>
            <a:off x="7731739" y="2427004"/>
            <a:ext cx="397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1" name="Google Shape;131;gef46c3509f_0_6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24550" y="295725"/>
            <a:ext cx="4959226" cy="3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ef46c3509f_0_6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3325" y="2057100"/>
            <a:ext cx="2566225" cy="186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ef46c3509f_0_67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81113" y="690863"/>
            <a:ext cx="2943225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ef46c3509f_0_67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7900" y="2031212"/>
            <a:ext cx="2943225" cy="186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ef46c3509f_0_67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80063" y="706500"/>
            <a:ext cx="2943225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ef46c3509f_0_6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7888" y="2041193"/>
            <a:ext cx="2779676" cy="173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ef46c3509f_0_67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27919" y="1037217"/>
            <a:ext cx="3233631" cy="288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ef46c3509f_0_67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81125" y="1033475"/>
            <a:ext cx="3233631" cy="28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ef46c3509f_0_67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37900" y="1931997"/>
            <a:ext cx="2566224" cy="161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ef46c3509f_0_67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83323" y="1944673"/>
            <a:ext cx="2194675" cy="16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ef46c3509f_0_67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048887" y="874837"/>
            <a:ext cx="3365875" cy="310073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ef46c3509f_0_675"/>
          <p:cNvSpPr txBox="1"/>
          <p:nvPr/>
        </p:nvSpPr>
        <p:spPr>
          <a:xfrm>
            <a:off x="7625106" y="2427000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28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ef5d6d129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ef5d6d129d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76650"/>
            <a:ext cx="91440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ef5d6d129d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6060" y="1747298"/>
            <a:ext cx="1149175" cy="12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ef5d6d129d_0_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4550" y="295725"/>
            <a:ext cx="4959226" cy="36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ef5d6d129d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0750" y="873125"/>
            <a:ext cx="3366825" cy="31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ef5d6d129d_0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800" y="2026474"/>
            <a:ext cx="2295100" cy="15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ef5d6d129d_0_1"/>
          <p:cNvSpPr txBox="1"/>
          <p:nvPr/>
        </p:nvSpPr>
        <p:spPr>
          <a:xfrm>
            <a:off x="7625095" y="2427010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29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4" name="Google Shape;154;gef5d6d129d_0_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93900" y="942578"/>
            <a:ext cx="3366825" cy="314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ef5d6d129d_0_1"/>
          <p:cNvSpPr txBox="1"/>
          <p:nvPr/>
        </p:nvSpPr>
        <p:spPr>
          <a:xfrm>
            <a:off x="7625109" y="2426999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30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6" name="Google Shape;156;gef5d6d129d_0_1"/>
          <p:cNvSpPr txBox="1"/>
          <p:nvPr/>
        </p:nvSpPr>
        <p:spPr>
          <a:xfrm>
            <a:off x="7625091" y="2427009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31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7" name="Google Shape;157;gef5d6d129d_0_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59875" y="907303"/>
            <a:ext cx="3366825" cy="314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ef5d6d129d_0_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59875" y="846987"/>
            <a:ext cx="3366825" cy="315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ef5d6d129d_0_1"/>
          <p:cNvSpPr txBox="1"/>
          <p:nvPr/>
        </p:nvSpPr>
        <p:spPr>
          <a:xfrm>
            <a:off x="7625084" y="2426991"/>
            <a:ext cx="61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9F59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32</a:t>
            </a:r>
            <a:endParaRPr sz="2800" b="1" i="0" u="none" strike="noStrike" cap="none">
              <a:solidFill>
                <a:srgbClr val="9F59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ef46c3509f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ef46c3509f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76650"/>
            <a:ext cx="91440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ef46c3509f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7762" y="293700"/>
            <a:ext cx="4708475" cy="4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ef46c3509f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2872" y="2435077"/>
            <a:ext cx="1986303" cy="140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ef46c3509f_0_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5431" y="883343"/>
            <a:ext cx="1935153" cy="136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ef46c3509f_0_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50377" y="844975"/>
            <a:ext cx="1964991" cy="140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ef46c3509f_0_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2872" y="862030"/>
            <a:ext cx="1986303" cy="141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ef46c3509f_0_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4775" y="2401783"/>
            <a:ext cx="1956466" cy="138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ef46c3509f_0_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37578" y="2396702"/>
            <a:ext cx="1990565" cy="1393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ef46c3509f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ef46c3509f_0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3676650"/>
            <a:ext cx="91440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ef46c3509f_0_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8788" y="256770"/>
            <a:ext cx="4706425" cy="6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ef46c3509f_0_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400" y="1520451"/>
            <a:ext cx="1875047" cy="173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ef46c3509f_0_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7078" y="1551118"/>
            <a:ext cx="2000919" cy="1714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ef46c3509f_0_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8552" y="1338437"/>
            <a:ext cx="1875047" cy="192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ef46c3509f_0_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1569" y="1338425"/>
            <a:ext cx="1879388" cy="1927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ef46c3509f_0_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ef46c3509f_0_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3676650"/>
            <a:ext cx="91440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ef46c3509f_0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5088" y="256775"/>
            <a:ext cx="3413826" cy="6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ef46c3509f_0_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75" y="1333500"/>
            <a:ext cx="8288448" cy="210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ef46c3509f_0_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ef46c3509f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3676650"/>
            <a:ext cx="9144000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ef46c3509f_0_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363" y="272462"/>
            <a:ext cx="4353276" cy="6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ef46c3509f_0_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4713" y="1077326"/>
            <a:ext cx="6674575" cy="25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Dental Clinic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87</Words>
  <Application>Microsoft Office PowerPoint</Application>
  <PresentationFormat>On-screen Show (16:9)</PresentationFormat>
  <Paragraphs>79</Paragraphs>
  <Slides>20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Open Sans</vt:lpstr>
      <vt:lpstr>Arial</vt:lpstr>
      <vt:lpstr>Teko</vt:lpstr>
      <vt:lpstr>Viga</vt:lpstr>
      <vt:lpstr>Arial Rounded</vt:lpstr>
      <vt:lpstr>Ubuntu Condensed</vt:lpstr>
      <vt:lpstr>Fira Sans Extra Condensed Medium</vt:lpstr>
      <vt:lpstr>Khand</vt:lpstr>
      <vt:lpstr>Dental Clinic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 1 - Unilever Brand Guideline</dc:title>
  <dc:creator>My PC</dc:creator>
  <cp:lastModifiedBy>Hieu, Ng-Vo-Trung</cp:lastModifiedBy>
  <cp:revision>4</cp:revision>
  <dcterms:modified xsi:type="dcterms:W3CDTF">2021-09-15T17:50:36Z</dcterms:modified>
</cp:coreProperties>
</file>