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81" r:id="rId2"/>
  </p:sldMasterIdLst>
  <p:notesMasterIdLst>
    <p:notesMasterId r:id="rId18"/>
  </p:notesMasterIdLst>
  <p:sldIdLst>
    <p:sldId id="330" r:id="rId3"/>
    <p:sldId id="257" r:id="rId4"/>
    <p:sldId id="279" r:id="rId5"/>
    <p:sldId id="262" r:id="rId6"/>
    <p:sldId id="332" r:id="rId7"/>
    <p:sldId id="333" r:id="rId8"/>
    <p:sldId id="273" r:id="rId9"/>
    <p:sldId id="280" r:id="rId10"/>
    <p:sldId id="285" r:id="rId11"/>
    <p:sldId id="284" r:id="rId12"/>
    <p:sldId id="281" r:id="rId13"/>
    <p:sldId id="282" r:id="rId14"/>
    <p:sldId id="283" r:id="rId15"/>
    <p:sldId id="269" r:id="rId16"/>
    <p:sldId id="331" r:id="rId17"/>
  </p:sldIdLst>
  <p:sldSz cx="12192000" cy="6858000"/>
  <p:notesSz cx="6858000" cy="9144000"/>
  <p:embeddedFontLst>
    <p:embeddedFont>
      <p:font typeface="SF Pro Rounded" panose="020B0604020202020204" charset="0"/>
      <p:bold r:id="rId19"/>
    </p:embeddedFont>
    <p:embeddedFont>
      <p:font typeface="Fira Sans Extra Condensed Medium" panose="020B0604020202020204" charset="0"/>
      <p:regular r:id="rId20"/>
      <p:bold r:id="rId21"/>
      <p:italic r:id="rId22"/>
      <p:boldItalic r:id="rId23"/>
    </p:embeddedFont>
    <p:embeddedFont>
      <p:font typeface="Ubuntu Condense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Viga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MXNFNBhfOB8T5ktF2K+Qfh4R/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696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e524a08e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new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ee524a08e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797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e2e044efba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5" name="Google Shape;1165;ge2e044efb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7" name="Google Shape;11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7" name="Google Shape;11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967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e524a08e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new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ee524a08e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e2e044efba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sửa</a:t>
            </a:r>
            <a:r>
              <a:rPr lang="en-US" dirty="0"/>
              <a:t> text: “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Tái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chê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chai 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nhua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thành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châu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cây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hình</a:t>
            </a:r>
            <a:r>
              <a:rPr lang="en-US" b="1" dirty="0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 </a:t>
            </a:r>
            <a:r>
              <a:rPr lang="en-US" b="1" dirty="0" err="1">
                <a:solidFill>
                  <a:srgbClr val="005C4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thú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”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Bỏ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HẠNH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ge2e044efb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e524a08e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new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ee524a08e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4244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e524a08e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new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ee524a08e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2118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e524a08e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new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ee524a08e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2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e524a08e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new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gee524a08e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79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73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wo lines">
  <p:cSld name="Title - Two line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ctrTitle"/>
          </p:nvPr>
        </p:nvSpPr>
        <p:spPr>
          <a:xfrm>
            <a:off x="467999" y="1180575"/>
            <a:ext cx="95400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subTitle" idx="1"/>
          </p:nvPr>
        </p:nvSpPr>
        <p:spPr>
          <a:xfrm>
            <a:off x="468002" y="2856436"/>
            <a:ext cx="9539999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54682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yellow">
  <p:cSld name="Two column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2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26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6" name="Google Shape;706;p12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2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8" name="Google Shape;708;p126"/>
          <p:cNvSpPr txBox="1">
            <a:spLocks noGrp="1"/>
          </p:cNvSpPr>
          <p:nvPr>
            <p:ph type="body" idx="2"/>
          </p:nvPr>
        </p:nvSpPr>
        <p:spPr>
          <a:xfrm>
            <a:off x="66964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709" name="Google Shape;709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yellow">
  <p:cSld name="Two column bullet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27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2" name="Google Shape;712;p127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2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2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5" name="Google Shape;715;p127"/>
          <p:cNvSpPr txBox="1">
            <a:spLocks noGrp="1"/>
          </p:cNvSpPr>
          <p:nvPr>
            <p:ph type="body" idx="2"/>
          </p:nvPr>
        </p:nvSpPr>
        <p:spPr>
          <a:xfrm>
            <a:off x="6696400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6" name="Google Shape;716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yellow">
  <p:cSld name="Chart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8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128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28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1" name="Google Shape;721;p12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28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3" name="Google Shape;723;p12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4" name="Google Shape;724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yellow">
  <p:cSld name="Chart bullet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29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29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8" name="Google Shape;728;p129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9" name="Google Shape;729;p129"/>
          <p:cNvSpPr txBox="1">
            <a:spLocks noGrp="1"/>
          </p:cNvSpPr>
          <p:nvPr>
            <p:ph type="title"/>
          </p:nvPr>
        </p:nvSpPr>
        <p:spPr>
          <a:xfrm>
            <a:off x="1198801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2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2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2" name="Google Shape;732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yellow">
  <p:cSld name="Imag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0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35" name="Google Shape;735;p13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30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7" name="Google Shape;737;p13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3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9" name="Google Shape;739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yellow">
  <p:cSld name="Two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31"/>
          <p:cNvSpPr>
            <a:spLocks noGrp="1"/>
          </p:cNvSpPr>
          <p:nvPr>
            <p:ph type="pic" idx="2"/>
          </p:nvPr>
        </p:nvSpPr>
        <p:spPr>
          <a:xfrm>
            <a:off x="6700111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42" name="Google Shape;742;p131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43" name="Google Shape;743;p13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31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5" name="Google Shape;745;p13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3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7" name="Google Shape;747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yellow">
  <p:cSld name="Three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32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50" name="Google Shape;750;p132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51" name="Google Shape;751;p13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32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3" name="Google Shape;753;p13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3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5" name="Google Shape;755;p132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756" name="Google Shape;756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yellow">
  <p:cSld name="Big imag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3"/>
          <p:cNvSpPr>
            <a:spLocks noGrp="1"/>
          </p:cNvSpPr>
          <p:nvPr>
            <p:ph type="pic" idx="2"/>
          </p:nvPr>
        </p:nvSpPr>
        <p:spPr>
          <a:xfrm>
            <a:off x="844800" y="0"/>
            <a:ext cx="1134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59" name="Google Shape;759;p13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3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1" name="Google Shape;761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yellow">
  <p:cSld name="Two big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34"/>
          <p:cNvSpPr>
            <a:spLocks noGrp="1"/>
          </p:cNvSpPr>
          <p:nvPr>
            <p:ph type="pic" idx="2"/>
          </p:nvPr>
        </p:nvSpPr>
        <p:spPr>
          <a:xfrm>
            <a:off x="845491" y="0"/>
            <a:ext cx="567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64" name="Google Shape;764;p13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13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6" name="Google Shape;766;p134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7" name="Google Shape;767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yellow">
  <p:cSld name="Three big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35"/>
          <p:cNvSpPr>
            <a:spLocks noGrp="1"/>
          </p:cNvSpPr>
          <p:nvPr>
            <p:ph type="pic" idx="2"/>
          </p:nvPr>
        </p:nvSpPr>
        <p:spPr>
          <a:xfrm>
            <a:off x="845491" y="0"/>
            <a:ext cx="56736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770" name="Google Shape;770;p13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3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2" name="Google Shape;772;p135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73" name="Google Shape;773;p135"/>
          <p:cNvSpPr>
            <a:spLocks noGrp="1"/>
          </p:cNvSpPr>
          <p:nvPr>
            <p:ph type="pic" idx="4"/>
          </p:nvPr>
        </p:nvSpPr>
        <p:spPr>
          <a:xfrm>
            <a:off x="845489" y="3427200"/>
            <a:ext cx="5669611" cy="3430800"/>
          </a:xfrm>
          <a:prstGeom prst="rect">
            <a:avLst/>
          </a:prstGeom>
          <a:noFill/>
          <a:ln>
            <a:noFill/>
          </a:ln>
        </p:spPr>
      </p:sp>
      <p:pic>
        <p:nvPicPr>
          <p:cNvPr id="774" name="Google Shape;774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hree lines">
  <p:cSld name="Title - Three line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7"/>
          <p:cNvSpPr txBox="1">
            <a:spLocks noGrp="1"/>
          </p:cNvSpPr>
          <p:nvPr>
            <p:ph type="ctrTitle"/>
          </p:nvPr>
        </p:nvSpPr>
        <p:spPr>
          <a:xfrm>
            <a:off x="467999" y="1180575"/>
            <a:ext cx="9540000" cy="19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ubTitle" idx="1"/>
          </p:nvPr>
        </p:nvSpPr>
        <p:spPr>
          <a:xfrm>
            <a:off x="468002" y="3409950"/>
            <a:ext cx="9539999" cy="10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dt" idx="10"/>
          </p:nvPr>
        </p:nvSpPr>
        <p:spPr>
          <a:xfrm>
            <a:off x="854682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yellow">
  <p:cSld name="Background imag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36"/>
          <p:cNvSpPr>
            <a:spLocks noGrp="1"/>
          </p:cNvSpPr>
          <p:nvPr>
            <p:ph type="pic" idx="2"/>
          </p:nvPr>
        </p:nvSpPr>
        <p:spPr>
          <a:xfrm>
            <a:off x="845490" y="0"/>
            <a:ext cx="1134651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77" name="Google Shape;777;p13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9" name="Google Shape;779;p136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0" name="Google Shape;780;p13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1" name="Google Shape;781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turq">
  <p:cSld name="Thank You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37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8545" y="342901"/>
            <a:ext cx="7708900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37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turq">
  <p:cSld name="Thank You - logo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38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8545" y="342901"/>
            <a:ext cx="7708900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38"/>
          <p:cNvSpPr>
            <a:spLocks noGrp="1"/>
          </p:cNvSpPr>
          <p:nvPr>
            <p:ph type="pic" idx="2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792" name="Google Shape;792;p138"/>
          <p:cNvSpPr>
            <a:spLocks noGrp="1"/>
          </p:cNvSpPr>
          <p:nvPr>
            <p:ph type="pic" idx="3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793" name="Google Shape;793;p138"/>
          <p:cNvSpPr>
            <a:spLocks noGrp="1"/>
          </p:cNvSpPr>
          <p:nvPr>
            <p:ph type="pic" idx="4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94" name="Google Shape;794;p138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5" name="Google Shape;795;p138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purple">
  <p:cSld name="Thank You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39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6726" y="469107"/>
            <a:ext cx="6438900" cy="6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39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purple">
  <p:cSld name="Thank You - logo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40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3" name="Google Shape;803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6726" y="469107"/>
            <a:ext cx="6438900" cy="6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40"/>
          <p:cNvSpPr>
            <a:spLocks noGrp="1"/>
          </p:cNvSpPr>
          <p:nvPr>
            <p:ph type="pic" idx="2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06" name="Google Shape;806;p140"/>
          <p:cNvSpPr>
            <a:spLocks noGrp="1"/>
          </p:cNvSpPr>
          <p:nvPr>
            <p:ph type="pic" idx="3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07" name="Google Shape;807;p140"/>
          <p:cNvSpPr>
            <a:spLocks noGrp="1"/>
          </p:cNvSpPr>
          <p:nvPr>
            <p:ph type="pic" idx="4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08" name="Google Shape;808;p140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9" name="Google Shape;809;p140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pink">
  <p:cSld name="Thank You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41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Google Shape;812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399" y="0"/>
            <a:ext cx="5943600" cy="67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41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pink">
  <p:cSld name="Thank You - logo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42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399" y="0"/>
            <a:ext cx="5943600" cy="67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42"/>
          <p:cNvSpPr>
            <a:spLocks noGrp="1"/>
          </p:cNvSpPr>
          <p:nvPr>
            <p:ph type="pic" idx="2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20" name="Google Shape;820;p142"/>
          <p:cNvSpPr>
            <a:spLocks noGrp="1"/>
          </p:cNvSpPr>
          <p:nvPr>
            <p:ph type="pic" idx="3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21" name="Google Shape;821;p142"/>
          <p:cNvSpPr>
            <a:spLocks noGrp="1"/>
          </p:cNvSpPr>
          <p:nvPr>
            <p:ph type="pic" idx="4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22" name="Google Shape;822;p142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3" name="Google Shape;823;p142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red">
  <p:cSld name="Thank You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43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6" name="Google Shape;826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8714" y="0"/>
            <a:ext cx="4229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43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red">
  <p:cSld name="Thank You - logo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44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8714" y="0"/>
            <a:ext cx="4229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144"/>
          <p:cNvSpPr>
            <a:spLocks noGrp="1"/>
          </p:cNvSpPr>
          <p:nvPr>
            <p:ph type="pic" idx="2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34" name="Google Shape;834;p144"/>
          <p:cNvSpPr>
            <a:spLocks noGrp="1"/>
          </p:cNvSpPr>
          <p:nvPr>
            <p:ph type="pic" idx="3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35" name="Google Shape;835;p144"/>
          <p:cNvSpPr>
            <a:spLocks noGrp="1"/>
          </p:cNvSpPr>
          <p:nvPr>
            <p:ph type="pic" idx="4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36" name="Google Shape;836;p144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7" name="Google Shape;837;p144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yellow">
  <p:cSld name="Thank You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5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0" name="Google Shape;840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626" y="437357"/>
            <a:ext cx="6261100" cy="6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45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Arial"/>
              <a:buNone/>
              <a:defRPr sz="5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Partner logo">
  <p:cSld name="Title - Partner log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8"/>
          <p:cNvSpPr>
            <a:spLocks noGrp="1"/>
          </p:cNvSpPr>
          <p:nvPr>
            <p:ph type="pic" idx="2"/>
          </p:nvPr>
        </p:nvSpPr>
        <p:spPr>
          <a:xfrm>
            <a:off x="2630200" y="5043275"/>
            <a:ext cx="1306800" cy="13464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8"/>
          <p:cNvSpPr txBox="1">
            <a:spLocks noGrp="1"/>
          </p:cNvSpPr>
          <p:nvPr>
            <p:ph type="ctrTitle"/>
          </p:nvPr>
        </p:nvSpPr>
        <p:spPr>
          <a:xfrm>
            <a:off x="467999" y="1180575"/>
            <a:ext cx="9540000" cy="19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ubTitle" idx="1"/>
          </p:nvPr>
        </p:nvSpPr>
        <p:spPr>
          <a:xfrm>
            <a:off x="468002" y="3409950"/>
            <a:ext cx="9539999" cy="10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dt" idx="10"/>
          </p:nvPr>
        </p:nvSpPr>
        <p:spPr>
          <a:xfrm>
            <a:off x="854682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38"/>
          <p:cNvCxnSpPr/>
          <p:nvPr/>
        </p:nvCxnSpPr>
        <p:spPr>
          <a:xfrm>
            <a:off x="2155825" y="5038725"/>
            <a:ext cx="0" cy="136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yellow">
  <p:cSld name="Thank You - logo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46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626" y="437357"/>
            <a:ext cx="6261100" cy="6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146"/>
          <p:cNvSpPr>
            <a:spLocks noGrp="1"/>
          </p:cNvSpPr>
          <p:nvPr>
            <p:ph type="pic" idx="2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48" name="Google Shape;848;p146"/>
          <p:cNvSpPr>
            <a:spLocks noGrp="1"/>
          </p:cNvSpPr>
          <p:nvPr>
            <p:ph type="pic" idx="3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849" name="Google Shape;849;p146"/>
          <p:cNvSpPr>
            <a:spLocks noGrp="1"/>
          </p:cNvSpPr>
          <p:nvPr>
            <p:ph type="pic" idx="4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50" name="Google Shape;850;p146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1" name="Google Shape;851;p146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Arial"/>
              <a:buNone/>
              <a:defRPr sz="5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48"/>
          <p:cNvSpPr txBox="1">
            <a:spLocks noGrp="1"/>
          </p:cNvSpPr>
          <p:nvPr>
            <p:ph type="title"/>
          </p:nvPr>
        </p:nvSpPr>
        <p:spPr>
          <a:xfrm>
            <a:off x="505071" y="402336"/>
            <a:ext cx="957072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67"/>
              <a:buFont typeface="Arial"/>
              <a:buNone/>
              <a:defRPr sz="346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48"/>
          <p:cNvSpPr txBox="1">
            <a:spLocks noGrp="1"/>
          </p:cNvSpPr>
          <p:nvPr>
            <p:ph type="body" idx="1"/>
          </p:nvPr>
        </p:nvSpPr>
        <p:spPr>
          <a:xfrm>
            <a:off x="505071" y="1472184"/>
            <a:ext cx="9570720" cy="469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7" name="Google Shape;857;p148"/>
          <p:cNvSpPr txBox="1">
            <a:spLocks noGrp="1"/>
          </p:cNvSpPr>
          <p:nvPr>
            <p:ph type="sldNum" idx="12"/>
          </p:nvPr>
        </p:nvSpPr>
        <p:spPr>
          <a:xfrm>
            <a:off x="10805447" y="6343582"/>
            <a:ext cx="1138199" cy="36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8" name="Google Shape;858;p148"/>
          <p:cNvSpPr txBox="1">
            <a:spLocks noGrp="1"/>
          </p:cNvSpPr>
          <p:nvPr>
            <p:ph type="dt" idx="10"/>
          </p:nvPr>
        </p:nvSpPr>
        <p:spPr>
          <a:xfrm>
            <a:off x="7951073" y="634224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48"/>
          <p:cNvSpPr txBox="1">
            <a:spLocks noGrp="1"/>
          </p:cNvSpPr>
          <p:nvPr>
            <p:ph type="ftr" idx="11"/>
          </p:nvPr>
        </p:nvSpPr>
        <p:spPr>
          <a:xfrm>
            <a:off x="4069394" y="6343800"/>
            <a:ext cx="3871876" cy="3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9EAEF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49"/>
          <p:cNvSpPr/>
          <p:nvPr/>
        </p:nvSpPr>
        <p:spPr>
          <a:xfrm>
            <a:off x="1" y="-6133"/>
            <a:ext cx="2416500" cy="68580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49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49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149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49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149"/>
          <p:cNvSpPr txBox="1">
            <a:spLocks noGrp="1"/>
          </p:cNvSpPr>
          <p:nvPr>
            <p:ph type="ctrTitle"/>
          </p:nvPr>
        </p:nvSpPr>
        <p:spPr>
          <a:xfrm flipH="1">
            <a:off x="1651101" y="2943600"/>
            <a:ext cx="79125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46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7" name="Google Shape;867;p149"/>
          <p:cNvSpPr txBox="1">
            <a:spLocks noGrp="1"/>
          </p:cNvSpPr>
          <p:nvPr>
            <p:ph type="subTitle" idx="1"/>
          </p:nvPr>
        </p:nvSpPr>
        <p:spPr>
          <a:xfrm flipH="1">
            <a:off x="7706801" y="5328433"/>
            <a:ext cx="24609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solidFill>
          <a:srgbClr val="A9EAEF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50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50"/>
          <p:cNvSpPr/>
          <p:nvPr/>
        </p:nvSpPr>
        <p:spPr>
          <a:xfrm>
            <a:off x="-33" y="1616985"/>
            <a:ext cx="5389200" cy="3801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50"/>
          <p:cNvSpPr/>
          <p:nvPr/>
        </p:nvSpPr>
        <p:spPr>
          <a:xfrm>
            <a:off x="6802833" y="1616985"/>
            <a:ext cx="5389200" cy="3801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50"/>
          <p:cNvSpPr txBox="1">
            <a:spLocks noGrp="1"/>
          </p:cNvSpPr>
          <p:nvPr>
            <p:ph type="ctrTitle"/>
          </p:nvPr>
        </p:nvSpPr>
        <p:spPr>
          <a:xfrm>
            <a:off x="2158218" y="3482019"/>
            <a:ext cx="2625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73" name="Google Shape;873;p150"/>
          <p:cNvSpPr txBox="1">
            <a:spLocks noGrp="1"/>
          </p:cNvSpPr>
          <p:nvPr>
            <p:ph type="subTitle" idx="1"/>
          </p:nvPr>
        </p:nvSpPr>
        <p:spPr>
          <a:xfrm>
            <a:off x="2158218" y="3923818"/>
            <a:ext cx="2625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50"/>
          <p:cNvSpPr txBox="1">
            <a:spLocks noGrp="1"/>
          </p:cNvSpPr>
          <p:nvPr>
            <p:ph type="ctrTitle" idx="2"/>
          </p:nvPr>
        </p:nvSpPr>
        <p:spPr>
          <a:xfrm>
            <a:off x="7408585" y="3482019"/>
            <a:ext cx="2625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75" name="Google Shape;875;p150"/>
          <p:cNvSpPr txBox="1">
            <a:spLocks noGrp="1"/>
          </p:cNvSpPr>
          <p:nvPr>
            <p:ph type="subTitle" idx="3"/>
          </p:nvPr>
        </p:nvSpPr>
        <p:spPr>
          <a:xfrm>
            <a:off x="7408585" y="3923818"/>
            <a:ext cx="2625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50"/>
          <p:cNvSpPr txBox="1">
            <a:spLocks noGrp="1"/>
          </p:cNvSpPr>
          <p:nvPr>
            <p:ph type="ctrTitle" idx="4"/>
          </p:nvPr>
        </p:nvSpPr>
        <p:spPr>
          <a:xfrm flipH="1">
            <a:off x="8502765" y="1193167"/>
            <a:ext cx="2953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solidFill>
          <a:srgbClr val="A9EAE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51"/>
          <p:cNvSpPr/>
          <p:nvPr/>
        </p:nvSpPr>
        <p:spPr>
          <a:xfrm>
            <a:off x="444567" y="1177167"/>
            <a:ext cx="11302800" cy="48939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51"/>
          <p:cNvSpPr/>
          <p:nvPr/>
        </p:nvSpPr>
        <p:spPr>
          <a:xfrm>
            <a:off x="1" y="-6133"/>
            <a:ext cx="1525200" cy="17163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51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151"/>
          <p:cNvSpPr/>
          <p:nvPr/>
        </p:nvSpPr>
        <p:spPr>
          <a:xfrm>
            <a:off x="-781184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151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51"/>
          <p:cNvSpPr txBox="1">
            <a:spLocks noGrp="1"/>
          </p:cNvSpPr>
          <p:nvPr>
            <p:ph type="subTitle" idx="1"/>
          </p:nvPr>
        </p:nvSpPr>
        <p:spPr>
          <a:xfrm flipH="1">
            <a:off x="1082647" y="2623734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884" name="Google Shape;884;p151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151"/>
          <p:cNvSpPr txBox="1">
            <a:spLocks noGrp="1"/>
          </p:cNvSpPr>
          <p:nvPr>
            <p:ph type="subTitle" idx="2"/>
          </p:nvPr>
        </p:nvSpPr>
        <p:spPr>
          <a:xfrm flipH="1">
            <a:off x="10826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6" name="Google Shape;886;p151"/>
          <p:cNvSpPr txBox="1">
            <a:spLocks noGrp="1"/>
          </p:cNvSpPr>
          <p:nvPr>
            <p:ph type="title"/>
          </p:nvPr>
        </p:nvSpPr>
        <p:spPr>
          <a:xfrm flipH="1">
            <a:off x="767121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87" name="Google Shape;887;p151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151"/>
          <p:cNvSpPr/>
          <p:nvPr/>
        </p:nvSpPr>
        <p:spPr>
          <a:xfrm>
            <a:off x="-781184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151"/>
          <p:cNvSpPr txBox="1">
            <a:spLocks noGrp="1"/>
          </p:cNvSpPr>
          <p:nvPr>
            <p:ph type="ctrTitle" idx="3"/>
          </p:nvPr>
        </p:nvSpPr>
        <p:spPr>
          <a:xfrm flipH="1">
            <a:off x="7760866" y="896567"/>
            <a:ext cx="36951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0" name="Google Shape;890;p151"/>
          <p:cNvSpPr txBox="1">
            <a:spLocks noGrp="1"/>
          </p:cNvSpPr>
          <p:nvPr>
            <p:ph type="subTitle" idx="4"/>
          </p:nvPr>
        </p:nvSpPr>
        <p:spPr>
          <a:xfrm flipH="1">
            <a:off x="2748614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891" name="Google Shape;891;p151"/>
          <p:cNvSpPr txBox="1">
            <a:spLocks noGrp="1"/>
          </p:cNvSpPr>
          <p:nvPr>
            <p:ph type="subTitle" idx="5"/>
          </p:nvPr>
        </p:nvSpPr>
        <p:spPr>
          <a:xfrm flipH="1">
            <a:off x="2748614" y="5067901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2" name="Google Shape;892;p151"/>
          <p:cNvSpPr txBox="1">
            <a:spLocks noGrp="1"/>
          </p:cNvSpPr>
          <p:nvPr>
            <p:ph type="title" idx="6"/>
          </p:nvPr>
        </p:nvSpPr>
        <p:spPr>
          <a:xfrm flipH="1">
            <a:off x="2433087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93" name="Google Shape;893;p151"/>
          <p:cNvSpPr txBox="1">
            <a:spLocks noGrp="1"/>
          </p:cNvSpPr>
          <p:nvPr>
            <p:ph type="subTitle" idx="7"/>
          </p:nvPr>
        </p:nvSpPr>
        <p:spPr>
          <a:xfrm flipH="1">
            <a:off x="4406947" y="2623734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894" name="Google Shape;894;p151"/>
          <p:cNvSpPr txBox="1">
            <a:spLocks noGrp="1"/>
          </p:cNvSpPr>
          <p:nvPr>
            <p:ph type="subTitle" idx="8"/>
          </p:nvPr>
        </p:nvSpPr>
        <p:spPr>
          <a:xfrm flipH="1">
            <a:off x="44069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151"/>
          <p:cNvSpPr txBox="1">
            <a:spLocks noGrp="1"/>
          </p:cNvSpPr>
          <p:nvPr>
            <p:ph type="title" idx="9"/>
          </p:nvPr>
        </p:nvSpPr>
        <p:spPr>
          <a:xfrm flipH="1">
            <a:off x="4091421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96" name="Google Shape;896;p151"/>
          <p:cNvSpPr txBox="1">
            <a:spLocks noGrp="1"/>
          </p:cNvSpPr>
          <p:nvPr>
            <p:ph type="subTitle" idx="13"/>
          </p:nvPr>
        </p:nvSpPr>
        <p:spPr>
          <a:xfrm flipH="1">
            <a:off x="6078501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897" name="Google Shape;897;p151"/>
          <p:cNvSpPr txBox="1">
            <a:spLocks noGrp="1"/>
          </p:cNvSpPr>
          <p:nvPr>
            <p:ph type="subTitle" idx="14"/>
          </p:nvPr>
        </p:nvSpPr>
        <p:spPr>
          <a:xfrm flipH="1">
            <a:off x="6078501" y="5067901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8" name="Google Shape;898;p151"/>
          <p:cNvSpPr txBox="1">
            <a:spLocks noGrp="1"/>
          </p:cNvSpPr>
          <p:nvPr>
            <p:ph type="title" idx="15"/>
          </p:nvPr>
        </p:nvSpPr>
        <p:spPr>
          <a:xfrm flipH="1">
            <a:off x="5762974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99" name="Google Shape;899;p151"/>
          <p:cNvSpPr txBox="1">
            <a:spLocks noGrp="1"/>
          </p:cNvSpPr>
          <p:nvPr>
            <p:ph type="subTitle" idx="16"/>
          </p:nvPr>
        </p:nvSpPr>
        <p:spPr>
          <a:xfrm flipH="1">
            <a:off x="7731247" y="2623734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900" name="Google Shape;900;p151"/>
          <p:cNvSpPr txBox="1">
            <a:spLocks noGrp="1"/>
          </p:cNvSpPr>
          <p:nvPr>
            <p:ph type="subTitle" idx="17"/>
          </p:nvPr>
        </p:nvSpPr>
        <p:spPr>
          <a:xfrm flipH="1">
            <a:off x="77312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151"/>
          <p:cNvSpPr txBox="1">
            <a:spLocks noGrp="1"/>
          </p:cNvSpPr>
          <p:nvPr>
            <p:ph type="title" idx="18"/>
          </p:nvPr>
        </p:nvSpPr>
        <p:spPr>
          <a:xfrm flipH="1">
            <a:off x="7415721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902" name="Google Shape;902;p151"/>
          <p:cNvSpPr txBox="1">
            <a:spLocks noGrp="1"/>
          </p:cNvSpPr>
          <p:nvPr>
            <p:ph type="subTitle" idx="19"/>
          </p:nvPr>
        </p:nvSpPr>
        <p:spPr>
          <a:xfrm flipH="1">
            <a:off x="9401801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903" name="Google Shape;903;p151"/>
          <p:cNvSpPr txBox="1">
            <a:spLocks noGrp="1"/>
          </p:cNvSpPr>
          <p:nvPr>
            <p:ph type="subTitle" idx="20"/>
          </p:nvPr>
        </p:nvSpPr>
        <p:spPr>
          <a:xfrm flipH="1">
            <a:off x="9401801" y="5067901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4" name="Google Shape;904;p151"/>
          <p:cNvSpPr txBox="1">
            <a:spLocks noGrp="1"/>
          </p:cNvSpPr>
          <p:nvPr>
            <p:ph type="title" idx="21"/>
          </p:nvPr>
        </p:nvSpPr>
        <p:spPr>
          <a:xfrm flipH="1">
            <a:off x="9086274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A9EAEF"/>
        </a:soli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52"/>
          <p:cNvSpPr/>
          <p:nvPr/>
        </p:nvSpPr>
        <p:spPr>
          <a:xfrm>
            <a:off x="10243567" y="-66"/>
            <a:ext cx="1212300" cy="60657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152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52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52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152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52"/>
          <p:cNvSpPr txBox="1">
            <a:spLocks noGrp="1"/>
          </p:cNvSpPr>
          <p:nvPr>
            <p:ph type="ctrTitle"/>
          </p:nvPr>
        </p:nvSpPr>
        <p:spPr>
          <a:xfrm flipH="1">
            <a:off x="8379459" y="1193167"/>
            <a:ext cx="30765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rgbClr val="A9EAEF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53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53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153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53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53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9EAEF"/>
        </a:solid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54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154"/>
          <p:cNvSpPr/>
          <p:nvPr/>
        </p:nvSpPr>
        <p:spPr>
          <a:xfrm>
            <a:off x="-216515" y="2654573"/>
            <a:ext cx="3443700" cy="3440400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54"/>
          <p:cNvSpPr txBox="1">
            <a:spLocks noGrp="1"/>
          </p:cNvSpPr>
          <p:nvPr>
            <p:ph type="ctrTitle"/>
          </p:nvPr>
        </p:nvSpPr>
        <p:spPr>
          <a:xfrm flipH="1">
            <a:off x="8502765" y="1193167"/>
            <a:ext cx="2953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22" name="Google Shape;922;p154"/>
          <p:cNvSpPr/>
          <p:nvPr/>
        </p:nvSpPr>
        <p:spPr>
          <a:xfrm>
            <a:off x="2952390" y="2654573"/>
            <a:ext cx="3443700" cy="3440400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54"/>
          <p:cNvSpPr/>
          <p:nvPr/>
        </p:nvSpPr>
        <p:spPr>
          <a:xfrm>
            <a:off x="5795909" y="2695177"/>
            <a:ext cx="3443700" cy="3440400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54"/>
          <p:cNvSpPr/>
          <p:nvPr/>
        </p:nvSpPr>
        <p:spPr>
          <a:xfrm>
            <a:off x="8964814" y="2695177"/>
            <a:ext cx="3443700" cy="3440400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rgbClr val="A9EAEF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55"/>
          <p:cNvSpPr/>
          <p:nvPr/>
        </p:nvSpPr>
        <p:spPr>
          <a:xfrm>
            <a:off x="7363227" y="1"/>
            <a:ext cx="4828800" cy="10461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55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55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55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55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55"/>
          <p:cNvSpPr txBox="1">
            <a:spLocks noGrp="1"/>
          </p:cNvSpPr>
          <p:nvPr>
            <p:ph type="ctrTitle"/>
          </p:nvPr>
        </p:nvSpPr>
        <p:spPr>
          <a:xfrm flipH="1">
            <a:off x="8379459" y="1193167"/>
            <a:ext cx="30765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155"/>
          <p:cNvSpPr txBox="1">
            <a:spLocks noGrp="1"/>
          </p:cNvSpPr>
          <p:nvPr>
            <p:ph type="subTitle" idx="1"/>
          </p:nvPr>
        </p:nvSpPr>
        <p:spPr>
          <a:xfrm>
            <a:off x="2292969" y="3221400"/>
            <a:ext cx="34845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1200"/>
              <a:buNone/>
              <a:defRPr>
                <a:solidFill>
                  <a:srgbClr val="303F4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3 Partner logos">
  <p:cSld name="Title - 3 Partner log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9"/>
          <p:cNvSpPr>
            <a:spLocks noGrp="1"/>
          </p:cNvSpPr>
          <p:nvPr>
            <p:ph type="pic" idx="2"/>
          </p:nvPr>
        </p:nvSpPr>
        <p:spPr>
          <a:xfrm>
            <a:off x="2630200" y="5043275"/>
            <a:ext cx="1306800" cy="13464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39"/>
          <p:cNvSpPr txBox="1">
            <a:spLocks noGrp="1"/>
          </p:cNvSpPr>
          <p:nvPr>
            <p:ph type="ctrTitle"/>
          </p:nvPr>
        </p:nvSpPr>
        <p:spPr>
          <a:xfrm>
            <a:off x="467999" y="1180575"/>
            <a:ext cx="9540000" cy="19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9"/>
          <p:cNvSpPr txBox="1">
            <a:spLocks noGrp="1"/>
          </p:cNvSpPr>
          <p:nvPr>
            <p:ph type="subTitle" idx="1"/>
          </p:nvPr>
        </p:nvSpPr>
        <p:spPr>
          <a:xfrm>
            <a:off x="468002" y="3409950"/>
            <a:ext cx="9539999" cy="10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39"/>
          <p:cNvSpPr txBox="1">
            <a:spLocks noGrp="1"/>
          </p:cNvSpPr>
          <p:nvPr>
            <p:ph type="dt" idx="10"/>
          </p:nvPr>
        </p:nvSpPr>
        <p:spPr>
          <a:xfrm>
            <a:off x="854682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39"/>
          <p:cNvCxnSpPr/>
          <p:nvPr/>
        </p:nvCxnSpPr>
        <p:spPr>
          <a:xfrm>
            <a:off x="2155825" y="5038725"/>
            <a:ext cx="0" cy="136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39"/>
          <p:cNvSpPr>
            <a:spLocks noGrp="1"/>
          </p:cNvSpPr>
          <p:nvPr>
            <p:ph type="pic" idx="3"/>
          </p:nvPr>
        </p:nvSpPr>
        <p:spPr>
          <a:xfrm>
            <a:off x="3940175" y="5043275"/>
            <a:ext cx="1306800" cy="13464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9"/>
          <p:cNvSpPr>
            <a:spLocks noGrp="1"/>
          </p:cNvSpPr>
          <p:nvPr>
            <p:ph type="pic" idx="4"/>
          </p:nvPr>
        </p:nvSpPr>
        <p:spPr>
          <a:xfrm>
            <a:off x="5250151" y="5043275"/>
            <a:ext cx="1306800" cy="134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bg>
      <p:bgPr>
        <a:solidFill>
          <a:srgbClr val="FEE2A2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56"/>
          <p:cNvSpPr txBox="1">
            <a:spLocks noGrp="1"/>
          </p:cNvSpPr>
          <p:nvPr>
            <p:ph type="ctrTitle"/>
          </p:nvPr>
        </p:nvSpPr>
        <p:spPr>
          <a:xfrm flipH="1">
            <a:off x="2452451" y="3054467"/>
            <a:ext cx="31809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5" name="Google Shape;935;p156"/>
          <p:cNvSpPr txBox="1">
            <a:spLocks noGrp="1"/>
          </p:cNvSpPr>
          <p:nvPr>
            <p:ph type="subTitle" idx="1"/>
          </p:nvPr>
        </p:nvSpPr>
        <p:spPr>
          <a:xfrm>
            <a:off x="2321651" y="3834067"/>
            <a:ext cx="34428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936" name="Google Shape;936;p156"/>
          <p:cNvSpPr txBox="1">
            <a:spLocks noGrp="1"/>
          </p:cNvSpPr>
          <p:nvPr>
            <p:ph type="ctrTitle" idx="2"/>
          </p:nvPr>
        </p:nvSpPr>
        <p:spPr>
          <a:xfrm flipH="1">
            <a:off x="6558285" y="3054467"/>
            <a:ext cx="31809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7" name="Google Shape;937;p156"/>
          <p:cNvSpPr txBox="1">
            <a:spLocks noGrp="1"/>
          </p:cNvSpPr>
          <p:nvPr>
            <p:ph type="subTitle" idx="3"/>
          </p:nvPr>
        </p:nvSpPr>
        <p:spPr>
          <a:xfrm>
            <a:off x="6427517" y="3834067"/>
            <a:ext cx="34428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938" name="Google Shape;938;p156"/>
          <p:cNvSpPr/>
          <p:nvPr/>
        </p:nvSpPr>
        <p:spPr>
          <a:xfrm>
            <a:off x="0" y="1"/>
            <a:ext cx="12192000" cy="10461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56"/>
          <p:cNvSpPr txBox="1">
            <a:spLocks noGrp="1"/>
          </p:cNvSpPr>
          <p:nvPr>
            <p:ph type="ctrTitle" idx="4"/>
          </p:nvPr>
        </p:nvSpPr>
        <p:spPr>
          <a:xfrm flipH="1">
            <a:off x="8733157" y="1193167"/>
            <a:ext cx="27228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EE2A2"/>
        </a:solid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57"/>
          <p:cNvSpPr/>
          <p:nvPr/>
        </p:nvSpPr>
        <p:spPr>
          <a:xfrm>
            <a:off x="0" y="-1"/>
            <a:ext cx="12192000" cy="16107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57"/>
          <p:cNvSpPr txBox="1">
            <a:spLocks noGrp="1"/>
          </p:cNvSpPr>
          <p:nvPr>
            <p:ph type="ctrTitle"/>
          </p:nvPr>
        </p:nvSpPr>
        <p:spPr>
          <a:xfrm>
            <a:off x="1898055" y="3512201"/>
            <a:ext cx="3516000" cy="5967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943" name="Google Shape;943;p157"/>
          <p:cNvSpPr txBox="1">
            <a:spLocks noGrp="1"/>
          </p:cNvSpPr>
          <p:nvPr>
            <p:ph type="subTitle" idx="1"/>
          </p:nvPr>
        </p:nvSpPr>
        <p:spPr>
          <a:xfrm>
            <a:off x="1898055" y="2419633"/>
            <a:ext cx="5477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9" name="Google Shape;959;p17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7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75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7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7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1" name="Google Shape;971;p17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2" name="Google Shape;972;p17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7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7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7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8" name="Google Shape;978;p17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17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0" name="Google Shape;980;p17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7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7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7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17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7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17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80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6" name="Google Shape;996;p180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7" name="Google Shape;997;p18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8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8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03" name="Google Shape;1003;p18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4" name="Google Shape;1004;p18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8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turq 1">
  <p:cSld name="Title Modular - turq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0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8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0" name="Google Shape;1010;p18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8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83"/>
          <p:cNvSpPr txBox="1">
            <a:spLocks noGrp="1"/>
          </p:cNvSpPr>
          <p:nvPr>
            <p:ph type="title"/>
          </p:nvPr>
        </p:nvSpPr>
        <p:spPr>
          <a:xfrm rot="5400000">
            <a:off x="7133431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8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6" name="Google Shape;1016;p18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8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solidFill>
          <a:srgbClr val="A9EAEF"/>
        </a:solidFill>
        <a:effectLst/>
      </p:bgPr>
    </p:bg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84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84"/>
          <p:cNvSpPr/>
          <p:nvPr/>
        </p:nvSpPr>
        <p:spPr>
          <a:xfrm>
            <a:off x="-33" y="1616985"/>
            <a:ext cx="5389200" cy="3801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84"/>
          <p:cNvSpPr/>
          <p:nvPr/>
        </p:nvSpPr>
        <p:spPr>
          <a:xfrm>
            <a:off x="6802833" y="1616985"/>
            <a:ext cx="5389200" cy="3801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184"/>
          <p:cNvSpPr txBox="1">
            <a:spLocks noGrp="1"/>
          </p:cNvSpPr>
          <p:nvPr>
            <p:ph type="ctrTitle"/>
          </p:nvPr>
        </p:nvSpPr>
        <p:spPr>
          <a:xfrm>
            <a:off x="2158218" y="3482019"/>
            <a:ext cx="2625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1024" name="Google Shape;1024;p184"/>
          <p:cNvSpPr txBox="1">
            <a:spLocks noGrp="1"/>
          </p:cNvSpPr>
          <p:nvPr>
            <p:ph type="subTitle" idx="1"/>
          </p:nvPr>
        </p:nvSpPr>
        <p:spPr>
          <a:xfrm>
            <a:off x="2158218" y="3923818"/>
            <a:ext cx="2625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84"/>
          <p:cNvSpPr txBox="1">
            <a:spLocks noGrp="1"/>
          </p:cNvSpPr>
          <p:nvPr>
            <p:ph type="ctrTitle" idx="2"/>
          </p:nvPr>
        </p:nvSpPr>
        <p:spPr>
          <a:xfrm>
            <a:off x="7408585" y="3482019"/>
            <a:ext cx="2625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1026" name="Google Shape;1026;p184"/>
          <p:cNvSpPr txBox="1">
            <a:spLocks noGrp="1"/>
          </p:cNvSpPr>
          <p:nvPr>
            <p:ph type="subTitle" idx="3"/>
          </p:nvPr>
        </p:nvSpPr>
        <p:spPr>
          <a:xfrm>
            <a:off x="7408585" y="3923818"/>
            <a:ext cx="2625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84"/>
          <p:cNvSpPr txBox="1">
            <a:spLocks noGrp="1"/>
          </p:cNvSpPr>
          <p:nvPr>
            <p:ph type="ctrTitle" idx="4"/>
          </p:nvPr>
        </p:nvSpPr>
        <p:spPr>
          <a:xfrm flipH="1">
            <a:off x="8502765" y="1193167"/>
            <a:ext cx="2953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Font typeface="Calibri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solidFill>
          <a:srgbClr val="A9EAEF"/>
        </a:soli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85"/>
          <p:cNvSpPr/>
          <p:nvPr/>
        </p:nvSpPr>
        <p:spPr>
          <a:xfrm>
            <a:off x="444567" y="1177167"/>
            <a:ext cx="11302800" cy="48939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85"/>
          <p:cNvSpPr/>
          <p:nvPr/>
        </p:nvSpPr>
        <p:spPr>
          <a:xfrm>
            <a:off x="1" y="-6133"/>
            <a:ext cx="1525200" cy="17163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85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85"/>
          <p:cNvSpPr/>
          <p:nvPr/>
        </p:nvSpPr>
        <p:spPr>
          <a:xfrm>
            <a:off x="-781184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85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85"/>
          <p:cNvSpPr txBox="1">
            <a:spLocks noGrp="1"/>
          </p:cNvSpPr>
          <p:nvPr>
            <p:ph type="subTitle" idx="1"/>
          </p:nvPr>
        </p:nvSpPr>
        <p:spPr>
          <a:xfrm flipH="1">
            <a:off x="1082647" y="2623734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1035" name="Google Shape;1035;p185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85"/>
          <p:cNvSpPr txBox="1">
            <a:spLocks noGrp="1"/>
          </p:cNvSpPr>
          <p:nvPr>
            <p:ph type="subTitle" idx="2"/>
          </p:nvPr>
        </p:nvSpPr>
        <p:spPr>
          <a:xfrm flipH="1">
            <a:off x="10826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7" name="Google Shape;1037;p185"/>
          <p:cNvSpPr txBox="1">
            <a:spLocks noGrp="1"/>
          </p:cNvSpPr>
          <p:nvPr>
            <p:ph type="title"/>
          </p:nvPr>
        </p:nvSpPr>
        <p:spPr>
          <a:xfrm flipH="1">
            <a:off x="767121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38" name="Google Shape;1038;p185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185"/>
          <p:cNvSpPr/>
          <p:nvPr/>
        </p:nvSpPr>
        <p:spPr>
          <a:xfrm>
            <a:off x="-781184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85"/>
          <p:cNvSpPr txBox="1">
            <a:spLocks noGrp="1"/>
          </p:cNvSpPr>
          <p:nvPr>
            <p:ph type="ctrTitle" idx="3"/>
          </p:nvPr>
        </p:nvSpPr>
        <p:spPr>
          <a:xfrm flipH="1">
            <a:off x="7760866" y="896567"/>
            <a:ext cx="36951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1" name="Google Shape;1041;p185"/>
          <p:cNvSpPr txBox="1">
            <a:spLocks noGrp="1"/>
          </p:cNvSpPr>
          <p:nvPr>
            <p:ph type="subTitle" idx="4"/>
          </p:nvPr>
        </p:nvSpPr>
        <p:spPr>
          <a:xfrm flipH="1">
            <a:off x="2748614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1042" name="Google Shape;1042;p185"/>
          <p:cNvSpPr txBox="1">
            <a:spLocks noGrp="1"/>
          </p:cNvSpPr>
          <p:nvPr>
            <p:ph type="subTitle" idx="5"/>
          </p:nvPr>
        </p:nvSpPr>
        <p:spPr>
          <a:xfrm flipH="1">
            <a:off x="2748614" y="5067901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3" name="Google Shape;1043;p185"/>
          <p:cNvSpPr txBox="1">
            <a:spLocks noGrp="1"/>
          </p:cNvSpPr>
          <p:nvPr>
            <p:ph type="title" idx="6"/>
          </p:nvPr>
        </p:nvSpPr>
        <p:spPr>
          <a:xfrm flipH="1">
            <a:off x="2433087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44" name="Google Shape;1044;p185"/>
          <p:cNvSpPr txBox="1">
            <a:spLocks noGrp="1"/>
          </p:cNvSpPr>
          <p:nvPr>
            <p:ph type="subTitle" idx="7"/>
          </p:nvPr>
        </p:nvSpPr>
        <p:spPr>
          <a:xfrm flipH="1">
            <a:off x="4406947" y="2623734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1045" name="Google Shape;1045;p185"/>
          <p:cNvSpPr txBox="1">
            <a:spLocks noGrp="1"/>
          </p:cNvSpPr>
          <p:nvPr>
            <p:ph type="subTitle" idx="8"/>
          </p:nvPr>
        </p:nvSpPr>
        <p:spPr>
          <a:xfrm flipH="1">
            <a:off x="44069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185"/>
          <p:cNvSpPr txBox="1">
            <a:spLocks noGrp="1"/>
          </p:cNvSpPr>
          <p:nvPr>
            <p:ph type="title" idx="9"/>
          </p:nvPr>
        </p:nvSpPr>
        <p:spPr>
          <a:xfrm flipH="1">
            <a:off x="4091421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47" name="Google Shape;1047;p185"/>
          <p:cNvSpPr txBox="1">
            <a:spLocks noGrp="1"/>
          </p:cNvSpPr>
          <p:nvPr>
            <p:ph type="subTitle" idx="13"/>
          </p:nvPr>
        </p:nvSpPr>
        <p:spPr>
          <a:xfrm flipH="1">
            <a:off x="6078501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1048" name="Google Shape;1048;p185"/>
          <p:cNvSpPr txBox="1">
            <a:spLocks noGrp="1"/>
          </p:cNvSpPr>
          <p:nvPr>
            <p:ph type="subTitle" idx="14"/>
          </p:nvPr>
        </p:nvSpPr>
        <p:spPr>
          <a:xfrm flipH="1">
            <a:off x="6078501" y="5067901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9" name="Google Shape;1049;p185"/>
          <p:cNvSpPr txBox="1">
            <a:spLocks noGrp="1"/>
          </p:cNvSpPr>
          <p:nvPr>
            <p:ph type="title" idx="15"/>
          </p:nvPr>
        </p:nvSpPr>
        <p:spPr>
          <a:xfrm flipH="1">
            <a:off x="5762974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50" name="Google Shape;1050;p185"/>
          <p:cNvSpPr txBox="1">
            <a:spLocks noGrp="1"/>
          </p:cNvSpPr>
          <p:nvPr>
            <p:ph type="subTitle" idx="16"/>
          </p:nvPr>
        </p:nvSpPr>
        <p:spPr>
          <a:xfrm flipH="1">
            <a:off x="7731247" y="2623734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1051" name="Google Shape;1051;p185"/>
          <p:cNvSpPr txBox="1">
            <a:spLocks noGrp="1"/>
          </p:cNvSpPr>
          <p:nvPr>
            <p:ph type="subTitle" idx="17"/>
          </p:nvPr>
        </p:nvSpPr>
        <p:spPr>
          <a:xfrm flipH="1">
            <a:off x="77312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52" name="Google Shape;1052;p185"/>
          <p:cNvSpPr txBox="1">
            <a:spLocks noGrp="1"/>
          </p:cNvSpPr>
          <p:nvPr>
            <p:ph type="title" idx="18"/>
          </p:nvPr>
        </p:nvSpPr>
        <p:spPr>
          <a:xfrm flipH="1">
            <a:off x="7415721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53" name="Google Shape;1053;p185"/>
          <p:cNvSpPr txBox="1">
            <a:spLocks noGrp="1"/>
          </p:cNvSpPr>
          <p:nvPr>
            <p:ph type="subTitle" idx="19"/>
          </p:nvPr>
        </p:nvSpPr>
        <p:spPr>
          <a:xfrm flipH="1">
            <a:off x="9401801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1054" name="Google Shape;1054;p185"/>
          <p:cNvSpPr txBox="1">
            <a:spLocks noGrp="1"/>
          </p:cNvSpPr>
          <p:nvPr>
            <p:ph type="subTitle" idx="20"/>
          </p:nvPr>
        </p:nvSpPr>
        <p:spPr>
          <a:xfrm flipH="1">
            <a:off x="9401801" y="5067901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55" name="Google Shape;1055;p185"/>
          <p:cNvSpPr txBox="1">
            <a:spLocks noGrp="1"/>
          </p:cNvSpPr>
          <p:nvPr>
            <p:ph type="title" idx="21"/>
          </p:nvPr>
        </p:nvSpPr>
        <p:spPr>
          <a:xfrm flipH="1">
            <a:off x="9086274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A9EAEF"/>
        </a:solidFill>
        <a:effectLst/>
      </p:bgPr>
    </p:bg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86"/>
          <p:cNvSpPr/>
          <p:nvPr/>
        </p:nvSpPr>
        <p:spPr>
          <a:xfrm>
            <a:off x="10243567" y="-66"/>
            <a:ext cx="1212300" cy="60657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86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86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86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86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86"/>
          <p:cNvSpPr txBox="1">
            <a:spLocks noGrp="1"/>
          </p:cNvSpPr>
          <p:nvPr>
            <p:ph type="ctrTitle"/>
          </p:nvPr>
        </p:nvSpPr>
        <p:spPr>
          <a:xfrm flipH="1">
            <a:off x="8379459" y="1193167"/>
            <a:ext cx="30765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Font typeface="Calibri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rgbClr val="A9EAEF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87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87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87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187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187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9EAEF"/>
        </a:solidFill>
        <a:effectLst/>
      </p:bgPr>
    </p:bg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88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88"/>
          <p:cNvSpPr/>
          <p:nvPr/>
        </p:nvSpPr>
        <p:spPr>
          <a:xfrm>
            <a:off x="-216515" y="2654573"/>
            <a:ext cx="3443700" cy="3440400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88"/>
          <p:cNvSpPr txBox="1">
            <a:spLocks noGrp="1"/>
          </p:cNvSpPr>
          <p:nvPr>
            <p:ph type="ctrTitle"/>
          </p:nvPr>
        </p:nvSpPr>
        <p:spPr>
          <a:xfrm flipH="1">
            <a:off x="8502765" y="1193167"/>
            <a:ext cx="2953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Font typeface="Calibri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3" name="Google Shape;1073;p188"/>
          <p:cNvSpPr/>
          <p:nvPr/>
        </p:nvSpPr>
        <p:spPr>
          <a:xfrm>
            <a:off x="2952390" y="2654573"/>
            <a:ext cx="3443700" cy="3440400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88"/>
          <p:cNvSpPr/>
          <p:nvPr/>
        </p:nvSpPr>
        <p:spPr>
          <a:xfrm>
            <a:off x="5795909" y="2695177"/>
            <a:ext cx="3443700" cy="3440400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88"/>
          <p:cNvSpPr/>
          <p:nvPr/>
        </p:nvSpPr>
        <p:spPr>
          <a:xfrm>
            <a:off x="8964814" y="2695177"/>
            <a:ext cx="3443700" cy="3440400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rgbClr val="A9EAEF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89"/>
          <p:cNvSpPr/>
          <p:nvPr/>
        </p:nvSpPr>
        <p:spPr>
          <a:xfrm>
            <a:off x="7363227" y="1"/>
            <a:ext cx="4828800" cy="10461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89"/>
          <p:cNvSpPr/>
          <p:nvPr/>
        </p:nvSpPr>
        <p:spPr>
          <a:xfrm>
            <a:off x="24853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89"/>
          <p:cNvSpPr/>
          <p:nvPr/>
        </p:nvSpPr>
        <p:spPr>
          <a:xfrm>
            <a:off x="24853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89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89"/>
          <p:cNvSpPr/>
          <p:nvPr/>
        </p:nvSpPr>
        <p:spPr>
          <a:xfrm flipH="1">
            <a:off x="1526022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89"/>
          <p:cNvSpPr txBox="1">
            <a:spLocks noGrp="1"/>
          </p:cNvSpPr>
          <p:nvPr>
            <p:ph type="ctrTitle"/>
          </p:nvPr>
        </p:nvSpPr>
        <p:spPr>
          <a:xfrm flipH="1">
            <a:off x="8379459" y="1193167"/>
            <a:ext cx="30765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Font typeface="Calibri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9"/>
          <p:cNvSpPr txBox="1">
            <a:spLocks noGrp="1"/>
          </p:cNvSpPr>
          <p:nvPr>
            <p:ph type="subTitle" idx="1"/>
          </p:nvPr>
        </p:nvSpPr>
        <p:spPr>
          <a:xfrm>
            <a:off x="2292969" y="3221400"/>
            <a:ext cx="34845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1200"/>
              <a:buNone/>
              <a:defRPr>
                <a:solidFill>
                  <a:srgbClr val="303F4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bg>
      <p:bgPr>
        <a:solidFill>
          <a:srgbClr val="FEE2A2"/>
        </a:solidFill>
        <a:effectLst/>
      </p:bgPr>
    </p:bg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90"/>
          <p:cNvSpPr txBox="1">
            <a:spLocks noGrp="1"/>
          </p:cNvSpPr>
          <p:nvPr>
            <p:ph type="ctrTitle"/>
          </p:nvPr>
        </p:nvSpPr>
        <p:spPr>
          <a:xfrm flipH="1">
            <a:off x="2452451" y="3054467"/>
            <a:ext cx="31809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86" name="Google Shape;1086;p190"/>
          <p:cNvSpPr txBox="1">
            <a:spLocks noGrp="1"/>
          </p:cNvSpPr>
          <p:nvPr>
            <p:ph type="subTitle" idx="1"/>
          </p:nvPr>
        </p:nvSpPr>
        <p:spPr>
          <a:xfrm>
            <a:off x="2321651" y="3834067"/>
            <a:ext cx="34428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87" name="Google Shape;1087;p190"/>
          <p:cNvSpPr txBox="1">
            <a:spLocks noGrp="1"/>
          </p:cNvSpPr>
          <p:nvPr>
            <p:ph type="ctrTitle" idx="2"/>
          </p:nvPr>
        </p:nvSpPr>
        <p:spPr>
          <a:xfrm flipH="1">
            <a:off x="6558285" y="3054467"/>
            <a:ext cx="31809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88" name="Google Shape;1088;p190"/>
          <p:cNvSpPr txBox="1">
            <a:spLocks noGrp="1"/>
          </p:cNvSpPr>
          <p:nvPr>
            <p:ph type="subTitle" idx="3"/>
          </p:nvPr>
        </p:nvSpPr>
        <p:spPr>
          <a:xfrm>
            <a:off x="6427517" y="3834067"/>
            <a:ext cx="34428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89" name="Google Shape;1089;p190"/>
          <p:cNvSpPr/>
          <p:nvPr/>
        </p:nvSpPr>
        <p:spPr>
          <a:xfrm>
            <a:off x="0" y="1"/>
            <a:ext cx="12192000" cy="10461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90"/>
          <p:cNvSpPr txBox="1">
            <a:spLocks noGrp="1"/>
          </p:cNvSpPr>
          <p:nvPr>
            <p:ph type="ctrTitle" idx="4"/>
          </p:nvPr>
        </p:nvSpPr>
        <p:spPr>
          <a:xfrm flipH="1">
            <a:off x="8733157" y="1193167"/>
            <a:ext cx="27228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Font typeface="Calibri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EE2A2"/>
        </a:soli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91"/>
          <p:cNvSpPr/>
          <p:nvPr/>
        </p:nvSpPr>
        <p:spPr>
          <a:xfrm>
            <a:off x="0" y="-1"/>
            <a:ext cx="12192000" cy="16107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91"/>
          <p:cNvSpPr txBox="1">
            <a:spLocks noGrp="1"/>
          </p:cNvSpPr>
          <p:nvPr>
            <p:ph type="ctrTitle"/>
          </p:nvPr>
        </p:nvSpPr>
        <p:spPr>
          <a:xfrm>
            <a:off x="1898055" y="3512201"/>
            <a:ext cx="3516000" cy="5967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1094" name="Google Shape;1094;p191"/>
          <p:cNvSpPr txBox="1">
            <a:spLocks noGrp="1"/>
          </p:cNvSpPr>
          <p:nvPr>
            <p:ph type="subTitle" idx="1"/>
          </p:nvPr>
        </p:nvSpPr>
        <p:spPr>
          <a:xfrm>
            <a:off x="1898055" y="2419633"/>
            <a:ext cx="5477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urple 1">
  <p:cSld name="Title Modular - purp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1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1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ink 1">
  <p:cSld name="Title Modular - pink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2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2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42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2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red 1">
  <p:cSld name="Title Modular - re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3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3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43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3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turq 2">
  <p:cSld name="Title Modular - turq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4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4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44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4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urple 2">
  <p:cSld name="Title Modular - purpl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5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5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45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5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yellow 1">
  <p:cSld name="Title Modular - yellow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ink 2">
  <p:cSld name="Title Modular - pink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6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6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46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6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red 2">
  <p:cSld name="Title Modular - re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7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7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47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7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turq">
  <p:cSld name="Section - one lin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48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60" name="Google Shape;16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turq">
  <p:cSld name="Section - two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p49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65" name="Google Shape;16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turq">
  <p:cSld name="Section - three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0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50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70" name="Google Shape;17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turq">
  <p:cSld name="Subsection - one lin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1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51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75" name="Google Shape;17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1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51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51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79" name="Google Shape;179;p51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turq">
  <p:cSld name="Subsection - two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2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2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3" name="Google Shape;183;p52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84" name="Google Shape;18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2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52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52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88" name="Google Shape;188;p52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turq">
  <p:cSld name="Subsection - three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3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3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53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93" name="Google Shape;19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3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53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53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97" name="Google Shape;197;p53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purple">
  <p:cSld name="Section - one lin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4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4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54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02" name="Google Shape;20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purple">
  <p:cSld name="Section - two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5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5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55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07" name="Google Shape;20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purple">
  <p:cSld name="Section - three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9" name="Google Shape;3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purple">
  <p:cSld name="Subsection - one lin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6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56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12" name="Google Shape;21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6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6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6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6" name="Google Shape;216;p56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purple">
  <p:cSld name="Subsection - two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7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7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57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21" name="Google Shape;22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7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57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57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5" name="Google Shape;225;p57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purple">
  <p:cSld name="Subsection - three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8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8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9" name="Google Shape;229;p58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30" name="Google Shape;23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8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58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58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34" name="Google Shape;234;p58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pink">
  <p:cSld name="Section - one lin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9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9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8" name="Google Shape;238;p59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39" name="Google Shape;23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pink">
  <p:cSld name="Section - two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0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0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3" name="Google Shape;243;p60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44" name="Google Shape;24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pink">
  <p:cSld name="Section - three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1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1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8" name="Google Shape;248;p61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49" name="Google Shape;24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pink">
  <p:cSld name="Subsection - one lin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2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2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54" name="Google Shape;25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2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62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62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58" name="Google Shape;258;p62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pink">
  <p:cSld name="Subsection - two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3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3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2" name="Google Shape;262;p63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63" name="Google Shape;26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63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63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63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67" name="Google Shape;267;p63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pink">
  <p:cSld name="Subsection - three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4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64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1" name="Google Shape;271;p64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72" name="Google Shape;27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4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64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64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76" name="Google Shape;276;p64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red">
  <p:cSld name="Section - one lin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5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5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0" name="Google Shape;280;p65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1" name="Google Shape;28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turq">
  <p:cSld name="Background imag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red">
  <p:cSld name="Section - two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6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66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66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6" name="Google Shape;28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red">
  <p:cSld name="Section - three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7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7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0" name="Google Shape;290;p67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91" name="Google Shape;29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red">
  <p:cSld name="Subsection - one lin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8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68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5" name="Google Shape;295;p68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96" name="Google Shape;29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8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68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68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00" name="Google Shape;300;p68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red">
  <p:cSld name="Subsection - two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9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69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4" name="Google Shape;304;p69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05" name="Google Shape;30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9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69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69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09" name="Google Shape;309;p69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red">
  <p:cSld name="Subsection - three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0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14" name="Google Shape;31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70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70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70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18" name="Google Shape;318;p70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yellow">
  <p:cSld name="Section - one lin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1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23" name="Google Shape;32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yellow">
  <p:cSld name="Section - two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2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72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28" name="Google Shape;32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yellow">
  <p:cSld name="Section - three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3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73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33" name="Google Shape;33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yellow">
  <p:cSld name="Subsection - one lin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4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4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7" name="Google Shape;337;p74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38" name="Google Shape;33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4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74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74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42" name="Google Shape;342;p74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yellow">
  <p:cSld name="Subsection - two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5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5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2"/>
          </p:nvPr>
        </p:nvSpPr>
        <p:spPr>
          <a:xfrm>
            <a:off x="468001" y="2863459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47" name="Google Shape;34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75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75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75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51" name="Google Shape;351;p75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purple">
  <p:cSld name="Big imag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yellow">
  <p:cSld name="Subsection - three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6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body" idx="1"/>
          </p:nvPr>
        </p:nvSpPr>
        <p:spPr>
          <a:xfrm>
            <a:off x="467999" y="334738"/>
            <a:ext cx="8338411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body" idx="2"/>
          </p:nvPr>
        </p:nvSpPr>
        <p:spPr>
          <a:xfrm>
            <a:off x="468001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56" name="Google Shape;35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6"/>
          <p:cNvSpPr>
            <a:spLocks noGrp="1"/>
          </p:cNvSpPr>
          <p:nvPr>
            <p:ph type="pic" idx="3"/>
          </p:nvPr>
        </p:nvSpPr>
        <p:spPr>
          <a:xfrm>
            <a:off x="101917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76"/>
          <p:cNvSpPr>
            <a:spLocks noGrp="1"/>
          </p:cNvSpPr>
          <p:nvPr>
            <p:ph type="pic" idx="4"/>
          </p:nvPr>
        </p:nvSpPr>
        <p:spPr>
          <a:xfrm>
            <a:off x="154551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76"/>
          <p:cNvSpPr>
            <a:spLocks noGrp="1"/>
          </p:cNvSpPr>
          <p:nvPr>
            <p:ph type="pic" idx="5"/>
          </p:nvPr>
        </p:nvSpPr>
        <p:spPr>
          <a:xfrm>
            <a:off x="2071856" y="6175351"/>
            <a:ext cx="523869" cy="514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60" name="Google Shape;360;p76"/>
          <p:cNvCxnSpPr/>
          <p:nvPr/>
        </p:nvCxnSpPr>
        <p:spPr>
          <a:xfrm>
            <a:off x="860425" y="6178551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turq">
  <p:cSld name="Title and sidebar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7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7"/>
          <p:cNvSpPr txBox="1">
            <a:spLocks noGrp="1"/>
          </p:cNvSpPr>
          <p:nvPr>
            <p:ph type="sldNum" idx="12"/>
          </p:nvPr>
        </p:nvSpPr>
        <p:spPr>
          <a:xfrm>
            <a:off x="11368480" y="6461126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p77"/>
          <p:cNvSpPr txBox="1">
            <a:spLocks noGrp="1"/>
          </p:cNvSpPr>
          <p:nvPr>
            <p:ph type="ftr" idx="11"/>
          </p:nvPr>
        </p:nvSpPr>
        <p:spPr>
          <a:xfrm>
            <a:off x="1198801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turq">
  <p:cSld name="Conten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8"/>
          <p:cNvSpPr txBox="1">
            <a:spLocks noGrp="1"/>
          </p:cNvSpPr>
          <p:nvPr>
            <p:ph type="title"/>
          </p:nvPr>
        </p:nvSpPr>
        <p:spPr>
          <a:xfrm>
            <a:off x="1198800" y="288001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78"/>
          <p:cNvSpPr txBox="1">
            <a:spLocks noGrp="1"/>
          </p:cNvSpPr>
          <p:nvPr>
            <p:ph type="body" idx="1"/>
          </p:nvPr>
        </p:nvSpPr>
        <p:spPr>
          <a:xfrm>
            <a:off x="1198802" y="1578798"/>
            <a:ext cx="8297999" cy="437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9" name="Google Shape;369;p7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1" name="Google Shape;37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turq">
  <p:cSld name="Two column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9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9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5" name="Google Shape;375;p7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p79"/>
          <p:cNvSpPr txBox="1">
            <a:spLocks noGrp="1"/>
          </p:cNvSpPr>
          <p:nvPr>
            <p:ph type="body" idx="2"/>
          </p:nvPr>
        </p:nvSpPr>
        <p:spPr>
          <a:xfrm>
            <a:off x="66964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78" name="Google Shape;37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turq">
  <p:cSld name="Two column bulle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0"/>
          <p:cNvSpPr txBox="1">
            <a:spLocks noGrp="1"/>
          </p:cNvSpPr>
          <p:nvPr>
            <p:ph type="body" idx="1"/>
          </p:nvPr>
        </p:nvSpPr>
        <p:spPr>
          <a:xfrm>
            <a:off x="1198801" y="1727201"/>
            <a:ext cx="5173163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8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8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8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" name="Google Shape;384;p80"/>
          <p:cNvSpPr txBox="1">
            <a:spLocks noGrp="1"/>
          </p:cNvSpPr>
          <p:nvPr>
            <p:ph type="body" idx="2"/>
          </p:nvPr>
        </p:nvSpPr>
        <p:spPr>
          <a:xfrm>
            <a:off x="6696400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" name="Google Shape;38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hart bullets - turq">
  <p:cSld name="1_Chart bulle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1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81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9" name="Google Shape;389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8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81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732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2" name="Google Shape;392;p8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8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turq">
  <p:cSld name="Chart bulle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2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82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7" name="Google Shape;397;p82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82"/>
          <p:cNvSpPr txBox="1">
            <a:spLocks noGrp="1"/>
          </p:cNvSpPr>
          <p:nvPr>
            <p:ph type="title"/>
          </p:nvPr>
        </p:nvSpPr>
        <p:spPr>
          <a:xfrm>
            <a:off x="1198801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8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8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1" name="Google Shape;401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turq">
  <p:cSld name="Imag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3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83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83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6" name="Google Shape;406;p8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8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8" name="Google Shape;408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turq">
  <p:cSld name="Two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4"/>
          <p:cNvSpPr>
            <a:spLocks noGrp="1"/>
          </p:cNvSpPr>
          <p:nvPr>
            <p:ph type="pic" idx="2"/>
          </p:nvPr>
        </p:nvSpPr>
        <p:spPr>
          <a:xfrm>
            <a:off x="6700111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84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8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84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4" name="Google Shape;414;p8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8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6" name="Google Shape;41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turq">
  <p:cSld name="Three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85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85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8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85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2" name="Google Shape;422;p8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8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85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5" name="Google Shape;425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yellow 2">
  <p:cSld name="Title Modular - yellow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>
            <a:spLocks noGrp="1"/>
          </p:cNvSpPr>
          <p:nvPr>
            <p:ph type="ctrTitle"/>
          </p:nvPr>
        </p:nvSpPr>
        <p:spPr>
          <a:xfrm>
            <a:off x="468001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ubTitle" idx="1"/>
          </p:nvPr>
        </p:nvSpPr>
        <p:spPr>
          <a:xfrm>
            <a:off x="468001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68000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turq">
  <p:cSld name="Big imag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6"/>
          <p:cNvSpPr>
            <a:spLocks noGrp="1"/>
          </p:cNvSpPr>
          <p:nvPr>
            <p:ph type="pic" idx="2"/>
          </p:nvPr>
        </p:nvSpPr>
        <p:spPr>
          <a:xfrm>
            <a:off x="864394" y="0"/>
            <a:ext cx="1132760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8" name="Google Shape;428;p8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8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0" name="Google Shape;430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turq">
  <p:cSld name="Two big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7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8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8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5" name="Google Shape;435;p87"/>
          <p:cNvSpPr>
            <a:spLocks noGrp="1"/>
          </p:cNvSpPr>
          <p:nvPr>
            <p:ph type="pic" idx="3"/>
          </p:nvPr>
        </p:nvSpPr>
        <p:spPr>
          <a:xfrm>
            <a:off x="65256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6" name="Google Shape;436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turq">
  <p:cSld name="Three big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8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Google Shape;439;p8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8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88"/>
          <p:cNvSpPr>
            <a:spLocks noGrp="1"/>
          </p:cNvSpPr>
          <p:nvPr>
            <p:ph type="pic" idx="3"/>
          </p:nvPr>
        </p:nvSpPr>
        <p:spPr>
          <a:xfrm>
            <a:off x="65304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88"/>
          <p:cNvSpPr>
            <a:spLocks noGrp="1"/>
          </p:cNvSpPr>
          <p:nvPr>
            <p:ph type="pic" idx="4"/>
          </p:nvPr>
        </p:nvSpPr>
        <p:spPr>
          <a:xfrm>
            <a:off x="864000" y="3427200"/>
            <a:ext cx="5666400" cy="34308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3" name="Google Shape;44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purple">
  <p:cSld name="Content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9"/>
          <p:cNvSpPr txBox="1">
            <a:spLocks noGrp="1"/>
          </p:cNvSpPr>
          <p:nvPr>
            <p:ph type="title"/>
          </p:nvPr>
        </p:nvSpPr>
        <p:spPr>
          <a:xfrm>
            <a:off x="1198800" y="288001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89"/>
          <p:cNvSpPr txBox="1">
            <a:spLocks noGrp="1"/>
          </p:cNvSpPr>
          <p:nvPr>
            <p:ph type="body" idx="1"/>
          </p:nvPr>
        </p:nvSpPr>
        <p:spPr>
          <a:xfrm>
            <a:off x="1198802" y="1578798"/>
            <a:ext cx="8297999" cy="437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7" name="Google Shape;447;p8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8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9" name="Google Shape;449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purple">
  <p:cSld name="Two column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9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90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3" name="Google Shape;453;p9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9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5" name="Google Shape;455;p90"/>
          <p:cNvSpPr txBox="1">
            <a:spLocks noGrp="1"/>
          </p:cNvSpPr>
          <p:nvPr>
            <p:ph type="body" idx="2"/>
          </p:nvPr>
        </p:nvSpPr>
        <p:spPr>
          <a:xfrm>
            <a:off x="66964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56" name="Google Shape;456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purple">
  <p:cSld name="Two column bullet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1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9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9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9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2" name="Google Shape;462;p91"/>
          <p:cNvSpPr txBox="1">
            <a:spLocks noGrp="1"/>
          </p:cNvSpPr>
          <p:nvPr>
            <p:ph type="body" idx="2"/>
          </p:nvPr>
        </p:nvSpPr>
        <p:spPr>
          <a:xfrm>
            <a:off x="6696400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3" name="Google Shape;463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purple">
  <p:cSld name="Chart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2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9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92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8" name="Google Shape;468;p9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92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9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1" name="Google Shape;47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purple">
  <p:cSld name="Chart bullet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3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93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5" name="Google Shape;475;p93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93"/>
          <p:cNvSpPr txBox="1">
            <a:spLocks noGrp="1"/>
          </p:cNvSpPr>
          <p:nvPr>
            <p:ph type="title"/>
          </p:nvPr>
        </p:nvSpPr>
        <p:spPr>
          <a:xfrm>
            <a:off x="1198801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9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9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9" name="Google Shape;47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purple">
  <p:cSld name="Imag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4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9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94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4" name="Google Shape;484;p9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9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6" name="Google Shape;486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purple">
  <p:cSld name="Two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95"/>
          <p:cNvSpPr>
            <a:spLocks noGrp="1"/>
          </p:cNvSpPr>
          <p:nvPr>
            <p:ph type="pic" idx="2"/>
          </p:nvPr>
        </p:nvSpPr>
        <p:spPr>
          <a:xfrm>
            <a:off x="6700111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p95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9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95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2" name="Google Shape;492;p9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9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4" name="Google Shape;494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yellow">
  <p:cSld name="Title and sidebar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sldNum" idx="12"/>
          </p:nvPr>
        </p:nvSpPr>
        <p:spPr>
          <a:xfrm>
            <a:off x="11368480" y="6461126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1198801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purple">
  <p:cSld name="Three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6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97" name="Google Shape;497;p96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9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96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0" name="Google Shape;500;p9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9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" name="Google Shape;502;p96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03" name="Google Shape;503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purple">
  <p:cSld name="Two big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97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06" name="Google Shape;506;p9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9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8" name="Google Shape;508;p97"/>
          <p:cNvSpPr>
            <a:spLocks noGrp="1"/>
          </p:cNvSpPr>
          <p:nvPr>
            <p:ph type="pic" idx="3"/>
          </p:nvPr>
        </p:nvSpPr>
        <p:spPr>
          <a:xfrm>
            <a:off x="65256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09" name="Google Shape;509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purple">
  <p:cSld name="Three big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98"/>
          <p:cNvSpPr>
            <a:spLocks noGrp="1"/>
          </p:cNvSpPr>
          <p:nvPr>
            <p:ph type="pic" idx="2"/>
          </p:nvPr>
        </p:nvSpPr>
        <p:spPr>
          <a:xfrm>
            <a:off x="864000" y="12701"/>
            <a:ext cx="5666400" cy="3416300"/>
          </a:xfrm>
          <a:prstGeom prst="rect">
            <a:avLst/>
          </a:prstGeom>
          <a:noFill/>
          <a:ln>
            <a:noFill/>
          </a:ln>
        </p:spPr>
      </p:sp>
      <p:sp>
        <p:nvSpPr>
          <p:cNvPr id="512" name="Google Shape;512;p9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9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4" name="Google Shape;514;p98"/>
          <p:cNvSpPr>
            <a:spLocks noGrp="1"/>
          </p:cNvSpPr>
          <p:nvPr>
            <p:ph type="pic" idx="3"/>
          </p:nvPr>
        </p:nvSpPr>
        <p:spPr>
          <a:xfrm>
            <a:off x="6530400" y="6351"/>
            <a:ext cx="5666400" cy="68453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98"/>
          <p:cNvSpPr>
            <a:spLocks noGrp="1"/>
          </p:cNvSpPr>
          <p:nvPr>
            <p:ph type="pic" idx="4"/>
          </p:nvPr>
        </p:nvSpPr>
        <p:spPr>
          <a:xfrm>
            <a:off x="864000" y="3429001"/>
            <a:ext cx="5666400" cy="3416300"/>
          </a:xfrm>
          <a:prstGeom prst="rect">
            <a:avLst/>
          </a:prstGeom>
          <a:noFill/>
          <a:ln>
            <a:noFill/>
          </a:ln>
        </p:spPr>
      </p:sp>
      <p:pic>
        <p:nvPicPr>
          <p:cNvPr id="516" name="Google Shape;51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pink">
  <p:cSld name="Title and sidebar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9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99"/>
          <p:cNvSpPr txBox="1">
            <a:spLocks noGrp="1"/>
          </p:cNvSpPr>
          <p:nvPr>
            <p:ph type="sldNum" idx="12"/>
          </p:nvPr>
        </p:nvSpPr>
        <p:spPr>
          <a:xfrm>
            <a:off x="11368480" y="6461126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0" name="Google Shape;520;p99"/>
          <p:cNvSpPr txBox="1">
            <a:spLocks noGrp="1"/>
          </p:cNvSpPr>
          <p:nvPr>
            <p:ph type="ftr" idx="11"/>
          </p:nvPr>
        </p:nvSpPr>
        <p:spPr>
          <a:xfrm>
            <a:off x="1198801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1" name="Google Shape;52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pink">
  <p:cSld name="Content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0"/>
          <p:cNvSpPr txBox="1">
            <a:spLocks noGrp="1"/>
          </p:cNvSpPr>
          <p:nvPr>
            <p:ph type="title"/>
          </p:nvPr>
        </p:nvSpPr>
        <p:spPr>
          <a:xfrm>
            <a:off x="1198800" y="288001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00"/>
          <p:cNvSpPr txBox="1">
            <a:spLocks noGrp="1"/>
          </p:cNvSpPr>
          <p:nvPr>
            <p:ph type="body" idx="1"/>
          </p:nvPr>
        </p:nvSpPr>
        <p:spPr>
          <a:xfrm>
            <a:off x="1198802" y="1578798"/>
            <a:ext cx="8297999" cy="437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5" name="Google Shape;525;p10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0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7" name="Google Shape;527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pink">
  <p:cSld name="Two column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01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1" name="Google Shape;531;p10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0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3" name="Google Shape;533;p101"/>
          <p:cNvSpPr txBox="1">
            <a:spLocks noGrp="1"/>
          </p:cNvSpPr>
          <p:nvPr>
            <p:ph type="body" idx="2"/>
          </p:nvPr>
        </p:nvSpPr>
        <p:spPr>
          <a:xfrm>
            <a:off x="66964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534" name="Google Shape;534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pink">
  <p:cSld name="Two column bullet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02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7" name="Google Shape;537;p10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0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0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0" name="Google Shape;540;p102"/>
          <p:cNvSpPr txBox="1">
            <a:spLocks noGrp="1"/>
          </p:cNvSpPr>
          <p:nvPr>
            <p:ph type="body" idx="2"/>
          </p:nvPr>
        </p:nvSpPr>
        <p:spPr>
          <a:xfrm>
            <a:off x="6696400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1" name="Google Shape;541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pink">
  <p:cSld name="Chart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3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03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03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6" name="Google Shape;546;p10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03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10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9" name="Google Shape;549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pink">
  <p:cSld name="Chart bullet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04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04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3" name="Google Shape;553;p104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104"/>
          <p:cNvSpPr txBox="1">
            <a:spLocks noGrp="1"/>
          </p:cNvSpPr>
          <p:nvPr>
            <p:ph type="title"/>
          </p:nvPr>
        </p:nvSpPr>
        <p:spPr>
          <a:xfrm>
            <a:off x="1198801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0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0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7" name="Google Shape;557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pink">
  <p:cSld name="Imag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5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10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05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2" name="Google Shape;562;p10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0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4" name="Google Shape;56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purple">
  <p:cSld name="Title and sidebar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11368480" y="6461126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ftr" idx="11"/>
          </p:nvPr>
        </p:nvSpPr>
        <p:spPr>
          <a:xfrm>
            <a:off x="1198801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pink">
  <p:cSld name="Two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06"/>
          <p:cNvSpPr>
            <a:spLocks noGrp="1"/>
          </p:cNvSpPr>
          <p:nvPr>
            <p:ph type="pic" idx="2"/>
          </p:nvPr>
        </p:nvSpPr>
        <p:spPr>
          <a:xfrm>
            <a:off x="6700111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106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p10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06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0" name="Google Shape;570;p10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0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2" name="Google Shape;572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pink">
  <p:cSld name="Three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07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107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107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07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8" name="Google Shape;578;p10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0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0" name="Google Shape;580;p107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81" name="Google Shape;581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pink">
  <p:cSld name="Big imag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8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4" name="Google Shape;584;p10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0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6" name="Google Shape;586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pink">
  <p:cSld name="Two big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9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9" name="Google Shape;589;p10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0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1" name="Google Shape;591;p109"/>
          <p:cNvSpPr>
            <a:spLocks noGrp="1"/>
          </p:cNvSpPr>
          <p:nvPr>
            <p:ph type="pic" idx="3"/>
          </p:nvPr>
        </p:nvSpPr>
        <p:spPr>
          <a:xfrm>
            <a:off x="6530400" y="0"/>
            <a:ext cx="56664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92" name="Google Shape;59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pink">
  <p:cSld name="Three big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10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11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1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7" name="Google Shape;597;p110"/>
          <p:cNvSpPr>
            <a:spLocks noGrp="1"/>
          </p:cNvSpPr>
          <p:nvPr>
            <p:ph type="pic" idx="3"/>
          </p:nvPr>
        </p:nvSpPr>
        <p:spPr>
          <a:xfrm>
            <a:off x="6525600" y="-1800"/>
            <a:ext cx="566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98" name="Google Shape;598;p110"/>
          <p:cNvSpPr>
            <a:spLocks noGrp="1"/>
          </p:cNvSpPr>
          <p:nvPr>
            <p:ph type="pic" idx="4"/>
          </p:nvPr>
        </p:nvSpPr>
        <p:spPr>
          <a:xfrm>
            <a:off x="864000" y="3427200"/>
            <a:ext cx="5666400" cy="3430800"/>
          </a:xfrm>
          <a:prstGeom prst="rect">
            <a:avLst/>
          </a:prstGeom>
          <a:noFill/>
          <a:ln>
            <a:noFill/>
          </a:ln>
        </p:spPr>
      </p:sp>
      <p:pic>
        <p:nvPicPr>
          <p:cNvPr id="599" name="Google Shape;599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pink">
  <p:cSld name="Background imag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11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02" name="Google Shape;602;p11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1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4" name="Google Shape;604;p111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5" name="Google Shape;605;p11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6" name="Google Shape;60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red">
  <p:cSld name="Title and sidebar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12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12"/>
          <p:cNvSpPr txBox="1">
            <a:spLocks noGrp="1"/>
          </p:cNvSpPr>
          <p:nvPr>
            <p:ph type="sldNum" idx="12"/>
          </p:nvPr>
        </p:nvSpPr>
        <p:spPr>
          <a:xfrm>
            <a:off x="11368480" y="6461126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0" name="Google Shape;610;p112"/>
          <p:cNvSpPr txBox="1">
            <a:spLocks noGrp="1"/>
          </p:cNvSpPr>
          <p:nvPr>
            <p:ph type="ftr" idx="11"/>
          </p:nvPr>
        </p:nvSpPr>
        <p:spPr>
          <a:xfrm>
            <a:off x="1198801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1" name="Google Shape;611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red">
  <p:cSld name="Content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3"/>
          <p:cNvSpPr txBox="1">
            <a:spLocks noGrp="1"/>
          </p:cNvSpPr>
          <p:nvPr>
            <p:ph type="title"/>
          </p:nvPr>
        </p:nvSpPr>
        <p:spPr>
          <a:xfrm>
            <a:off x="1198800" y="288001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13"/>
          <p:cNvSpPr txBox="1">
            <a:spLocks noGrp="1"/>
          </p:cNvSpPr>
          <p:nvPr>
            <p:ph type="body" idx="1"/>
          </p:nvPr>
        </p:nvSpPr>
        <p:spPr>
          <a:xfrm>
            <a:off x="1198802" y="1578798"/>
            <a:ext cx="8297999" cy="437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5" name="Google Shape;615;p11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1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7" name="Google Shape;617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red">
  <p:cSld name="Two column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1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14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1" name="Google Shape;621;p11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1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3" name="Google Shape;623;p114"/>
          <p:cNvSpPr txBox="1">
            <a:spLocks noGrp="1"/>
          </p:cNvSpPr>
          <p:nvPr>
            <p:ph type="body" idx="2"/>
          </p:nvPr>
        </p:nvSpPr>
        <p:spPr>
          <a:xfrm>
            <a:off x="66964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24" name="Google Shape;624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red">
  <p:cSld name="Two column bullet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5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11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1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1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0" name="Google Shape;630;p115"/>
          <p:cNvSpPr txBox="1">
            <a:spLocks noGrp="1"/>
          </p:cNvSpPr>
          <p:nvPr>
            <p:ph type="body" idx="2"/>
          </p:nvPr>
        </p:nvSpPr>
        <p:spPr>
          <a:xfrm>
            <a:off x="6696400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1" name="Google Shape;631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One line">
  <p:cSld name="Title - One li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>
            <a:spLocks noGrp="1"/>
          </p:cNvSpPr>
          <p:nvPr>
            <p:ph type="ctrTitle"/>
          </p:nvPr>
        </p:nvSpPr>
        <p:spPr>
          <a:xfrm>
            <a:off x="467999" y="1152000"/>
            <a:ext cx="9540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ubTitle" idx="1"/>
          </p:nvPr>
        </p:nvSpPr>
        <p:spPr>
          <a:xfrm>
            <a:off x="468002" y="2294461"/>
            <a:ext cx="9539999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dt" idx="10"/>
          </p:nvPr>
        </p:nvSpPr>
        <p:spPr>
          <a:xfrm>
            <a:off x="854682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red">
  <p:cSld name="Chart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16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1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16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6" name="Google Shape;636;p11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16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11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9" name="Google Shape;639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red">
  <p:cSld name="Chart bullet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7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17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117"/>
          <p:cNvSpPr txBox="1">
            <a:spLocks noGrp="1"/>
          </p:cNvSpPr>
          <p:nvPr>
            <p:ph type="body" idx="1"/>
          </p:nvPr>
        </p:nvSpPr>
        <p:spPr>
          <a:xfrm>
            <a:off x="1198563" y="1727201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117"/>
          <p:cNvSpPr txBox="1">
            <a:spLocks noGrp="1"/>
          </p:cNvSpPr>
          <p:nvPr>
            <p:ph type="title"/>
          </p:nvPr>
        </p:nvSpPr>
        <p:spPr>
          <a:xfrm>
            <a:off x="1198801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1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1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7" name="Google Shape;647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red">
  <p:cSld name="Imag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18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118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18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2" name="Google Shape;652;p11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1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4" name="Google Shape;654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red">
  <p:cSld name="Two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19"/>
          <p:cNvSpPr>
            <a:spLocks noGrp="1"/>
          </p:cNvSpPr>
          <p:nvPr>
            <p:ph type="pic" idx="2"/>
          </p:nvPr>
        </p:nvSpPr>
        <p:spPr>
          <a:xfrm>
            <a:off x="6700111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657" name="Google Shape;657;p119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658" name="Google Shape;658;p119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19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1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1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2" name="Google Shape;662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red">
  <p:cSld name="Three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20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p120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666" name="Google Shape;666;p12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20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8" name="Google Shape;668;p12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2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0" name="Google Shape;670;p120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71" name="Google Shape;671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red">
  <p:cSld name="Big imag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21"/>
          <p:cNvSpPr>
            <a:spLocks noGrp="1"/>
          </p:cNvSpPr>
          <p:nvPr>
            <p:ph type="pic" idx="2"/>
          </p:nvPr>
        </p:nvSpPr>
        <p:spPr>
          <a:xfrm>
            <a:off x="855677" y="0"/>
            <a:ext cx="1133632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74" name="Google Shape;674;p12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2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6" name="Google Shape;67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red">
  <p:cSld name="Two big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2"/>
          <p:cNvSpPr>
            <a:spLocks noGrp="1"/>
          </p:cNvSpPr>
          <p:nvPr>
            <p:ph type="pic" idx="2"/>
          </p:nvPr>
        </p:nvSpPr>
        <p:spPr>
          <a:xfrm>
            <a:off x="845491" y="0"/>
            <a:ext cx="567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2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2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1" name="Google Shape;681;p122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82" name="Google Shape;682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red">
  <p:cSld name="Three big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23"/>
          <p:cNvSpPr>
            <a:spLocks noGrp="1"/>
          </p:cNvSpPr>
          <p:nvPr>
            <p:ph type="pic" idx="2"/>
          </p:nvPr>
        </p:nvSpPr>
        <p:spPr>
          <a:xfrm>
            <a:off x="845491" y="0"/>
            <a:ext cx="56736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685" name="Google Shape;685;p12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2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7" name="Google Shape;687;p123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88" name="Google Shape;688;p123"/>
          <p:cNvSpPr>
            <a:spLocks noGrp="1"/>
          </p:cNvSpPr>
          <p:nvPr>
            <p:ph type="pic" idx="4"/>
          </p:nvPr>
        </p:nvSpPr>
        <p:spPr>
          <a:xfrm>
            <a:off x="845491" y="3427200"/>
            <a:ext cx="5673600" cy="3430800"/>
          </a:xfrm>
          <a:prstGeom prst="rect">
            <a:avLst/>
          </a:prstGeom>
          <a:noFill/>
          <a:ln>
            <a:noFill/>
          </a:ln>
        </p:spPr>
      </p:sp>
      <p:pic>
        <p:nvPicPr>
          <p:cNvPr id="689" name="Google Shape;689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red">
  <p:cSld name="Background imag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24"/>
          <p:cNvSpPr>
            <a:spLocks noGrp="1"/>
          </p:cNvSpPr>
          <p:nvPr>
            <p:ph type="pic" idx="2"/>
          </p:nvPr>
        </p:nvSpPr>
        <p:spPr>
          <a:xfrm>
            <a:off x="845490" y="0"/>
            <a:ext cx="1134651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92" name="Google Shape;692;p12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2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4" name="Google Shape;694;p124"/>
          <p:cNvSpPr txBox="1">
            <a:spLocks noGrp="1"/>
          </p:cNvSpPr>
          <p:nvPr>
            <p:ph type="body" idx="1"/>
          </p:nvPr>
        </p:nvSpPr>
        <p:spPr>
          <a:xfrm>
            <a:off x="1198800" y="1727629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5" name="Google Shape;695;p12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6" name="Google Shape;696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yellow">
  <p:cSld name="Content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25"/>
          <p:cNvSpPr txBox="1">
            <a:spLocks noGrp="1"/>
          </p:cNvSpPr>
          <p:nvPr>
            <p:ph type="title"/>
          </p:nvPr>
        </p:nvSpPr>
        <p:spPr>
          <a:xfrm>
            <a:off x="1198800" y="288001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25"/>
          <p:cNvSpPr txBox="1">
            <a:spLocks noGrp="1"/>
          </p:cNvSpPr>
          <p:nvPr>
            <p:ph type="body" idx="1"/>
          </p:nvPr>
        </p:nvSpPr>
        <p:spPr>
          <a:xfrm>
            <a:off x="1198802" y="1578798"/>
            <a:ext cx="8297999" cy="437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0" name="Google Shape;700;p12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2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2" name="Google Shape;702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1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  <p:sldLayoutId id="2147483744" r:id="rId95"/>
    <p:sldLayoutId id="2147483745" r:id="rId96"/>
    <p:sldLayoutId id="2147483746" r:id="rId97"/>
    <p:sldLayoutId id="2147483747" r:id="rId98"/>
    <p:sldLayoutId id="2147483748" r:id="rId99"/>
    <p:sldLayoutId id="2147483749" r:id="rId100"/>
    <p:sldLayoutId id="2147483750" r:id="rId101"/>
    <p:sldLayoutId id="2147483751" r:id="rId102"/>
    <p:sldLayoutId id="2147483752" r:id="rId103"/>
    <p:sldLayoutId id="2147483753" r:id="rId104"/>
    <p:sldLayoutId id="2147483754" r:id="rId105"/>
    <p:sldLayoutId id="2147483755" r:id="rId106"/>
    <p:sldLayoutId id="2147483756" r:id="rId107"/>
    <p:sldLayoutId id="2147483757" r:id="rId108"/>
    <p:sldLayoutId id="2147483758" r:id="rId109"/>
    <p:sldLayoutId id="2147483759" r:id="rId110"/>
    <p:sldLayoutId id="2147483760" r:id="rId111"/>
    <p:sldLayoutId id="2147483761" r:id="rId112"/>
    <p:sldLayoutId id="2147483762" r:id="rId113"/>
    <p:sldLayoutId id="2147483763" r:id="rId114"/>
    <p:sldLayoutId id="2147483764" r:id="rId115"/>
    <p:sldLayoutId id="2147483765" r:id="rId116"/>
    <p:sldLayoutId id="2147483766" r:id="rId117"/>
    <p:sldLayoutId id="2147483767" r:id="rId118"/>
    <p:sldLayoutId id="2147483768" r:id="rId119"/>
    <p:sldLayoutId id="2147483769" r:id="rId120"/>
    <p:sldLayoutId id="2147483770" r:id="rId121"/>
    <p:sldLayoutId id="2147483771" r:id="rId122"/>
    <p:sldLayoutId id="2147483772" r:id="rId123"/>
    <p:sldLayoutId id="2147483773" r:id="rId124"/>
    <p:sldLayoutId id="2147483774" r:id="rId125"/>
    <p:sldLayoutId id="2147483775" r:id="rId126"/>
    <p:sldLayoutId id="2147483776" r:id="rId127"/>
    <p:sldLayoutId id="2147483777" r:id="rId128"/>
    <p:sldLayoutId id="2147483778" r:id="rId129"/>
    <p:sldLayoutId id="2147483779" r:id="rId130"/>
    <p:sldLayoutId id="2147483780" r:id="rId1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6" name="Google Shape;94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7" name="Google Shape;947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9" name="Google Shape;949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5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9.png"/><Relationship Id="rId11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84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69205-0507-4233-8792-C41F5636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2478"/>
            <a:ext cx="12180722" cy="6853043"/>
          </a:xfrm>
          <a:prstGeom prst="rect">
            <a:avLst/>
          </a:prstGeom>
        </p:spPr>
      </p:pic>
      <p:sp>
        <p:nvSpPr>
          <p:cNvPr id="1343" name="Google Shape;1343;gee524a08eb_0_329" descr="Không khí là gì? Chất lượng và tác động của không khí ô nhiễm"/>
          <p:cNvSpPr txBox="1"/>
          <p:nvPr/>
        </p:nvSpPr>
        <p:spPr>
          <a:xfrm>
            <a:off x="2307167" y="-10837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ee524a08eb_0_329" descr="Không khí là gì? Chất lượng và tác động của không khí ô nhiễm"/>
          <p:cNvSpPr txBox="1"/>
          <p:nvPr/>
        </p:nvSpPr>
        <p:spPr>
          <a:xfrm>
            <a:off x="2510367" y="-8805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66F60-B73F-4310-92D7-D5F55738E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137" y="3032770"/>
            <a:ext cx="2265950" cy="2265950"/>
          </a:xfrm>
          <a:prstGeom prst="rect">
            <a:avLst/>
          </a:prstGeom>
        </p:spPr>
      </p:pic>
      <p:pic>
        <p:nvPicPr>
          <p:cNvPr id="8" name="Picture 7" descr="A group of glass bottles&#10;&#10;Description automatically generated with low confidence">
            <a:extLst>
              <a:ext uri="{FF2B5EF4-FFF2-40B4-BE49-F238E27FC236}">
                <a16:creationId xmlns:a16="http://schemas.microsoft.com/office/drawing/2014/main" id="{DBF1B679-FA8B-4567-90FC-D42BA4EA7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224" y="2993925"/>
            <a:ext cx="2337166" cy="2343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43469-B0BA-4A87-8906-BF1366100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547" y="3032770"/>
            <a:ext cx="2265950" cy="226595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8C37CBBF-BA55-4315-BBC1-BA21D494C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818" y="476956"/>
            <a:ext cx="6095999" cy="2952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588C4-2233-45D9-90FB-51F9D65FC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69205-0507-4233-8792-C41F5636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2478"/>
            <a:ext cx="12180721" cy="6853043"/>
          </a:xfrm>
          <a:prstGeom prst="rect">
            <a:avLst/>
          </a:prstGeom>
        </p:spPr>
      </p:pic>
      <p:sp>
        <p:nvSpPr>
          <p:cNvPr id="1343" name="Google Shape;1343;gee524a08eb_0_329" descr="Không khí là gì? Chất lượng và tác động của không khí ô nhiễm"/>
          <p:cNvSpPr txBox="1"/>
          <p:nvPr/>
        </p:nvSpPr>
        <p:spPr>
          <a:xfrm>
            <a:off x="2307167" y="-10837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ee524a08eb_0_329" descr="Không khí là gì? Chất lượng và tác động của không khí ô nhiễm"/>
          <p:cNvSpPr txBox="1"/>
          <p:nvPr/>
        </p:nvSpPr>
        <p:spPr>
          <a:xfrm>
            <a:off x="2510367" y="-8805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DF82AC0-56AB-4662-819B-CAEDB3CAB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0" y="370226"/>
            <a:ext cx="4979774" cy="169618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22EA542-70A5-4F42-9580-AFBD03D33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646" y="2114843"/>
            <a:ext cx="3541882" cy="2893506"/>
          </a:xfrm>
          <a:prstGeom prst="rect">
            <a:avLst/>
          </a:prstGeom>
        </p:spPr>
      </p:pic>
      <p:pic>
        <p:nvPicPr>
          <p:cNvPr id="11" name="Picture 10" descr="A picture containing text, indoor, plant, several&#10;&#10;Description automatically generated">
            <a:extLst>
              <a:ext uri="{FF2B5EF4-FFF2-40B4-BE49-F238E27FC236}">
                <a16:creationId xmlns:a16="http://schemas.microsoft.com/office/drawing/2014/main" id="{32404FE2-D59A-4651-ADC8-9957F6541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057" y="2114843"/>
            <a:ext cx="3541882" cy="2893506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64099B9-6BE6-47D2-90F3-36F23B816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07" y="2114843"/>
            <a:ext cx="3541882" cy="2893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588C4-2233-45D9-90FB-51F9D65FC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69205-0507-4233-8792-C41F5636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2478"/>
            <a:ext cx="12180721" cy="6853043"/>
          </a:xfrm>
          <a:prstGeom prst="rect">
            <a:avLst/>
          </a:prstGeom>
        </p:spPr>
      </p:pic>
      <p:sp>
        <p:nvSpPr>
          <p:cNvPr id="1343" name="Google Shape;1343;gee524a08eb_0_329" descr="Không khí là gì? Chất lượng và tác động của không khí ô nhiễm"/>
          <p:cNvSpPr txBox="1"/>
          <p:nvPr/>
        </p:nvSpPr>
        <p:spPr>
          <a:xfrm>
            <a:off x="2307167" y="-10837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ee524a08eb_0_329" descr="Không khí là gì? Chất lượng và tác động của không khí ô nhiễm"/>
          <p:cNvSpPr txBox="1"/>
          <p:nvPr/>
        </p:nvSpPr>
        <p:spPr>
          <a:xfrm>
            <a:off x="2510367" y="-8805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2EA542-70A5-4F42-9580-AFBD03D330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52646" y="2114844"/>
            <a:ext cx="3541882" cy="2893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04FE2-D59A-4651-ADC8-9957F654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25057" y="2114844"/>
            <a:ext cx="3541882" cy="2893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099B9-6BE6-47D2-90F3-36F23B816C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4407" y="2114844"/>
            <a:ext cx="3541882" cy="2893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D387A-35BF-457B-9DEB-7A92F0C507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3730" y="367746"/>
            <a:ext cx="6464304" cy="1696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588C4-2233-45D9-90FB-51F9D65FC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69205-0507-4233-8792-C41F5636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2478"/>
            <a:ext cx="12180721" cy="6853043"/>
          </a:xfrm>
          <a:prstGeom prst="rect">
            <a:avLst/>
          </a:prstGeom>
        </p:spPr>
      </p:pic>
      <p:sp>
        <p:nvSpPr>
          <p:cNvPr id="1343" name="Google Shape;1343;gee524a08eb_0_329" descr="Không khí là gì? Chất lượng và tác động của không khí ô nhiễm"/>
          <p:cNvSpPr txBox="1"/>
          <p:nvPr/>
        </p:nvSpPr>
        <p:spPr>
          <a:xfrm>
            <a:off x="2307167" y="-10837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ee524a08eb_0_329" descr="Không khí là gì? Chất lượng và tác động của không khí ô nhiễm"/>
          <p:cNvSpPr txBox="1"/>
          <p:nvPr/>
        </p:nvSpPr>
        <p:spPr>
          <a:xfrm>
            <a:off x="2510367" y="-8805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2EA542-70A5-4F42-9580-AFBD03D330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52646" y="2114844"/>
            <a:ext cx="3541882" cy="2893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04FE2-D59A-4651-ADC8-9957F654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25057" y="2114844"/>
            <a:ext cx="3541882" cy="2893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099B9-6BE6-47D2-90F3-36F23B816C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4407" y="2116160"/>
            <a:ext cx="3541882" cy="2890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9C260D-E5CB-4A80-AB21-97B45584CC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3729" y="367747"/>
            <a:ext cx="5468189" cy="1696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588C4-2233-45D9-90FB-51F9D65FC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ge2e044efba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2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B136A0-E051-4B74-BAD9-210A6813A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094"/>
            <a:ext cx="12192000" cy="2883065"/>
          </a:xfrm>
          <a:prstGeom prst="rect">
            <a:avLst/>
          </a:prstGeom>
        </p:spPr>
      </p:pic>
      <p:pic>
        <p:nvPicPr>
          <p:cNvPr id="5" name="Picture 4" descr="A picture containing toy, doll, hat, colorful&#10;&#10;Description automatically generated">
            <a:extLst>
              <a:ext uri="{FF2B5EF4-FFF2-40B4-BE49-F238E27FC236}">
                <a16:creationId xmlns:a16="http://schemas.microsoft.com/office/drawing/2014/main" id="{E986638A-D1D4-4D31-A549-EDEC09A7F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388" y="1747880"/>
            <a:ext cx="4262937" cy="4902026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3CB486AE-42B5-4777-BCF8-F54C6DF53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690" y="2699234"/>
            <a:ext cx="2773565" cy="1522078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1C64DBAF-BA11-4D42-9D51-52F408116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920" y="2468399"/>
            <a:ext cx="2773565" cy="1921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2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1785"/>
            <a:ext cx="12191999" cy="685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DDE833D-B95F-4D03-AB7D-2D303439C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436" y="-261393"/>
            <a:ext cx="9199128" cy="135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F04AB-9D6D-4AB4-AF0F-EC29C63C8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3" name="video-16312458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6727" y="1110527"/>
            <a:ext cx="8243455" cy="46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DF69205-0507-4233-8792-C41F5636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1" y="0"/>
            <a:ext cx="12099830" cy="6858000"/>
          </a:xfrm>
          <a:prstGeom prst="rect">
            <a:avLst/>
          </a:prstGeom>
        </p:spPr>
      </p:pic>
      <p:sp>
        <p:nvSpPr>
          <p:cNvPr id="1343" name="Google Shape;1343;gee524a08eb_0_329" descr="Không khí là gì? Chất lượng và tác động của không khí ô nhiễm"/>
          <p:cNvSpPr txBox="1"/>
          <p:nvPr/>
        </p:nvSpPr>
        <p:spPr>
          <a:xfrm>
            <a:off x="2309867" y="-1083733"/>
            <a:ext cx="4038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ee524a08eb_0_329" descr="Không khí là gì? Chất lượng và tác động của không khí ô nhiễm"/>
          <p:cNvSpPr txBox="1"/>
          <p:nvPr/>
        </p:nvSpPr>
        <p:spPr>
          <a:xfrm>
            <a:off x="2513067" y="-880533"/>
            <a:ext cx="4038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387BF-A6F4-4F42-B5EE-692DE1137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08" y="1192539"/>
            <a:ext cx="10648975" cy="121735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FAB0A912-F864-4D4E-BD62-1473FFCB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582" y="5269754"/>
            <a:ext cx="2223509" cy="55281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80E891-8969-4FAB-9977-5BB88F36AC5E}"/>
              </a:ext>
            </a:extLst>
          </p:cNvPr>
          <p:cNvGrpSpPr/>
          <p:nvPr/>
        </p:nvGrpSpPr>
        <p:grpSpPr>
          <a:xfrm>
            <a:off x="4474275" y="2409893"/>
            <a:ext cx="3278701" cy="3470506"/>
            <a:chOff x="4452357" y="1408746"/>
            <a:chExt cx="3300620" cy="3470506"/>
          </a:xfrm>
        </p:grpSpPr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3EF7F88-993C-497D-BEDB-D97FEE4D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2357" y="1408746"/>
              <a:ext cx="3300620" cy="3108972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D32E4A2D-220A-483D-AAAE-2F5EFD514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3480" y="4326433"/>
              <a:ext cx="2238374" cy="55281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52B1AA-0594-43C2-8390-992DDD53F813}"/>
              </a:ext>
            </a:extLst>
          </p:cNvPr>
          <p:cNvGrpSpPr/>
          <p:nvPr/>
        </p:nvGrpSpPr>
        <p:grpSpPr>
          <a:xfrm>
            <a:off x="8440585" y="2554989"/>
            <a:ext cx="3278701" cy="3325410"/>
            <a:chOff x="8418667" y="1553842"/>
            <a:chExt cx="3300620" cy="3325410"/>
          </a:xfrm>
        </p:grpSpPr>
        <p:pic>
          <p:nvPicPr>
            <p:cNvPr id="9" name="Picture 8" descr="A picture containing LEGO, birthday, toy, decorated&#10;&#10;Description automatically generated">
              <a:extLst>
                <a:ext uri="{FF2B5EF4-FFF2-40B4-BE49-F238E27FC236}">
                  <a16:creationId xmlns:a16="http://schemas.microsoft.com/office/drawing/2014/main" id="{A98BCAFE-A392-4A3D-BA7B-69B2B18C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18667" y="1553842"/>
              <a:ext cx="3300620" cy="2927860"/>
            </a:xfrm>
            <a:prstGeom prst="rect">
              <a:avLst/>
            </a:prstGeom>
          </p:spPr>
        </p:pic>
        <p:pic>
          <p:nvPicPr>
            <p:cNvPr id="20" name="Picture 19" descr="A green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DB29053F-2A07-41E3-A10B-CCF0FA9F1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49790" y="4315594"/>
              <a:ext cx="2238374" cy="56365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59" b="95317" l="6462" r="98462">
                        <a14:foregroundMark x1="43385" y1="17631" x2="43385" y2="17631"/>
                        <a14:foregroundMark x1="49231" y1="13499" x2="49231" y2="13499"/>
                        <a14:foregroundMark x1="55385" y1="14601" x2="55385" y2="14601"/>
                        <a14:foregroundMark x1="55385" y1="11570" x2="55385" y2="11570"/>
                        <a14:foregroundMark x1="54769" y1="8264" x2="54769" y2="8264"/>
                        <a14:foregroundMark x1="56000" y1="6612" x2="56000" y2="6612"/>
                        <a14:foregroundMark x1="30462" y1="25069" x2="30462" y2="25069"/>
                        <a14:foregroundMark x1="27692" y1="21488" x2="27692" y2="21488"/>
                        <a14:foregroundMark x1="26154" y1="19835" x2="26154" y2="19835"/>
                        <a14:foregroundMark x1="27077" y1="22314" x2="27077" y2="22314"/>
                        <a14:foregroundMark x1="27077" y1="24518" x2="27077" y2="24518"/>
                        <a14:foregroundMark x1="25846" y1="23140" x2="25846" y2="23140"/>
                        <a14:foregroundMark x1="25846" y1="20386" x2="25846" y2="20386"/>
                        <a14:foregroundMark x1="27692" y1="19559" x2="27692" y2="19559"/>
                        <a14:foregroundMark x1="19385" y1="31129" x2="19385" y2="31129"/>
                        <a14:foregroundMark x1="17846" y1="29752" x2="17846" y2="29752"/>
                        <a14:foregroundMark x1="75077" y1="24518" x2="75077" y2="24518"/>
                        <a14:foregroundMark x1="79692" y1="24518" x2="79692" y2="24518"/>
                        <a14:foregroundMark x1="80000" y1="28375" x2="80000" y2="28375"/>
                        <a14:foregroundMark x1="79385" y1="20386" x2="79385" y2="20386"/>
                        <a14:foregroundMark x1="80308" y1="19008" x2="80308" y2="19008"/>
                        <a14:foregroundMark x1="81231" y1="18182" x2="81231" y2="18182"/>
                        <a14:foregroundMark x1="69846" y1="14601" x2="69846" y2="14601"/>
                        <a14:foregroundMark x1="69846" y1="14601" x2="69846" y2="14601"/>
                        <a14:foregroundMark x1="69538" y1="13223" x2="69538" y2="13223"/>
                        <a14:foregroundMark x1="69231" y1="12121" x2="69231" y2="12121"/>
                        <a14:foregroundMark x1="71077" y1="12121" x2="71077" y2="12121"/>
                        <a14:foregroundMark x1="70154" y1="15702" x2="70154" y2="15702"/>
                        <a14:foregroundMark x1="69231" y1="17631" x2="69231" y2="17631"/>
                        <a14:foregroundMark x1="68923" y1="18457" x2="68923" y2="18457"/>
                        <a14:foregroundMark x1="70769" y1="17355" x2="70769" y2="17355"/>
                        <a14:foregroundMark x1="69231" y1="10744" x2="69231" y2="10744"/>
                        <a14:foregroundMark x1="74769" y1="15702" x2="74769" y2="15702"/>
                        <a14:foregroundMark x1="75077" y1="14601" x2="75077" y2="14601"/>
                        <a14:foregroundMark x1="75385" y1="14050" x2="75385" y2="14050"/>
                        <a14:foregroundMark x1="75385" y1="13499" x2="75385" y2="13499"/>
                        <a14:foregroundMark x1="94462" y1="46281" x2="94462" y2="46281"/>
                        <a14:foregroundMark x1="92308" y1="43802" x2="92308" y2="43802"/>
                        <a14:foregroundMark x1="91385" y1="38017" x2="91385" y2="38017"/>
                        <a14:foregroundMark x1="89846" y1="34711" x2="89846" y2="34711"/>
                        <a14:foregroundMark x1="90462" y1="34711" x2="90462" y2="34711"/>
                        <a14:foregroundMark x1="91692" y1="33884" x2="91692" y2="33884"/>
                        <a14:foregroundMark x1="35385" y1="92287" x2="35385" y2="92287"/>
                        <a14:foregroundMark x1="61538" y1="93939" x2="61538" y2="93939"/>
                        <a14:foregroundMark x1="26154" y1="28099" x2="26154" y2="28099"/>
                        <a14:foregroundMark x1="26462" y1="26171" x2="26462" y2="26171"/>
                        <a14:foregroundMark x1="19385" y1="28375" x2="19385" y2="28375"/>
                        <a14:foregroundMark x1="90154" y1="38567" x2="90154" y2="38567"/>
                        <a14:foregroundMark x1="91385" y1="40771" x2="91385" y2="40771"/>
                        <a14:foregroundMark x1="92000" y1="41047" x2="92000" y2="41047"/>
                        <a14:foregroundMark x1="89846" y1="36915" x2="89846" y2="36915"/>
                        <a14:foregroundMark x1="89231" y1="33884" x2="89231" y2="33884"/>
                        <a14:foregroundMark x1="88615" y1="33884" x2="88615" y2="33884"/>
                        <a14:backgroundMark x1="99385" y1="58402" x2="99385" y2="58402"/>
                        <a14:backgroundMark x1="68000" y1="24793" x2="68000" y2="24793"/>
                        <a14:backgroundMark x1="74769" y1="19559" x2="74769" y2="19559"/>
                        <a14:backgroundMark x1="76923" y1="18182" x2="76923" y2="18182"/>
                        <a14:backgroundMark x1="31692" y1="22590" x2="31692" y2="22590"/>
                        <a14:backgroundMark x1="31385" y1="27548" x2="31385" y2="27548"/>
                        <a14:backgroundMark x1="32308" y1="25344" x2="32308" y2="25344"/>
                        <a14:backgroundMark x1="32923" y1="27548" x2="32923" y2="27548"/>
                        <a14:backgroundMark x1="28000" y1="25069" x2="28000" y2="25069"/>
                        <a14:backgroundMark x1="97538" y1="60055" x2="97538" y2="60055"/>
                        <a14:backgroundMark x1="88615" y1="42700" x2="88615" y2="42700"/>
                        <a14:backgroundMark x1="89231" y1="42975" x2="89231" y2="42975"/>
                        <a14:backgroundMark x1="88923" y1="44077" x2="88923" y2="44077"/>
                        <a14:backgroundMark x1="86154" y1="33609" x2="86154" y2="33609"/>
                        <a14:backgroundMark x1="86462" y1="35537" x2="86462" y2="35537"/>
                        <a14:backgroundMark x1="67385" y1="27273" x2="67385" y2="27273"/>
                        <a14:backgroundMark x1="67385" y1="28650" x2="67385" y2="28650"/>
                        <a14:backgroundMark x1="87077" y1="38567" x2="87077" y2="38567"/>
                        <a14:backgroundMark x1="87077" y1="37190" x2="87077" y2="37190"/>
                        <a14:backgroundMark x1="87385" y1="41598" x2="87385" y2="415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314" y="1987909"/>
            <a:ext cx="3150919" cy="33894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50A90F-235D-4A56-A2BB-BE1DCE4A6B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7" y="5622306"/>
            <a:ext cx="12111033" cy="135636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63F27652-DE17-48BD-B27C-29D6A52C657B}"/>
              </a:ext>
            </a:extLst>
          </p:cNvPr>
          <p:cNvSpPr/>
          <p:nvPr/>
        </p:nvSpPr>
        <p:spPr>
          <a:xfrm>
            <a:off x="4346916" y="0"/>
            <a:ext cx="4375053" cy="1192539"/>
          </a:xfrm>
          <a:prstGeom prst="wedgeEllipseCallout">
            <a:avLst>
              <a:gd name="adj1" fmla="val -106492"/>
              <a:gd name="adj2" fmla="val 54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Trái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đất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đang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gặp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phải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vấn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nạn</a:t>
            </a:r>
            <a:r>
              <a:rPr lang="en-US" sz="1800" b="1" dirty="0">
                <a:solidFill>
                  <a:schemeClr val="tx1"/>
                </a:solidFill>
              </a:rPr>
              <a:t> ô </a:t>
            </a:r>
            <a:r>
              <a:rPr lang="en-US" sz="1800" b="1" dirty="0" err="1">
                <a:solidFill>
                  <a:schemeClr val="tx1"/>
                </a:solidFill>
              </a:rPr>
              <a:t>nhiễm</a:t>
            </a:r>
            <a:r>
              <a:rPr lang="en-US" sz="1800" b="1" dirty="0">
                <a:solidFill>
                  <a:schemeClr val="tx1"/>
                </a:solidFill>
              </a:rPr>
              <a:t>. </a:t>
            </a:r>
            <a:r>
              <a:rPr lang="en-US" sz="1800" b="1" dirty="0" err="1">
                <a:solidFill>
                  <a:schemeClr val="tx1"/>
                </a:solidFill>
              </a:rPr>
              <a:t>Chúng</a:t>
            </a:r>
            <a:r>
              <a:rPr lang="en-US" sz="1800" b="1" dirty="0">
                <a:solidFill>
                  <a:schemeClr val="tx1"/>
                </a:solidFill>
              </a:rPr>
              <a:t> ta </a:t>
            </a:r>
            <a:r>
              <a:rPr lang="en-US" sz="1800" b="1" dirty="0" err="1">
                <a:solidFill>
                  <a:schemeClr val="tx1"/>
                </a:solidFill>
              </a:rPr>
              <a:t>cùng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tìm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hiểu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về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vấn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nạn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này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nhé</a:t>
            </a:r>
            <a:r>
              <a:rPr lang="en-US" sz="1800" b="1"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-85725"/>
            <a:ext cx="12258675" cy="6943725"/>
          </a:xfrm>
          <a:prstGeom prst="rect">
            <a:avLst/>
          </a:prstGeom>
        </p:spPr>
      </p:pic>
      <p:pic>
        <p:nvPicPr>
          <p:cNvPr id="4" name="Picture 3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B0201097-BC94-42D9-A941-5E4D3D70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249" y="1327481"/>
            <a:ext cx="3419632" cy="660388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E23C797-0C8F-4B1A-B42A-4E1AAFC4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246" y="1327481"/>
            <a:ext cx="3409824" cy="676734"/>
          </a:xfrm>
          <a:prstGeom prst="rect">
            <a:avLst/>
          </a:prstGeom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32D5F40D-0794-4C7B-9549-A677EBD6F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35" y="1327481"/>
            <a:ext cx="3419632" cy="660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878DB-CF44-4BEB-B458-59003D3ACA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37423" y="1987869"/>
            <a:ext cx="3215681" cy="3830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30B23-DE1F-4DCE-B530-39F618723A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2435" y="1987869"/>
            <a:ext cx="3264458" cy="3880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9F07D-D03D-4068-BAAA-714320AA0F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39916" y="2004216"/>
            <a:ext cx="3272154" cy="3890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0062B8-CCA5-4A52-9A88-F25D67AD1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6675" y="5621834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507C64-1581-4485-A1A5-5C77AF848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4342C1-4B3E-4B23-96C9-525F55FB917E}"/>
              </a:ext>
            </a:extLst>
          </p:cNvPr>
          <p:cNvSpPr/>
          <p:nvPr/>
        </p:nvSpPr>
        <p:spPr>
          <a:xfrm>
            <a:off x="3221502" y="295422"/>
            <a:ext cx="5584873" cy="1463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Trẻ em có thể góp phần làm giảm thiểu ô nhiễm không ạ?</a:t>
            </a:r>
            <a:endParaRPr lang="en-US" sz="2800" b="1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A6B919B-8D58-47B5-80DF-260D49C187CC}"/>
              </a:ext>
            </a:extLst>
          </p:cNvPr>
          <p:cNvSpPr/>
          <p:nvPr/>
        </p:nvSpPr>
        <p:spPr>
          <a:xfrm>
            <a:off x="5570806" y="2897945"/>
            <a:ext cx="5584873" cy="2616590"/>
          </a:xfrm>
          <a:prstGeom prst="wedgeEllipseCallout">
            <a:avLst>
              <a:gd name="adj1" fmla="val 66824"/>
              <a:gd name="adj2" fmla="val 662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 chứ, bạn hoàn toàn có thể tái chế, tái sử dụng các đồ cũ và trồng cây để góp phần làm trong sạch môi trường.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0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Google Shape;1520;ge2e044efba_0_36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85A6E-76C2-4B6A-B32A-77D8712AB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F2CECAA-6835-476F-B8B4-321916556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83" y="1501886"/>
            <a:ext cx="3352048" cy="3854227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6FF1E16-87A7-4358-821D-E63F479A9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621" y="1253600"/>
            <a:ext cx="2709161" cy="2311271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D07BB62-530A-413A-A518-85E4B4542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059" y="1253600"/>
            <a:ext cx="2709161" cy="2311271"/>
          </a:xfrm>
          <a:prstGeom prst="rect">
            <a:avLst/>
          </a:prstGeom>
        </p:spPr>
      </p:pic>
      <p:pic>
        <p:nvPicPr>
          <p:cNvPr id="11" name="Picture 10" descr="A picture containing text, sign, close&#10;&#10;Description automatically generated">
            <a:extLst>
              <a:ext uri="{FF2B5EF4-FFF2-40B4-BE49-F238E27FC236}">
                <a16:creationId xmlns:a16="http://schemas.microsoft.com/office/drawing/2014/main" id="{0A59CB9E-B5FB-4D38-A3DF-825941BE1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3202" y="1253600"/>
            <a:ext cx="2709161" cy="2311271"/>
          </a:xfrm>
          <a:prstGeom prst="rect">
            <a:avLst/>
          </a:prstGeom>
        </p:spPr>
      </p:pic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E762D28-ADB6-4501-87EC-489CDA3A4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6831" y="3293128"/>
            <a:ext cx="2709161" cy="2311271"/>
          </a:xfrm>
          <a:prstGeom prst="rect">
            <a:avLst/>
          </a:prstGeom>
        </p:spPr>
      </p:pic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F969D19-6A35-458E-B6C7-D6A82464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967" y="3293128"/>
            <a:ext cx="2709161" cy="2311271"/>
          </a:xfrm>
          <a:prstGeom prst="rect">
            <a:avLst/>
          </a:prstGeom>
        </p:spPr>
      </p:pic>
      <p:pic>
        <p:nvPicPr>
          <p:cNvPr id="17" name="Picture 1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6309574-9CE1-467A-8EF0-D54C92FE39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3202" y="3293128"/>
            <a:ext cx="2709161" cy="2311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69205-0507-4233-8792-C41F5636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2478"/>
            <a:ext cx="12180722" cy="6853043"/>
          </a:xfrm>
          <a:prstGeom prst="rect">
            <a:avLst/>
          </a:prstGeom>
        </p:spPr>
      </p:pic>
      <p:sp>
        <p:nvSpPr>
          <p:cNvPr id="1343" name="Google Shape;1343;gee524a08eb_0_329" descr="Không khí là gì? Chất lượng và tác động của không khí ô nhiễm"/>
          <p:cNvSpPr txBox="1"/>
          <p:nvPr/>
        </p:nvSpPr>
        <p:spPr>
          <a:xfrm>
            <a:off x="2307167" y="-10837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ee524a08eb_0_329" descr="Không khí là gì? Chất lượng và tác động của không khí ô nhiễm"/>
          <p:cNvSpPr txBox="1"/>
          <p:nvPr/>
        </p:nvSpPr>
        <p:spPr>
          <a:xfrm>
            <a:off x="2510367" y="-880533"/>
            <a:ext cx="406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3254C5-656A-47A0-A744-19D6D9EC7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21" name="Picture 2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CC4B97D-7035-4722-BF1D-2649C05DD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245" y="561539"/>
            <a:ext cx="5245826" cy="51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945F978-9270-4626-B568-7F935B00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6CE0010-1704-48BD-B2DA-99734B69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07" y="0"/>
            <a:ext cx="7104185" cy="135619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456879C-791B-48F2-B2D7-25AFAA90D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060" y="1060563"/>
            <a:ext cx="3192395" cy="4553209"/>
          </a:xfrm>
          <a:prstGeom prst="rect">
            <a:avLst/>
          </a:prstGeom>
        </p:spPr>
      </p:pic>
      <p:pic>
        <p:nvPicPr>
          <p:cNvPr id="9" name="Picture 8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77701A6D-3765-4DCC-AD3D-9C499DC4A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476" y="1060562"/>
            <a:ext cx="3523232" cy="4553209"/>
          </a:xfrm>
          <a:prstGeom prst="rect">
            <a:avLst/>
          </a:prstGeom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3F3EC64-C746-489F-8402-3206BEE8D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75" y="1060564"/>
            <a:ext cx="3124047" cy="4553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87575-58B6-4D91-B289-64FCF6A92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D590-12A4-44D4-964F-31FC50CFA387}"/>
              </a:ext>
            </a:extLst>
          </p:cNvPr>
          <p:cNvSpPr/>
          <p:nvPr/>
        </p:nvSpPr>
        <p:spPr>
          <a:xfrm>
            <a:off x="4334383" y="1861223"/>
            <a:ext cx="3523232" cy="31355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Các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bạn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cần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chuẩn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bị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: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Chậu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cây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nhỏ</a:t>
            </a:r>
            <a:endParaRPr lang="en-US" sz="2400" dirty="0">
              <a:solidFill>
                <a:srgbClr val="005A57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Hạt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giống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Bay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xới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đất</a:t>
            </a:r>
            <a:endParaRPr lang="en-US" sz="2400" dirty="0">
              <a:solidFill>
                <a:srgbClr val="005A57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Bình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tưới</a:t>
            </a:r>
            <a:r>
              <a:rPr lang="en-US" sz="2400" dirty="0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 </a:t>
            </a:r>
            <a:r>
              <a:rPr lang="en-US" sz="2400" dirty="0" err="1">
                <a:solidFill>
                  <a:srgbClr val="005A57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nước</a:t>
            </a:r>
            <a:endParaRPr lang="en-US" sz="2400" dirty="0">
              <a:solidFill>
                <a:srgbClr val="005A57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Unilver02">
      <a:dk1>
        <a:srgbClr val="000000"/>
      </a:dk1>
      <a:lt1>
        <a:srgbClr val="FFFFFF"/>
      </a:lt1>
      <a:dk2>
        <a:srgbClr val="1F36C7"/>
      </a:dk2>
      <a:lt2>
        <a:srgbClr val="E7E6E6"/>
      </a:lt2>
      <a:accent1>
        <a:srgbClr val="005EEF"/>
      </a:accent1>
      <a:accent2>
        <a:srgbClr val="FFE200"/>
      </a:accent2>
      <a:accent3>
        <a:srgbClr val="FF79C6"/>
      </a:accent3>
      <a:accent4>
        <a:srgbClr val="00D6C3"/>
      </a:accent4>
      <a:accent5>
        <a:srgbClr val="9C44C0"/>
      </a:accent5>
      <a:accent6>
        <a:srgbClr val="FF544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101</Words>
  <Application>Microsoft Office PowerPoint</Application>
  <PresentationFormat>Widescreen</PresentationFormat>
  <Paragraphs>16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SF Pro Rounded</vt:lpstr>
      <vt:lpstr>Fira Sans Extra Condensed Medium</vt:lpstr>
      <vt:lpstr>Ubuntu Condensed</vt:lpstr>
      <vt:lpstr>Calibri</vt:lpstr>
      <vt:lpstr>Comic Sans MS</vt:lpstr>
      <vt:lpstr>Viga</vt:lpstr>
      <vt:lpstr>Arial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 1 - Unilever Brand Guideline</dc:title>
  <dc:creator>Tam, Phan-Thanh</dc:creator>
  <cp:lastModifiedBy>Admin</cp:lastModifiedBy>
  <cp:revision>35</cp:revision>
  <dcterms:created xsi:type="dcterms:W3CDTF">2020-10-26T04:40:05Z</dcterms:created>
  <dcterms:modified xsi:type="dcterms:W3CDTF">2021-12-13T15:24:05Z</dcterms:modified>
</cp:coreProperties>
</file>