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330" r:id="rId2"/>
    <p:sldId id="256" r:id="rId3"/>
    <p:sldId id="257" r:id="rId4"/>
    <p:sldId id="258" r:id="rId5"/>
    <p:sldId id="259" r:id="rId6"/>
    <p:sldId id="261" r:id="rId7"/>
    <p:sldId id="333" r:id="rId8"/>
    <p:sldId id="260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2" r:id="rId19"/>
    <p:sldId id="271" r:id="rId20"/>
    <p:sldId id="273" r:id="rId21"/>
    <p:sldId id="274" r:id="rId22"/>
    <p:sldId id="275" r:id="rId23"/>
    <p:sldId id="276" r:id="rId24"/>
    <p:sldId id="277" r:id="rId25"/>
    <p:sldId id="278" r:id="rId26"/>
    <p:sldId id="332" r:id="rId27"/>
    <p:sldId id="279" r:id="rId28"/>
    <p:sldId id="297" r:id="rId29"/>
    <p:sldId id="331" r:id="rId30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0B0B"/>
    <a:srgbClr val="340304"/>
    <a:srgbClr val="380203"/>
    <a:srgbClr val="360102"/>
    <a:srgbClr val="500A0A"/>
    <a:srgbClr val="85005F"/>
    <a:srgbClr val="FED9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6327"/>
  </p:normalViewPr>
  <p:slideViewPr>
    <p:cSldViewPr snapToGrid="0" snapToObjects="1">
      <p:cViewPr varScale="1">
        <p:scale>
          <a:sx n="69" d="100"/>
          <a:sy n="69" d="100"/>
        </p:scale>
        <p:origin x="96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7EEC3B-4125-AB48-A7ED-12412C993CE3}" type="datetimeFigureOut">
              <a:rPr lang="en-VN" smtClean="0"/>
              <a:t>09/22/2021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F9A70F-978A-FC4F-87AE-86C92E8EB7F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343561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33A4C-C782-B24A-AAD6-1DA06903C5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330EED-4961-714E-AB7B-64F140FD73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7D7BB7-987F-5648-9849-32776AFAD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A6F65-A846-4E40-B273-CD8FC5B1A7E4}" type="datetimeFigureOut">
              <a:rPr lang="en-VN" smtClean="0"/>
              <a:t>09/22/2021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7A0115-6C9C-004F-8994-1DBB0EEB6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71D7C6-B04F-9E44-B1FF-EEAAE1515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119D3-493A-8E43-8F62-A15F1664DF1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846078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0CA1C-6787-274A-8FFF-26AB5C898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E550C6-9355-BA41-A183-EB32A7C419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B804C6-3D18-9D48-B950-28E11B6DB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A6F65-A846-4E40-B273-CD8FC5B1A7E4}" type="datetimeFigureOut">
              <a:rPr lang="en-VN" smtClean="0"/>
              <a:t>09/22/2021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A9D8E-7AD7-6A43-ABF0-7896B495C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4D5780-FE0E-C042-A75D-EF564BF0F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119D3-493A-8E43-8F62-A15F1664DF1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689311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4384C0-3199-024C-BD2B-693EEC8AC6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C1664B-5EB7-974D-8BB9-99E083F33C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498FC2-7386-2B43-B71D-5C30EB47D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A6F65-A846-4E40-B273-CD8FC5B1A7E4}" type="datetimeFigureOut">
              <a:rPr lang="en-VN" smtClean="0"/>
              <a:t>09/22/2021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9B3CEE-0BF8-334C-921B-86D2DF2E2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917BEF-28DB-844B-9B75-F01CEFFBE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119D3-493A-8E43-8F62-A15F1664DF1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10356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8CB22-5D3C-8344-B49C-A3C5FCC08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4F74FA-7C2B-E745-8006-1436E0C5A5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ADA44F-FC88-B740-B512-CA9F3A8F9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A6F65-A846-4E40-B273-CD8FC5B1A7E4}" type="datetimeFigureOut">
              <a:rPr lang="en-VN" smtClean="0"/>
              <a:t>09/22/2021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D02109-0196-6549-A3BB-725541942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76367A-2D57-1045-97BF-7EAB3E943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119D3-493A-8E43-8F62-A15F1664DF1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495380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BF318-AD2F-CA4E-B6CE-AD0700C51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F9E035-63D0-6C40-8B25-D7D0B8BAF5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B5A6C8-9B27-DA4B-86F0-D9A9A3E6B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A6F65-A846-4E40-B273-CD8FC5B1A7E4}" type="datetimeFigureOut">
              <a:rPr lang="en-VN" smtClean="0"/>
              <a:t>09/22/2021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6BF905-618E-134E-9494-847F730BA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4A65B6-2DD1-BB4B-B4C8-D4C82BEED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119D3-493A-8E43-8F62-A15F1664DF1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93420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E1AF8-E9A2-8743-AC1E-3A03F141D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5C69C3-F6D6-F046-863F-2D7D59BDC6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71C3DC-B8F1-8341-979D-4192E07200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63524B-23D7-A846-A8DD-96413629A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A6F65-A846-4E40-B273-CD8FC5B1A7E4}" type="datetimeFigureOut">
              <a:rPr lang="en-VN" smtClean="0"/>
              <a:t>09/22/2021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422D1D-0FC1-914A-A2BD-2F760D32C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825964-FC0D-1946-BE98-6E34A7CC3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119D3-493A-8E43-8F62-A15F1664DF1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54340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92AF0-70D1-3749-9D84-C43AF430E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1107C7-F80B-4743-9855-6EF3FA41C8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FE4C25-C239-234D-B5E9-B7F4814A66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8D6A06-AFDE-D142-BD45-798D90AE17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DEA7F7-6D53-7F47-8767-790552C9D9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2D277A-F8B8-5149-A2EF-F36C6FF37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A6F65-A846-4E40-B273-CD8FC5B1A7E4}" type="datetimeFigureOut">
              <a:rPr lang="en-VN" smtClean="0"/>
              <a:t>09/22/2021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868C84-49EF-0541-92EF-7A80BACB7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34F6D2-EC73-364A-88C3-241BAADB4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119D3-493A-8E43-8F62-A15F1664DF1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009708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F7101-D1BE-F741-8EDF-37EB97E36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5FC4FA-FF72-6747-9550-C0429E055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A6F65-A846-4E40-B273-CD8FC5B1A7E4}" type="datetimeFigureOut">
              <a:rPr lang="en-VN" smtClean="0"/>
              <a:t>09/22/2021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F0D205-595E-A148-8175-BF9E85D1A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92F231-D4DB-3240-9E50-A43C512A8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119D3-493A-8E43-8F62-A15F1664DF1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406316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0053FB-1AC0-BB43-9E55-64F620CC1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A6F65-A846-4E40-B273-CD8FC5B1A7E4}" type="datetimeFigureOut">
              <a:rPr lang="en-VN" smtClean="0"/>
              <a:t>09/22/2021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9D8C20-46AA-B144-8225-57A685F66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814BD1-EC04-B44A-901F-84737307C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119D3-493A-8E43-8F62-A15F1664DF1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966160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A098A-A141-8D43-96A4-03590D5A4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DE7579-5C6C-5D40-B56C-97D33A207A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1077EA-62C3-BF40-BEE9-89E7B5E984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2A52A8-F88E-354E-8033-ECD57307C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A6F65-A846-4E40-B273-CD8FC5B1A7E4}" type="datetimeFigureOut">
              <a:rPr lang="en-VN" smtClean="0"/>
              <a:t>09/22/2021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01A887-7BC2-5A41-A2BD-7B792B606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8BA8E2-6D83-3848-8D66-C83DDF22D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119D3-493A-8E43-8F62-A15F1664DF1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228177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D73E6-35F9-F343-A454-80A91F51B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D7B8B0-C325-2D40-A064-0C0F1BC7FB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F75477-2CB8-424E-9325-1A8E5407EF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0AD8F3-F08E-8A43-9DF2-5C13224CB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A6F65-A846-4E40-B273-CD8FC5B1A7E4}" type="datetimeFigureOut">
              <a:rPr lang="en-VN" smtClean="0"/>
              <a:t>09/22/2021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088A03-E37D-9240-BEA5-51939AE66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4B66B8-ECB8-E14B-A62D-AA67EC812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119D3-493A-8E43-8F62-A15F1664DF1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299904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1C2AF7-B426-234A-86CF-014DF0BE9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C67AB1-01E6-1A46-9666-E6984EF5A9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DF9E7C-0E75-0A42-8126-D1F22E7269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AA6F65-A846-4E40-B273-CD8FC5B1A7E4}" type="datetimeFigureOut">
              <a:rPr lang="en-VN" smtClean="0"/>
              <a:t>09/22/2021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1E0B4A-6174-4044-9BCB-7CBCCFA1EE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CF0C0-70F8-6742-A047-20C0F23963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3119D3-493A-8E43-8F62-A15F1664DF1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284651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10" Type="http://schemas.openxmlformats.org/officeDocument/2006/relationships/image" Target="../media/image62.png"/><Relationship Id="rId4" Type="http://schemas.openxmlformats.org/officeDocument/2006/relationships/image" Target="../media/image57.png"/><Relationship Id="rId9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6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6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67.png"/><Relationship Id="rId7" Type="http://schemas.openxmlformats.org/officeDocument/2006/relationships/image" Target="../media/image85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67.png"/><Relationship Id="rId7" Type="http://schemas.openxmlformats.org/officeDocument/2006/relationships/image" Target="../media/image85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png"/><Relationship Id="rId4" Type="http://schemas.openxmlformats.org/officeDocument/2006/relationships/hyperlink" Target="https://www.youtube.com/watch?v=wg2GfIgLpes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29" descr="Graphical user interface, applicati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CFFFECCF-BB18-7B4A-8321-3E84DBE732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DA947D-41AC-BD49-A2F9-893B95F401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67" y="5501640"/>
            <a:ext cx="12192000" cy="135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32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background pattern&#10;&#10;Description automatically generated">
            <a:extLst>
              <a:ext uri="{FF2B5EF4-FFF2-40B4-BE49-F238E27FC236}">
                <a16:creationId xmlns:a16="http://schemas.microsoft.com/office/drawing/2014/main" id="{A22D8F87-AA96-0C4D-BC29-614A5D4C57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2DF1AE6-72AC-4542-B8CF-FE5B813D0F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67" y="5501640"/>
            <a:ext cx="12192000" cy="135636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4B5C1C2-4946-4D47-A91F-B26673AFEB4D}"/>
              </a:ext>
            </a:extLst>
          </p:cNvPr>
          <p:cNvSpPr/>
          <p:nvPr/>
        </p:nvSpPr>
        <p:spPr>
          <a:xfrm>
            <a:off x="1205345" y="346364"/>
            <a:ext cx="2673928" cy="10252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Chiến</a:t>
            </a:r>
            <a:r>
              <a:rPr lang="en-US" sz="2800" dirty="0"/>
              <a:t> </a:t>
            </a:r>
            <a:r>
              <a:rPr lang="en-US" sz="2800" dirty="0" err="1"/>
              <a:t>binh</a:t>
            </a:r>
            <a:r>
              <a:rPr lang="en-US" sz="2800" dirty="0"/>
              <a:t> </a:t>
            </a:r>
            <a:r>
              <a:rPr lang="en-US" sz="2800" dirty="0" err="1"/>
              <a:t>đặc</a:t>
            </a:r>
            <a:r>
              <a:rPr lang="en-US" sz="2800" dirty="0"/>
              <a:t> </a:t>
            </a:r>
            <a:r>
              <a:rPr lang="en-US" sz="2800" dirty="0" err="1"/>
              <a:t>biệt</a:t>
            </a:r>
            <a:r>
              <a:rPr lang="en-US" sz="2800" dirty="0"/>
              <a:t>: </a:t>
            </a:r>
            <a:r>
              <a:rPr lang="en-US" sz="2800" dirty="0" err="1"/>
              <a:t>RỬA</a:t>
            </a:r>
            <a:r>
              <a:rPr lang="en-US" sz="2800" dirty="0"/>
              <a:t> TAY</a:t>
            </a:r>
          </a:p>
        </p:txBody>
      </p:sp>
    </p:spTree>
    <p:extLst>
      <p:ext uri="{BB962C8B-B14F-4D97-AF65-F5344CB8AC3E}">
        <p14:creationId xmlns:p14="http://schemas.microsoft.com/office/powerpoint/2010/main" val="3528402768"/>
      </p:ext>
    </p:extLst>
  </p:cSld>
  <p:clrMapOvr>
    <a:masterClrMapping/>
  </p:clrMapOvr>
  <p:transition spd="slow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A92F6269-84CE-9B4D-85F0-AD28140661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BB87FD33-9CAA-144F-9527-24FFFE87D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691" y="438151"/>
            <a:ext cx="6750875" cy="5138530"/>
          </a:xfrm>
          <a:prstGeom prst="rect">
            <a:avLst/>
          </a:prstGeom>
        </p:spPr>
      </p:pic>
      <p:pic>
        <p:nvPicPr>
          <p:cNvPr id="9" name="Picture 8" descr="Text, application&#10;&#10;Description automatically generated">
            <a:extLst>
              <a:ext uri="{FF2B5EF4-FFF2-40B4-BE49-F238E27FC236}">
                <a16:creationId xmlns:a16="http://schemas.microsoft.com/office/drawing/2014/main" id="{7A3CFD5B-C736-1E46-9666-973FA5CFC0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856" y="845940"/>
            <a:ext cx="5055454" cy="17713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171C49-1E3A-B74C-A49B-F872932898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467" y="5501640"/>
            <a:ext cx="12192000" cy="135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65065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66F5DEF3-31E4-5A40-A894-FC77CB9F9F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E74F802C-5168-DA4A-8D9D-491B47C104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168" y="546652"/>
            <a:ext cx="4858101" cy="5031376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893E2076-9D2A-9446-9A7F-705533B8B1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9865" y="1082262"/>
            <a:ext cx="4586748" cy="16907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D51F86-BB6E-C643-BB3C-D62E6C1AD0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467" y="5501640"/>
            <a:ext cx="12192000" cy="135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85670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2169BB8B-7EAE-B44A-96A0-D30EFC0606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EB47190-E706-F24C-A4B4-56152D658D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244" y="586409"/>
            <a:ext cx="5210774" cy="4957824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571AD06A-EA9E-2C49-9932-7C9AC21D7B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8483" y="1041678"/>
            <a:ext cx="4441357" cy="14232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7C0CB5-E329-9143-B75A-B252068805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467" y="5501640"/>
            <a:ext cx="12192000" cy="135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83021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2AC3765-2B9F-2B49-BF70-603B817A75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A17CC681-038D-1343-AFCC-F7D430D593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230" y="606285"/>
            <a:ext cx="4798467" cy="4969614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E211D7E9-4ABF-E341-815F-46928FCF68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7347" y="853661"/>
            <a:ext cx="4850333" cy="17901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03A6E8-F995-C648-B8BE-8ACB8CC0E0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467" y="5501640"/>
            <a:ext cx="12192000" cy="135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78351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0AD76E-9983-294E-BA6F-F1070549EA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C9C5D9ED-0ED0-234F-8BB8-AD60A4181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808" y="651903"/>
            <a:ext cx="5170991" cy="4914009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FDDCC6BD-3AD7-8741-9844-B030F7993F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3533" y="823843"/>
            <a:ext cx="4910311" cy="18100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A04167-A69D-A249-A934-6EEFB3A6C5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467" y="5501640"/>
            <a:ext cx="12192000" cy="135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C9D93537-1BAB-8C49-8B89-7D6B9B451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C1A032E9-324F-194F-9436-1751CA6228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486" y="805069"/>
            <a:ext cx="5192654" cy="4942706"/>
          </a:xfrm>
          <a:prstGeom prst="rect">
            <a:avLst/>
          </a:prstGeom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E9B50C2B-A463-0A48-8D72-1A3EA4B4B5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1881" y="1061278"/>
            <a:ext cx="4720633" cy="13638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BCBA40-D50D-9648-A326-600CBCE195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467" y="5501640"/>
            <a:ext cx="12192000" cy="135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24137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&#10;&#10;Description automatically generated with low confidence">
            <a:extLst>
              <a:ext uri="{FF2B5EF4-FFF2-40B4-BE49-F238E27FC236}">
                <a16:creationId xmlns:a16="http://schemas.microsoft.com/office/drawing/2014/main" id="{3A97AA90-379D-BD4F-8530-FA9C31ECD4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4F14FF-F2BE-344F-8862-A996FD0EA7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01640"/>
            <a:ext cx="12192000" cy="135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16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id="{71267329-5DB6-FA42-B235-934045A57E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FBEF33D9-08BF-6145-BB1E-10D2A17A66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650" y="770454"/>
            <a:ext cx="7297767" cy="4646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FE141D-CCCA-B34E-9E41-DFE6F8CA75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501640"/>
            <a:ext cx="12192000" cy="135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782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D0F1A93A-433E-FF47-8B9D-B8262BBBFB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00A706-4FF7-5944-AD74-ED6305986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67" y="5501640"/>
            <a:ext cx="12192000" cy="135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98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AAB1000-8758-3E42-A3EF-75C755B67A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pic>
        <p:nvPicPr>
          <p:cNvPr id="11" name="Picture 10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EABDF940-E99C-6144-A0B5-4BE5B43B45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7181" y="3321328"/>
            <a:ext cx="2208567" cy="2311590"/>
          </a:xfrm>
          <a:prstGeom prst="rect">
            <a:avLst/>
          </a:prstGeom>
        </p:spPr>
      </p:pic>
      <p:pic>
        <p:nvPicPr>
          <p:cNvPr id="13" name="Picture 12" descr="Graphical user interface&#10;&#10;Description automatically generated">
            <a:extLst>
              <a:ext uri="{FF2B5EF4-FFF2-40B4-BE49-F238E27FC236}">
                <a16:creationId xmlns:a16="http://schemas.microsoft.com/office/drawing/2014/main" id="{229C8259-5F5A-744B-8431-7A727BFDB0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4222" y="3321328"/>
            <a:ext cx="2131725" cy="2311590"/>
          </a:xfrm>
          <a:prstGeom prst="rect">
            <a:avLst/>
          </a:prstGeom>
        </p:spPr>
      </p:pic>
      <p:pic>
        <p:nvPicPr>
          <p:cNvPr id="15" name="Picture 1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32DAEF9-649D-504F-B8A5-B706762856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7508" y="3400425"/>
            <a:ext cx="2070270" cy="2311590"/>
          </a:xfrm>
          <a:prstGeom prst="rect">
            <a:avLst/>
          </a:prstGeom>
        </p:spPr>
      </p:pic>
      <p:pic>
        <p:nvPicPr>
          <p:cNvPr id="17" name="Picture 16" descr="A picture containing shape&#10;&#10;Description automatically generated">
            <a:extLst>
              <a:ext uri="{FF2B5EF4-FFF2-40B4-BE49-F238E27FC236}">
                <a16:creationId xmlns:a16="http://schemas.microsoft.com/office/drawing/2014/main" id="{74C300A6-3E32-FB43-B261-EEF4A65605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40631" y="3321328"/>
            <a:ext cx="1892491" cy="2311590"/>
          </a:xfrm>
          <a:prstGeom prst="rect">
            <a:avLst/>
          </a:prstGeom>
        </p:spPr>
      </p:pic>
      <p:pic>
        <p:nvPicPr>
          <p:cNvPr id="19" name="Picture 18" descr="Graphical user interface&#10;&#10;Description automatically generated">
            <a:extLst>
              <a:ext uri="{FF2B5EF4-FFF2-40B4-BE49-F238E27FC236}">
                <a16:creationId xmlns:a16="http://schemas.microsoft.com/office/drawing/2014/main" id="{6C3A4A76-8586-DC4E-84EC-52CEBB4A2D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199" y="3235706"/>
            <a:ext cx="2430415" cy="23972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9F67227-29B1-154A-9969-CF66CB2407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501640"/>
            <a:ext cx="12192000" cy="1356360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F88BCC63-09A7-464E-911A-0836830D913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39881" y="699006"/>
            <a:ext cx="3897753" cy="1923317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D03D3F59-6926-1A49-A5E1-939C470262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6250" y="510347"/>
            <a:ext cx="3796918" cy="167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97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B2BE337-67AB-C749-82EC-4659692D9B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DC90C6B6-7E93-2E43-BC62-AA45E0EA5F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0972" y="3626955"/>
            <a:ext cx="3801993" cy="1134828"/>
          </a:xfrm>
          <a:prstGeom prst="rect">
            <a:avLst/>
          </a:prstGeom>
        </p:spPr>
      </p:pic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8CE7F1F0-A767-8944-9CD4-692609C3AA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0972" y="2231874"/>
            <a:ext cx="3801996" cy="1134828"/>
          </a:xfrm>
          <a:prstGeom prst="rect">
            <a:avLst/>
          </a:prstGeom>
        </p:spPr>
      </p:pic>
      <p:pic>
        <p:nvPicPr>
          <p:cNvPr id="11" name="Picture 10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54472176-9B2C-C642-8813-B351D9A073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4787" y="1058445"/>
            <a:ext cx="5004648" cy="7825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391A93-85D2-9E4D-84BC-5F092F5FE5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501640"/>
            <a:ext cx="12192000" cy="1356360"/>
          </a:xfrm>
          <a:prstGeom prst="rect">
            <a:avLst/>
          </a:prstGeom>
        </p:spPr>
      </p:pic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5AA55857-9B81-5648-A44A-63AACBFDEE9E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BẮT ĐẦU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2EA6BB9F-12C4-314F-A685-05F932390A67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00:15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6C6251E5-1539-1944-B61F-E83BF93371B7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00:14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EBE5A26B-6E91-474C-AB9C-14845EAF6691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00:13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25DE72C6-14B6-0043-B1AD-4AADA03798C6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00:12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0588452E-1330-6B42-8B41-CB175B7FCA46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00:11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F767B9DC-DDFF-914C-88DF-53E6A6CF7890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00:10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69790754-5427-1645-A84A-0A2BD1A940BF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00:09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883AAF5A-AD99-434D-982A-DE0BC24E5D23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00:08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90FC5866-7C8B-D340-A035-EBC495124006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00:07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57873055-EBC7-8740-AC4B-F0EB11F41014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00:06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ED61D5F0-7D37-3549-986D-D301BD14E0CC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00:05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4AA4CB07-82DF-974D-93AF-3EE4831EFB21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00:04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8B0748E1-5903-E747-89DA-131A23D562B1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00:03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4D85882C-AF4C-6445-BA5D-A2D8ED2A0CC0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00:02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1A6ED1D1-1DA5-1847-BA4F-5960A98C74D4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00:01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DFD13FFF-99FA-4E44-B470-A2F59BF87D8F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Kết</a:t>
            </a:r>
            <a:r>
              <a:rPr lang="en-US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 </a:t>
            </a:r>
            <a:r>
              <a:rPr lang="en-US" dirty="0" err="1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thúc</a:t>
            </a:r>
            <a:endParaRPr lang="en-US" dirty="0">
              <a:latin typeface="SF PRO ROUNDED SEMIBOLD" pitchFamily="2" charset="0"/>
              <a:ea typeface="SF PRO ROUNDED SEMIBOLD" pitchFamily="2" charset="0"/>
              <a:cs typeface="SF PRO ROUNDED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28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ockMantle TL02_43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1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3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B4DD01A-085E-3D4D-B53F-D62C525497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pic>
        <p:nvPicPr>
          <p:cNvPr id="7" name="Picture 6" descr="A red sign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EB2CCB26-3D73-3A4F-B405-F7C39C20CE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1542" y="971826"/>
            <a:ext cx="5750615" cy="789675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28943071-E173-074D-AF1A-9B900B4D97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8063" y="2072578"/>
            <a:ext cx="4429815" cy="936953"/>
          </a:xfrm>
          <a:prstGeom prst="rect">
            <a:avLst/>
          </a:prstGeom>
        </p:spPr>
      </p:pic>
      <p:pic>
        <p:nvPicPr>
          <p:cNvPr id="11" name="Picture 10" descr="A picture containing shape&#10;&#10;Description automatically generated">
            <a:extLst>
              <a:ext uri="{FF2B5EF4-FFF2-40B4-BE49-F238E27FC236}">
                <a16:creationId xmlns:a16="http://schemas.microsoft.com/office/drawing/2014/main" id="{CCB73729-9C68-DF41-9C92-2ACA9DBBF9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8063" y="3105426"/>
            <a:ext cx="4429815" cy="943327"/>
          </a:xfrm>
          <a:prstGeom prst="rect">
            <a:avLst/>
          </a:prstGeom>
        </p:spPr>
      </p:pic>
      <p:pic>
        <p:nvPicPr>
          <p:cNvPr id="13" name="Picture 12" descr="A picture containing logo&#10;&#10;Description automatically generated">
            <a:extLst>
              <a:ext uri="{FF2B5EF4-FFF2-40B4-BE49-F238E27FC236}">
                <a16:creationId xmlns:a16="http://schemas.microsoft.com/office/drawing/2014/main" id="{65EE4B84-EE7B-4C46-8314-EE735491A2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48063" y="4107441"/>
            <a:ext cx="4429815" cy="9433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243F8B-E217-EF47-8140-736D90BE8C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501640"/>
            <a:ext cx="12192000" cy="1356360"/>
          </a:xfrm>
          <a:prstGeom prst="rect">
            <a:avLst/>
          </a:prstGeom>
        </p:spPr>
      </p:pic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117BFDC5-3AD7-6743-9ED4-74D3D3D242C1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BẮT ĐẦU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00122472-414E-A642-BB2A-6EBF021E5454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00:15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F92D30C0-B24D-9B46-86CB-CBCF6250AE66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00:14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C9488A20-C4BF-4940-B02E-5181828E333B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00:13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8E50FB49-CFCD-894C-AB53-8C3503487D75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00:12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7431CA47-0154-C64B-A5D9-3AB70E9D0374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00:11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72803DF1-24DC-CE47-9FA8-73C539BD3A0A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00:10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784EB105-89E5-1446-B3ED-652F8D5291B3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00:09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4627F2F7-2E4F-1F4A-A163-CB1D0946A484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00:08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9E0BBF99-5BD0-4341-B010-CC745E6E6EA6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00:07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C05B2998-6F3A-794A-A948-4C80440DB400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00:06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8CF947B4-BC5D-DC4D-AA9C-C72F1B765DFC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00:05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0F8D129C-3176-7848-9EDA-31FE6BBAF149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00:04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CEB163F6-67A0-E046-8AFB-8A32FDCA82C0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00:03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51C6AE8F-9272-8F4C-8B61-545773BBA8D5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00:02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B9233A75-661F-AA41-9C55-27AEF6E8C5E8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00:01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3FB2A40C-5D4D-AE4E-A9A2-5C7F6BA3234F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Kết</a:t>
            </a:r>
            <a:r>
              <a:rPr lang="en-US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 </a:t>
            </a:r>
            <a:r>
              <a:rPr lang="en-US" dirty="0" err="1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thúc</a:t>
            </a:r>
            <a:endParaRPr lang="en-US" dirty="0">
              <a:latin typeface="SF PRO ROUNDED SEMIBOLD" pitchFamily="2" charset="0"/>
              <a:ea typeface="SF PRO ROUNDED SEMIBOLD" pitchFamily="2" charset="0"/>
              <a:cs typeface="SF PRO ROUNDED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788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5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1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3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61D2A59-EB9A-3240-BB38-D580378966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pic>
        <p:nvPicPr>
          <p:cNvPr id="7" name="Picture 6" descr="Text&#10;&#10;Description automatically generated with medium confidence">
            <a:extLst>
              <a:ext uri="{FF2B5EF4-FFF2-40B4-BE49-F238E27FC236}">
                <a16:creationId xmlns:a16="http://schemas.microsoft.com/office/drawing/2014/main" id="{0D27EA4A-EC9D-0B46-BE48-2DB6C0E9C7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2437" y="1180547"/>
            <a:ext cx="4288459" cy="1237906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303A405A-D934-0A42-8E42-6EB58BAC37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2437" y="2625404"/>
            <a:ext cx="4288459" cy="972640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52E46E65-8EAA-3146-A27C-85318858C1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2437" y="3804995"/>
            <a:ext cx="4288459" cy="9663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6F5F48-FF07-524F-B918-F8681E6D94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501640"/>
            <a:ext cx="12192000" cy="1356360"/>
          </a:xfrm>
          <a:prstGeom prst="rect">
            <a:avLst/>
          </a:prstGeom>
        </p:spPr>
      </p:pic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1C6D1378-8526-3C48-AF8E-797852616EE4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BẮT ĐẦU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4B042F85-6BFA-7F47-A1B1-FDF1BFC064B8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00:15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9120CC8E-0DA0-BD46-AEAB-1E3F9B96BD78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00:14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EAA6EA8A-FD42-2643-9BA6-CF82E7F1511B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00:13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5CC1AEAD-8294-6E40-836A-6AFE7AD2AE67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00:12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929985D2-5FA4-D649-B4D5-CB91B77871B2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00:11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A1C9CF1B-42E5-5546-A854-5DCDC702446E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00:10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F86385D6-A40A-6843-8783-0B7695AA56B6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00:09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FA16A77D-71D2-AA4B-9E2E-B2AA7BAD9A4D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00:08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2FAA0D8E-06D2-954E-AE0F-8204AE8855E8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00:07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6D63BB54-B166-A144-86B1-A4FA9E2F0C65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00:06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AE12BB99-1E25-904E-894D-7B98B4EFD0BC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00:05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93F2B17E-564E-9243-ACD1-CCF3154E12F1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00:04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3A07A8FA-3608-294D-B83F-89F3400F2BC5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00:03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3FF0F9EE-E65D-5742-9E47-DF0DE2FBF739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00:02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6F5C29B2-9761-344E-A0C5-85AE43CAF4AF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00:01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12268C5F-9D31-9D4E-B720-21A84BED9D5B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Kết</a:t>
            </a:r>
            <a:r>
              <a:rPr lang="en-US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 </a:t>
            </a:r>
            <a:r>
              <a:rPr lang="en-US" dirty="0" err="1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thúc</a:t>
            </a:r>
            <a:endParaRPr lang="en-US" dirty="0">
              <a:latin typeface="SF PRO ROUNDED SEMIBOLD" pitchFamily="2" charset="0"/>
              <a:ea typeface="SF PRO ROUNDED SEMIBOLD" pitchFamily="2" charset="0"/>
              <a:cs typeface="SF PRO ROUNDED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37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5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1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3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B8082BF-7384-4B45-B3F7-C16D3A9E33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2D727DB-D929-6D43-9015-05E598F525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7980" y="1130852"/>
            <a:ext cx="4869898" cy="1241222"/>
          </a:xfrm>
          <a:prstGeom prst="rect">
            <a:avLst/>
          </a:prstGeom>
        </p:spPr>
      </p:pic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12EA387-6A6C-CD40-B325-7812A60F58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1744" y="3842578"/>
            <a:ext cx="2527302" cy="977901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E9F10B35-12DD-154C-BC03-85F91DC993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1744" y="2610126"/>
            <a:ext cx="2527302" cy="9779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3529F6-E697-8946-A44B-7AE4EA13E8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501640"/>
            <a:ext cx="12192000" cy="1356360"/>
          </a:xfrm>
          <a:prstGeom prst="rect">
            <a:avLst/>
          </a:prstGeom>
        </p:spPr>
      </p:pic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C2150829-9991-9A44-AFDD-FE34C210B2B0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BẮT ĐẦU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0498FCDF-B6B2-3645-A1AA-9A2F7F9DD4A6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00:15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EA2DA6BF-9FF2-6E40-86DA-28CEEA49EC75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00:14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A744C250-6E5B-E440-909D-108DC5C765E0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00:13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BF2F6408-E2E8-324A-9BAD-D6B142303191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00:12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8FDC9804-3BF1-344E-8482-2F73065EDE4A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00:11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25B7E241-35CC-2B4C-B20B-332038833534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00:10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54FAD830-5673-6F4D-BA47-77255BCB6614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00:09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15F2B51A-48EF-614A-A133-A08772E8D2E1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00:08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50C55670-CD31-464B-8502-A4B70C35AFDD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00:07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DB48E258-1506-0341-966A-A295634EF006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00:06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4790DFCE-F114-9E4C-BD68-9AEEC9C150DC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00:05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8C9B4F52-6D9A-AF4D-AF26-CF06F92D5BFA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00:04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4A382E49-51D0-D047-962E-5AC4C03E8341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00:03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6E376FBB-64E9-B74D-B96E-E940E45C7C60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00:02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E3D1709A-7194-8D43-A1F0-492F65EE0854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00:01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F09B3AE8-FA3C-AA44-83AB-ADF4C571B733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FC888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Kết</a:t>
            </a:r>
            <a:r>
              <a:rPr lang="en-US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 </a:t>
            </a:r>
            <a:r>
              <a:rPr lang="en-US" dirty="0" err="1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thúc</a:t>
            </a:r>
            <a:endParaRPr lang="en-US" dirty="0">
              <a:latin typeface="SF PRO ROUNDED SEMIBOLD" pitchFamily="2" charset="0"/>
              <a:ea typeface="SF PRO ROUNDED SEMIBOLD" pitchFamily="2" charset="0"/>
              <a:cs typeface="SF PRO ROUNDED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27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5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1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3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64CB7AC-5971-E44E-84F0-9F7436F7D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5DC8BE-1C16-224B-8AE9-446AD31BC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01640"/>
            <a:ext cx="12192000" cy="1356360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B1F2B348-0471-CC4E-955A-BBA40F42AA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8389" y="1329783"/>
            <a:ext cx="2339474" cy="1919745"/>
          </a:xfrm>
          <a:prstGeom prst="rect">
            <a:avLst/>
          </a:prstGeom>
        </p:spPr>
      </p:pic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7F6E9235-821E-7C4B-85D4-3EE328B227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0409" y="1336694"/>
            <a:ext cx="2357169" cy="1934265"/>
          </a:xfrm>
          <a:prstGeom prst="rect">
            <a:avLst/>
          </a:prstGeom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F3A4E4AC-7D48-014A-8023-81F742D902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0410" y="3419167"/>
            <a:ext cx="2357169" cy="1934265"/>
          </a:xfrm>
          <a:prstGeom prst="rect">
            <a:avLst/>
          </a:prstGeom>
        </p:spPr>
      </p:pic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D9C9F325-D8C5-9245-996F-DE53CB17D1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020" y="1336694"/>
            <a:ext cx="2365648" cy="1934265"/>
          </a:xfrm>
          <a:prstGeom prst="rect">
            <a:avLst/>
          </a:prstGeom>
        </p:spPr>
      </p:pic>
      <p:pic>
        <p:nvPicPr>
          <p:cNvPr id="33" name="Picture 32" descr="Icon&#10;&#10;Description automatically generated">
            <a:extLst>
              <a:ext uri="{FF2B5EF4-FFF2-40B4-BE49-F238E27FC236}">
                <a16:creationId xmlns:a16="http://schemas.microsoft.com/office/drawing/2014/main" id="{2324A587-007B-4C49-9389-3C01473096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020" y="3466871"/>
            <a:ext cx="2365648" cy="1934265"/>
          </a:xfrm>
          <a:prstGeom prst="rect">
            <a:avLst/>
          </a:prstGeom>
        </p:spPr>
      </p:pic>
      <p:pic>
        <p:nvPicPr>
          <p:cNvPr id="35" name="Picture 34" descr="Icon&#10;&#10;Description automatically generated">
            <a:extLst>
              <a:ext uri="{FF2B5EF4-FFF2-40B4-BE49-F238E27FC236}">
                <a16:creationId xmlns:a16="http://schemas.microsoft.com/office/drawing/2014/main" id="{400B54EF-4AD8-AB4D-AE86-68B8646E34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12215" y="3466870"/>
            <a:ext cx="2365648" cy="1934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84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64CB7AC-5971-E44E-84F0-9F7436F7D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5DC8BE-1C16-224B-8AE9-446AD31BC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01640"/>
            <a:ext cx="12192000" cy="1356360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B1F2B348-0471-CC4E-955A-BBA40F42AA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7863" y="3481392"/>
            <a:ext cx="2339474" cy="1919745"/>
          </a:xfrm>
          <a:prstGeom prst="rect">
            <a:avLst/>
          </a:prstGeom>
        </p:spPr>
      </p:pic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7F6E9235-821E-7C4B-85D4-3EE328B227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7495" y="1378934"/>
            <a:ext cx="2357169" cy="1934265"/>
          </a:xfrm>
          <a:prstGeom prst="rect">
            <a:avLst/>
          </a:prstGeom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F3A4E4AC-7D48-014A-8023-81F742D902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020" y="1378935"/>
            <a:ext cx="2357169" cy="1934265"/>
          </a:xfrm>
          <a:prstGeom prst="rect">
            <a:avLst/>
          </a:prstGeom>
        </p:spPr>
      </p:pic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D9C9F325-D8C5-9245-996F-DE53CB17D1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36518" y="3474131"/>
            <a:ext cx="2365648" cy="1934265"/>
          </a:xfrm>
          <a:prstGeom prst="rect">
            <a:avLst/>
          </a:prstGeom>
        </p:spPr>
      </p:pic>
      <p:pic>
        <p:nvPicPr>
          <p:cNvPr id="33" name="Picture 32" descr="Icon&#10;&#10;Description automatically generated">
            <a:extLst>
              <a:ext uri="{FF2B5EF4-FFF2-40B4-BE49-F238E27FC236}">
                <a16:creationId xmlns:a16="http://schemas.microsoft.com/office/drawing/2014/main" id="{2324A587-007B-4C49-9389-3C01473096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020" y="3466871"/>
            <a:ext cx="2365648" cy="1934265"/>
          </a:xfrm>
          <a:prstGeom prst="rect">
            <a:avLst/>
          </a:prstGeom>
        </p:spPr>
      </p:pic>
      <p:pic>
        <p:nvPicPr>
          <p:cNvPr id="35" name="Picture 34" descr="Icon&#10;&#10;Description automatically generated">
            <a:extLst>
              <a:ext uri="{FF2B5EF4-FFF2-40B4-BE49-F238E27FC236}">
                <a16:creationId xmlns:a16="http://schemas.microsoft.com/office/drawing/2014/main" id="{400B54EF-4AD8-AB4D-AE86-68B8646E34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36518" y="1336695"/>
            <a:ext cx="2365648" cy="1934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766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38DAA06-ABCB-234B-AFA8-BFCE06864B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FE48EC5-4FBD-0043-853B-48FDFBA5F7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01640"/>
            <a:ext cx="12192000" cy="1356360"/>
          </a:xfrm>
          <a:prstGeom prst="rect">
            <a:avLst/>
          </a:prstGeom>
        </p:spPr>
      </p:pic>
      <p:pic>
        <p:nvPicPr>
          <p:cNvPr id="3" name="Picture 2" descr="A picture containing graphical user interface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9DF03A8B-9657-594F-B9A0-49E2B9204C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024" y="4974535"/>
            <a:ext cx="2004115" cy="65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89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CBB8BB-35C1-4CD8-B552-78A30CDE29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34" y="0"/>
            <a:ext cx="1218953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9451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1" name="Google Shape;251;p4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52" name="Google Shape;252;p4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3" name="Google Shape;253;p42" descr="Logo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270294" y="5883965"/>
              <a:ext cx="621636" cy="51683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indoor&#10;&#10;Description automatically generated">
            <a:extLst>
              <a:ext uri="{FF2B5EF4-FFF2-40B4-BE49-F238E27FC236}">
                <a16:creationId xmlns:a16="http://schemas.microsoft.com/office/drawing/2014/main" id="{7B1E4722-9C57-0048-87ED-42C592F382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E31AA9-28A2-1E42-B3F0-871D40CCDE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67" y="5501640"/>
            <a:ext cx="12192000" cy="1356360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8AB0563F-C1BC-B443-AD60-F13A27BA53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953" y="1409805"/>
            <a:ext cx="2718488" cy="1618950"/>
          </a:xfrm>
          <a:prstGeom prst="rect">
            <a:avLst/>
          </a:prstGeom>
        </p:spPr>
      </p:pic>
      <p:pic>
        <p:nvPicPr>
          <p:cNvPr id="15" name="Picture 14" descr="Text&#10;&#10;Description automatically generated with medium confidence">
            <a:extLst>
              <a:ext uri="{FF2B5EF4-FFF2-40B4-BE49-F238E27FC236}">
                <a16:creationId xmlns:a16="http://schemas.microsoft.com/office/drawing/2014/main" id="{6C4AB33E-C268-E349-B9B8-2A32C4EFD8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9927" y="390782"/>
            <a:ext cx="2956354" cy="1764987"/>
          </a:xfrm>
          <a:prstGeom prst="rect">
            <a:avLst/>
          </a:prstGeom>
        </p:spPr>
      </p:pic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0E673828-7297-9B4C-B2C8-9326A2C929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0810" y="454655"/>
            <a:ext cx="4134193" cy="202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198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4548A7D5-8862-D244-8E45-B4BF824DF1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535C53-1A82-F84D-A8DE-B5B5C5025E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67" y="5501640"/>
            <a:ext cx="12192000" cy="1356360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6802665C-636B-4548-BF9A-9B46FC9DAE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844" y="4044791"/>
            <a:ext cx="3545544" cy="1337579"/>
          </a:xfrm>
          <a:prstGeom prst="rect">
            <a:avLst/>
          </a:prstGeom>
        </p:spPr>
      </p:pic>
      <p:pic>
        <p:nvPicPr>
          <p:cNvPr id="10" name="Picture 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FE6DA64-D370-2246-AA23-FB984B93F7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7388" y="506340"/>
            <a:ext cx="4178852" cy="1708981"/>
          </a:xfrm>
          <a:prstGeom prst="rect">
            <a:avLst/>
          </a:prstGeom>
        </p:spPr>
      </p:pic>
      <p:pic>
        <p:nvPicPr>
          <p:cNvPr id="9" name="Picture 8" descr="Graphical user interface, text, chat or text message&#10;&#10;Description automatically generated">
            <a:extLst>
              <a:ext uri="{FF2B5EF4-FFF2-40B4-BE49-F238E27FC236}">
                <a16:creationId xmlns:a16="http://schemas.microsoft.com/office/drawing/2014/main" id="{ED1BC151-E929-1F45-A293-6B3CEFB58D4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58" t="3622" r="59999" b="41022"/>
          <a:stretch/>
        </p:blipFill>
        <p:spPr>
          <a:xfrm>
            <a:off x="301941" y="248478"/>
            <a:ext cx="4575447" cy="379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80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FE5CAF-445C-2D45-8BA8-CB60BE93D2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6F21DC-1DDA-1D42-96E3-F0DCAA0C7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67" y="5501640"/>
            <a:ext cx="12192000" cy="1356360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64C557CA-5B63-5846-9603-8905A75DFA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131" y="606859"/>
            <a:ext cx="4578626" cy="1616746"/>
          </a:xfrm>
          <a:prstGeom prst="rect">
            <a:avLst/>
          </a:prstGeom>
        </p:spPr>
      </p:pic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A888887F-C088-E54F-A3A3-9014A2B33D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4861" y="3548377"/>
            <a:ext cx="3517072" cy="177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53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5F7466B-11FE-104E-948B-6DDDFDAFDA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" y="-238539"/>
            <a:ext cx="12187066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9B95B9-9FF3-0D44-BCA7-E97F5E18C9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01640"/>
            <a:ext cx="12192000" cy="135636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29A8867-EE7D-4976-9E8E-B55F5D8B9E99}"/>
              </a:ext>
            </a:extLst>
          </p:cNvPr>
          <p:cNvSpPr/>
          <p:nvPr/>
        </p:nvSpPr>
        <p:spPr>
          <a:xfrm>
            <a:off x="5923722" y="238539"/>
            <a:ext cx="4903304" cy="95995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Bệnh</a:t>
            </a:r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về</a:t>
            </a:r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đường</a:t>
            </a:r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tiêu</a:t>
            </a:r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hóa</a:t>
            </a:r>
            <a:endParaRPr lang="en-US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8F2309-FFAF-428D-AD05-8AC2CF74C7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9" y="1659379"/>
            <a:ext cx="4543425" cy="3381375"/>
          </a:xfrm>
          <a:prstGeom prst="rect">
            <a:avLst/>
          </a:prstGeom>
        </p:spPr>
      </p:pic>
      <p:pic>
        <p:nvPicPr>
          <p:cNvPr id="12" name="Picture 1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E479B6F-0AC0-43A5-91FD-E61BC30B63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7" y="-389267"/>
            <a:ext cx="12187066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CD212F9-A72F-47E0-A85E-E9884074C0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6873" y="1136148"/>
            <a:ext cx="4903303" cy="3663056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B83EA28-F32D-4814-8E83-74D742CADB7A}"/>
              </a:ext>
            </a:extLst>
          </p:cNvPr>
          <p:cNvSpPr/>
          <p:nvPr/>
        </p:nvSpPr>
        <p:spPr>
          <a:xfrm>
            <a:off x="5136873" y="-78934"/>
            <a:ext cx="4903303" cy="106435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Ho,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sốt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,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viêm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họng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,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viêm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phổi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411037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41123DE-5290-4A56-ABE4-85BF47E397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" y="-389267"/>
            <a:ext cx="12187066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29B23A-841B-4A8F-8788-7C5D32B8FA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1775" y="1081519"/>
            <a:ext cx="4977679" cy="3697704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414820-0CB1-4CC1-A3F3-DC2D73570531}"/>
              </a:ext>
            </a:extLst>
          </p:cNvPr>
          <p:cNvSpPr/>
          <p:nvPr/>
        </p:nvSpPr>
        <p:spPr>
          <a:xfrm>
            <a:off x="5708073" y="0"/>
            <a:ext cx="4516582" cy="85898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Đau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bụng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, </a:t>
            </a:r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tiêu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chảy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33814915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4D16C39-A3C0-E04C-87D9-B14B11E832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" y="-250722"/>
            <a:ext cx="12187066" cy="6858000"/>
          </a:xfrm>
          <a:prstGeom prst="rect">
            <a:avLst/>
          </a:prstGeom>
        </p:spPr>
      </p:pic>
      <p:pic>
        <p:nvPicPr>
          <p:cNvPr id="7" name="Picture 6" descr="Website&#10;&#10;Description automatically generated with medium confidence">
            <a:extLst>
              <a:ext uri="{FF2B5EF4-FFF2-40B4-BE49-F238E27FC236}">
                <a16:creationId xmlns:a16="http://schemas.microsoft.com/office/drawing/2014/main" id="{9E0DB570-1FE6-A64C-8BFC-60137FC04D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4898" y="3502440"/>
            <a:ext cx="3068253" cy="2234808"/>
          </a:xfrm>
          <a:prstGeom prst="rect">
            <a:avLst/>
          </a:prstGeom>
        </p:spPr>
      </p:pic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C4997601-76B5-4D48-BEA3-0294A691C6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9666" y="3502439"/>
            <a:ext cx="3007415" cy="2234809"/>
          </a:xfrm>
          <a:prstGeom prst="rect">
            <a:avLst/>
          </a:prstGeom>
        </p:spPr>
      </p:pic>
      <p:pic>
        <p:nvPicPr>
          <p:cNvPr id="11" name="Picture 10" descr="A picture containing text, handwear&#10;&#10;Description automatically generated">
            <a:extLst>
              <a:ext uri="{FF2B5EF4-FFF2-40B4-BE49-F238E27FC236}">
                <a16:creationId xmlns:a16="http://schemas.microsoft.com/office/drawing/2014/main" id="{DD04346B-DFF8-1447-8B3E-69B66EC058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8750" y="919945"/>
            <a:ext cx="3454401" cy="2460936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2F6B80E-1120-2049-AEB5-F5AD96A204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9666" y="1146072"/>
            <a:ext cx="3007415" cy="2234809"/>
          </a:xfrm>
          <a:prstGeom prst="rect">
            <a:avLst/>
          </a:prstGeom>
        </p:spPr>
      </p:pic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CEFAD92-A191-664D-9038-504F4E142B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3379" y="327465"/>
            <a:ext cx="4454718" cy="6780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D380C7-C092-7146-96B9-F3264ACB7C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501640"/>
            <a:ext cx="12192000" cy="135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02539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587D75E-4582-E644-9B5E-2E438AD0A6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6AD9191-69F1-9A4F-9E17-06ED442DFE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9109" y="324403"/>
            <a:ext cx="4464042" cy="679449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A0E636B1-5680-BE47-AE22-622E2D3063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1609" y="1250385"/>
            <a:ext cx="3730975" cy="3705332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0AA6D580-4F8F-F74C-A7B5-C4AC6C3483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5793" y="1900301"/>
            <a:ext cx="3519010" cy="36258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3C96BC-F04E-664A-B2E3-289F974FFD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501640"/>
            <a:ext cx="12192000" cy="1356360"/>
          </a:xfrm>
          <a:prstGeom prst="rect">
            <a:avLst/>
          </a:prstGeom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B857A02F-714A-48C1-9EF2-9654753913D7}"/>
              </a:ext>
            </a:extLst>
          </p:cNvPr>
          <p:cNvSpPr/>
          <p:nvPr/>
        </p:nvSpPr>
        <p:spPr>
          <a:xfrm>
            <a:off x="1620982" y="4308764"/>
            <a:ext cx="4156363" cy="2224833"/>
          </a:xfrm>
          <a:prstGeom prst="wedgeEllipseCallout">
            <a:avLst>
              <a:gd name="adj1" fmla="val -37197"/>
              <a:gd name="adj2" fmla="val -6329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bệnh</a:t>
            </a:r>
            <a:r>
              <a:rPr lang="en-US" sz="3600" dirty="0"/>
              <a:t> </a:t>
            </a:r>
            <a:r>
              <a:rPr lang="en-US" sz="3600" dirty="0" err="1"/>
              <a:t>khác</a:t>
            </a:r>
            <a:r>
              <a:rPr lang="en-US" sz="3600" dirty="0"/>
              <a:t>……</a:t>
            </a:r>
          </a:p>
        </p:txBody>
      </p:sp>
    </p:spTree>
    <p:extLst>
      <p:ext uri="{BB962C8B-B14F-4D97-AF65-F5344CB8AC3E}">
        <p14:creationId xmlns:p14="http://schemas.microsoft.com/office/powerpoint/2010/main" val="10189045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941</TotalTime>
  <Words>109</Words>
  <Application>Microsoft Office PowerPoint</Application>
  <PresentationFormat>Widescreen</PresentationFormat>
  <Paragraphs>73</Paragraphs>
  <Slides>29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SF PRO ROUNDED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Nhan Van Anh</dc:creator>
  <cp:lastModifiedBy>VU ANH THU LE</cp:lastModifiedBy>
  <cp:revision>44</cp:revision>
  <dcterms:created xsi:type="dcterms:W3CDTF">2021-07-19T08:53:49Z</dcterms:created>
  <dcterms:modified xsi:type="dcterms:W3CDTF">2021-09-22T02:17:38Z</dcterms:modified>
</cp:coreProperties>
</file>