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65" r:id="rId11"/>
    <p:sldId id="266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jtwdW9P/++OAAgPIk6h58Ctx7HU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guyen gia bao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C05"/>
    <a:srgbClr val="D7E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67" d="100"/>
          <a:sy n="67" d="100"/>
        </p:scale>
        <p:origin x="2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4" name="Google Shape;2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1" name="Google Shape;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" name="Google Shape;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49.png"/><Relationship Id="rId3" Type="http://schemas.openxmlformats.org/officeDocument/2006/relationships/image" Target="../media/image50.png"/><Relationship Id="rId21" Type="http://schemas.openxmlformats.org/officeDocument/2006/relationships/image" Target="../media/image67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3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5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9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4" y="1587"/>
            <a:ext cx="12189532" cy="685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5985" y="136151"/>
            <a:ext cx="7188413" cy="15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6" descr="A picture containing toy, doll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b="33958"/>
          <a:stretch/>
        </p:blipFill>
        <p:spPr>
          <a:xfrm>
            <a:off x="-175693" y="1581025"/>
            <a:ext cx="4283404" cy="525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500053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14FD4B85-E055-BD48-954A-2CE314EFBB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050" y="2185234"/>
            <a:ext cx="2563950" cy="34962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034" y="2091325"/>
            <a:ext cx="2665412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5111185" y="1458149"/>
            <a:ext cx="2630905" cy="8146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 cmpd="thickThin">
            <a:gradFill>
              <a:gsLst>
                <a:gs pos="84000">
                  <a:srgbClr val="0070C0"/>
                </a:gs>
                <a:gs pos="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B w="101600" h="1143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4" y="1587"/>
            <a:ext cx="12189532" cy="685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1710" y="140465"/>
            <a:ext cx="7188413" cy="15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7" descr="Diagra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8239" y="2267435"/>
            <a:ext cx="3336356" cy="323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7" descr="A picture containing text, applianc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0436" y="2267435"/>
            <a:ext cx="3339703" cy="323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7" descr="Diagram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1859" y="2267435"/>
            <a:ext cx="3339703" cy="323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500053"/>
            <a:ext cx="12192000" cy="13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5097744" y="1274357"/>
            <a:ext cx="2396017" cy="8146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 cmpd="thickThin">
            <a:gradFill>
              <a:gsLst>
                <a:gs pos="84000">
                  <a:srgbClr val="0070C0"/>
                </a:gs>
                <a:gs pos="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B w="101600" h="1143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 HÀNH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" y="1587"/>
            <a:ext cx="12183890" cy="685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 descr="Graphical user interfac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0013" y="1001610"/>
            <a:ext cx="5382832" cy="12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 descr="Chart, icon, funnel ch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1328" y="2846701"/>
            <a:ext cx="2432175" cy="2571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9" descr="Diagram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03308" y="2538710"/>
            <a:ext cx="2238490" cy="287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9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69636" y="2754621"/>
            <a:ext cx="2327395" cy="2663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500053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1;p4" descr="A toy figurine of a person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59509" y="998740"/>
            <a:ext cx="4145958" cy="47727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ular Callout 8"/>
          <p:cNvSpPr/>
          <p:nvPr/>
        </p:nvSpPr>
        <p:spPr>
          <a:xfrm>
            <a:off x="5566795" y="847977"/>
            <a:ext cx="3189745" cy="1268562"/>
          </a:xfrm>
          <a:prstGeom prst="wedgeRoundRectCallout">
            <a:avLst>
              <a:gd name="adj1" fmla="val -39646"/>
              <a:gd name="adj2" fmla="val 78409"/>
              <a:gd name="adj3" fmla="val 16667"/>
            </a:avLst>
          </a:prstGeom>
          <a:solidFill>
            <a:srgbClr val="FBCC05"/>
          </a:solidFill>
          <a:ln w="57150">
            <a:solidFill>
              <a:schemeClr val="bg1"/>
            </a:solidFill>
          </a:ln>
          <a:effectLst>
            <a:innerShdw blurRad="63500" dist="50800" dir="13500000">
              <a:schemeClr val="bg1">
                <a:alpha val="50000"/>
              </a:scheme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2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6EE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4" descr="Shap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4" y="0"/>
            <a:ext cx="1218953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6EE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2934" y="1590269"/>
            <a:ext cx="1966401" cy="190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7998" y="1856713"/>
            <a:ext cx="1220821" cy="185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0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2252" y="1799927"/>
            <a:ext cx="1388386" cy="1658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0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89753" y="1924515"/>
            <a:ext cx="1357065" cy="130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22193" y="1981322"/>
            <a:ext cx="1296354" cy="1374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0" descr="A picture containing clothing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67289" y="2053477"/>
            <a:ext cx="1599908" cy="138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0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75688" y="1961550"/>
            <a:ext cx="1482058" cy="153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 descr="Shape, 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783028" y="1951870"/>
            <a:ext cx="1234392" cy="136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93461">
            <a:off x="255345" y="1728761"/>
            <a:ext cx="1108327" cy="110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896112" y="1448625"/>
            <a:ext cx="13953744" cy="65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824256" y="1081020"/>
            <a:ext cx="6543489" cy="785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0" descr="A white and black sign&#10;&#10;Description automatically generated with low confidenc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769239" y="4206947"/>
            <a:ext cx="2977223" cy="155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0" descr="A picture containing text, container, b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530745" y="4206947"/>
            <a:ext cx="2977223" cy="155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0" descr="A red and white striped flag&#10;&#10;Description automatically generated with low confidenc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292252" y="4206947"/>
            <a:ext cx="2977223" cy="155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289784" y="3369146"/>
            <a:ext cx="2969121" cy="239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525807" y="3702950"/>
            <a:ext cx="2977223" cy="205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764302" y="3549107"/>
            <a:ext cx="2977222" cy="2203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1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4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52" name="Google Shape;252;p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42" descr="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70294" y="5883965"/>
              <a:ext cx="621636" cy="51683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3" descr="A picture containing text, to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2192000" cy="6856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2191999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4" descr="A yellow sign with blue tex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3908" y="268784"/>
            <a:ext cx="2924387" cy="203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4" descr="A toy figurine of a person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3020" y="1286778"/>
            <a:ext cx="4145958" cy="4772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2191999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0" descr="A toy figurine of a person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7140" y="1606780"/>
            <a:ext cx="3444860" cy="430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0" descr="A toy figurine of a child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927" y="2521925"/>
            <a:ext cx="2563833" cy="342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0" descr="A picture containing toy, doll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30056" y="2521925"/>
            <a:ext cx="2226298" cy="33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0" descr="A toy figurine of a child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71273" y="2263959"/>
            <a:ext cx="2301705" cy="352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0" y="981611"/>
            <a:ext cx="2951760" cy="1351699"/>
          </a:xfrm>
          <a:prstGeom prst="wedgeEllipseCallout">
            <a:avLst>
              <a:gd name="adj1" fmla="val 7214"/>
              <a:gd name="adj2" fmla="val 6790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Lêu</a:t>
            </a:r>
            <a:r>
              <a:rPr lang="en-US" sz="25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lêu</a:t>
            </a:r>
            <a:r>
              <a:rPr lang="en-US" sz="25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br>
              <a:rPr lang="en-US" sz="25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5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Omo</a:t>
            </a:r>
            <a:r>
              <a:rPr lang="en-US" sz="25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bẩn</a:t>
            </a:r>
            <a:r>
              <a:rPr lang="en-US" sz="25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bẩn</a:t>
            </a:r>
            <a:endParaRPr lang="en-US" sz="2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596418" y="831273"/>
            <a:ext cx="2727692" cy="1432686"/>
          </a:xfrm>
          <a:prstGeom prst="cloudCallout">
            <a:avLst>
              <a:gd name="adj1" fmla="val -41088"/>
              <a:gd name="adj2" fmla="val 590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4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Omo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991754" y="620336"/>
            <a:ext cx="3532821" cy="1676400"/>
          </a:xfrm>
          <a:prstGeom prst="wedgeRoundRectCallout">
            <a:avLst>
              <a:gd name="adj1" fmla="val -17999"/>
              <a:gd name="adj2" fmla="val 713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Bẩn</a:t>
            </a:r>
            <a:r>
              <a:rPr lang="en-US" sz="2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en-US" sz="25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5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25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dính</a:t>
            </a:r>
            <a:r>
              <a:rPr lang="en-US" sz="2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mực,chỗ</a:t>
            </a:r>
            <a:r>
              <a:rPr lang="en-US" sz="25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dính</a:t>
            </a:r>
            <a:r>
              <a:rPr lang="en-US" sz="2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5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5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5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2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2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kìa</a:t>
            </a:r>
            <a:r>
              <a:rPr lang="en-US" sz="2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1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4" y="-221942"/>
            <a:ext cx="1218953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1"/>
          <p:cNvPicPr preferRelativeResize="0"/>
          <p:nvPr/>
        </p:nvPicPr>
        <p:blipFill rotWithShape="1">
          <a:blip r:embed="rId4">
            <a:alphaModFix/>
          </a:blip>
          <a:srcRect b="15353"/>
          <a:stretch/>
        </p:blipFill>
        <p:spPr>
          <a:xfrm>
            <a:off x="1354538" y="1052946"/>
            <a:ext cx="3146778" cy="580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1" descr="A toy figurine of a child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1522" y="2259871"/>
            <a:ext cx="4307350" cy="4130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Callout 1"/>
          <p:cNvSpPr/>
          <p:nvPr/>
        </p:nvSpPr>
        <p:spPr>
          <a:xfrm>
            <a:off x="9532865" y="1551709"/>
            <a:ext cx="1897135" cy="1150531"/>
          </a:xfrm>
          <a:prstGeom prst="wedgeEllipseCallout">
            <a:avLst/>
          </a:prstGeom>
          <a:solidFill>
            <a:schemeClr val="accent4">
              <a:alpha val="98000"/>
            </a:schemeClr>
          </a:solidFill>
          <a:ln>
            <a:gradFill>
              <a:gsLst>
                <a:gs pos="41000">
                  <a:schemeClr val="accent4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algn="l" rotWithShape="0">
              <a:schemeClr val="accent4">
                <a:alpha val="40000"/>
              </a:scheme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Huhu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2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9205703" y="1514105"/>
            <a:ext cx="2551457" cy="1225738"/>
          </a:xfrm>
          <a:prstGeom prst="wedgeEllipseCallout">
            <a:avLst/>
          </a:prstGeom>
          <a:solidFill>
            <a:schemeClr val="accent4">
              <a:alpha val="98000"/>
            </a:schemeClr>
          </a:solidFill>
          <a:ln>
            <a:gradFill>
              <a:gsLst>
                <a:gs pos="41000">
                  <a:schemeClr val="accent4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algn="l" rotWithShape="0">
              <a:schemeClr val="accent4">
                <a:alpha val="40000"/>
              </a:scheme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trêu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ạ</a:t>
            </a:r>
            <a:endParaRPr lang="en-US" sz="2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3158836" y="-159551"/>
            <a:ext cx="2695784" cy="1559224"/>
          </a:xfrm>
          <a:prstGeom prst="wedgeEllipseCallout">
            <a:avLst>
              <a:gd name="adj1" fmla="val -52697"/>
              <a:gd name="adj2" fmla="val 39668"/>
            </a:avLst>
          </a:prstGeom>
          <a:solidFill>
            <a:srgbClr val="FFC000"/>
          </a:solidFill>
          <a:ln>
            <a:gradFill>
              <a:gsLst>
                <a:gs pos="91000">
                  <a:schemeClr val="accent4">
                    <a:lumMod val="0"/>
                    <a:lumOff val="10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con?</a:t>
            </a:r>
            <a:endParaRPr lang="en-US" sz="2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3016391" y="-242422"/>
            <a:ext cx="2971085" cy="1724965"/>
          </a:xfrm>
          <a:prstGeom prst="wedgeEllipseCallout">
            <a:avLst>
              <a:gd name="adj1" fmla="val -52697"/>
              <a:gd name="adj2" fmla="val 39668"/>
            </a:avLst>
          </a:prstGeom>
          <a:solidFill>
            <a:srgbClr val="FFC000"/>
          </a:solidFill>
          <a:ln>
            <a:gradFill>
              <a:gsLst>
                <a:gs pos="91000">
                  <a:schemeClr val="accent4">
                    <a:lumMod val="0"/>
                    <a:lumOff val="10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à!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bẩn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2876333" y="-242422"/>
            <a:ext cx="3249965" cy="2086459"/>
          </a:xfrm>
          <a:prstGeom prst="wedgeEllipseCallout">
            <a:avLst>
              <a:gd name="adj1" fmla="val -52697"/>
              <a:gd name="adj2" fmla="val 39668"/>
            </a:avLst>
          </a:prstGeom>
          <a:solidFill>
            <a:srgbClr val="FFC000"/>
          </a:solidFill>
          <a:ln>
            <a:gradFill>
              <a:gsLst>
                <a:gs pos="91000">
                  <a:schemeClr val="accent4">
                    <a:lumMod val="0"/>
                    <a:lumOff val="10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bẩn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hiểm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3" grpId="0" animBg="1"/>
      <p:bldP spid="3" grpId="1" animBg="1"/>
      <p:bldP spid="13" grpId="0" animBg="1"/>
      <p:bldP spid="13" grpId="1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32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8" y="0"/>
            <a:ext cx="1218953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7661" y="1554885"/>
            <a:ext cx="5130917" cy="393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66657" y="1567542"/>
            <a:ext cx="5130915" cy="393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73337" y="2082079"/>
            <a:ext cx="3306919" cy="413076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Callout 12"/>
          <p:cNvSpPr/>
          <p:nvPr/>
        </p:nvSpPr>
        <p:spPr>
          <a:xfrm>
            <a:off x="9671180" y="1567542"/>
            <a:ext cx="2551457" cy="1225738"/>
          </a:xfrm>
          <a:prstGeom prst="wedgeEllipseCallout">
            <a:avLst/>
          </a:prstGeom>
          <a:solidFill>
            <a:schemeClr val="accent4">
              <a:alpha val="98000"/>
            </a:schemeClr>
          </a:solidFill>
          <a:ln>
            <a:gradFill>
              <a:gsLst>
                <a:gs pos="41000">
                  <a:schemeClr val="accent4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algn="l" rotWithShape="0">
              <a:schemeClr val="accent4">
                <a:alpha val="40000"/>
              </a:scheme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Ghê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2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6352" y="0"/>
            <a:ext cx="5747867" cy="5961022"/>
            <a:chOff x="504244" y="-283662"/>
            <a:chExt cx="5882589" cy="6463482"/>
          </a:xfrm>
        </p:grpSpPr>
        <p:sp>
          <p:nvSpPr>
            <p:cNvPr id="11" name="Oval Callout 10"/>
            <p:cNvSpPr/>
            <p:nvPr/>
          </p:nvSpPr>
          <p:spPr>
            <a:xfrm>
              <a:off x="2848257" y="-283662"/>
              <a:ext cx="3538576" cy="1559224"/>
            </a:xfrm>
            <a:prstGeom prst="wedgeEllipseCallout">
              <a:avLst>
                <a:gd name="adj1" fmla="val -52697"/>
                <a:gd name="adj2" fmla="val 39668"/>
              </a:avLst>
            </a:prstGeom>
            <a:solidFill>
              <a:srgbClr val="FFC000"/>
            </a:solidFill>
            <a:ln>
              <a:gradFill>
                <a:gsLst>
                  <a:gs pos="91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5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Quần</a:t>
              </a:r>
              <a:r>
                <a:rPr lang="en-US" sz="25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áo</a:t>
              </a:r>
              <a:r>
                <a:rPr lang="en-US" sz="25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bẩn</a:t>
              </a:r>
              <a:r>
                <a:rPr lang="en-US" sz="25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5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25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vi </a:t>
              </a:r>
              <a:r>
                <a:rPr lang="en-US" sz="25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khuẩn</a:t>
              </a:r>
              <a:endPara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Google Shape;139;p33"/>
            <p:cNvPicPr preferRelativeResize="0"/>
            <p:nvPr/>
          </p:nvPicPr>
          <p:blipFill rotWithShape="1">
            <a:blip r:embed="rId8">
              <a:alphaModFix/>
            </a:blip>
            <a:srcRect b="14784"/>
            <a:stretch/>
          </p:blipFill>
          <p:spPr>
            <a:xfrm>
              <a:off x="504244" y="458585"/>
              <a:ext cx="2972190" cy="57212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-127771" y="-208547"/>
            <a:ext cx="6801288" cy="6169569"/>
            <a:chOff x="-882590" y="176148"/>
            <a:chExt cx="6377333" cy="6873888"/>
          </a:xfrm>
        </p:grpSpPr>
        <p:pic>
          <p:nvPicPr>
            <p:cNvPr id="128" name="Google Shape;128;p32"/>
            <p:cNvPicPr preferRelativeResize="0"/>
            <p:nvPr/>
          </p:nvPicPr>
          <p:blipFill rotWithShape="1">
            <a:blip r:embed="rId9">
              <a:alphaModFix/>
            </a:blip>
            <a:srcRect l="-776" t="-777" r="776" b="13731"/>
            <a:stretch/>
          </p:blipFill>
          <p:spPr>
            <a:xfrm>
              <a:off x="-882590" y="1080461"/>
              <a:ext cx="2992854" cy="5969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Callout 15"/>
            <p:cNvSpPr/>
            <p:nvPr/>
          </p:nvSpPr>
          <p:spPr>
            <a:xfrm>
              <a:off x="1291622" y="176148"/>
              <a:ext cx="4203121" cy="1899639"/>
            </a:xfrm>
            <a:prstGeom prst="wedgeEllipseCallout">
              <a:avLst>
                <a:gd name="adj1" fmla="val -52697"/>
                <a:gd name="adj2" fmla="val 39668"/>
              </a:avLst>
            </a:prstGeom>
            <a:solidFill>
              <a:srgbClr val="FFC000"/>
            </a:solidFill>
            <a:ln>
              <a:gradFill>
                <a:gsLst>
                  <a:gs pos="91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5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5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5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5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lang="en-US" sz="25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NGỨA, SƯNG ĐỎ, LỞ LOÉT DA</a:t>
              </a:r>
              <a:endParaRPr lang="en-US" sz="2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Google Shape;135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22547" y="1902595"/>
            <a:ext cx="3940530" cy="442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3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71" y="-186384"/>
            <a:ext cx="1218953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4306" y="2057277"/>
            <a:ext cx="3784755" cy="44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10887" y="564555"/>
            <a:ext cx="3710755" cy="1298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10887" y="554735"/>
            <a:ext cx="3710755" cy="129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3"/>
          <p:cNvPicPr preferRelativeResize="0"/>
          <p:nvPr/>
        </p:nvPicPr>
        <p:blipFill rotWithShape="1">
          <a:blip r:embed="rId7">
            <a:alphaModFix/>
          </a:blip>
          <a:srcRect b="14784"/>
          <a:stretch/>
        </p:blipFill>
        <p:spPr>
          <a:xfrm>
            <a:off x="1148304" y="1136765"/>
            <a:ext cx="3146778" cy="5721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85883" y="330061"/>
            <a:ext cx="3950351" cy="1613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ular Callout 1"/>
          <p:cNvSpPr/>
          <p:nvPr/>
        </p:nvSpPr>
        <p:spPr>
          <a:xfrm>
            <a:off x="7984306" y="1370917"/>
            <a:ext cx="3189745" cy="984642"/>
          </a:xfrm>
          <a:prstGeom prst="wedgeRoundRectCallout">
            <a:avLst>
              <a:gd name="adj1" fmla="val 19479"/>
              <a:gd name="adj2" fmla="val 73904"/>
              <a:gd name="adj3" fmla="val 16667"/>
            </a:avLst>
          </a:prstGeom>
          <a:solidFill>
            <a:srgbClr val="FBCC05"/>
          </a:solidFill>
          <a:ln w="57150">
            <a:solidFill>
              <a:schemeClr val="bg1"/>
            </a:solidFill>
          </a:ln>
          <a:effectLst>
            <a:innerShdw blurRad="63500" dist="50800" dir="13500000">
              <a:schemeClr val="bg1">
                <a:alpha val="50000"/>
              </a:scheme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vứt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bẩn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4" y="1587"/>
            <a:ext cx="12189532" cy="685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4" descr="A picture containing toy, dol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39191"/>
          <a:stretch/>
        </p:blipFill>
        <p:spPr>
          <a:xfrm>
            <a:off x="124473" y="2015490"/>
            <a:ext cx="4283404" cy="4840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4" descr="Graphical user interfac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9329" y="295418"/>
            <a:ext cx="5434616" cy="12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500053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1226BE9-383E-9B45-95A5-FAE8E8F5D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0343" y="2651899"/>
            <a:ext cx="2141684" cy="2920479"/>
          </a:xfrm>
          <a:prstGeom prst="rect">
            <a:avLst/>
          </a:prstGeom>
        </p:spPr>
      </p:pic>
      <p:pic>
        <p:nvPicPr>
          <p:cNvPr id="9" name="Picture 8" descr="Chart, icon, funnel chart&#10;&#10;Description automatically generated">
            <a:extLst>
              <a:ext uri="{FF2B5EF4-FFF2-40B4-BE49-F238E27FC236}">
                <a16:creationId xmlns:a16="http://schemas.microsoft.com/office/drawing/2014/main" id="{07CDFF39-82C3-4D49-8E86-0B7A523DCC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2795" y="2787232"/>
            <a:ext cx="2333052" cy="264981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111185" y="1774236"/>
            <a:ext cx="2630905" cy="8146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 cmpd="thickThin">
            <a:gradFill>
              <a:gsLst>
                <a:gs pos="84000">
                  <a:srgbClr val="0070C0"/>
                </a:gs>
                <a:gs pos="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B w="101600" h="1143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24473" y="577516"/>
            <a:ext cx="3035822" cy="1437974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500" b="1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500" b="1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500" b="1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sz="2500" b="1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500" b="1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endParaRPr lang="en-US" sz="25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159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8" y="3174"/>
            <a:ext cx="12189532" cy="685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00053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0;p35" descr="Graphical user interfac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4584" y="102589"/>
            <a:ext cx="5382832" cy="12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ounded Rectangle 6"/>
          <p:cNvSpPr/>
          <p:nvPr/>
        </p:nvSpPr>
        <p:spPr>
          <a:xfrm>
            <a:off x="4297644" y="1441152"/>
            <a:ext cx="2396017" cy="8146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 cmpd="thickThin">
            <a:gradFill>
              <a:gsLst>
                <a:gs pos="84000">
                  <a:srgbClr val="0070C0"/>
                </a:gs>
                <a:gs pos="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B w="101600" h="1143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 HÀNH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oogle Shape;164;p35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2498058"/>
            <a:ext cx="3036092" cy="23424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5897951" y="2210549"/>
            <a:ext cx="3798866" cy="3439822"/>
            <a:chOff x="6176488" y="1183074"/>
            <a:chExt cx="3798866" cy="3439822"/>
          </a:xfrm>
        </p:grpSpPr>
        <p:pic>
          <p:nvPicPr>
            <p:cNvPr id="10" name="Google Shape;163;p35" descr="A picture containing icon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403587" y="1204362"/>
              <a:ext cx="3193296" cy="33131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83" b="94901" l="8092" r="90751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6488" y="1183074"/>
              <a:ext cx="3798866" cy="34398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Google Shape;166;p35" descr="Text, chat or text messag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76269" y="2496471"/>
            <a:ext cx="3200768" cy="234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5;p35" descr="A picture containing applianc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01037" y="2253125"/>
            <a:ext cx="3193296" cy="331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68;p35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49826" y="2500937"/>
            <a:ext cx="3200768" cy="234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63;p35" descr="A picture containing 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13044" y="2251538"/>
            <a:ext cx="3193296" cy="331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462" b="95385" l="9367" r="89367">
                        <a14:foregroundMark x1="45316" y1="53462" x2="45316" y2="53462"/>
                        <a14:foregroundMark x1="43544" y1="52692" x2="43544" y2="52692"/>
                        <a14:foregroundMark x1="12658" y1="36538" x2="66582" y2="70385"/>
                        <a14:foregroundMark x1="21266" y1="43846" x2="17215" y2="18846"/>
                        <a14:foregroundMark x1="21266" y1="40000" x2="33165" y2="26154"/>
                        <a14:foregroundMark x1="43544" y1="26154" x2="43544" y2="26154"/>
                        <a14:foregroundMark x1="57215" y1="37692" x2="57215" y2="37692"/>
                        <a14:foregroundMark x1="35443" y1="60769" x2="35443" y2="60769"/>
                        <a14:foregroundMark x1="24810" y1="68077" x2="24810" y2="68077"/>
                        <a14:foregroundMark x1="18987" y1="61538" x2="18987" y2="61538"/>
                        <a14:foregroundMark x1="18481" y1="58077" x2="18481" y2="58077"/>
                        <a14:foregroundMark x1="17722" y1="56538" x2="17722" y2="56538"/>
                        <a14:foregroundMark x1="12658" y1="35769" x2="12658" y2="35769"/>
                        <a14:foregroundMark x1="12658" y1="20385" x2="12658" y2="20385"/>
                        <a14:foregroundMark x1="14177" y1="15385" x2="14177" y2="15385"/>
                        <a14:foregroundMark x1="16709" y1="14231" x2="16709" y2="14231"/>
                        <a14:foregroundMark x1="22532" y1="14231" x2="22532" y2="14231"/>
                        <a14:foregroundMark x1="24810" y1="14231" x2="24810" y2="14231"/>
                        <a14:foregroundMark x1="43797" y1="19615" x2="43797" y2="19615"/>
                        <a14:foregroundMark x1="60000" y1="28846" x2="60000" y2="28846"/>
                        <a14:foregroundMark x1="63797" y1="30385" x2="70633" y2="33077"/>
                        <a14:foregroundMark x1="73165" y1="34615" x2="73165" y2="34615"/>
                        <a14:foregroundMark x1="73165" y1="43077" x2="73165" y2="43077"/>
                        <a14:foregroundMark x1="69114" y1="50000" x2="69114" y2="50000"/>
                        <a14:foregroundMark x1="65316" y1="53462" x2="65316" y2="53462"/>
                        <a14:foregroundMark x1="66076" y1="57308" x2="74684" y2="61538"/>
                        <a14:foregroundMark x1="81266" y1="66923" x2="81266" y2="66923"/>
                        <a14:foregroundMark x1="81266" y1="66923" x2="81266" y2="66923"/>
                        <a14:foregroundMark x1="80759" y1="53846" x2="80759" y2="53846"/>
                        <a14:foregroundMark x1="75443" y1="41154" x2="75443" y2="41154"/>
                        <a14:foregroundMark x1="78228" y1="40000" x2="78228" y2="40000"/>
                        <a14:foregroundMark x1="78228" y1="37308" x2="78228" y2="37308"/>
                        <a14:foregroundMark x1="78481" y1="31154" x2="78481" y2="31154"/>
                        <a14:foregroundMark x1="73671" y1="31154" x2="73671" y2="31154"/>
                        <a14:foregroundMark x1="71392" y1="44615" x2="71392" y2="44615"/>
                        <a14:foregroundMark x1="66582" y1="62308" x2="66582" y2="62308"/>
                        <a14:foregroundMark x1="64810" y1="66154" x2="64810" y2="66154"/>
                        <a14:foregroundMark x1="63797" y1="75000" x2="63797" y2="75000"/>
                        <a14:foregroundMark x1="64304" y1="77692" x2="64304" y2="77692"/>
                        <a14:foregroundMark x1="58987" y1="77692" x2="57215" y2="77692"/>
                        <a14:foregroundMark x1="46076" y1="76923" x2="46076" y2="76923"/>
                        <a14:foregroundMark x1="36456" y1="75769" x2="36456" y2="75769"/>
                        <a14:foregroundMark x1="32405" y1="75769" x2="32405" y2="75769"/>
                        <a14:foregroundMark x1="27848" y1="75769" x2="25316" y2="75769"/>
                        <a14:foregroundMark x1="23544" y1="76154" x2="23544" y2="76154"/>
                        <a14:foregroundMark x1="21266" y1="76154" x2="21266" y2="76154"/>
                        <a14:foregroundMark x1="35949" y1="82308" x2="35949" y2="82308"/>
                        <a14:foregroundMark x1="38481" y1="83077" x2="38481" y2="83077"/>
                        <a14:foregroundMark x1="40253" y1="83846" x2="40253" y2="83846"/>
                        <a14:foregroundMark x1="25316" y1="85000" x2="25316" y2="85000"/>
                        <a14:foregroundMark x1="22025" y1="85769" x2="20759" y2="85769"/>
                        <a14:foregroundMark x1="17722" y1="85769" x2="17722" y2="85769"/>
                        <a14:foregroundMark x1="15949" y1="85769" x2="15949" y2="85769"/>
                        <a14:foregroundMark x1="40253" y1="78462" x2="43038" y2="78462"/>
                        <a14:foregroundMark x1="48861" y1="77692" x2="50127" y2="77692"/>
                        <a14:foregroundMark x1="50886" y1="77692" x2="55443" y2="77692"/>
                        <a14:foregroundMark x1="57722" y1="77692" x2="58987" y2="77692"/>
                        <a14:foregroundMark x1="61266" y1="77692" x2="62532" y2="77692"/>
                        <a14:foregroundMark x1="65316" y1="77692" x2="65316" y2="77692"/>
                        <a14:foregroundMark x1="71392" y1="78462" x2="73165" y2="80385"/>
                        <a14:foregroundMark x1="73671" y1="81154" x2="73671" y2="81154"/>
                        <a14:foregroundMark x1="73671" y1="81154" x2="73671" y2="81154"/>
                        <a14:foregroundMark x1="79494" y1="18846" x2="79494" y2="18846"/>
                        <a14:foregroundMark x1="66582" y1="18846" x2="66582" y2="18846"/>
                        <a14:foregroundMark x1="72658" y1="18077" x2="72658" y2="18077"/>
                        <a14:foregroundMark x1="72658" y1="18077" x2="72658" y2="18077"/>
                        <a14:foregroundMark x1="74684" y1="20769" x2="74684" y2="20769"/>
                        <a14:foregroundMark x1="77722" y1="20769" x2="77722" y2="20769"/>
                        <a14:foregroundMark x1="83038" y1="23462" x2="83038" y2="23462"/>
                        <a14:foregroundMark x1="83038" y1="18077" x2="83038" y2="18077"/>
                        <a14:foregroundMark x1="82025" y1="15385" x2="82025" y2="15385"/>
                        <a14:foregroundMark x1="74937" y1="15385" x2="74937" y2="15385"/>
                        <a14:foregroundMark x1="70886" y1="13462" x2="70886" y2="13462"/>
                        <a14:foregroundMark x1="68861" y1="11538" x2="68861" y2="11538"/>
                        <a14:foregroundMark x1="71392" y1="11538" x2="71392" y2="11538"/>
                        <a14:foregroundMark x1="76456" y1="12692" x2="76456" y2="12692"/>
                        <a14:foregroundMark x1="73165" y1="82308" x2="73165" y2="82308"/>
                        <a14:foregroundMark x1="66582" y1="82308" x2="62532" y2="81538"/>
                        <a14:foregroundMark x1="52658" y1="81538" x2="52658" y2="81538"/>
                        <a14:foregroundMark x1="54684" y1="84231" x2="54684" y2="84231"/>
                        <a14:foregroundMark x1="59494" y1="85000" x2="59494" y2="85000"/>
                        <a14:foregroundMark x1="67848" y1="85000" x2="67848" y2="85000"/>
                        <a14:foregroundMark x1="71899" y1="83077" x2="71899" y2="83077"/>
                        <a14:foregroundMark x1="73671" y1="82308" x2="73671" y2="82308"/>
                        <a14:foregroundMark x1="78987" y1="82308" x2="78987" y2="82308"/>
                        <a14:foregroundMark x1="84810" y1="82308" x2="84810" y2="82308"/>
                        <a14:foregroundMark x1="84304" y1="78462" x2="84304" y2="78462"/>
                        <a14:foregroundMark x1="58987" y1="78462" x2="58987" y2="78462"/>
                        <a14:foregroundMark x1="45316" y1="84231" x2="45316" y2="84231"/>
                        <a14:foregroundMark x1="38987" y1="86923" x2="38987" y2="86923"/>
                        <a14:foregroundMark x1="33165" y1="86923" x2="33165" y2="86923"/>
                        <a14:foregroundMark x1="27089" y1="86923" x2="27089" y2="86923"/>
                        <a14:foregroundMark x1="26582" y1="86923" x2="26582" y2="86923"/>
                        <a14:foregroundMark x1="22025" y1="86923" x2="22025" y2="86923"/>
                        <a14:foregroundMark x1="21266" y1="87692" x2="21266" y2="87692"/>
                        <a14:foregroundMark x1="15949" y1="86923" x2="15949" y2="86923"/>
                        <a14:foregroundMark x1="16456" y1="12692" x2="16456" y2="12692"/>
                        <a14:foregroundMark x1="18228" y1="12692" x2="20759" y2="11538"/>
                        <a14:foregroundMark x1="24304" y1="10000" x2="24304" y2="10000"/>
                        <a14:foregroundMark x1="27848" y1="12692" x2="27848" y2="12692"/>
                        <a14:foregroundMark x1="28861" y1="12692" x2="28861" y2="12692"/>
                        <a14:foregroundMark x1="58987" y1="68846" x2="58987" y2="68846"/>
                        <a14:foregroundMark x1="53165" y1="85769" x2="53165" y2="85769"/>
                        <a14:foregroundMark x1="59494" y1="85769" x2="59494" y2="85769"/>
                        <a14:foregroundMark x1="57215" y1="85769" x2="57215" y2="85769"/>
                        <a14:foregroundMark x1="42532" y1="85769" x2="42532" y2="85769"/>
                        <a14:foregroundMark x1="62025" y1="85000" x2="62025" y2="8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069" y="2365968"/>
            <a:ext cx="4285954" cy="2821134"/>
          </a:xfrm>
          <a:prstGeom prst="rect">
            <a:avLst/>
          </a:prstGeom>
        </p:spPr>
      </p:pic>
      <p:pic>
        <p:nvPicPr>
          <p:cNvPr id="17" name="Google Shape;169;p35" descr="Chart, funnel chart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81624" y="2255805"/>
            <a:ext cx="3203760" cy="332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04" b="89825" l="7143" r="972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049" y="2364381"/>
            <a:ext cx="4133850" cy="3134085"/>
          </a:xfrm>
          <a:prstGeom prst="rect">
            <a:avLst/>
          </a:prstGeom>
        </p:spPr>
      </p:pic>
      <p:pic>
        <p:nvPicPr>
          <p:cNvPr id="19" name="Google Shape;171;p35" descr="Graphical user interface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059815" y="2208962"/>
            <a:ext cx="3230044" cy="3355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67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118</Words>
  <Application>Microsoft Office PowerPoint</Application>
  <PresentationFormat>Widescreen</PresentationFormat>
  <Paragraphs>19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</cp:revision>
  <dcterms:modified xsi:type="dcterms:W3CDTF">2021-09-22T10:40:47Z</dcterms:modified>
</cp:coreProperties>
</file>